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63"/>
  </p:notesMasterIdLst>
  <p:sldIdLst>
    <p:sldId id="256" r:id="rId3"/>
    <p:sldId id="432" r:id="rId4"/>
    <p:sldId id="436" r:id="rId5"/>
    <p:sldId id="452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437" r:id="rId21"/>
    <p:sldId id="438" r:id="rId22"/>
    <p:sldId id="439" r:id="rId23"/>
    <p:sldId id="440" r:id="rId24"/>
    <p:sldId id="453" r:id="rId25"/>
    <p:sldId id="454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5" r:id="rId34"/>
    <p:sldId id="393" r:id="rId35"/>
    <p:sldId id="398" r:id="rId36"/>
    <p:sldId id="397" r:id="rId37"/>
    <p:sldId id="395" r:id="rId38"/>
    <p:sldId id="405" r:id="rId39"/>
    <p:sldId id="406" r:id="rId40"/>
    <p:sldId id="442" r:id="rId41"/>
    <p:sldId id="443" r:id="rId42"/>
    <p:sldId id="444" r:id="rId43"/>
    <p:sldId id="445" r:id="rId44"/>
    <p:sldId id="446" r:id="rId45"/>
    <p:sldId id="419" r:id="rId46"/>
    <p:sldId id="447" r:id="rId47"/>
    <p:sldId id="292" r:id="rId48"/>
    <p:sldId id="293" r:id="rId49"/>
    <p:sldId id="294" r:id="rId50"/>
    <p:sldId id="448" r:id="rId51"/>
    <p:sldId id="449" r:id="rId52"/>
    <p:sldId id="302" r:id="rId53"/>
    <p:sldId id="297" r:id="rId54"/>
    <p:sldId id="299" r:id="rId55"/>
    <p:sldId id="300" r:id="rId56"/>
    <p:sldId id="310" r:id="rId57"/>
    <p:sldId id="311" r:id="rId58"/>
    <p:sldId id="314" r:id="rId59"/>
    <p:sldId id="451" r:id="rId60"/>
    <p:sldId id="318" r:id="rId61"/>
    <p:sldId id="396" r:id="rId6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2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1F7A-3823-4ADA-8AE4-0A8A9D147016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7669-7B6D-4C80-A5C0-1A72DA35F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022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86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1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5575"/>
            <a:fld id="{81D60167-4931-47E6-BA6A-407CBD079E47}" type="slidenum">
              <a:rPr lang="cs-CZ" smtClean="0"/>
              <a:pPr marL="195575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1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588" y="584962"/>
            <a:ext cx="107628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5"/>
              <a:t>- </a:t>
            </a:r>
            <a:fld id="{81D60167-4931-47E6-BA6A-407CBD079E47}" type="slidenum">
              <a:rPr spc="-5" smtClean="0"/>
              <a:pPr marL="12700">
                <a:spcBef>
                  <a:spcPts val="100"/>
                </a:spcBef>
              </a:pPr>
              <a:t>‹#›</a:t>
            </a:fld>
            <a:r>
              <a:rPr spc="-75"/>
              <a:t> </a:t>
            </a:r>
            <a:r>
              <a:rPr spc="-5"/>
              <a:t>-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0964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33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587" y="1703578"/>
            <a:ext cx="5059680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5575"/>
            <a:fld id="{81D60167-4931-47E6-BA6A-407CBD079E47}" type="slidenum">
              <a:rPr lang="cs-CZ" smtClean="0"/>
              <a:pPr marL="195575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26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9643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0" y="699964"/>
            <a:ext cx="12189973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09370"/>
          </a:xfrm>
        </p:spPr>
        <p:txBody>
          <a:bodyPr lIns="0" tIns="0" rIns="0" bIns="0"/>
          <a:lstStyle>
            <a:lvl1pPr>
              <a:defRPr sz="331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94" y="3175515"/>
            <a:ext cx="10508722" cy="293029"/>
          </a:xfrm>
        </p:spPr>
        <p:txBody>
          <a:bodyPr lIns="0" tIns="0" rIns="0" bIns="0"/>
          <a:lstStyle>
            <a:lvl1pPr>
              <a:defRPr sz="190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02764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0" y="699964"/>
            <a:ext cx="12189973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g object 17"/>
          <p:cNvSpPr/>
          <p:nvPr/>
        </p:nvSpPr>
        <p:spPr>
          <a:xfrm>
            <a:off x="426444" y="1845613"/>
            <a:ext cx="5827834" cy="4109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09370"/>
          </a:xfrm>
        </p:spPr>
        <p:txBody>
          <a:bodyPr lIns="0" tIns="0" rIns="0" bIns="0"/>
          <a:lstStyle>
            <a:lvl1pPr>
              <a:defRPr sz="331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3324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0" y="699964"/>
            <a:ext cx="12189973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09370"/>
          </a:xfrm>
        </p:spPr>
        <p:txBody>
          <a:bodyPr lIns="0" tIns="0" rIns="0" bIns="0"/>
          <a:lstStyle>
            <a:lvl1pPr>
              <a:defRPr sz="331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13791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98483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03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20.11.2024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71" r:id="rId17"/>
    <p:sldLayoutId id="2147483672" r:id="rId18"/>
    <p:sldLayoutId id="2147483673" r:id="rId19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3431" y="793247"/>
            <a:ext cx="94843" cy="445684"/>
          </a:xfrm>
          <a:custGeom>
            <a:avLst/>
            <a:gdLst/>
            <a:ahLst/>
            <a:cxnLst/>
            <a:rect l="l" t="t" r="r" b="b"/>
            <a:pathLst>
              <a:path w="83184" h="491490">
                <a:moveTo>
                  <a:pt x="83058" y="491490"/>
                </a:moveTo>
                <a:lnTo>
                  <a:pt x="83058" y="0"/>
                </a:lnTo>
                <a:lnTo>
                  <a:pt x="0" y="0"/>
                </a:lnTo>
                <a:lnTo>
                  <a:pt x="0" y="491490"/>
                </a:lnTo>
                <a:lnTo>
                  <a:pt x="83058" y="491490"/>
                </a:lnTo>
                <a:close/>
              </a:path>
            </a:pathLst>
          </a:custGeom>
          <a:solidFill>
            <a:srgbClr val="8DB3E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g object 17"/>
          <p:cNvSpPr/>
          <p:nvPr/>
        </p:nvSpPr>
        <p:spPr>
          <a:xfrm>
            <a:off x="68497" y="793247"/>
            <a:ext cx="325072" cy="445684"/>
          </a:xfrm>
          <a:custGeom>
            <a:avLst/>
            <a:gdLst/>
            <a:ahLst/>
            <a:cxnLst/>
            <a:rect l="l" t="t" r="r" b="b"/>
            <a:pathLst>
              <a:path w="285115" h="491490">
                <a:moveTo>
                  <a:pt x="284988" y="491490"/>
                </a:moveTo>
                <a:lnTo>
                  <a:pt x="284988" y="0"/>
                </a:lnTo>
                <a:lnTo>
                  <a:pt x="0" y="0"/>
                </a:lnTo>
                <a:lnTo>
                  <a:pt x="0" y="491490"/>
                </a:lnTo>
                <a:lnTo>
                  <a:pt x="284988" y="49149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94" y="3175515"/>
            <a:ext cx="1050872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49122" y="5824228"/>
            <a:ext cx="255568" cy="14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119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dl.acm.org/doi/pdf/10.1145/3240323.32403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hyperlink" Target="https://link.springer.com/article/10.1007/s10844-021-00651-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tmp"/><Relationship Id="rId4" Type="http://schemas.openxmlformats.org/officeDocument/2006/relationships/image" Target="../media/image51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dl.acm.org/doi/pdf/10.1145/3460231.34742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cjwustc@ustc.edu.cn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Relationship Id="rId9" Type="http://schemas.openxmlformats.org/officeDocument/2006/relationships/image" Target="../media/image8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jp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7" Type="http://schemas.openxmlformats.org/officeDocument/2006/relationships/image" Target="../media/image1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g"/><Relationship Id="rId5" Type="http://schemas.openxmlformats.org/officeDocument/2006/relationships/image" Target="../media/image124.jpg"/><Relationship Id="rId4" Type="http://schemas.openxmlformats.org/officeDocument/2006/relationships/image" Target="../media/image12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nteger_programming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ausal_model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3" Type="http://schemas.openxmlformats.org/officeDocument/2006/relationships/image" Target="../media/image132.png"/><Relationship Id="rId21" Type="http://schemas.openxmlformats.org/officeDocument/2006/relationships/image" Target="../media/image15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29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28" Type="http://schemas.openxmlformats.org/officeDocument/2006/relationships/image" Target="../media/image157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3" Type="http://schemas.openxmlformats.org/officeDocument/2006/relationships/image" Target="../media/image132.png"/><Relationship Id="rId21" Type="http://schemas.openxmlformats.org/officeDocument/2006/relationships/image" Target="../media/image150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29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28" Type="http://schemas.openxmlformats.org/officeDocument/2006/relationships/image" Target="../media/image157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dl.acm.org/doi/pdf/10.1145/3184558.3186949" TargetMode="External"/><Relationship Id="rId3" Type="http://schemas.openxmlformats.org/officeDocument/2006/relationships/hyperlink" Target="https://dl.acm.org/doi/pdf/10.1145/3383313.3411545" TargetMode="External"/><Relationship Id="rId7" Type="http://schemas.openxmlformats.org/officeDocument/2006/relationships/hyperlink" Target="https://arxiv.org/abs/2006.05255" TargetMode="External"/><Relationship Id="rId2" Type="http://schemas.openxmlformats.org/officeDocument/2006/relationships/hyperlink" Target="https://link.springer.com/article/10.1007/s11257-020-09285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doi/pdf/10.1145/3450614.3461685" TargetMode="External"/><Relationship Id="rId5" Type="http://schemas.openxmlformats.org/officeDocument/2006/relationships/hyperlink" Target="https://arxiv.org/abs/1908.06708" TargetMode="External"/><Relationship Id="rId4" Type="http://schemas.openxmlformats.org/officeDocument/2006/relationships/hyperlink" Target="https://www.sciencedirect.com/science/article/pii/S030645732100150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85316" y="4050828"/>
            <a:ext cx="8188683" cy="1380864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i="1" dirty="0">
                <a:hlinkClick r:id="rId2"/>
              </a:rPr>
              <a:t>https://www.ksi.mff.cuni.cz/~peska/vyuka/ndbi021/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8641"/>
            <a:ext cx="7676814" cy="1547310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177" dirty="0">
                <a:solidFill>
                  <a:prstClr val="black"/>
                </a:solidFill>
                <a:latin typeface="Trebuchet MS"/>
                <a:cs typeface="Trebuchet MS"/>
              </a:rPr>
              <a:t>What </a:t>
            </a:r>
            <a:r>
              <a:rPr sz="2539" b="1" spc="-41" dirty="0">
                <a:solidFill>
                  <a:prstClr val="black"/>
                </a:solidFill>
                <a:latin typeface="Trebuchet MS"/>
                <a:cs typeface="Trebuchet MS"/>
              </a:rPr>
              <a:t>is </a:t>
            </a:r>
            <a:r>
              <a:rPr sz="2539" b="1" spc="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r>
              <a:rPr sz="2539" b="1" spc="-3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-50" dirty="0">
                <a:solidFill>
                  <a:prstClr val="black"/>
                </a:solidFill>
                <a:latin typeface="Trebuchet MS"/>
                <a:cs typeface="Trebuchet MS"/>
              </a:rPr>
              <a:t>bias?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45"/>
              </a:spcBef>
            </a:pPr>
            <a:endParaRPr sz="2358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75433" marR="4607" defTabSz="829178"/>
            <a:r>
              <a:rPr sz="2539" spc="-77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539" spc="-199" dirty="0">
                <a:solidFill>
                  <a:prstClr val="black"/>
                </a:solidFill>
                <a:latin typeface="Trebuchet MS"/>
                <a:cs typeface="Trebuchet MS"/>
              </a:rPr>
              <a:t>bias: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distribution for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which the training data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is  collected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is </a:t>
            </a:r>
            <a:r>
              <a:rPr sz="2539" i="1" spc="-5" dirty="0">
                <a:solidFill>
                  <a:srgbClr val="FF0000"/>
                </a:solidFill>
                <a:latin typeface="Carlito"/>
                <a:cs typeface="Carlito"/>
              </a:rPr>
              <a:t>different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from the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ideal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data</a:t>
            </a:r>
            <a:r>
              <a:rPr sz="2539" i="1" spc="77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distribution.</a:t>
            </a:r>
            <a:endParaRPr sz="2539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5782" y="4867971"/>
            <a:ext cx="7408482" cy="23033"/>
          </a:xfrm>
          <a:custGeom>
            <a:avLst/>
            <a:gdLst/>
            <a:ahLst/>
            <a:cxnLst/>
            <a:rect l="l" t="t" r="r" b="b"/>
            <a:pathLst>
              <a:path w="8169909" h="25400">
                <a:moveTo>
                  <a:pt x="8169402" y="25146"/>
                </a:moveTo>
                <a:lnTo>
                  <a:pt x="8169402" y="0"/>
                </a:lnTo>
                <a:lnTo>
                  <a:pt x="0" y="0"/>
                </a:lnTo>
                <a:lnTo>
                  <a:pt x="0" y="25146"/>
                </a:lnTo>
                <a:lnTo>
                  <a:pt x="8169402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74075" y="2870976"/>
            <a:ext cx="4441865" cy="1902505"/>
            <a:chOff x="1793633" y="3166049"/>
            <a:chExt cx="4898390" cy="2098040"/>
          </a:xfrm>
        </p:grpSpPr>
        <p:sp>
          <p:nvSpPr>
            <p:cNvPr id="5" name="object 5"/>
            <p:cNvSpPr/>
            <p:nvPr/>
          </p:nvSpPr>
          <p:spPr>
            <a:xfrm>
              <a:off x="1793633" y="3166049"/>
              <a:ext cx="4898390" cy="2098040"/>
            </a:xfrm>
            <a:custGeom>
              <a:avLst/>
              <a:gdLst/>
              <a:ahLst/>
              <a:cxnLst/>
              <a:rect l="l" t="t" r="r" b="b"/>
              <a:pathLst>
                <a:path w="4898390" h="2098040">
                  <a:moveTo>
                    <a:pt x="4898136" y="2064318"/>
                  </a:moveTo>
                  <a:lnTo>
                    <a:pt x="4873752" y="2062032"/>
                  </a:lnTo>
                  <a:lnTo>
                    <a:pt x="4816602" y="2057460"/>
                  </a:lnTo>
                  <a:lnTo>
                    <a:pt x="4768784" y="2054130"/>
                  </a:lnTo>
                  <a:lnTo>
                    <a:pt x="4720557" y="2050465"/>
                  </a:lnTo>
                  <a:lnTo>
                    <a:pt x="4671971" y="2046424"/>
                  </a:lnTo>
                  <a:lnTo>
                    <a:pt x="4623077" y="2041966"/>
                  </a:lnTo>
                  <a:lnTo>
                    <a:pt x="4573925" y="2037051"/>
                  </a:lnTo>
                  <a:lnTo>
                    <a:pt x="4524565" y="2031639"/>
                  </a:lnTo>
                  <a:lnTo>
                    <a:pt x="4475047" y="2025688"/>
                  </a:lnTo>
                  <a:lnTo>
                    <a:pt x="4425422" y="2019159"/>
                  </a:lnTo>
                  <a:lnTo>
                    <a:pt x="4375740" y="2012011"/>
                  </a:lnTo>
                  <a:lnTo>
                    <a:pt x="4326051" y="2004203"/>
                  </a:lnTo>
                  <a:lnTo>
                    <a:pt x="4276406" y="1995694"/>
                  </a:lnTo>
                  <a:lnTo>
                    <a:pt x="4226855" y="1986445"/>
                  </a:lnTo>
                  <a:lnTo>
                    <a:pt x="4177448" y="1976415"/>
                  </a:lnTo>
                  <a:lnTo>
                    <a:pt x="4128235" y="1965563"/>
                  </a:lnTo>
                  <a:lnTo>
                    <a:pt x="4079267" y="1953848"/>
                  </a:lnTo>
                  <a:lnTo>
                    <a:pt x="4030594" y="1941231"/>
                  </a:lnTo>
                  <a:lnTo>
                    <a:pt x="3982266" y="1927670"/>
                  </a:lnTo>
                  <a:lnTo>
                    <a:pt x="3934334" y="1913126"/>
                  </a:lnTo>
                  <a:lnTo>
                    <a:pt x="3886848" y="1897556"/>
                  </a:lnTo>
                  <a:lnTo>
                    <a:pt x="3839858" y="1880922"/>
                  </a:lnTo>
                  <a:lnTo>
                    <a:pt x="3793414" y="1863183"/>
                  </a:lnTo>
                  <a:lnTo>
                    <a:pt x="3747568" y="1844297"/>
                  </a:lnTo>
                  <a:lnTo>
                    <a:pt x="3702368" y="1824225"/>
                  </a:lnTo>
                  <a:lnTo>
                    <a:pt x="3657866" y="1802926"/>
                  </a:lnTo>
                  <a:lnTo>
                    <a:pt x="3614111" y="1780359"/>
                  </a:lnTo>
                  <a:lnTo>
                    <a:pt x="3571154" y="1756485"/>
                  </a:lnTo>
                  <a:lnTo>
                    <a:pt x="3529046" y="1731261"/>
                  </a:lnTo>
                  <a:lnTo>
                    <a:pt x="3487836" y="1704648"/>
                  </a:lnTo>
                  <a:lnTo>
                    <a:pt x="3447575" y="1676606"/>
                  </a:lnTo>
                  <a:lnTo>
                    <a:pt x="3408313" y="1647094"/>
                  </a:lnTo>
                  <a:lnTo>
                    <a:pt x="3370100" y="1616070"/>
                  </a:lnTo>
                  <a:lnTo>
                    <a:pt x="3332988" y="1583496"/>
                  </a:lnTo>
                  <a:lnTo>
                    <a:pt x="3309366" y="1561398"/>
                  </a:lnTo>
                  <a:lnTo>
                    <a:pt x="3284220" y="1538538"/>
                  </a:lnTo>
                  <a:lnTo>
                    <a:pt x="3224019" y="1477603"/>
                  </a:lnTo>
                  <a:lnTo>
                    <a:pt x="3188624" y="1440545"/>
                  </a:lnTo>
                  <a:lnTo>
                    <a:pt x="3153626" y="1403012"/>
                  </a:lnTo>
                  <a:lnTo>
                    <a:pt x="3119000" y="1365039"/>
                  </a:lnTo>
                  <a:lnTo>
                    <a:pt x="3084722" y="1326659"/>
                  </a:lnTo>
                  <a:lnTo>
                    <a:pt x="3050768" y="1287905"/>
                  </a:lnTo>
                  <a:lnTo>
                    <a:pt x="3017113" y="1248811"/>
                  </a:lnTo>
                  <a:lnTo>
                    <a:pt x="2983735" y="1209410"/>
                  </a:lnTo>
                  <a:lnTo>
                    <a:pt x="2950607" y="1169737"/>
                  </a:lnTo>
                  <a:lnTo>
                    <a:pt x="2917707" y="1129824"/>
                  </a:lnTo>
                  <a:lnTo>
                    <a:pt x="2852489" y="1049415"/>
                  </a:lnTo>
                  <a:lnTo>
                    <a:pt x="2787889" y="968450"/>
                  </a:lnTo>
                  <a:lnTo>
                    <a:pt x="2627815" y="765374"/>
                  </a:lnTo>
                  <a:lnTo>
                    <a:pt x="2531780" y="644414"/>
                  </a:lnTo>
                  <a:lnTo>
                    <a:pt x="2467356" y="564702"/>
                  </a:lnTo>
                  <a:lnTo>
                    <a:pt x="2418588" y="505266"/>
                  </a:lnTo>
                  <a:lnTo>
                    <a:pt x="2369820" y="447354"/>
                  </a:lnTo>
                  <a:lnTo>
                    <a:pt x="2301016" y="368009"/>
                  </a:lnTo>
                  <a:lnTo>
                    <a:pt x="2266107" y="328586"/>
                  </a:lnTo>
                  <a:lnTo>
                    <a:pt x="2230622" y="289654"/>
                  </a:lnTo>
                  <a:lnTo>
                    <a:pt x="2194383" y="251458"/>
                  </a:lnTo>
                  <a:lnTo>
                    <a:pt x="2157214" y="214242"/>
                  </a:lnTo>
                  <a:lnTo>
                    <a:pt x="2118937" y="178251"/>
                  </a:lnTo>
                  <a:lnTo>
                    <a:pt x="2079373" y="143729"/>
                  </a:lnTo>
                  <a:lnTo>
                    <a:pt x="2038346" y="110920"/>
                  </a:lnTo>
                  <a:lnTo>
                    <a:pt x="1995677" y="80070"/>
                  </a:lnTo>
                  <a:lnTo>
                    <a:pt x="1956816" y="57210"/>
                  </a:lnTo>
                  <a:lnTo>
                    <a:pt x="1919477" y="38922"/>
                  </a:lnTo>
                  <a:lnTo>
                    <a:pt x="1848222" y="13210"/>
                  </a:lnTo>
                  <a:lnTo>
                    <a:pt x="1798558" y="2909"/>
                  </a:lnTo>
                  <a:lnTo>
                    <a:pt x="1752518" y="0"/>
                  </a:lnTo>
                  <a:lnTo>
                    <a:pt x="1709658" y="4085"/>
                  </a:lnTo>
                  <a:lnTo>
                    <a:pt x="1669535" y="14767"/>
                  </a:lnTo>
                  <a:lnTo>
                    <a:pt x="1631709" y="31649"/>
                  </a:lnTo>
                  <a:lnTo>
                    <a:pt x="1595735" y="54332"/>
                  </a:lnTo>
                  <a:lnTo>
                    <a:pt x="1561171" y="82420"/>
                  </a:lnTo>
                  <a:lnTo>
                    <a:pt x="1527575" y="115514"/>
                  </a:lnTo>
                  <a:lnTo>
                    <a:pt x="1494504" y="153217"/>
                  </a:lnTo>
                  <a:lnTo>
                    <a:pt x="1461515" y="195132"/>
                  </a:lnTo>
                  <a:lnTo>
                    <a:pt x="1352204" y="350319"/>
                  </a:lnTo>
                  <a:lnTo>
                    <a:pt x="1321951" y="392586"/>
                  </a:lnTo>
                  <a:lnTo>
                    <a:pt x="1291307" y="434162"/>
                  </a:lnTo>
                  <a:lnTo>
                    <a:pt x="1259971" y="475051"/>
                  </a:lnTo>
                  <a:lnTo>
                    <a:pt x="1227641" y="515254"/>
                  </a:lnTo>
                  <a:lnTo>
                    <a:pt x="1194014" y="554771"/>
                  </a:lnTo>
                  <a:lnTo>
                    <a:pt x="1158789" y="593605"/>
                  </a:lnTo>
                  <a:lnTo>
                    <a:pt x="1121664" y="631758"/>
                  </a:lnTo>
                  <a:lnTo>
                    <a:pt x="1090422" y="664524"/>
                  </a:lnTo>
                  <a:lnTo>
                    <a:pt x="1059180" y="698814"/>
                  </a:lnTo>
                  <a:lnTo>
                    <a:pt x="1025512" y="736254"/>
                  </a:lnTo>
                  <a:lnTo>
                    <a:pt x="992042" y="773942"/>
                  </a:lnTo>
                  <a:lnTo>
                    <a:pt x="958764" y="811863"/>
                  </a:lnTo>
                  <a:lnTo>
                    <a:pt x="925674" y="850005"/>
                  </a:lnTo>
                  <a:lnTo>
                    <a:pt x="892766" y="888354"/>
                  </a:lnTo>
                  <a:lnTo>
                    <a:pt x="827478" y="965624"/>
                  </a:lnTo>
                  <a:lnTo>
                    <a:pt x="762862" y="1043567"/>
                  </a:lnTo>
                  <a:lnTo>
                    <a:pt x="698879" y="1122078"/>
                  </a:lnTo>
                  <a:lnTo>
                    <a:pt x="635490" y="1201052"/>
                  </a:lnTo>
                  <a:lnTo>
                    <a:pt x="572656" y="1280385"/>
                  </a:lnTo>
                  <a:lnTo>
                    <a:pt x="479361" y="1399828"/>
                  </a:lnTo>
                  <a:lnTo>
                    <a:pt x="387095" y="1519488"/>
                  </a:lnTo>
                  <a:lnTo>
                    <a:pt x="310134" y="1618548"/>
                  </a:lnTo>
                  <a:lnTo>
                    <a:pt x="233172" y="1719894"/>
                  </a:lnTo>
                  <a:lnTo>
                    <a:pt x="155447" y="1821240"/>
                  </a:lnTo>
                  <a:lnTo>
                    <a:pt x="0" y="2026218"/>
                  </a:lnTo>
                  <a:lnTo>
                    <a:pt x="26670" y="2046792"/>
                  </a:lnTo>
                  <a:lnTo>
                    <a:pt x="182117" y="1841814"/>
                  </a:lnTo>
                  <a:lnTo>
                    <a:pt x="259842" y="1739706"/>
                  </a:lnTo>
                  <a:lnTo>
                    <a:pt x="336803" y="1639122"/>
                  </a:lnTo>
                  <a:lnTo>
                    <a:pt x="413004" y="1540062"/>
                  </a:lnTo>
                  <a:lnTo>
                    <a:pt x="536066" y="1381714"/>
                  </a:lnTo>
                  <a:lnTo>
                    <a:pt x="629136" y="1263196"/>
                  </a:lnTo>
                  <a:lnTo>
                    <a:pt x="691708" y="1184506"/>
                  </a:lnTo>
                  <a:lnTo>
                    <a:pt x="754799" y="1106203"/>
                  </a:lnTo>
                  <a:lnTo>
                    <a:pt x="818491" y="1028397"/>
                  </a:lnTo>
                  <a:lnTo>
                    <a:pt x="882870" y="951198"/>
                  </a:lnTo>
                  <a:lnTo>
                    <a:pt x="915342" y="912862"/>
                  </a:lnTo>
                  <a:lnTo>
                    <a:pt x="948018" y="874718"/>
                  </a:lnTo>
                  <a:lnTo>
                    <a:pt x="980907" y="836782"/>
                  </a:lnTo>
                  <a:lnTo>
                    <a:pt x="1014019" y="799066"/>
                  </a:lnTo>
                  <a:lnTo>
                    <a:pt x="1047366" y="761586"/>
                  </a:lnTo>
                  <a:lnTo>
                    <a:pt x="1080958" y="724354"/>
                  </a:lnTo>
                  <a:lnTo>
                    <a:pt x="1114806" y="687384"/>
                  </a:lnTo>
                  <a:lnTo>
                    <a:pt x="1209126" y="588097"/>
                  </a:lnTo>
                  <a:lnTo>
                    <a:pt x="1240884" y="551975"/>
                  </a:lnTo>
                  <a:lnTo>
                    <a:pt x="1271301" y="515096"/>
                  </a:lnTo>
                  <a:lnTo>
                    <a:pt x="1300635" y="477545"/>
                  </a:lnTo>
                  <a:lnTo>
                    <a:pt x="1329148" y="439411"/>
                  </a:lnTo>
                  <a:lnTo>
                    <a:pt x="1357099" y="400779"/>
                  </a:lnTo>
                  <a:lnTo>
                    <a:pt x="1384748" y="361735"/>
                  </a:lnTo>
                  <a:lnTo>
                    <a:pt x="1440180" y="282762"/>
                  </a:lnTo>
                  <a:lnTo>
                    <a:pt x="1459230" y="254568"/>
                  </a:lnTo>
                  <a:lnTo>
                    <a:pt x="1479041" y="227898"/>
                  </a:lnTo>
                  <a:lnTo>
                    <a:pt x="1521452" y="172971"/>
                  </a:lnTo>
                  <a:lnTo>
                    <a:pt x="1554681" y="135426"/>
                  </a:lnTo>
                  <a:lnTo>
                    <a:pt x="1588459" y="102877"/>
                  </a:lnTo>
                  <a:lnTo>
                    <a:pt x="1623376" y="75890"/>
                  </a:lnTo>
                  <a:lnTo>
                    <a:pt x="1660021" y="55033"/>
                  </a:lnTo>
                  <a:lnTo>
                    <a:pt x="1698982" y="40873"/>
                  </a:lnTo>
                  <a:lnTo>
                    <a:pt x="1740848" y="33977"/>
                  </a:lnTo>
                  <a:lnTo>
                    <a:pt x="1786207" y="34912"/>
                  </a:lnTo>
                  <a:lnTo>
                    <a:pt x="1835648" y="44245"/>
                  </a:lnTo>
                  <a:lnTo>
                    <a:pt x="1889760" y="62544"/>
                  </a:lnTo>
                  <a:lnTo>
                    <a:pt x="1941576" y="86928"/>
                  </a:lnTo>
                  <a:lnTo>
                    <a:pt x="1977389" y="108264"/>
                  </a:lnTo>
                  <a:lnTo>
                    <a:pt x="2016263" y="136373"/>
                  </a:lnTo>
                  <a:lnTo>
                    <a:pt x="2054271" y="166678"/>
                  </a:lnTo>
                  <a:lnTo>
                    <a:pt x="2091440" y="198888"/>
                  </a:lnTo>
                  <a:lnTo>
                    <a:pt x="2127797" y="232712"/>
                  </a:lnTo>
                  <a:lnTo>
                    <a:pt x="2163369" y="267862"/>
                  </a:lnTo>
                  <a:lnTo>
                    <a:pt x="2198184" y="304045"/>
                  </a:lnTo>
                  <a:lnTo>
                    <a:pt x="2232268" y="340973"/>
                  </a:lnTo>
                  <a:lnTo>
                    <a:pt x="2265648" y="378353"/>
                  </a:lnTo>
                  <a:lnTo>
                    <a:pt x="2298353" y="415897"/>
                  </a:lnTo>
                  <a:lnTo>
                    <a:pt x="2330408" y="453313"/>
                  </a:lnTo>
                  <a:lnTo>
                    <a:pt x="2392680" y="526602"/>
                  </a:lnTo>
                  <a:lnTo>
                    <a:pt x="2441448" y="586038"/>
                  </a:lnTo>
                  <a:lnTo>
                    <a:pt x="2522592" y="686846"/>
                  </a:lnTo>
                  <a:lnTo>
                    <a:pt x="2585482" y="765548"/>
                  </a:lnTo>
                  <a:lnTo>
                    <a:pt x="2773442" y="1003591"/>
                  </a:lnTo>
                  <a:lnTo>
                    <a:pt x="2836594" y="1082739"/>
                  </a:lnTo>
                  <a:lnTo>
                    <a:pt x="2900364" y="1161365"/>
                  </a:lnTo>
                  <a:lnTo>
                    <a:pt x="2932550" y="1200403"/>
                  </a:lnTo>
                  <a:lnTo>
                    <a:pt x="2964973" y="1239215"/>
                  </a:lnTo>
                  <a:lnTo>
                    <a:pt x="2997661" y="1277769"/>
                  </a:lnTo>
                  <a:lnTo>
                    <a:pt x="3030641" y="1316034"/>
                  </a:lnTo>
                  <a:lnTo>
                    <a:pt x="3063942" y="1353978"/>
                  </a:lnTo>
                  <a:lnTo>
                    <a:pt x="3097590" y="1391570"/>
                  </a:lnTo>
                  <a:lnTo>
                    <a:pt x="3131614" y="1428777"/>
                  </a:lnTo>
                  <a:lnTo>
                    <a:pt x="3166041" y="1465568"/>
                  </a:lnTo>
                  <a:lnTo>
                    <a:pt x="3200898" y="1501912"/>
                  </a:lnTo>
                  <a:lnTo>
                    <a:pt x="3236214" y="1537776"/>
                  </a:lnTo>
                  <a:lnTo>
                    <a:pt x="3285744" y="1585782"/>
                  </a:lnTo>
                  <a:lnTo>
                    <a:pt x="3347171" y="1639994"/>
                  </a:lnTo>
                  <a:lnTo>
                    <a:pt x="3384527" y="1670636"/>
                  </a:lnTo>
                  <a:lnTo>
                    <a:pt x="3422910" y="1699844"/>
                  </a:lnTo>
                  <a:lnTo>
                    <a:pt x="3462270" y="1727653"/>
                  </a:lnTo>
                  <a:lnTo>
                    <a:pt x="3502562" y="1754101"/>
                  </a:lnTo>
                  <a:lnTo>
                    <a:pt x="3543737" y="1779225"/>
                  </a:lnTo>
                  <a:lnTo>
                    <a:pt x="3585746" y="1803061"/>
                  </a:lnTo>
                  <a:lnTo>
                    <a:pt x="3628543" y="1825645"/>
                  </a:lnTo>
                  <a:lnTo>
                    <a:pt x="3672079" y="1847015"/>
                  </a:lnTo>
                  <a:lnTo>
                    <a:pt x="3716307" y="1867207"/>
                  </a:lnTo>
                  <a:lnTo>
                    <a:pt x="3761178" y="1886258"/>
                  </a:lnTo>
                  <a:lnTo>
                    <a:pt x="3806645" y="1904205"/>
                  </a:lnTo>
                  <a:lnTo>
                    <a:pt x="3852660" y="1921084"/>
                  </a:lnTo>
                  <a:lnTo>
                    <a:pt x="3899174" y="1936932"/>
                  </a:lnTo>
                  <a:lnTo>
                    <a:pt x="3946141" y="1951786"/>
                  </a:lnTo>
                  <a:lnTo>
                    <a:pt x="3993513" y="1965682"/>
                  </a:lnTo>
                  <a:lnTo>
                    <a:pt x="4041240" y="1978657"/>
                  </a:lnTo>
                  <a:lnTo>
                    <a:pt x="4089277" y="1990749"/>
                  </a:lnTo>
                  <a:lnTo>
                    <a:pt x="4137574" y="2001993"/>
                  </a:lnTo>
                  <a:lnTo>
                    <a:pt x="4186084" y="2012426"/>
                  </a:lnTo>
                  <a:lnTo>
                    <a:pt x="4234759" y="2022085"/>
                  </a:lnTo>
                  <a:lnTo>
                    <a:pt x="4283551" y="2031007"/>
                  </a:lnTo>
                  <a:lnTo>
                    <a:pt x="4332413" y="2039228"/>
                  </a:lnTo>
                  <a:lnTo>
                    <a:pt x="4381296" y="2046786"/>
                  </a:lnTo>
                  <a:lnTo>
                    <a:pt x="4430153" y="2053716"/>
                  </a:lnTo>
                  <a:lnTo>
                    <a:pt x="4478936" y="2060056"/>
                  </a:lnTo>
                  <a:lnTo>
                    <a:pt x="4527596" y="2065843"/>
                  </a:lnTo>
                  <a:lnTo>
                    <a:pt x="4576087" y="2071112"/>
                  </a:lnTo>
                  <a:lnTo>
                    <a:pt x="4624359" y="2075901"/>
                  </a:lnTo>
                  <a:lnTo>
                    <a:pt x="4672367" y="2080246"/>
                  </a:lnTo>
                  <a:lnTo>
                    <a:pt x="4720060" y="2084185"/>
                  </a:lnTo>
                  <a:lnTo>
                    <a:pt x="4767392" y="2087753"/>
                  </a:lnTo>
                  <a:lnTo>
                    <a:pt x="4814316" y="2090988"/>
                  </a:lnTo>
                  <a:lnTo>
                    <a:pt x="4844034" y="2093274"/>
                  </a:lnTo>
                  <a:lnTo>
                    <a:pt x="4895088" y="2097846"/>
                  </a:lnTo>
                  <a:lnTo>
                    <a:pt x="4898136" y="2064318"/>
                  </a:lnTo>
                  <a:close/>
                </a:path>
              </a:pathLst>
            </a:custGeom>
            <a:solidFill>
              <a:srgbClr val="3E6DC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449203" y="3395472"/>
              <a:ext cx="1491615" cy="454659"/>
            </a:xfrm>
            <a:custGeom>
              <a:avLst/>
              <a:gdLst/>
              <a:ahLst/>
              <a:cxnLst/>
              <a:rect l="l" t="t" r="r" b="b"/>
              <a:pathLst>
                <a:path w="1491614" h="454660">
                  <a:moveTo>
                    <a:pt x="1491234" y="227075"/>
                  </a:moveTo>
                  <a:lnTo>
                    <a:pt x="1264158" y="0"/>
                  </a:lnTo>
                  <a:lnTo>
                    <a:pt x="1264158" y="113537"/>
                  </a:lnTo>
                  <a:lnTo>
                    <a:pt x="0" y="113537"/>
                  </a:lnTo>
                  <a:lnTo>
                    <a:pt x="0" y="340613"/>
                  </a:lnTo>
                  <a:lnTo>
                    <a:pt x="1264158" y="340613"/>
                  </a:lnTo>
                  <a:lnTo>
                    <a:pt x="1264158" y="454151"/>
                  </a:lnTo>
                  <a:lnTo>
                    <a:pt x="1491234" y="22707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438535" y="3368802"/>
              <a:ext cx="1517650" cy="508000"/>
            </a:xfrm>
            <a:custGeom>
              <a:avLst/>
              <a:gdLst/>
              <a:ahLst/>
              <a:cxnLst/>
              <a:rect l="l" t="t" r="r" b="b"/>
              <a:pathLst>
                <a:path w="1517650" h="508000">
                  <a:moveTo>
                    <a:pt x="1274826" y="128777"/>
                  </a:moveTo>
                  <a:lnTo>
                    <a:pt x="0" y="128777"/>
                  </a:lnTo>
                  <a:lnTo>
                    <a:pt x="0" y="377951"/>
                  </a:lnTo>
                  <a:lnTo>
                    <a:pt x="10668" y="377951"/>
                  </a:lnTo>
                  <a:lnTo>
                    <a:pt x="10668" y="151637"/>
                  </a:lnTo>
                  <a:lnTo>
                    <a:pt x="22097" y="140207"/>
                  </a:lnTo>
                  <a:lnTo>
                    <a:pt x="22097" y="151637"/>
                  </a:lnTo>
                  <a:lnTo>
                    <a:pt x="1263396" y="151637"/>
                  </a:lnTo>
                  <a:lnTo>
                    <a:pt x="1263396" y="140207"/>
                  </a:lnTo>
                  <a:lnTo>
                    <a:pt x="1274826" y="128777"/>
                  </a:lnTo>
                  <a:close/>
                </a:path>
                <a:path w="1517650" h="508000">
                  <a:moveTo>
                    <a:pt x="22097" y="151637"/>
                  </a:moveTo>
                  <a:lnTo>
                    <a:pt x="22097" y="140207"/>
                  </a:lnTo>
                  <a:lnTo>
                    <a:pt x="10668" y="151637"/>
                  </a:lnTo>
                  <a:lnTo>
                    <a:pt x="22097" y="151637"/>
                  </a:lnTo>
                  <a:close/>
                </a:path>
                <a:path w="1517650" h="508000">
                  <a:moveTo>
                    <a:pt x="22097" y="355853"/>
                  </a:moveTo>
                  <a:lnTo>
                    <a:pt x="22097" y="151637"/>
                  </a:lnTo>
                  <a:lnTo>
                    <a:pt x="10668" y="151637"/>
                  </a:lnTo>
                  <a:lnTo>
                    <a:pt x="10668" y="355853"/>
                  </a:lnTo>
                  <a:lnTo>
                    <a:pt x="22097" y="355853"/>
                  </a:lnTo>
                  <a:close/>
                </a:path>
                <a:path w="1517650" h="508000">
                  <a:moveTo>
                    <a:pt x="1285494" y="454151"/>
                  </a:moveTo>
                  <a:lnTo>
                    <a:pt x="1285494" y="355853"/>
                  </a:lnTo>
                  <a:lnTo>
                    <a:pt x="10668" y="355853"/>
                  </a:lnTo>
                  <a:lnTo>
                    <a:pt x="22097" y="367283"/>
                  </a:lnTo>
                  <a:lnTo>
                    <a:pt x="22098" y="377951"/>
                  </a:lnTo>
                  <a:lnTo>
                    <a:pt x="1263396" y="377951"/>
                  </a:lnTo>
                  <a:lnTo>
                    <a:pt x="1263396" y="367283"/>
                  </a:lnTo>
                  <a:lnTo>
                    <a:pt x="1274826" y="377951"/>
                  </a:lnTo>
                  <a:lnTo>
                    <a:pt x="1274826" y="464819"/>
                  </a:lnTo>
                  <a:lnTo>
                    <a:pt x="1285494" y="454151"/>
                  </a:lnTo>
                  <a:close/>
                </a:path>
                <a:path w="1517650" h="508000">
                  <a:moveTo>
                    <a:pt x="22098" y="377951"/>
                  </a:moveTo>
                  <a:lnTo>
                    <a:pt x="22097" y="367283"/>
                  </a:lnTo>
                  <a:lnTo>
                    <a:pt x="10668" y="355853"/>
                  </a:lnTo>
                  <a:lnTo>
                    <a:pt x="10668" y="377951"/>
                  </a:lnTo>
                  <a:lnTo>
                    <a:pt x="22098" y="377951"/>
                  </a:lnTo>
                  <a:close/>
                </a:path>
                <a:path w="1517650" h="508000">
                  <a:moveTo>
                    <a:pt x="1517142" y="253745"/>
                  </a:moveTo>
                  <a:lnTo>
                    <a:pt x="1263396" y="0"/>
                  </a:lnTo>
                  <a:lnTo>
                    <a:pt x="1263396" y="128777"/>
                  </a:lnTo>
                  <a:lnTo>
                    <a:pt x="1267206" y="128777"/>
                  </a:lnTo>
                  <a:lnTo>
                    <a:pt x="1267206" y="34289"/>
                  </a:lnTo>
                  <a:lnTo>
                    <a:pt x="1285494" y="26669"/>
                  </a:lnTo>
                  <a:lnTo>
                    <a:pt x="1285494" y="52639"/>
                  </a:lnTo>
                  <a:lnTo>
                    <a:pt x="1485912" y="253733"/>
                  </a:lnTo>
                  <a:lnTo>
                    <a:pt x="1493520" y="246125"/>
                  </a:lnTo>
                  <a:lnTo>
                    <a:pt x="1493520" y="277367"/>
                  </a:lnTo>
                  <a:lnTo>
                    <a:pt x="1517142" y="253745"/>
                  </a:lnTo>
                  <a:close/>
                </a:path>
                <a:path w="1517650" h="508000">
                  <a:moveTo>
                    <a:pt x="1274826" y="151637"/>
                  </a:moveTo>
                  <a:lnTo>
                    <a:pt x="1274826" y="128777"/>
                  </a:lnTo>
                  <a:lnTo>
                    <a:pt x="1263396" y="140207"/>
                  </a:lnTo>
                  <a:lnTo>
                    <a:pt x="1263396" y="151637"/>
                  </a:lnTo>
                  <a:lnTo>
                    <a:pt x="1274826" y="151637"/>
                  </a:lnTo>
                  <a:close/>
                </a:path>
                <a:path w="1517650" h="508000">
                  <a:moveTo>
                    <a:pt x="1274826" y="377951"/>
                  </a:moveTo>
                  <a:lnTo>
                    <a:pt x="1263396" y="367283"/>
                  </a:lnTo>
                  <a:lnTo>
                    <a:pt x="1263396" y="377951"/>
                  </a:lnTo>
                  <a:lnTo>
                    <a:pt x="1274826" y="377951"/>
                  </a:lnTo>
                  <a:close/>
                </a:path>
                <a:path w="1517650" h="508000">
                  <a:moveTo>
                    <a:pt x="1274826" y="464819"/>
                  </a:moveTo>
                  <a:lnTo>
                    <a:pt x="1274826" y="377951"/>
                  </a:lnTo>
                  <a:lnTo>
                    <a:pt x="1263396" y="377951"/>
                  </a:lnTo>
                  <a:lnTo>
                    <a:pt x="1263396" y="507491"/>
                  </a:lnTo>
                  <a:lnTo>
                    <a:pt x="1267206" y="503681"/>
                  </a:lnTo>
                  <a:lnTo>
                    <a:pt x="1267206" y="472439"/>
                  </a:lnTo>
                  <a:lnTo>
                    <a:pt x="1274826" y="464819"/>
                  </a:lnTo>
                  <a:close/>
                </a:path>
                <a:path w="1517650" h="508000">
                  <a:moveTo>
                    <a:pt x="1285494" y="52639"/>
                  </a:moveTo>
                  <a:lnTo>
                    <a:pt x="1285494" y="26669"/>
                  </a:lnTo>
                  <a:lnTo>
                    <a:pt x="1267206" y="34289"/>
                  </a:lnTo>
                  <a:lnTo>
                    <a:pt x="1285494" y="52639"/>
                  </a:lnTo>
                  <a:close/>
                </a:path>
                <a:path w="1517650" h="508000">
                  <a:moveTo>
                    <a:pt x="1285494" y="151637"/>
                  </a:moveTo>
                  <a:lnTo>
                    <a:pt x="1285494" y="52639"/>
                  </a:lnTo>
                  <a:lnTo>
                    <a:pt x="1267206" y="34289"/>
                  </a:lnTo>
                  <a:lnTo>
                    <a:pt x="1267206" y="128777"/>
                  </a:lnTo>
                  <a:lnTo>
                    <a:pt x="1274826" y="128777"/>
                  </a:lnTo>
                  <a:lnTo>
                    <a:pt x="1274826" y="151637"/>
                  </a:lnTo>
                  <a:lnTo>
                    <a:pt x="1285494" y="151637"/>
                  </a:lnTo>
                  <a:close/>
                </a:path>
                <a:path w="1517650" h="508000">
                  <a:moveTo>
                    <a:pt x="1493520" y="277367"/>
                  </a:moveTo>
                  <a:lnTo>
                    <a:pt x="1493520" y="261365"/>
                  </a:lnTo>
                  <a:lnTo>
                    <a:pt x="1485912" y="253733"/>
                  </a:lnTo>
                  <a:lnTo>
                    <a:pt x="1267206" y="472439"/>
                  </a:lnTo>
                  <a:lnTo>
                    <a:pt x="1285494" y="480821"/>
                  </a:lnTo>
                  <a:lnTo>
                    <a:pt x="1285494" y="485393"/>
                  </a:lnTo>
                  <a:lnTo>
                    <a:pt x="1493520" y="277367"/>
                  </a:lnTo>
                  <a:close/>
                </a:path>
                <a:path w="1517650" h="508000">
                  <a:moveTo>
                    <a:pt x="1285494" y="485393"/>
                  </a:moveTo>
                  <a:lnTo>
                    <a:pt x="1285494" y="480821"/>
                  </a:lnTo>
                  <a:lnTo>
                    <a:pt x="1267206" y="472439"/>
                  </a:lnTo>
                  <a:lnTo>
                    <a:pt x="1267206" y="503681"/>
                  </a:lnTo>
                  <a:lnTo>
                    <a:pt x="1285494" y="485393"/>
                  </a:lnTo>
                  <a:close/>
                </a:path>
                <a:path w="1517650" h="508000">
                  <a:moveTo>
                    <a:pt x="1493520" y="261365"/>
                  </a:moveTo>
                  <a:lnTo>
                    <a:pt x="1493520" y="246125"/>
                  </a:lnTo>
                  <a:lnTo>
                    <a:pt x="1485912" y="253733"/>
                  </a:lnTo>
                  <a:lnTo>
                    <a:pt x="1493520" y="26136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33807" y="2482239"/>
            <a:ext cx="1657781" cy="598396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algn="ctr" defTabSz="829178">
              <a:spcBef>
                <a:spcPts val="95"/>
              </a:spcBef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29178">
              <a:spcBef>
                <a:spcPts val="27"/>
              </a:spcBef>
            </a:pP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(</a:t>
            </a:r>
            <a:r>
              <a:rPr sz="1587" spc="-68" dirty="0">
                <a:solidFill>
                  <a:srgbClr val="FF0000"/>
                </a:solidFill>
                <a:latin typeface="Trebuchet MS"/>
                <a:cs typeface="Trebuchet MS"/>
              </a:rPr>
              <a:t>Exposure,</a:t>
            </a:r>
            <a:r>
              <a:rPr sz="1587" spc="-21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87" spc="-68" dirty="0">
                <a:solidFill>
                  <a:srgbClr val="FF0000"/>
                </a:solidFill>
                <a:latin typeface="Trebuchet MS"/>
                <a:cs typeface="Trebuchet MS"/>
              </a:rPr>
              <a:t>Position</a:t>
            </a: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)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99039" y="2918710"/>
            <a:ext cx="4435531" cy="1698088"/>
          </a:xfrm>
          <a:custGeom>
            <a:avLst/>
            <a:gdLst/>
            <a:ahLst/>
            <a:cxnLst/>
            <a:rect l="l" t="t" r="r" b="b"/>
            <a:pathLst>
              <a:path w="4891405" h="1872614">
                <a:moveTo>
                  <a:pt x="4891278" y="1850897"/>
                </a:moveTo>
                <a:lnTo>
                  <a:pt x="4683252" y="1790699"/>
                </a:lnTo>
                <a:lnTo>
                  <a:pt x="4579620" y="1760219"/>
                </a:lnTo>
                <a:lnTo>
                  <a:pt x="4475988" y="1728977"/>
                </a:lnTo>
                <a:lnTo>
                  <a:pt x="4373880" y="1696973"/>
                </a:lnTo>
                <a:lnTo>
                  <a:pt x="4325237" y="1681098"/>
                </a:lnTo>
                <a:lnTo>
                  <a:pt x="4276562" y="1664912"/>
                </a:lnTo>
                <a:lnTo>
                  <a:pt x="4227892" y="1648379"/>
                </a:lnTo>
                <a:lnTo>
                  <a:pt x="4179261" y="1631467"/>
                </a:lnTo>
                <a:lnTo>
                  <a:pt x="4130704" y="1614140"/>
                </a:lnTo>
                <a:lnTo>
                  <a:pt x="4082256" y="1596363"/>
                </a:lnTo>
                <a:lnTo>
                  <a:pt x="4033952" y="1578103"/>
                </a:lnTo>
                <a:lnTo>
                  <a:pt x="3985828" y="1559323"/>
                </a:lnTo>
                <a:lnTo>
                  <a:pt x="3937918" y="1539991"/>
                </a:lnTo>
                <a:lnTo>
                  <a:pt x="3890257" y="1520070"/>
                </a:lnTo>
                <a:lnTo>
                  <a:pt x="3842881" y="1499528"/>
                </a:lnTo>
                <a:lnTo>
                  <a:pt x="3795825" y="1478328"/>
                </a:lnTo>
                <a:lnTo>
                  <a:pt x="3749124" y="1456436"/>
                </a:lnTo>
                <a:lnTo>
                  <a:pt x="3702812" y="1433818"/>
                </a:lnTo>
                <a:lnTo>
                  <a:pt x="3656926" y="1410439"/>
                </a:lnTo>
                <a:lnTo>
                  <a:pt x="3611499" y="1386265"/>
                </a:lnTo>
                <a:lnTo>
                  <a:pt x="3566568" y="1361261"/>
                </a:lnTo>
                <a:lnTo>
                  <a:pt x="3522167" y="1335392"/>
                </a:lnTo>
                <a:lnTo>
                  <a:pt x="3478331" y="1308624"/>
                </a:lnTo>
                <a:lnTo>
                  <a:pt x="3435096" y="1280921"/>
                </a:lnTo>
                <a:lnTo>
                  <a:pt x="3393948" y="1253489"/>
                </a:lnTo>
                <a:lnTo>
                  <a:pt x="3353562" y="1225295"/>
                </a:lnTo>
                <a:lnTo>
                  <a:pt x="3314296" y="1194786"/>
                </a:lnTo>
                <a:lnTo>
                  <a:pt x="3276556" y="1161898"/>
                </a:lnTo>
                <a:lnTo>
                  <a:pt x="3240266" y="1126923"/>
                </a:lnTo>
                <a:lnTo>
                  <a:pt x="3205352" y="1090152"/>
                </a:lnTo>
                <a:lnTo>
                  <a:pt x="3171737" y="1051877"/>
                </a:lnTo>
                <a:lnTo>
                  <a:pt x="3139347" y="1012389"/>
                </a:lnTo>
                <a:lnTo>
                  <a:pt x="3108107" y="971980"/>
                </a:lnTo>
                <a:lnTo>
                  <a:pt x="3077941" y="930940"/>
                </a:lnTo>
                <a:lnTo>
                  <a:pt x="3048774" y="889563"/>
                </a:lnTo>
                <a:lnTo>
                  <a:pt x="3020530" y="848138"/>
                </a:lnTo>
                <a:lnTo>
                  <a:pt x="2993136" y="806957"/>
                </a:lnTo>
                <a:lnTo>
                  <a:pt x="2960370" y="755903"/>
                </a:lnTo>
                <a:lnTo>
                  <a:pt x="2928366" y="704849"/>
                </a:lnTo>
                <a:lnTo>
                  <a:pt x="2865120" y="601979"/>
                </a:lnTo>
                <a:lnTo>
                  <a:pt x="2833878" y="550163"/>
                </a:lnTo>
                <a:lnTo>
                  <a:pt x="2751570" y="415933"/>
                </a:lnTo>
                <a:lnTo>
                  <a:pt x="2723402" y="370805"/>
                </a:lnTo>
                <a:lnTo>
                  <a:pt x="2694574" y="325993"/>
                </a:lnTo>
                <a:lnTo>
                  <a:pt x="2664913" y="281802"/>
                </a:lnTo>
                <a:lnTo>
                  <a:pt x="2634241" y="238537"/>
                </a:lnTo>
                <a:lnTo>
                  <a:pt x="2602384" y="196503"/>
                </a:lnTo>
                <a:lnTo>
                  <a:pt x="2569166" y="156005"/>
                </a:lnTo>
                <a:lnTo>
                  <a:pt x="2534412" y="117347"/>
                </a:lnTo>
                <a:lnTo>
                  <a:pt x="2504694" y="87629"/>
                </a:lnTo>
                <a:lnTo>
                  <a:pt x="2465177" y="54422"/>
                </a:lnTo>
                <a:lnTo>
                  <a:pt x="2419492" y="25807"/>
                </a:lnTo>
                <a:lnTo>
                  <a:pt x="2369927" y="6196"/>
                </a:lnTo>
                <a:lnTo>
                  <a:pt x="2318766" y="0"/>
                </a:lnTo>
                <a:lnTo>
                  <a:pt x="2302764" y="761"/>
                </a:lnTo>
                <a:lnTo>
                  <a:pt x="2255520" y="12191"/>
                </a:lnTo>
                <a:lnTo>
                  <a:pt x="2185732" y="53191"/>
                </a:lnTo>
                <a:lnTo>
                  <a:pt x="2149559" y="85278"/>
                </a:lnTo>
                <a:lnTo>
                  <a:pt x="2116732" y="121022"/>
                </a:lnTo>
                <a:lnTo>
                  <a:pt x="2086703" y="159272"/>
                </a:lnTo>
                <a:lnTo>
                  <a:pt x="2058924" y="198881"/>
                </a:lnTo>
                <a:lnTo>
                  <a:pt x="2032254" y="239267"/>
                </a:lnTo>
                <a:lnTo>
                  <a:pt x="2006345" y="281939"/>
                </a:lnTo>
                <a:lnTo>
                  <a:pt x="1981810" y="325103"/>
                </a:lnTo>
                <a:lnTo>
                  <a:pt x="1957892" y="368562"/>
                </a:lnTo>
                <a:lnTo>
                  <a:pt x="1934491" y="412267"/>
                </a:lnTo>
                <a:lnTo>
                  <a:pt x="1911503" y="456169"/>
                </a:lnTo>
                <a:lnTo>
                  <a:pt x="1888825" y="500219"/>
                </a:lnTo>
                <a:lnTo>
                  <a:pt x="1821633" y="632762"/>
                </a:lnTo>
                <a:lnTo>
                  <a:pt x="1776512" y="720962"/>
                </a:lnTo>
                <a:lnTo>
                  <a:pt x="1753546" y="764865"/>
                </a:lnTo>
                <a:lnTo>
                  <a:pt x="1730174" y="808572"/>
                </a:lnTo>
                <a:lnTo>
                  <a:pt x="1706291" y="852033"/>
                </a:lnTo>
                <a:lnTo>
                  <a:pt x="1681797" y="895199"/>
                </a:lnTo>
                <a:lnTo>
                  <a:pt x="1656588" y="938021"/>
                </a:lnTo>
                <a:lnTo>
                  <a:pt x="1626870" y="985265"/>
                </a:lnTo>
                <a:lnTo>
                  <a:pt x="1597152" y="1030985"/>
                </a:lnTo>
                <a:lnTo>
                  <a:pt x="1565910" y="1073657"/>
                </a:lnTo>
                <a:lnTo>
                  <a:pt x="1533906" y="1114805"/>
                </a:lnTo>
                <a:lnTo>
                  <a:pt x="1498079" y="1156893"/>
                </a:lnTo>
                <a:lnTo>
                  <a:pt x="1461713" y="1193758"/>
                </a:lnTo>
                <a:lnTo>
                  <a:pt x="1424197" y="1226540"/>
                </a:lnTo>
                <a:lnTo>
                  <a:pt x="1384922" y="1256376"/>
                </a:lnTo>
                <a:lnTo>
                  <a:pt x="1343278" y="1284405"/>
                </a:lnTo>
                <a:lnTo>
                  <a:pt x="1298654" y="1311765"/>
                </a:lnTo>
                <a:lnTo>
                  <a:pt x="1250442" y="1339595"/>
                </a:lnTo>
                <a:lnTo>
                  <a:pt x="1211580" y="1360931"/>
                </a:lnTo>
                <a:lnTo>
                  <a:pt x="1171956" y="1380743"/>
                </a:lnTo>
                <a:lnTo>
                  <a:pt x="1123991" y="1402901"/>
                </a:lnTo>
                <a:lnTo>
                  <a:pt x="1075722" y="1423653"/>
                </a:lnTo>
                <a:lnTo>
                  <a:pt x="1027150" y="1443078"/>
                </a:lnTo>
                <a:lnTo>
                  <a:pt x="978278" y="1461256"/>
                </a:lnTo>
                <a:lnTo>
                  <a:pt x="929104" y="1478264"/>
                </a:lnTo>
                <a:lnTo>
                  <a:pt x="879631" y="1494184"/>
                </a:lnTo>
                <a:lnTo>
                  <a:pt x="829860" y="1509093"/>
                </a:lnTo>
                <a:lnTo>
                  <a:pt x="779792" y="1523071"/>
                </a:lnTo>
                <a:lnTo>
                  <a:pt x="729428" y="1536197"/>
                </a:lnTo>
                <a:lnTo>
                  <a:pt x="678768" y="1548550"/>
                </a:lnTo>
                <a:lnTo>
                  <a:pt x="627815" y="1560210"/>
                </a:lnTo>
                <a:lnTo>
                  <a:pt x="576568" y="1571255"/>
                </a:lnTo>
                <a:lnTo>
                  <a:pt x="525030" y="1581764"/>
                </a:lnTo>
                <a:lnTo>
                  <a:pt x="473202" y="1591817"/>
                </a:lnTo>
                <a:lnTo>
                  <a:pt x="284988" y="1623821"/>
                </a:lnTo>
                <a:lnTo>
                  <a:pt x="0" y="1664969"/>
                </a:lnTo>
                <a:lnTo>
                  <a:pt x="3048" y="1687067"/>
                </a:lnTo>
                <a:lnTo>
                  <a:pt x="193548" y="1659635"/>
                </a:lnTo>
                <a:lnTo>
                  <a:pt x="288798" y="1645157"/>
                </a:lnTo>
                <a:lnTo>
                  <a:pt x="383286" y="1629917"/>
                </a:lnTo>
                <a:lnTo>
                  <a:pt x="477012" y="1613153"/>
                </a:lnTo>
                <a:lnTo>
                  <a:pt x="527946" y="1603730"/>
                </a:lnTo>
                <a:lnTo>
                  <a:pt x="578940" y="1593650"/>
                </a:lnTo>
                <a:lnTo>
                  <a:pt x="629937" y="1582864"/>
                </a:lnTo>
                <a:lnTo>
                  <a:pt x="680880" y="1571324"/>
                </a:lnTo>
                <a:lnTo>
                  <a:pt x="731711" y="1558981"/>
                </a:lnTo>
                <a:lnTo>
                  <a:pt x="782376" y="1545787"/>
                </a:lnTo>
                <a:lnTo>
                  <a:pt x="832817" y="1531694"/>
                </a:lnTo>
                <a:lnTo>
                  <a:pt x="882977" y="1516653"/>
                </a:lnTo>
                <a:lnTo>
                  <a:pt x="932800" y="1500615"/>
                </a:lnTo>
                <a:lnTo>
                  <a:pt x="982229" y="1483532"/>
                </a:lnTo>
                <a:lnTo>
                  <a:pt x="1031207" y="1465355"/>
                </a:lnTo>
                <a:lnTo>
                  <a:pt x="1079679" y="1446037"/>
                </a:lnTo>
                <a:lnTo>
                  <a:pt x="1127587" y="1425527"/>
                </a:lnTo>
                <a:lnTo>
                  <a:pt x="1174875" y="1403779"/>
                </a:lnTo>
                <a:lnTo>
                  <a:pt x="1221486" y="1380743"/>
                </a:lnTo>
                <a:lnTo>
                  <a:pt x="1260348" y="1359407"/>
                </a:lnTo>
                <a:lnTo>
                  <a:pt x="1299972" y="1337309"/>
                </a:lnTo>
                <a:lnTo>
                  <a:pt x="1344660" y="1310074"/>
                </a:lnTo>
                <a:lnTo>
                  <a:pt x="1385091" y="1283362"/>
                </a:lnTo>
                <a:lnTo>
                  <a:pt x="1422070" y="1256340"/>
                </a:lnTo>
                <a:lnTo>
                  <a:pt x="1456405" y="1228172"/>
                </a:lnTo>
                <a:lnTo>
                  <a:pt x="1488902" y="1198026"/>
                </a:lnTo>
                <a:lnTo>
                  <a:pt x="1520369" y="1165067"/>
                </a:lnTo>
                <a:lnTo>
                  <a:pt x="1551611" y="1128460"/>
                </a:lnTo>
                <a:lnTo>
                  <a:pt x="1583436" y="1087373"/>
                </a:lnTo>
                <a:lnTo>
                  <a:pt x="1614678" y="1043939"/>
                </a:lnTo>
                <a:lnTo>
                  <a:pt x="1645920" y="997457"/>
                </a:lnTo>
                <a:lnTo>
                  <a:pt x="1675638" y="949451"/>
                </a:lnTo>
                <a:lnTo>
                  <a:pt x="1704594" y="899921"/>
                </a:lnTo>
                <a:lnTo>
                  <a:pt x="1729041" y="857359"/>
                </a:lnTo>
                <a:lnTo>
                  <a:pt x="1752778" y="814411"/>
                </a:lnTo>
                <a:lnTo>
                  <a:pt x="1775923" y="771141"/>
                </a:lnTo>
                <a:lnTo>
                  <a:pt x="1798597" y="727616"/>
                </a:lnTo>
                <a:lnTo>
                  <a:pt x="1820920" y="683900"/>
                </a:lnTo>
                <a:lnTo>
                  <a:pt x="1909108" y="508447"/>
                </a:lnTo>
                <a:lnTo>
                  <a:pt x="1931480" y="464763"/>
                </a:lnTo>
                <a:lnTo>
                  <a:pt x="1954223" y="421282"/>
                </a:lnTo>
                <a:lnTo>
                  <a:pt x="1977457" y="378070"/>
                </a:lnTo>
                <a:lnTo>
                  <a:pt x="2001301" y="335191"/>
                </a:lnTo>
                <a:lnTo>
                  <a:pt x="2025877" y="292712"/>
                </a:lnTo>
                <a:lnTo>
                  <a:pt x="2051304" y="250697"/>
                </a:lnTo>
                <a:lnTo>
                  <a:pt x="2077212" y="211073"/>
                </a:lnTo>
                <a:lnTo>
                  <a:pt x="2124210" y="147394"/>
                </a:lnTo>
                <a:lnTo>
                  <a:pt x="2161403" y="104970"/>
                </a:lnTo>
                <a:lnTo>
                  <a:pt x="2203172" y="67592"/>
                </a:lnTo>
                <a:lnTo>
                  <a:pt x="2250948" y="38099"/>
                </a:lnTo>
                <a:lnTo>
                  <a:pt x="2292096" y="24383"/>
                </a:lnTo>
                <a:lnTo>
                  <a:pt x="2319528" y="22097"/>
                </a:lnTo>
                <a:lnTo>
                  <a:pt x="2334006" y="22859"/>
                </a:lnTo>
                <a:lnTo>
                  <a:pt x="2382046" y="33320"/>
                </a:lnTo>
                <a:lnTo>
                  <a:pt x="2426970" y="55540"/>
                </a:lnTo>
                <a:lnTo>
                  <a:pt x="2468083" y="85232"/>
                </a:lnTo>
                <a:lnTo>
                  <a:pt x="2504694" y="118109"/>
                </a:lnTo>
                <a:lnTo>
                  <a:pt x="2533650" y="147827"/>
                </a:lnTo>
                <a:lnTo>
                  <a:pt x="2566443" y="186994"/>
                </a:lnTo>
                <a:lnTo>
                  <a:pt x="2597859" y="227183"/>
                </a:lnTo>
                <a:lnTo>
                  <a:pt x="2628063" y="268263"/>
                </a:lnTo>
                <a:lnTo>
                  <a:pt x="2657222" y="310106"/>
                </a:lnTo>
                <a:lnTo>
                  <a:pt x="2685502" y="352580"/>
                </a:lnTo>
                <a:lnTo>
                  <a:pt x="2713071" y="395555"/>
                </a:lnTo>
                <a:lnTo>
                  <a:pt x="2740095" y="438903"/>
                </a:lnTo>
                <a:lnTo>
                  <a:pt x="2766740" y="482492"/>
                </a:lnTo>
                <a:lnTo>
                  <a:pt x="2846070" y="613409"/>
                </a:lnTo>
                <a:lnTo>
                  <a:pt x="2909316" y="716279"/>
                </a:lnTo>
                <a:lnTo>
                  <a:pt x="2942082" y="768095"/>
                </a:lnTo>
                <a:lnTo>
                  <a:pt x="2974848" y="819149"/>
                </a:lnTo>
                <a:lnTo>
                  <a:pt x="3008376" y="869441"/>
                </a:lnTo>
                <a:lnTo>
                  <a:pt x="3036623" y="910703"/>
                </a:lnTo>
                <a:lnTo>
                  <a:pt x="3065640" y="951652"/>
                </a:lnTo>
                <a:lnTo>
                  <a:pt x="3095544" y="992079"/>
                </a:lnTo>
                <a:lnTo>
                  <a:pt x="3126455" y="1031777"/>
                </a:lnTo>
                <a:lnTo>
                  <a:pt x="3158491" y="1070538"/>
                </a:lnTo>
                <a:lnTo>
                  <a:pt x="3191771" y="1108154"/>
                </a:lnTo>
                <a:lnTo>
                  <a:pt x="3226414" y="1144417"/>
                </a:lnTo>
                <a:lnTo>
                  <a:pt x="3262539" y="1179119"/>
                </a:lnTo>
                <a:lnTo>
                  <a:pt x="3300265" y="1212051"/>
                </a:lnTo>
                <a:lnTo>
                  <a:pt x="3339710" y="1243007"/>
                </a:lnTo>
                <a:lnTo>
                  <a:pt x="3380994" y="1271777"/>
                </a:lnTo>
                <a:lnTo>
                  <a:pt x="3422141" y="1299209"/>
                </a:lnTo>
                <a:lnTo>
                  <a:pt x="3464814" y="1326641"/>
                </a:lnTo>
                <a:lnTo>
                  <a:pt x="3508932" y="1353521"/>
                </a:lnTo>
                <a:lnTo>
                  <a:pt x="3553628" y="1379529"/>
                </a:lnTo>
                <a:lnTo>
                  <a:pt x="3598867" y="1404696"/>
                </a:lnTo>
                <a:lnTo>
                  <a:pt x="3644613" y="1429053"/>
                </a:lnTo>
                <a:lnTo>
                  <a:pt x="3690828" y="1452631"/>
                </a:lnTo>
                <a:lnTo>
                  <a:pt x="3737478" y="1475461"/>
                </a:lnTo>
                <a:lnTo>
                  <a:pt x="3784525" y="1497575"/>
                </a:lnTo>
                <a:lnTo>
                  <a:pt x="3831935" y="1519003"/>
                </a:lnTo>
                <a:lnTo>
                  <a:pt x="3879671" y="1539776"/>
                </a:lnTo>
                <a:lnTo>
                  <a:pt x="3927696" y="1559925"/>
                </a:lnTo>
                <a:lnTo>
                  <a:pt x="3975975" y="1579481"/>
                </a:lnTo>
                <a:lnTo>
                  <a:pt x="4024473" y="1598476"/>
                </a:lnTo>
                <a:lnTo>
                  <a:pt x="4073152" y="1616940"/>
                </a:lnTo>
                <a:lnTo>
                  <a:pt x="4121976" y="1634903"/>
                </a:lnTo>
                <a:lnTo>
                  <a:pt x="4170910" y="1652398"/>
                </a:lnTo>
                <a:lnTo>
                  <a:pt x="4219918" y="1669455"/>
                </a:lnTo>
                <a:lnTo>
                  <a:pt x="4268963" y="1686106"/>
                </a:lnTo>
                <a:lnTo>
                  <a:pt x="4318010" y="1702380"/>
                </a:lnTo>
                <a:lnTo>
                  <a:pt x="4367022" y="1718309"/>
                </a:lnTo>
                <a:lnTo>
                  <a:pt x="4469892" y="1750313"/>
                </a:lnTo>
                <a:lnTo>
                  <a:pt x="4572762" y="1781555"/>
                </a:lnTo>
                <a:lnTo>
                  <a:pt x="4676394" y="1812035"/>
                </a:lnTo>
                <a:lnTo>
                  <a:pt x="4885182" y="1872233"/>
                </a:lnTo>
                <a:lnTo>
                  <a:pt x="4891278" y="18508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3834" y="2893373"/>
            <a:ext cx="2019396" cy="107891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marR="27639" defTabSz="829178">
              <a:spcBef>
                <a:spcPts val="95"/>
              </a:spcBef>
            </a:pP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testing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1824" defTabSz="829178">
              <a:spcBef>
                <a:spcPts val="676"/>
              </a:spcBef>
            </a:pP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𝑃</a:t>
            </a:r>
            <a:r>
              <a:rPr sz="2040" spc="-102" baseline="-16666" dirty="0">
                <a:solidFill>
                  <a:prstClr val="black"/>
                </a:solidFill>
                <a:latin typeface="DejaVu Serif"/>
                <a:cs typeface="DejaVu Serif"/>
              </a:rPr>
              <a:t>D</a:t>
            </a: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(𝑢,</a:t>
            </a:r>
            <a:r>
              <a:rPr sz="1904" spc="-240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349" dirty="0">
                <a:solidFill>
                  <a:prstClr val="black"/>
                </a:solidFill>
                <a:latin typeface="DejaVu Serif"/>
                <a:cs typeface="DejaVu Serif"/>
              </a:rPr>
              <a:t>𝑖, </a:t>
            </a: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𝑟)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45781" y="5838167"/>
            <a:ext cx="19232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 defTabSz="829178">
              <a:lnSpc>
                <a:spcPts val="993"/>
              </a:lnSpc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14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96010" y="2651529"/>
            <a:ext cx="2332065" cy="140804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marR="27639" defTabSz="829178">
              <a:spcBef>
                <a:spcPts val="95"/>
              </a:spcBef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Skewed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exhibited </a:t>
            </a:r>
            <a:r>
              <a:rPr sz="2222" spc="-36" dirty="0">
                <a:solidFill>
                  <a:prstClr val="black"/>
                </a:solidFill>
                <a:latin typeface="Trebuchet MS"/>
                <a:cs typeface="Trebuchet MS"/>
              </a:rPr>
              <a:t>on 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95202" defTabSz="829178">
              <a:spcBef>
                <a:spcPts val="553"/>
              </a:spcBef>
            </a:pPr>
            <a:r>
              <a:rPr sz="1904" spc="-41" dirty="0">
                <a:solidFill>
                  <a:prstClr val="black"/>
                </a:solidFill>
                <a:latin typeface="DejaVu Serif"/>
                <a:cs typeface="DejaVu Serif"/>
              </a:rPr>
              <a:t>𝑃</a:t>
            </a:r>
            <a:r>
              <a:rPr sz="2040" spc="-61" baseline="-16666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r>
              <a:rPr sz="1904" spc="-41" dirty="0">
                <a:solidFill>
                  <a:prstClr val="black"/>
                </a:solidFill>
                <a:latin typeface="DejaVu Serif"/>
                <a:cs typeface="DejaVu Serif"/>
              </a:rPr>
              <a:t>(𝑢,</a:t>
            </a:r>
            <a:r>
              <a:rPr sz="1904" spc="-254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345" dirty="0">
                <a:solidFill>
                  <a:prstClr val="black"/>
                </a:solidFill>
                <a:latin typeface="DejaVu Serif"/>
                <a:cs typeface="DejaVu Serif"/>
              </a:rPr>
              <a:t>𝑖, </a:t>
            </a: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𝑟)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4000788" cy="162406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63" dirty="0">
                <a:solidFill>
                  <a:prstClr val="black"/>
                </a:solidFill>
                <a:latin typeface="Trebuchet MS"/>
                <a:cs typeface="Trebuchet MS"/>
              </a:rPr>
              <a:t>Impact </a:t>
            </a:r>
            <a:r>
              <a:rPr sz="2539" b="1" spc="-5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539" b="1" spc="10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r>
              <a:rPr sz="2539" b="1" spc="-2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36"/>
              </a:spcBef>
            </a:pPr>
            <a:endParaRPr sz="3491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84646" marR="4607" indent="-363917" defTabSz="829178">
              <a:buFont typeface="Arial"/>
              <a:buChar char="•"/>
              <a:tabLst>
                <a:tab pos="384071" algn="l"/>
                <a:tab pos="385222" algn="l"/>
              </a:tabLst>
            </a:pP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causes 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model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training 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towards 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wrong</a:t>
            </a:r>
            <a:r>
              <a:rPr sz="2222" spc="-2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direction.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10695" y="1253656"/>
            <a:ext cx="4855018" cy="177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7057" y="4068828"/>
            <a:ext cx="980248" cy="298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18560" y="3134296"/>
            <a:ext cx="2400012" cy="800964"/>
            <a:chOff x="409079" y="3456432"/>
            <a:chExt cx="2646680" cy="883285"/>
          </a:xfrm>
        </p:grpSpPr>
        <p:sp>
          <p:nvSpPr>
            <p:cNvPr id="6" name="object 6"/>
            <p:cNvSpPr/>
            <p:nvPr/>
          </p:nvSpPr>
          <p:spPr>
            <a:xfrm>
              <a:off x="420509" y="3467862"/>
              <a:ext cx="2624455" cy="860425"/>
            </a:xfrm>
            <a:custGeom>
              <a:avLst/>
              <a:gdLst/>
              <a:ahLst/>
              <a:cxnLst/>
              <a:rect l="l" t="t" r="r" b="b"/>
              <a:pathLst>
                <a:path w="2624455" h="860425">
                  <a:moveTo>
                    <a:pt x="2624328" y="717042"/>
                  </a:moveTo>
                  <a:lnTo>
                    <a:pt x="2624328" y="143256"/>
                  </a:lnTo>
                  <a:lnTo>
                    <a:pt x="2617037" y="97926"/>
                  </a:lnTo>
                  <a:lnTo>
                    <a:pt x="2596725" y="58594"/>
                  </a:lnTo>
                  <a:lnTo>
                    <a:pt x="2565733" y="27602"/>
                  </a:lnTo>
                  <a:lnTo>
                    <a:pt x="2526401" y="7290"/>
                  </a:lnTo>
                  <a:lnTo>
                    <a:pt x="2481072" y="0"/>
                  </a:lnTo>
                  <a:lnTo>
                    <a:pt x="143256" y="0"/>
                  </a:ln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6"/>
                  </a:lnTo>
                  <a:lnTo>
                    <a:pt x="0" y="717042"/>
                  </a:lnTo>
                  <a:lnTo>
                    <a:pt x="7290" y="762371"/>
                  </a:lnTo>
                  <a:lnTo>
                    <a:pt x="27602" y="801703"/>
                  </a:lnTo>
                  <a:lnTo>
                    <a:pt x="58594" y="832695"/>
                  </a:lnTo>
                  <a:lnTo>
                    <a:pt x="97926" y="853007"/>
                  </a:lnTo>
                  <a:lnTo>
                    <a:pt x="143256" y="860298"/>
                  </a:lnTo>
                  <a:lnTo>
                    <a:pt x="2481072" y="860298"/>
                  </a:lnTo>
                  <a:lnTo>
                    <a:pt x="2526401" y="853007"/>
                  </a:lnTo>
                  <a:lnTo>
                    <a:pt x="2565733" y="832695"/>
                  </a:lnTo>
                  <a:lnTo>
                    <a:pt x="2596725" y="801703"/>
                  </a:lnTo>
                  <a:lnTo>
                    <a:pt x="2617037" y="762371"/>
                  </a:lnTo>
                  <a:lnTo>
                    <a:pt x="2624328" y="717042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09079" y="3456432"/>
              <a:ext cx="2646680" cy="883285"/>
            </a:xfrm>
            <a:custGeom>
              <a:avLst/>
              <a:gdLst/>
              <a:ahLst/>
              <a:cxnLst/>
              <a:rect l="l" t="t" r="r" b="b"/>
              <a:pathLst>
                <a:path w="2646680" h="883285">
                  <a:moveTo>
                    <a:pt x="2646426" y="736091"/>
                  </a:moveTo>
                  <a:lnTo>
                    <a:pt x="2646426" y="146303"/>
                  </a:lnTo>
                  <a:lnTo>
                    <a:pt x="2645664" y="138683"/>
                  </a:lnTo>
                  <a:lnTo>
                    <a:pt x="2635243" y="96118"/>
                  </a:lnTo>
                  <a:lnTo>
                    <a:pt x="2613070" y="58742"/>
                  </a:lnTo>
                  <a:lnTo>
                    <a:pt x="2581553" y="28857"/>
                  </a:lnTo>
                  <a:lnTo>
                    <a:pt x="2543101" y="8763"/>
                  </a:lnTo>
                  <a:lnTo>
                    <a:pt x="2500122" y="761"/>
                  </a:lnTo>
                  <a:lnTo>
                    <a:pt x="2492502" y="0"/>
                  </a:lnTo>
                  <a:lnTo>
                    <a:pt x="154686" y="0"/>
                  </a:lnTo>
                  <a:lnTo>
                    <a:pt x="110650" y="6771"/>
                  </a:lnTo>
                  <a:lnTo>
                    <a:pt x="71147" y="24883"/>
                  </a:lnTo>
                  <a:lnTo>
                    <a:pt x="38421" y="52791"/>
                  </a:lnTo>
                  <a:lnTo>
                    <a:pt x="14719" y="88954"/>
                  </a:lnTo>
                  <a:lnTo>
                    <a:pt x="2285" y="131826"/>
                  </a:lnTo>
                  <a:lnTo>
                    <a:pt x="0" y="147066"/>
                  </a:lnTo>
                  <a:lnTo>
                    <a:pt x="0" y="728472"/>
                  </a:lnTo>
                  <a:lnTo>
                    <a:pt x="762" y="736092"/>
                  </a:lnTo>
                  <a:lnTo>
                    <a:pt x="762" y="744474"/>
                  </a:lnTo>
                  <a:lnTo>
                    <a:pt x="2286" y="752094"/>
                  </a:lnTo>
                  <a:lnTo>
                    <a:pt x="3048" y="759714"/>
                  </a:lnTo>
                  <a:lnTo>
                    <a:pt x="10940" y="785117"/>
                  </a:lnTo>
                  <a:lnTo>
                    <a:pt x="22098" y="807640"/>
                  </a:lnTo>
                  <a:lnTo>
                    <a:pt x="22098" y="154686"/>
                  </a:lnTo>
                  <a:lnTo>
                    <a:pt x="22860" y="147828"/>
                  </a:lnTo>
                  <a:lnTo>
                    <a:pt x="22860" y="140970"/>
                  </a:lnTo>
                  <a:lnTo>
                    <a:pt x="24384" y="134112"/>
                  </a:lnTo>
                  <a:lnTo>
                    <a:pt x="25145" y="128016"/>
                  </a:lnTo>
                  <a:lnTo>
                    <a:pt x="41571" y="86453"/>
                  </a:lnTo>
                  <a:lnTo>
                    <a:pt x="70865" y="52578"/>
                  </a:lnTo>
                  <a:lnTo>
                    <a:pt x="119038" y="27389"/>
                  </a:lnTo>
                  <a:lnTo>
                    <a:pt x="154686" y="22860"/>
                  </a:lnTo>
                  <a:lnTo>
                    <a:pt x="2500122" y="22944"/>
                  </a:lnTo>
                  <a:lnTo>
                    <a:pt x="2551150" y="36318"/>
                  </a:lnTo>
                  <a:lnTo>
                    <a:pt x="2588342" y="64179"/>
                  </a:lnTo>
                  <a:lnTo>
                    <a:pt x="2613999" y="103003"/>
                  </a:lnTo>
                  <a:lnTo>
                    <a:pt x="2624328" y="148589"/>
                  </a:lnTo>
                  <a:lnTo>
                    <a:pt x="2624328" y="805871"/>
                  </a:lnTo>
                  <a:lnTo>
                    <a:pt x="2637961" y="779600"/>
                  </a:lnTo>
                  <a:lnTo>
                    <a:pt x="2646426" y="736091"/>
                  </a:lnTo>
                  <a:close/>
                </a:path>
                <a:path w="2646680" h="883285">
                  <a:moveTo>
                    <a:pt x="2624328" y="805871"/>
                  </a:moveTo>
                  <a:lnTo>
                    <a:pt x="2624328" y="735329"/>
                  </a:lnTo>
                  <a:lnTo>
                    <a:pt x="2623566" y="742187"/>
                  </a:lnTo>
                  <a:lnTo>
                    <a:pt x="2610760" y="787104"/>
                  </a:lnTo>
                  <a:lnTo>
                    <a:pt x="2583041" y="824260"/>
                  </a:lnTo>
                  <a:lnTo>
                    <a:pt x="2544343" y="849906"/>
                  </a:lnTo>
                  <a:lnTo>
                    <a:pt x="2498598" y="860297"/>
                  </a:lnTo>
                  <a:lnTo>
                    <a:pt x="154686" y="860298"/>
                  </a:lnTo>
                  <a:lnTo>
                    <a:pt x="108295" y="852213"/>
                  </a:lnTo>
                  <a:lnTo>
                    <a:pt x="68670" y="828584"/>
                  </a:lnTo>
                  <a:lnTo>
                    <a:pt x="39287" y="792809"/>
                  </a:lnTo>
                  <a:lnTo>
                    <a:pt x="23622" y="748284"/>
                  </a:lnTo>
                  <a:lnTo>
                    <a:pt x="22860" y="741426"/>
                  </a:lnTo>
                  <a:lnTo>
                    <a:pt x="22860" y="734568"/>
                  </a:lnTo>
                  <a:lnTo>
                    <a:pt x="22098" y="727710"/>
                  </a:lnTo>
                  <a:lnTo>
                    <a:pt x="22098" y="807640"/>
                  </a:lnTo>
                  <a:lnTo>
                    <a:pt x="57150" y="848106"/>
                  </a:lnTo>
                  <a:lnTo>
                    <a:pt x="93256" y="870243"/>
                  </a:lnTo>
                  <a:lnTo>
                    <a:pt x="133704" y="881377"/>
                  </a:lnTo>
                  <a:lnTo>
                    <a:pt x="154686" y="883158"/>
                  </a:lnTo>
                  <a:lnTo>
                    <a:pt x="2492502" y="883157"/>
                  </a:lnTo>
                  <a:lnTo>
                    <a:pt x="2500122" y="882395"/>
                  </a:lnTo>
                  <a:lnTo>
                    <a:pt x="2508504" y="881633"/>
                  </a:lnTo>
                  <a:lnTo>
                    <a:pt x="2551484" y="870952"/>
                  </a:lnTo>
                  <a:lnTo>
                    <a:pt x="2588628" y="849044"/>
                  </a:lnTo>
                  <a:lnTo>
                    <a:pt x="2618074" y="817922"/>
                  </a:lnTo>
                  <a:lnTo>
                    <a:pt x="2624328" y="805871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15716" y="3273414"/>
            <a:ext cx="2006728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59" dirty="0">
                <a:solidFill>
                  <a:prstClr val="black"/>
                </a:solidFill>
                <a:latin typeface="Trebuchet MS"/>
                <a:cs typeface="Trebuchet MS"/>
              </a:rPr>
              <a:t>Distributional</a:t>
            </a:r>
            <a:r>
              <a:rPr sz="1587" spc="-8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103" dirty="0">
                <a:solidFill>
                  <a:prstClr val="black"/>
                </a:solidFill>
                <a:latin typeface="Trebuchet MS"/>
                <a:cs typeface="Trebuchet MS"/>
              </a:rPr>
              <a:t>difference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671" y="3515958"/>
            <a:ext cx="1950874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1159697" algn="l"/>
                <a:tab pos="1894441" algn="l"/>
              </a:tabLst>
            </a:pP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betwee</a:t>
            </a:r>
            <a:r>
              <a:rPr sz="1587" spc="-91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1587" dirty="0">
                <a:solidFill>
                  <a:prstClr val="black"/>
                </a:solidFill>
                <a:latin typeface="Trebuchet MS"/>
                <a:cs typeface="Trebuchet MS"/>
              </a:rPr>
              <a:t>	</a:t>
            </a:r>
            <a:r>
              <a:rPr sz="1587" spc="-103" dirty="0">
                <a:solidFill>
                  <a:prstClr val="black"/>
                </a:solidFill>
                <a:latin typeface="Trebuchet MS"/>
                <a:cs typeface="Trebuchet MS"/>
              </a:rPr>
              <a:t>and</a:t>
            </a:r>
            <a:r>
              <a:rPr sz="1587" dirty="0">
                <a:solidFill>
                  <a:prstClr val="black"/>
                </a:solidFill>
                <a:latin typeface="Trebuchet MS"/>
                <a:cs typeface="Trebuchet MS"/>
              </a:rPr>
              <a:t>	</a:t>
            </a:r>
            <a:r>
              <a:rPr sz="1587" spc="-236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39343" y="3134296"/>
            <a:ext cx="2535905" cy="800964"/>
            <a:chOff x="3630053" y="3456432"/>
            <a:chExt cx="2796540" cy="883285"/>
          </a:xfrm>
        </p:grpSpPr>
        <p:sp>
          <p:nvSpPr>
            <p:cNvPr id="11" name="object 11"/>
            <p:cNvSpPr/>
            <p:nvPr/>
          </p:nvSpPr>
          <p:spPr>
            <a:xfrm>
              <a:off x="3641483" y="3467862"/>
              <a:ext cx="2773680" cy="860425"/>
            </a:xfrm>
            <a:custGeom>
              <a:avLst/>
              <a:gdLst/>
              <a:ahLst/>
              <a:cxnLst/>
              <a:rect l="l" t="t" r="r" b="b"/>
              <a:pathLst>
                <a:path w="2773679" h="860425">
                  <a:moveTo>
                    <a:pt x="2773680" y="717042"/>
                  </a:moveTo>
                  <a:lnTo>
                    <a:pt x="2773680" y="143256"/>
                  </a:lnTo>
                  <a:lnTo>
                    <a:pt x="2766389" y="97926"/>
                  </a:lnTo>
                  <a:lnTo>
                    <a:pt x="2746077" y="58594"/>
                  </a:lnTo>
                  <a:lnTo>
                    <a:pt x="2715085" y="27602"/>
                  </a:lnTo>
                  <a:lnTo>
                    <a:pt x="2675753" y="7290"/>
                  </a:lnTo>
                  <a:lnTo>
                    <a:pt x="2630424" y="0"/>
                  </a:lnTo>
                  <a:lnTo>
                    <a:pt x="143256" y="0"/>
                  </a:ln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6"/>
                  </a:lnTo>
                  <a:lnTo>
                    <a:pt x="0" y="717042"/>
                  </a:lnTo>
                  <a:lnTo>
                    <a:pt x="7290" y="762371"/>
                  </a:lnTo>
                  <a:lnTo>
                    <a:pt x="27602" y="801703"/>
                  </a:lnTo>
                  <a:lnTo>
                    <a:pt x="58594" y="832695"/>
                  </a:lnTo>
                  <a:lnTo>
                    <a:pt x="97926" y="853007"/>
                  </a:lnTo>
                  <a:lnTo>
                    <a:pt x="143256" y="860298"/>
                  </a:lnTo>
                  <a:lnTo>
                    <a:pt x="2630424" y="860298"/>
                  </a:lnTo>
                  <a:lnTo>
                    <a:pt x="2675753" y="853007"/>
                  </a:lnTo>
                  <a:lnTo>
                    <a:pt x="2715085" y="832695"/>
                  </a:lnTo>
                  <a:lnTo>
                    <a:pt x="2746077" y="801703"/>
                  </a:lnTo>
                  <a:lnTo>
                    <a:pt x="2766389" y="762371"/>
                  </a:lnTo>
                  <a:lnTo>
                    <a:pt x="2773680" y="717042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630053" y="3456432"/>
              <a:ext cx="2796540" cy="883285"/>
            </a:xfrm>
            <a:custGeom>
              <a:avLst/>
              <a:gdLst/>
              <a:ahLst/>
              <a:cxnLst/>
              <a:rect l="l" t="t" r="r" b="b"/>
              <a:pathLst>
                <a:path w="2796540" h="883285">
                  <a:moveTo>
                    <a:pt x="762" y="736092"/>
                  </a:moveTo>
                  <a:lnTo>
                    <a:pt x="761" y="147066"/>
                  </a:lnTo>
                  <a:lnTo>
                    <a:pt x="0" y="154686"/>
                  </a:lnTo>
                  <a:lnTo>
                    <a:pt x="0" y="728472"/>
                  </a:lnTo>
                  <a:lnTo>
                    <a:pt x="762" y="736092"/>
                  </a:lnTo>
                  <a:close/>
                </a:path>
                <a:path w="2796540" h="883285">
                  <a:moveTo>
                    <a:pt x="2796540" y="736091"/>
                  </a:moveTo>
                  <a:lnTo>
                    <a:pt x="2796540" y="146303"/>
                  </a:lnTo>
                  <a:lnTo>
                    <a:pt x="2795778" y="138683"/>
                  </a:lnTo>
                  <a:lnTo>
                    <a:pt x="2785197" y="96092"/>
                  </a:lnTo>
                  <a:lnTo>
                    <a:pt x="2762857" y="58647"/>
                  </a:lnTo>
                  <a:lnTo>
                    <a:pt x="2731177" y="28705"/>
                  </a:lnTo>
                  <a:lnTo>
                    <a:pt x="2692576" y="8624"/>
                  </a:lnTo>
                  <a:lnTo>
                    <a:pt x="2649474" y="761"/>
                  </a:lnTo>
                  <a:lnTo>
                    <a:pt x="154686" y="0"/>
                  </a:lnTo>
                  <a:lnTo>
                    <a:pt x="110743" y="6679"/>
                  </a:lnTo>
                  <a:lnTo>
                    <a:pt x="71315" y="24901"/>
                  </a:lnTo>
                  <a:lnTo>
                    <a:pt x="38619" y="52965"/>
                  </a:lnTo>
                  <a:lnTo>
                    <a:pt x="14870" y="89173"/>
                  </a:lnTo>
                  <a:lnTo>
                    <a:pt x="2285" y="131826"/>
                  </a:lnTo>
                  <a:lnTo>
                    <a:pt x="761" y="139446"/>
                  </a:lnTo>
                  <a:lnTo>
                    <a:pt x="762" y="744474"/>
                  </a:lnTo>
                  <a:lnTo>
                    <a:pt x="3810" y="759714"/>
                  </a:lnTo>
                  <a:lnTo>
                    <a:pt x="11015" y="785087"/>
                  </a:lnTo>
                  <a:lnTo>
                    <a:pt x="22602" y="808643"/>
                  </a:lnTo>
                  <a:lnTo>
                    <a:pt x="22860" y="808994"/>
                  </a:lnTo>
                  <a:lnTo>
                    <a:pt x="22860" y="147828"/>
                  </a:lnTo>
                  <a:lnTo>
                    <a:pt x="24384" y="134112"/>
                  </a:lnTo>
                  <a:lnTo>
                    <a:pt x="41571" y="86453"/>
                  </a:lnTo>
                  <a:lnTo>
                    <a:pt x="70865" y="52578"/>
                  </a:lnTo>
                  <a:lnTo>
                    <a:pt x="119429" y="27341"/>
                  </a:lnTo>
                  <a:lnTo>
                    <a:pt x="2649474" y="22859"/>
                  </a:lnTo>
                  <a:lnTo>
                    <a:pt x="2655570" y="23621"/>
                  </a:lnTo>
                  <a:lnTo>
                    <a:pt x="2701286" y="36406"/>
                  </a:lnTo>
                  <a:lnTo>
                    <a:pt x="2738170" y="63822"/>
                  </a:lnTo>
                  <a:lnTo>
                    <a:pt x="2763472" y="102380"/>
                  </a:lnTo>
                  <a:lnTo>
                    <a:pt x="2774442" y="148589"/>
                  </a:lnTo>
                  <a:lnTo>
                    <a:pt x="2774442" y="805454"/>
                  </a:lnTo>
                  <a:lnTo>
                    <a:pt x="2787789" y="779774"/>
                  </a:lnTo>
                  <a:lnTo>
                    <a:pt x="2796540" y="736091"/>
                  </a:lnTo>
                  <a:close/>
                </a:path>
                <a:path w="2796540" h="883285">
                  <a:moveTo>
                    <a:pt x="2774442" y="805454"/>
                  </a:moveTo>
                  <a:lnTo>
                    <a:pt x="2774442" y="735329"/>
                  </a:lnTo>
                  <a:lnTo>
                    <a:pt x="2773680" y="742187"/>
                  </a:lnTo>
                  <a:lnTo>
                    <a:pt x="2760329" y="787722"/>
                  </a:lnTo>
                  <a:lnTo>
                    <a:pt x="2732989" y="824536"/>
                  </a:lnTo>
                  <a:lnTo>
                    <a:pt x="2694752" y="849703"/>
                  </a:lnTo>
                  <a:lnTo>
                    <a:pt x="2648712" y="860297"/>
                  </a:lnTo>
                  <a:lnTo>
                    <a:pt x="154686" y="860298"/>
                  </a:lnTo>
                  <a:lnTo>
                    <a:pt x="108284" y="852198"/>
                  </a:lnTo>
                  <a:lnTo>
                    <a:pt x="68765" y="828527"/>
                  </a:lnTo>
                  <a:lnTo>
                    <a:pt x="39441" y="792737"/>
                  </a:lnTo>
                  <a:lnTo>
                    <a:pt x="23622" y="748284"/>
                  </a:lnTo>
                  <a:lnTo>
                    <a:pt x="22860" y="741426"/>
                  </a:lnTo>
                  <a:lnTo>
                    <a:pt x="22860" y="808994"/>
                  </a:lnTo>
                  <a:lnTo>
                    <a:pt x="57150" y="848106"/>
                  </a:lnTo>
                  <a:lnTo>
                    <a:pt x="93919" y="870322"/>
                  </a:lnTo>
                  <a:lnTo>
                    <a:pt x="133135" y="881313"/>
                  </a:lnTo>
                  <a:lnTo>
                    <a:pt x="154686" y="883158"/>
                  </a:lnTo>
                  <a:lnTo>
                    <a:pt x="2642616" y="883157"/>
                  </a:lnTo>
                  <a:lnTo>
                    <a:pt x="2657856" y="881633"/>
                  </a:lnTo>
                  <a:lnTo>
                    <a:pt x="2701188" y="871028"/>
                  </a:lnTo>
                  <a:lnTo>
                    <a:pt x="2738418" y="849206"/>
                  </a:lnTo>
                  <a:lnTo>
                    <a:pt x="2767851" y="818134"/>
                  </a:lnTo>
                  <a:lnTo>
                    <a:pt x="2774442" y="805454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39947" y="3273414"/>
            <a:ext cx="2133984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621883" marR="4607" indent="-610943" defTabSz="829178">
              <a:spcBef>
                <a:spcPts val="91"/>
              </a:spcBef>
              <a:tabLst>
                <a:tab pos="1467760" algn="l"/>
              </a:tabLst>
            </a:pPr>
            <a:r>
              <a:rPr sz="1587" spc="-41" dirty="0">
                <a:solidFill>
                  <a:prstClr val="black"/>
                </a:solidFill>
                <a:latin typeface="Trebuchet MS"/>
                <a:cs typeface="Trebuchet MS"/>
              </a:rPr>
              <a:t>Risk </a:t>
            </a:r>
            <a:r>
              <a:rPr sz="1587" spc="-86" dirty="0">
                <a:solidFill>
                  <a:prstClr val="black"/>
                </a:solidFill>
                <a:latin typeface="Trebuchet MS"/>
                <a:cs typeface="Trebuchet MS"/>
              </a:rPr>
              <a:t>discrepancy </a:t>
            </a: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between  </a:t>
            </a:r>
            <a:r>
              <a:rPr sz="1587" spc="-103" dirty="0">
                <a:solidFill>
                  <a:prstClr val="black"/>
                </a:solidFill>
                <a:latin typeface="Trebuchet MS"/>
                <a:cs typeface="Trebuchet MS"/>
              </a:rPr>
              <a:t>and	</a:t>
            </a:r>
            <a:r>
              <a:rPr sz="1587" spc="-236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48073" y="3134296"/>
            <a:ext cx="2465080" cy="800964"/>
            <a:chOff x="7058291" y="3456432"/>
            <a:chExt cx="2718435" cy="883285"/>
          </a:xfrm>
        </p:grpSpPr>
        <p:sp>
          <p:nvSpPr>
            <p:cNvPr id="15" name="object 15"/>
            <p:cNvSpPr/>
            <p:nvPr/>
          </p:nvSpPr>
          <p:spPr>
            <a:xfrm>
              <a:off x="7069721" y="3467862"/>
              <a:ext cx="2695575" cy="860425"/>
            </a:xfrm>
            <a:custGeom>
              <a:avLst/>
              <a:gdLst/>
              <a:ahLst/>
              <a:cxnLst/>
              <a:rect l="l" t="t" r="r" b="b"/>
              <a:pathLst>
                <a:path w="2695575" h="860425">
                  <a:moveTo>
                    <a:pt x="2695194" y="717042"/>
                  </a:moveTo>
                  <a:lnTo>
                    <a:pt x="2695194" y="143256"/>
                  </a:lnTo>
                  <a:lnTo>
                    <a:pt x="2687903" y="97926"/>
                  </a:lnTo>
                  <a:lnTo>
                    <a:pt x="2667591" y="58594"/>
                  </a:lnTo>
                  <a:lnTo>
                    <a:pt x="2636599" y="27602"/>
                  </a:lnTo>
                  <a:lnTo>
                    <a:pt x="2597267" y="7290"/>
                  </a:lnTo>
                  <a:lnTo>
                    <a:pt x="2551938" y="0"/>
                  </a:lnTo>
                  <a:lnTo>
                    <a:pt x="143256" y="0"/>
                  </a:ln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6"/>
                  </a:lnTo>
                  <a:lnTo>
                    <a:pt x="0" y="717042"/>
                  </a:lnTo>
                  <a:lnTo>
                    <a:pt x="7290" y="762371"/>
                  </a:lnTo>
                  <a:lnTo>
                    <a:pt x="27602" y="801703"/>
                  </a:lnTo>
                  <a:lnTo>
                    <a:pt x="58594" y="832695"/>
                  </a:lnTo>
                  <a:lnTo>
                    <a:pt x="97926" y="853007"/>
                  </a:lnTo>
                  <a:lnTo>
                    <a:pt x="143256" y="860298"/>
                  </a:lnTo>
                  <a:lnTo>
                    <a:pt x="2551938" y="860298"/>
                  </a:lnTo>
                  <a:lnTo>
                    <a:pt x="2597267" y="853007"/>
                  </a:lnTo>
                  <a:lnTo>
                    <a:pt x="2636599" y="832695"/>
                  </a:lnTo>
                  <a:lnTo>
                    <a:pt x="2667591" y="801703"/>
                  </a:lnTo>
                  <a:lnTo>
                    <a:pt x="2687903" y="762371"/>
                  </a:lnTo>
                  <a:lnTo>
                    <a:pt x="2695194" y="717042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058291" y="3456432"/>
              <a:ext cx="2718435" cy="883285"/>
            </a:xfrm>
            <a:custGeom>
              <a:avLst/>
              <a:gdLst/>
              <a:ahLst/>
              <a:cxnLst/>
              <a:rect l="l" t="t" r="r" b="b"/>
              <a:pathLst>
                <a:path w="2718434" h="883285">
                  <a:moveTo>
                    <a:pt x="762" y="736092"/>
                  </a:moveTo>
                  <a:lnTo>
                    <a:pt x="761" y="147066"/>
                  </a:lnTo>
                  <a:lnTo>
                    <a:pt x="0" y="154686"/>
                  </a:lnTo>
                  <a:lnTo>
                    <a:pt x="0" y="728472"/>
                  </a:lnTo>
                  <a:lnTo>
                    <a:pt x="762" y="736092"/>
                  </a:lnTo>
                  <a:close/>
                </a:path>
                <a:path w="2718434" h="883285">
                  <a:moveTo>
                    <a:pt x="2718054" y="736091"/>
                  </a:moveTo>
                  <a:lnTo>
                    <a:pt x="2718054" y="146303"/>
                  </a:lnTo>
                  <a:lnTo>
                    <a:pt x="2717292" y="138683"/>
                  </a:lnTo>
                  <a:lnTo>
                    <a:pt x="2706478" y="95954"/>
                  </a:lnTo>
                  <a:lnTo>
                    <a:pt x="2684212" y="58563"/>
                  </a:lnTo>
                  <a:lnTo>
                    <a:pt x="2652722" y="28743"/>
                  </a:lnTo>
                  <a:lnTo>
                    <a:pt x="2614237" y="8731"/>
                  </a:lnTo>
                  <a:lnTo>
                    <a:pt x="2570988" y="761"/>
                  </a:lnTo>
                  <a:lnTo>
                    <a:pt x="154686" y="0"/>
                  </a:lnTo>
                  <a:lnTo>
                    <a:pt x="110743" y="6681"/>
                  </a:lnTo>
                  <a:lnTo>
                    <a:pt x="71315" y="24905"/>
                  </a:lnTo>
                  <a:lnTo>
                    <a:pt x="38619" y="52971"/>
                  </a:lnTo>
                  <a:lnTo>
                    <a:pt x="14870" y="89178"/>
                  </a:lnTo>
                  <a:lnTo>
                    <a:pt x="2285" y="131826"/>
                  </a:lnTo>
                  <a:lnTo>
                    <a:pt x="761" y="139446"/>
                  </a:lnTo>
                  <a:lnTo>
                    <a:pt x="762" y="744474"/>
                  </a:lnTo>
                  <a:lnTo>
                    <a:pt x="3810" y="759714"/>
                  </a:lnTo>
                  <a:lnTo>
                    <a:pt x="11103" y="784969"/>
                  </a:lnTo>
                  <a:lnTo>
                    <a:pt x="22683" y="808596"/>
                  </a:lnTo>
                  <a:lnTo>
                    <a:pt x="22860" y="808838"/>
                  </a:lnTo>
                  <a:lnTo>
                    <a:pt x="22860" y="147828"/>
                  </a:lnTo>
                  <a:lnTo>
                    <a:pt x="24384" y="134112"/>
                  </a:lnTo>
                  <a:lnTo>
                    <a:pt x="41571" y="86453"/>
                  </a:lnTo>
                  <a:lnTo>
                    <a:pt x="70865" y="52578"/>
                  </a:lnTo>
                  <a:lnTo>
                    <a:pt x="119429" y="27341"/>
                  </a:lnTo>
                  <a:lnTo>
                    <a:pt x="154686" y="22894"/>
                  </a:lnTo>
                  <a:lnTo>
                    <a:pt x="2570988" y="22944"/>
                  </a:lnTo>
                  <a:lnTo>
                    <a:pt x="2622659" y="36467"/>
                  </a:lnTo>
                  <a:lnTo>
                    <a:pt x="2659527" y="63869"/>
                  </a:lnTo>
                  <a:lnTo>
                    <a:pt x="2684892" y="102390"/>
                  </a:lnTo>
                  <a:lnTo>
                    <a:pt x="2695956" y="148589"/>
                  </a:lnTo>
                  <a:lnTo>
                    <a:pt x="2695956" y="805496"/>
                  </a:lnTo>
                  <a:lnTo>
                    <a:pt x="2709229" y="779938"/>
                  </a:lnTo>
                  <a:lnTo>
                    <a:pt x="2718054" y="736091"/>
                  </a:lnTo>
                  <a:close/>
                </a:path>
                <a:path w="2718434" h="883285">
                  <a:moveTo>
                    <a:pt x="2695956" y="805496"/>
                  </a:moveTo>
                  <a:lnTo>
                    <a:pt x="2695956" y="728471"/>
                  </a:lnTo>
                  <a:lnTo>
                    <a:pt x="2695194" y="735329"/>
                  </a:lnTo>
                  <a:lnTo>
                    <a:pt x="2695194" y="742187"/>
                  </a:lnTo>
                  <a:lnTo>
                    <a:pt x="2681732" y="787535"/>
                  </a:lnTo>
                  <a:lnTo>
                    <a:pt x="2654455" y="824331"/>
                  </a:lnTo>
                  <a:lnTo>
                    <a:pt x="2616305" y="849583"/>
                  </a:lnTo>
                  <a:lnTo>
                    <a:pt x="2570226" y="860297"/>
                  </a:lnTo>
                  <a:lnTo>
                    <a:pt x="154686" y="860298"/>
                  </a:lnTo>
                  <a:lnTo>
                    <a:pt x="108284" y="852198"/>
                  </a:lnTo>
                  <a:lnTo>
                    <a:pt x="68765" y="828527"/>
                  </a:lnTo>
                  <a:lnTo>
                    <a:pt x="39441" y="792737"/>
                  </a:lnTo>
                  <a:lnTo>
                    <a:pt x="23622" y="748284"/>
                  </a:lnTo>
                  <a:lnTo>
                    <a:pt x="22860" y="741426"/>
                  </a:lnTo>
                  <a:lnTo>
                    <a:pt x="22860" y="808838"/>
                  </a:lnTo>
                  <a:lnTo>
                    <a:pt x="57150" y="848106"/>
                  </a:lnTo>
                  <a:lnTo>
                    <a:pt x="93919" y="870322"/>
                  </a:lnTo>
                  <a:lnTo>
                    <a:pt x="133135" y="881313"/>
                  </a:lnTo>
                  <a:lnTo>
                    <a:pt x="154686" y="883158"/>
                  </a:lnTo>
                  <a:lnTo>
                    <a:pt x="2564130" y="883157"/>
                  </a:lnTo>
                  <a:lnTo>
                    <a:pt x="2579370" y="881633"/>
                  </a:lnTo>
                  <a:lnTo>
                    <a:pt x="2622825" y="870858"/>
                  </a:lnTo>
                  <a:lnTo>
                    <a:pt x="2660018" y="849119"/>
                  </a:lnTo>
                  <a:lnTo>
                    <a:pt x="2689352" y="818213"/>
                  </a:lnTo>
                  <a:lnTo>
                    <a:pt x="2695956" y="805496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095357" y="3394336"/>
            <a:ext cx="1569106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91" dirty="0">
                <a:solidFill>
                  <a:prstClr val="black"/>
                </a:solidFill>
                <a:latin typeface="Trebuchet MS"/>
                <a:cs typeface="Trebuchet MS"/>
              </a:rPr>
              <a:t>Suboptimal</a:t>
            </a: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91" dirty="0">
                <a:solidFill>
                  <a:prstClr val="black"/>
                </a:solidFill>
                <a:latin typeface="Trebuchet MS"/>
                <a:cs typeface="Trebuchet MS"/>
              </a:rPr>
              <a:t>results.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58489" y="3450766"/>
            <a:ext cx="4994075" cy="344340"/>
            <a:chOff x="1555889" y="3805428"/>
            <a:chExt cx="5507355" cy="379730"/>
          </a:xfrm>
        </p:grpSpPr>
        <p:sp>
          <p:nvSpPr>
            <p:cNvPr id="19" name="object 19"/>
            <p:cNvSpPr/>
            <p:nvPr/>
          </p:nvSpPr>
          <p:spPr>
            <a:xfrm>
              <a:off x="3044837" y="3832098"/>
              <a:ext cx="596900" cy="142240"/>
            </a:xfrm>
            <a:custGeom>
              <a:avLst/>
              <a:gdLst/>
              <a:ahLst/>
              <a:cxnLst/>
              <a:rect l="l" t="t" r="r" b="b"/>
              <a:pathLst>
                <a:path w="596900" h="142239">
                  <a:moveTo>
                    <a:pt x="596646" y="70865"/>
                  </a:moveTo>
                  <a:lnTo>
                    <a:pt x="525780" y="0"/>
                  </a:lnTo>
                  <a:lnTo>
                    <a:pt x="525780" y="35813"/>
                  </a:lnTo>
                  <a:lnTo>
                    <a:pt x="0" y="35813"/>
                  </a:lnTo>
                  <a:lnTo>
                    <a:pt x="0" y="105917"/>
                  </a:lnTo>
                  <a:lnTo>
                    <a:pt x="525780" y="105917"/>
                  </a:lnTo>
                  <a:lnTo>
                    <a:pt x="525780" y="141731"/>
                  </a:lnTo>
                  <a:lnTo>
                    <a:pt x="596646" y="7086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033407" y="3805428"/>
              <a:ext cx="624205" cy="195580"/>
            </a:xfrm>
            <a:custGeom>
              <a:avLst/>
              <a:gdLst/>
              <a:ahLst/>
              <a:cxnLst/>
              <a:rect l="l" t="t" r="r" b="b"/>
              <a:pathLst>
                <a:path w="624204" h="195579">
                  <a:moveTo>
                    <a:pt x="537210" y="51053"/>
                  </a:moveTo>
                  <a:lnTo>
                    <a:pt x="0" y="51053"/>
                  </a:lnTo>
                  <a:lnTo>
                    <a:pt x="0" y="144017"/>
                  </a:lnTo>
                  <a:lnTo>
                    <a:pt x="11430" y="144017"/>
                  </a:lnTo>
                  <a:lnTo>
                    <a:pt x="11430" y="73151"/>
                  </a:lnTo>
                  <a:lnTo>
                    <a:pt x="22097" y="62483"/>
                  </a:lnTo>
                  <a:lnTo>
                    <a:pt x="22098" y="73151"/>
                  </a:lnTo>
                  <a:lnTo>
                    <a:pt x="526542" y="73151"/>
                  </a:lnTo>
                  <a:lnTo>
                    <a:pt x="526542" y="62483"/>
                  </a:lnTo>
                  <a:lnTo>
                    <a:pt x="537210" y="51053"/>
                  </a:lnTo>
                  <a:close/>
                </a:path>
                <a:path w="624204" h="195579">
                  <a:moveTo>
                    <a:pt x="22097" y="73151"/>
                  </a:moveTo>
                  <a:lnTo>
                    <a:pt x="22097" y="62483"/>
                  </a:lnTo>
                  <a:lnTo>
                    <a:pt x="11430" y="73151"/>
                  </a:lnTo>
                  <a:lnTo>
                    <a:pt x="22097" y="73151"/>
                  </a:lnTo>
                  <a:close/>
                </a:path>
                <a:path w="624204" h="195579">
                  <a:moveTo>
                    <a:pt x="22098" y="121919"/>
                  </a:moveTo>
                  <a:lnTo>
                    <a:pt x="22097" y="73151"/>
                  </a:lnTo>
                  <a:lnTo>
                    <a:pt x="11430" y="73151"/>
                  </a:lnTo>
                  <a:lnTo>
                    <a:pt x="11430" y="121919"/>
                  </a:lnTo>
                  <a:lnTo>
                    <a:pt x="22098" y="121919"/>
                  </a:lnTo>
                  <a:close/>
                </a:path>
                <a:path w="624204" h="195579">
                  <a:moveTo>
                    <a:pt x="548640" y="141174"/>
                  </a:moveTo>
                  <a:lnTo>
                    <a:pt x="548640" y="121919"/>
                  </a:lnTo>
                  <a:lnTo>
                    <a:pt x="11430" y="121919"/>
                  </a:lnTo>
                  <a:lnTo>
                    <a:pt x="22098" y="132587"/>
                  </a:lnTo>
                  <a:lnTo>
                    <a:pt x="22098" y="144017"/>
                  </a:lnTo>
                  <a:lnTo>
                    <a:pt x="526542" y="144017"/>
                  </a:lnTo>
                  <a:lnTo>
                    <a:pt x="526542" y="132587"/>
                  </a:lnTo>
                  <a:lnTo>
                    <a:pt x="537210" y="144017"/>
                  </a:lnTo>
                  <a:lnTo>
                    <a:pt x="537210" y="152481"/>
                  </a:lnTo>
                  <a:lnTo>
                    <a:pt x="548640" y="141174"/>
                  </a:lnTo>
                  <a:close/>
                </a:path>
                <a:path w="624204" h="195579">
                  <a:moveTo>
                    <a:pt x="22098" y="144017"/>
                  </a:moveTo>
                  <a:lnTo>
                    <a:pt x="22098" y="132587"/>
                  </a:lnTo>
                  <a:lnTo>
                    <a:pt x="11430" y="121919"/>
                  </a:lnTo>
                  <a:lnTo>
                    <a:pt x="11430" y="144017"/>
                  </a:lnTo>
                  <a:lnTo>
                    <a:pt x="22098" y="144017"/>
                  </a:lnTo>
                  <a:close/>
                </a:path>
                <a:path w="624204" h="195579">
                  <a:moveTo>
                    <a:pt x="624078" y="97535"/>
                  </a:moveTo>
                  <a:lnTo>
                    <a:pt x="526542" y="0"/>
                  </a:lnTo>
                  <a:lnTo>
                    <a:pt x="526542" y="51053"/>
                  </a:lnTo>
                  <a:lnTo>
                    <a:pt x="529590" y="51053"/>
                  </a:lnTo>
                  <a:lnTo>
                    <a:pt x="529590" y="35051"/>
                  </a:lnTo>
                  <a:lnTo>
                    <a:pt x="548640" y="26669"/>
                  </a:lnTo>
                  <a:lnTo>
                    <a:pt x="548640" y="53897"/>
                  </a:lnTo>
                  <a:lnTo>
                    <a:pt x="592753" y="97535"/>
                  </a:lnTo>
                  <a:lnTo>
                    <a:pt x="600456" y="89915"/>
                  </a:lnTo>
                  <a:lnTo>
                    <a:pt x="600456" y="121157"/>
                  </a:lnTo>
                  <a:lnTo>
                    <a:pt x="624078" y="97535"/>
                  </a:lnTo>
                  <a:close/>
                </a:path>
                <a:path w="624204" h="195579">
                  <a:moveTo>
                    <a:pt x="537210" y="73151"/>
                  </a:moveTo>
                  <a:lnTo>
                    <a:pt x="537210" y="51053"/>
                  </a:lnTo>
                  <a:lnTo>
                    <a:pt x="526542" y="62483"/>
                  </a:lnTo>
                  <a:lnTo>
                    <a:pt x="526542" y="73151"/>
                  </a:lnTo>
                  <a:lnTo>
                    <a:pt x="537210" y="73151"/>
                  </a:lnTo>
                  <a:close/>
                </a:path>
                <a:path w="624204" h="195579">
                  <a:moveTo>
                    <a:pt x="537210" y="144017"/>
                  </a:moveTo>
                  <a:lnTo>
                    <a:pt x="526542" y="132587"/>
                  </a:lnTo>
                  <a:lnTo>
                    <a:pt x="526542" y="144017"/>
                  </a:lnTo>
                  <a:lnTo>
                    <a:pt x="537210" y="144017"/>
                  </a:lnTo>
                  <a:close/>
                </a:path>
                <a:path w="624204" h="195579">
                  <a:moveTo>
                    <a:pt x="537210" y="152481"/>
                  </a:moveTo>
                  <a:lnTo>
                    <a:pt x="537210" y="144017"/>
                  </a:lnTo>
                  <a:lnTo>
                    <a:pt x="526542" y="144017"/>
                  </a:lnTo>
                  <a:lnTo>
                    <a:pt x="526542" y="195071"/>
                  </a:lnTo>
                  <a:lnTo>
                    <a:pt x="529590" y="192023"/>
                  </a:lnTo>
                  <a:lnTo>
                    <a:pt x="529590" y="160019"/>
                  </a:lnTo>
                  <a:lnTo>
                    <a:pt x="537210" y="152481"/>
                  </a:lnTo>
                  <a:close/>
                </a:path>
                <a:path w="624204" h="195579">
                  <a:moveTo>
                    <a:pt x="548640" y="53897"/>
                  </a:moveTo>
                  <a:lnTo>
                    <a:pt x="548640" y="26669"/>
                  </a:lnTo>
                  <a:lnTo>
                    <a:pt x="529590" y="35051"/>
                  </a:lnTo>
                  <a:lnTo>
                    <a:pt x="548640" y="53897"/>
                  </a:lnTo>
                  <a:close/>
                </a:path>
                <a:path w="624204" h="195579">
                  <a:moveTo>
                    <a:pt x="548640" y="73151"/>
                  </a:moveTo>
                  <a:lnTo>
                    <a:pt x="548640" y="53897"/>
                  </a:lnTo>
                  <a:lnTo>
                    <a:pt x="529590" y="35051"/>
                  </a:lnTo>
                  <a:lnTo>
                    <a:pt x="529590" y="51053"/>
                  </a:lnTo>
                  <a:lnTo>
                    <a:pt x="537210" y="51053"/>
                  </a:lnTo>
                  <a:lnTo>
                    <a:pt x="537210" y="73151"/>
                  </a:lnTo>
                  <a:lnTo>
                    <a:pt x="548640" y="73151"/>
                  </a:lnTo>
                  <a:close/>
                </a:path>
                <a:path w="624204" h="195579">
                  <a:moveTo>
                    <a:pt x="600456" y="121157"/>
                  </a:moveTo>
                  <a:lnTo>
                    <a:pt x="600456" y="105155"/>
                  </a:lnTo>
                  <a:lnTo>
                    <a:pt x="592753" y="97535"/>
                  </a:lnTo>
                  <a:lnTo>
                    <a:pt x="529590" y="160019"/>
                  </a:lnTo>
                  <a:lnTo>
                    <a:pt x="548640" y="168401"/>
                  </a:lnTo>
                  <a:lnTo>
                    <a:pt x="548640" y="172973"/>
                  </a:lnTo>
                  <a:lnTo>
                    <a:pt x="600456" y="121157"/>
                  </a:lnTo>
                  <a:close/>
                </a:path>
                <a:path w="624204" h="195579">
                  <a:moveTo>
                    <a:pt x="548640" y="172973"/>
                  </a:moveTo>
                  <a:lnTo>
                    <a:pt x="548640" y="168401"/>
                  </a:lnTo>
                  <a:lnTo>
                    <a:pt x="529590" y="160019"/>
                  </a:lnTo>
                  <a:lnTo>
                    <a:pt x="529590" y="192023"/>
                  </a:lnTo>
                  <a:lnTo>
                    <a:pt x="548640" y="172973"/>
                  </a:lnTo>
                  <a:close/>
                </a:path>
                <a:path w="624204" h="195579">
                  <a:moveTo>
                    <a:pt x="600456" y="105155"/>
                  </a:moveTo>
                  <a:lnTo>
                    <a:pt x="600456" y="89915"/>
                  </a:lnTo>
                  <a:lnTo>
                    <a:pt x="592753" y="97535"/>
                  </a:lnTo>
                  <a:lnTo>
                    <a:pt x="600456" y="10515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450215" y="3832098"/>
              <a:ext cx="596900" cy="142240"/>
            </a:xfrm>
            <a:custGeom>
              <a:avLst/>
              <a:gdLst/>
              <a:ahLst/>
              <a:cxnLst/>
              <a:rect l="l" t="t" r="r" b="b"/>
              <a:pathLst>
                <a:path w="596900" h="142239">
                  <a:moveTo>
                    <a:pt x="596646" y="70865"/>
                  </a:moveTo>
                  <a:lnTo>
                    <a:pt x="526542" y="0"/>
                  </a:lnTo>
                  <a:lnTo>
                    <a:pt x="526542" y="35813"/>
                  </a:lnTo>
                  <a:lnTo>
                    <a:pt x="0" y="35813"/>
                  </a:lnTo>
                  <a:lnTo>
                    <a:pt x="0" y="105917"/>
                  </a:lnTo>
                  <a:lnTo>
                    <a:pt x="526542" y="105917"/>
                  </a:lnTo>
                  <a:lnTo>
                    <a:pt x="526542" y="141731"/>
                  </a:lnTo>
                  <a:lnTo>
                    <a:pt x="596646" y="7086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438785" y="3805428"/>
              <a:ext cx="624205" cy="195580"/>
            </a:xfrm>
            <a:custGeom>
              <a:avLst/>
              <a:gdLst/>
              <a:ahLst/>
              <a:cxnLst/>
              <a:rect l="l" t="t" r="r" b="b"/>
              <a:pathLst>
                <a:path w="624204" h="195579">
                  <a:moveTo>
                    <a:pt x="537972" y="51053"/>
                  </a:moveTo>
                  <a:lnTo>
                    <a:pt x="0" y="51053"/>
                  </a:lnTo>
                  <a:lnTo>
                    <a:pt x="0" y="144017"/>
                  </a:lnTo>
                  <a:lnTo>
                    <a:pt x="11430" y="144017"/>
                  </a:lnTo>
                  <a:lnTo>
                    <a:pt x="11430" y="73151"/>
                  </a:lnTo>
                  <a:lnTo>
                    <a:pt x="22859" y="62483"/>
                  </a:lnTo>
                  <a:lnTo>
                    <a:pt x="22859" y="73151"/>
                  </a:lnTo>
                  <a:lnTo>
                    <a:pt x="526542" y="73151"/>
                  </a:lnTo>
                  <a:lnTo>
                    <a:pt x="526542" y="62483"/>
                  </a:lnTo>
                  <a:lnTo>
                    <a:pt x="537972" y="51053"/>
                  </a:lnTo>
                  <a:close/>
                </a:path>
                <a:path w="624204" h="195579">
                  <a:moveTo>
                    <a:pt x="22859" y="73151"/>
                  </a:moveTo>
                  <a:lnTo>
                    <a:pt x="22859" y="62483"/>
                  </a:lnTo>
                  <a:lnTo>
                    <a:pt x="11430" y="73151"/>
                  </a:lnTo>
                  <a:lnTo>
                    <a:pt x="22859" y="73151"/>
                  </a:lnTo>
                  <a:close/>
                </a:path>
                <a:path w="624204" h="195579">
                  <a:moveTo>
                    <a:pt x="22859" y="121919"/>
                  </a:moveTo>
                  <a:lnTo>
                    <a:pt x="22859" y="73151"/>
                  </a:lnTo>
                  <a:lnTo>
                    <a:pt x="11430" y="73151"/>
                  </a:lnTo>
                  <a:lnTo>
                    <a:pt x="11430" y="121919"/>
                  </a:lnTo>
                  <a:lnTo>
                    <a:pt x="22859" y="121919"/>
                  </a:lnTo>
                  <a:close/>
                </a:path>
                <a:path w="624204" h="195579">
                  <a:moveTo>
                    <a:pt x="548640" y="141174"/>
                  </a:moveTo>
                  <a:lnTo>
                    <a:pt x="548640" y="121919"/>
                  </a:lnTo>
                  <a:lnTo>
                    <a:pt x="11430" y="121919"/>
                  </a:lnTo>
                  <a:lnTo>
                    <a:pt x="22859" y="132587"/>
                  </a:lnTo>
                  <a:lnTo>
                    <a:pt x="22859" y="144017"/>
                  </a:lnTo>
                  <a:lnTo>
                    <a:pt x="526542" y="144017"/>
                  </a:lnTo>
                  <a:lnTo>
                    <a:pt x="526542" y="132587"/>
                  </a:lnTo>
                  <a:lnTo>
                    <a:pt x="537972" y="144017"/>
                  </a:lnTo>
                  <a:lnTo>
                    <a:pt x="537972" y="151728"/>
                  </a:lnTo>
                  <a:lnTo>
                    <a:pt x="548640" y="141174"/>
                  </a:lnTo>
                  <a:close/>
                </a:path>
                <a:path w="624204" h="195579">
                  <a:moveTo>
                    <a:pt x="22859" y="144017"/>
                  </a:moveTo>
                  <a:lnTo>
                    <a:pt x="22859" y="132587"/>
                  </a:lnTo>
                  <a:lnTo>
                    <a:pt x="11430" y="121919"/>
                  </a:lnTo>
                  <a:lnTo>
                    <a:pt x="11430" y="144017"/>
                  </a:lnTo>
                  <a:lnTo>
                    <a:pt x="22859" y="144017"/>
                  </a:lnTo>
                  <a:close/>
                </a:path>
                <a:path w="624204" h="195579">
                  <a:moveTo>
                    <a:pt x="624078" y="97535"/>
                  </a:moveTo>
                  <a:lnTo>
                    <a:pt x="526542" y="0"/>
                  </a:lnTo>
                  <a:lnTo>
                    <a:pt x="526542" y="51053"/>
                  </a:lnTo>
                  <a:lnTo>
                    <a:pt x="529590" y="51053"/>
                  </a:lnTo>
                  <a:lnTo>
                    <a:pt x="529590" y="35051"/>
                  </a:lnTo>
                  <a:lnTo>
                    <a:pt x="548640" y="26669"/>
                  </a:lnTo>
                  <a:lnTo>
                    <a:pt x="548640" y="53897"/>
                  </a:lnTo>
                  <a:lnTo>
                    <a:pt x="592753" y="97535"/>
                  </a:lnTo>
                  <a:lnTo>
                    <a:pt x="600456" y="89915"/>
                  </a:lnTo>
                  <a:lnTo>
                    <a:pt x="600456" y="121157"/>
                  </a:lnTo>
                  <a:lnTo>
                    <a:pt x="624078" y="97535"/>
                  </a:lnTo>
                  <a:close/>
                </a:path>
                <a:path w="624204" h="195579">
                  <a:moveTo>
                    <a:pt x="537972" y="73151"/>
                  </a:moveTo>
                  <a:lnTo>
                    <a:pt x="537972" y="51053"/>
                  </a:lnTo>
                  <a:lnTo>
                    <a:pt x="526542" y="62483"/>
                  </a:lnTo>
                  <a:lnTo>
                    <a:pt x="526542" y="73151"/>
                  </a:lnTo>
                  <a:lnTo>
                    <a:pt x="537972" y="73151"/>
                  </a:lnTo>
                  <a:close/>
                </a:path>
                <a:path w="624204" h="195579">
                  <a:moveTo>
                    <a:pt x="537972" y="144017"/>
                  </a:moveTo>
                  <a:lnTo>
                    <a:pt x="526542" y="132587"/>
                  </a:lnTo>
                  <a:lnTo>
                    <a:pt x="526542" y="144017"/>
                  </a:lnTo>
                  <a:lnTo>
                    <a:pt x="537972" y="144017"/>
                  </a:lnTo>
                  <a:close/>
                </a:path>
                <a:path w="624204" h="195579">
                  <a:moveTo>
                    <a:pt x="537972" y="151728"/>
                  </a:moveTo>
                  <a:lnTo>
                    <a:pt x="537972" y="144017"/>
                  </a:lnTo>
                  <a:lnTo>
                    <a:pt x="526542" y="144017"/>
                  </a:lnTo>
                  <a:lnTo>
                    <a:pt x="526542" y="195071"/>
                  </a:lnTo>
                  <a:lnTo>
                    <a:pt x="529590" y="192023"/>
                  </a:lnTo>
                  <a:lnTo>
                    <a:pt x="529590" y="160019"/>
                  </a:lnTo>
                  <a:lnTo>
                    <a:pt x="537972" y="151728"/>
                  </a:lnTo>
                  <a:close/>
                </a:path>
                <a:path w="624204" h="195579">
                  <a:moveTo>
                    <a:pt x="548640" y="53897"/>
                  </a:moveTo>
                  <a:lnTo>
                    <a:pt x="548640" y="26669"/>
                  </a:lnTo>
                  <a:lnTo>
                    <a:pt x="529590" y="35051"/>
                  </a:lnTo>
                  <a:lnTo>
                    <a:pt x="548640" y="53897"/>
                  </a:lnTo>
                  <a:close/>
                </a:path>
                <a:path w="624204" h="195579">
                  <a:moveTo>
                    <a:pt x="548640" y="73151"/>
                  </a:moveTo>
                  <a:lnTo>
                    <a:pt x="548640" y="53897"/>
                  </a:lnTo>
                  <a:lnTo>
                    <a:pt x="529590" y="35051"/>
                  </a:lnTo>
                  <a:lnTo>
                    <a:pt x="529590" y="51053"/>
                  </a:lnTo>
                  <a:lnTo>
                    <a:pt x="537972" y="51053"/>
                  </a:lnTo>
                  <a:lnTo>
                    <a:pt x="537972" y="73151"/>
                  </a:lnTo>
                  <a:lnTo>
                    <a:pt x="548640" y="73151"/>
                  </a:lnTo>
                  <a:close/>
                </a:path>
                <a:path w="624204" h="195579">
                  <a:moveTo>
                    <a:pt x="600456" y="121157"/>
                  </a:moveTo>
                  <a:lnTo>
                    <a:pt x="600456" y="105155"/>
                  </a:lnTo>
                  <a:lnTo>
                    <a:pt x="592753" y="97535"/>
                  </a:lnTo>
                  <a:lnTo>
                    <a:pt x="529590" y="160019"/>
                  </a:lnTo>
                  <a:lnTo>
                    <a:pt x="548640" y="168401"/>
                  </a:lnTo>
                  <a:lnTo>
                    <a:pt x="548640" y="172973"/>
                  </a:lnTo>
                  <a:lnTo>
                    <a:pt x="600456" y="121157"/>
                  </a:lnTo>
                  <a:close/>
                </a:path>
                <a:path w="624204" h="195579">
                  <a:moveTo>
                    <a:pt x="548640" y="172973"/>
                  </a:moveTo>
                  <a:lnTo>
                    <a:pt x="548640" y="168401"/>
                  </a:lnTo>
                  <a:lnTo>
                    <a:pt x="529590" y="160019"/>
                  </a:lnTo>
                  <a:lnTo>
                    <a:pt x="529590" y="192023"/>
                  </a:lnTo>
                  <a:lnTo>
                    <a:pt x="548640" y="172973"/>
                  </a:lnTo>
                  <a:close/>
                </a:path>
                <a:path w="624204" h="195579">
                  <a:moveTo>
                    <a:pt x="600456" y="105155"/>
                  </a:moveTo>
                  <a:lnTo>
                    <a:pt x="600456" y="89915"/>
                  </a:lnTo>
                  <a:lnTo>
                    <a:pt x="592753" y="97535"/>
                  </a:lnTo>
                  <a:lnTo>
                    <a:pt x="600456" y="10515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874655" y="3888486"/>
              <a:ext cx="608076" cy="296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893449" y="3918204"/>
              <a:ext cx="486918" cy="2583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555889" y="3972306"/>
              <a:ext cx="275081" cy="1623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98520" y="3514036"/>
            <a:ext cx="259118" cy="24240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496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32" i="1" spc="-162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632" baseline="-2083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12718" y="4172183"/>
            <a:ext cx="134166" cy="252426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542" i="1" spc="1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54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55453" y="4172183"/>
            <a:ext cx="166987" cy="252426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542" i="1" spc="1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54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48961" y="3938371"/>
            <a:ext cx="923613" cy="42904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  <a:tabLst>
                <a:tab pos="425530" algn="l"/>
              </a:tabLst>
            </a:pPr>
            <a:r>
              <a:rPr sz="272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	</a:t>
            </a:r>
            <a:r>
              <a:rPr sz="2720" spc="-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720" spc="2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2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272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32617" y="3929256"/>
            <a:ext cx="119770" cy="36167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</a:pP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52079" y="4287352"/>
            <a:ext cx="90979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95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80216" y="4198537"/>
            <a:ext cx="125528" cy="21399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315" i="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23876" y="4198537"/>
            <a:ext cx="116315" cy="21399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315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94342" y="4001809"/>
            <a:ext cx="2177746" cy="36167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  <a:tabLst>
                <a:tab pos="385798" algn="l"/>
                <a:tab pos="783688" algn="l"/>
              </a:tabLst>
            </a:pPr>
            <a:r>
              <a:rPr sz="2267" i="1" spc="5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2267" spc="6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267" i="1" spc="68" dirty="0">
                <a:solidFill>
                  <a:prstClr val="black"/>
                </a:solidFill>
                <a:latin typeface="Times New Roman"/>
                <a:cs typeface="Times New Roman"/>
              </a:rPr>
              <a:t>L	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267" spc="9" dirty="0">
                <a:solidFill>
                  <a:prstClr val="black"/>
                </a:solidFill>
                <a:latin typeface="Times New Roman"/>
                <a:cs typeface="Times New Roman"/>
              </a:rPr>
              <a:t>)] </a:t>
            </a:r>
            <a:r>
              <a:rPr sz="2267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67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67" i="1" spc="-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15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66240" y="4751469"/>
            <a:ext cx="4645129" cy="513509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46065" defTabSz="829178">
              <a:lnSpc>
                <a:spcPts val="2884"/>
              </a:lnSpc>
              <a:spcBef>
                <a:spcPts val="103"/>
              </a:spcBef>
              <a:tabLst>
                <a:tab pos="2330911" algn="l"/>
              </a:tabLst>
            </a:pPr>
            <a:r>
              <a:rPr sz="2494" i="1" spc="27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94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94" spc="-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494" i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94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494" spc="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spc="1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76" i="1" spc="2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2176" i="1" spc="162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4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76" i="1" spc="4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76" i="1" spc="-34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76" i="1" spc="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76" i="1" spc="-34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76" spc="-313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2176" i="1" spc="19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76" spc="-30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176" spc="-2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76" i="1" spc="-2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76" i="1" spc="-36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1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76" i="1" spc="1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76" i="1" spc="-35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-1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94" spc="-9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630" i="1" spc="-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630" i="1" spc="-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94" spc="-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494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9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494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494" spc="-3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94" spc="23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2494" spc="-2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76" i="1" spc="-68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2176" i="1" spc="-61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spc="-14" dirty="0">
                <a:solidFill>
                  <a:prstClr val="black"/>
                </a:solidFill>
                <a:latin typeface="Times New Roman"/>
                <a:cs typeface="Times New Roman"/>
              </a:rPr>
              <a:t>)]</a:t>
            </a:r>
            <a:endParaRPr sz="24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984" defTabSz="829178">
              <a:lnSpc>
                <a:spcPts val="979"/>
              </a:lnSpc>
              <a:tabLst>
                <a:tab pos="1888106" algn="l"/>
                <a:tab pos="2203655" algn="l"/>
              </a:tabLst>
            </a:pPr>
            <a:r>
              <a:rPr sz="1043" i="1" dirty="0">
                <a:solidFill>
                  <a:prstClr val="black"/>
                </a:solidFill>
                <a:latin typeface="Times New Roman"/>
                <a:cs typeface="Times New Roman"/>
              </a:rPr>
              <a:t>D	D	ui</a:t>
            </a:r>
            <a:endParaRPr sz="104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025794" y="5715806"/>
            <a:ext cx="0" cy="319004"/>
          </a:xfrm>
          <a:custGeom>
            <a:avLst/>
            <a:gdLst/>
            <a:ahLst/>
            <a:cxnLst/>
            <a:rect l="l" t="t" r="r" b="b"/>
            <a:pathLst>
              <a:path h="351790">
                <a:moveTo>
                  <a:pt x="0" y="0"/>
                </a:moveTo>
                <a:lnTo>
                  <a:pt x="0" y="351282"/>
                </a:lnTo>
              </a:path>
            </a:pathLst>
          </a:custGeom>
          <a:ln w="14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97543" y="5715806"/>
            <a:ext cx="0" cy="319004"/>
          </a:xfrm>
          <a:custGeom>
            <a:avLst/>
            <a:gdLst/>
            <a:ahLst/>
            <a:cxnLst/>
            <a:rect l="l" t="t" r="r" b="b"/>
            <a:pathLst>
              <a:path h="351790">
                <a:moveTo>
                  <a:pt x="0" y="0"/>
                </a:moveTo>
                <a:lnTo>
                  <a:pt x="0" y="351282"/>
                </a:lnTo>
              </a:path>
            </a:pathLst>
          </a:custGeom>
          <a:ln w="14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01672" y="5634795"/>
            <a:ext cx="109406" cy="19943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49617" y="5634795"/>
            <a:ext cx="143955" cy="19943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224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82680" y="5324541"/>
            <a:ext cx="1783886" cy="491880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34549" defTabSz="829178">
              <a:spcBef>
                <a:spcPts val="82"/>
              </a:spcBef>
              <a:tabLst>
                <a:tab pos="1548374" algn="l"/>
              </a:tabLst>
            </a:pPr>
            <a:r>
              <a:rPr sz="3128" spc="-448" baseline="-22946" dirty="0">
                <a:solidFill>
                  <a:prstClr val="black"/>
                </a:solidFill>
                <a:latin typeface="Symbol"/>
                <a:cs typeface="Symbol"/>
              </a:rPr>
              <a:t></a:t>
            </a:r>
            <a:r>
              <a:rPr sz="3128" spc="-448" baseline="3623" dirty="0">
                <a:solidFill>
                  <a:prstClr val="black"/>
                </a:solidFill>
                <a:latin typeface="Symbol"/>
                <a:cs typeface="Symbol"/>
              </a:rPr>
              <a:t></a:t>
            </a:r>
            <a:r>
              <a:rPr sz="2222" i="1" spc="-29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222" i="1" spc="-299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4693" spc="-530" baseline="-402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4693" spc="-530" baseline="-40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4149" spc="-20" baseline="-2732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086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-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5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4149" spc="74" baseline="-2732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2086" spc="5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9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4693" spc="-537" baseline="-402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3128" spc="-537" baseline="3623" dirty="0">
                <a:solidFill>
                  <a:prstClr val="black"/>
                </a:solidFill>
                <a:latin typeface="Symbol"/>
                <a:cs typeface="Symbol"/>
              </a:rPr>
              <a:t></a:t>
            </a:r>
            <a:r>
              <a:rPr sz="3128" spc="-537" baseline="-22946" dirty="0">
                <a:solidFill>
                  <a:prstClr val="black"/>
                </a:solidFill>
                <a:latin typeface="Symbol"/>
                <a:cs typeface="Symbol"/>
              </a:rPr>
              <a:t></a:t>
            </a:r>
            <a:endParaRPr sz="3128" baseline="-22946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29155" y="5844858"/>
            <a:ext cx="109406" cy="19943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55050" y="5662519"/>
            <a:ext cx="217084" cy="336103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50808" y="5452457"/>
            <a:ext cx="1413635" cy="336103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34549" defTabSz="829178">
              <a:spcBef>
                <a:spcPts val="118"/>
              </a:spcBef>
              <a:tabLst>
                <a:tab pos="298850" algn="l"/>
                <a:tab pos="1377932" algn="l"/>
              </a:tabLst>
            </a:pPr>
            <a:r>
              <a:rPr sz="2086" i="1" spc="-39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128" spc="-584" baseline="14492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2086" spc="9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086" i="1" spc="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086" spc="9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086" spc="14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128" u="heavy" spc="20" baseline="3502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28" u="heavy" spc="564" baseline="3502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28" u="heavy" spc="20" baseline="3502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3128" baseline="350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40373" y="5379747"/>
            <a:ext cx="835513" cy="63942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6277" algn="ctr" defTabSz="829178">
              <a:lnSpc>
                <a:spcPts val="3636"/>
              </a:lnSpc>
              <a:spcBef>
                <a:spcPts val="86"/>
              </a:spcBef>
            </a:pPr>
            <a:r>
              <a:rPr sz="3174" spc="-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174">
              <a:solidFill>
                <a:prstClr val="black"/>
              </a:solidFill>
              <a:latin typeface="Symbol"/>
              <a:cs typeface="Symbol"/>
            </a:endParaRPr>
          </a:p>
          <a:p>
            <a:pPr algn="ctr" defTabSz="829178">
              <a:lnSpc>
                <a:spcPts val="1297"/>
              </a:lnSpc>
            </a:pPr>
            <a:r>
              <a:rPr sz="1224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2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24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92" i="1" spc="34" baseline="-20467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292" i="1" spc="-6" baseline="-204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-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24" spc="-50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92" i="1" spc="-74" baseline="-2046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92" baseline="-204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95293" y="4803248"/>
            <a:ext cx="1502887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50" dirty="0">
                <a:solidFill>
                  <a:prstClr val="black"/>
                </a:solidFill>
                <a:latin typeface="Trebuchet MS"/>
                <a:cs typeface="Trebuchet MS"/>
              </a:rPr>
              <a:t>True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 risk.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95293" y="5438955"/>
            <a:ext cx="198715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Empirical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risk.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2128" y="4799793"/>
            <a:ext cx="3515373" cy="102465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100191" defTabSz="829178">
              <a:lnSpc>
                <a:spcPct val="102200"/>
              </a:lnSpc>
              <a:spcBef>
                <a:spcPts val="86"/>
              </a:spcBef>
              <a:buFontTx/>
              <a:buAutoNum type="arabicPlain"/>
              <a:tabLst>
                <a:tab pos="207294" algn="l"/>
              </a:tabLst>
            </a:pPr>
            <a:r>
              <a:rPr sz="1088" i="1" spc="-9" dirty="0">
                <a:solidFill>
                  <a:prstClr val="black"/>
                </a:solidFill>
                <a:latin typeface="Arial"/>
                <a:cs typeface="Arial"/>
              </a:rPr>
              <a:t>Tobias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Schnabel, Adith Swaminathan, Ashudeep  Singh, Navin Chandak, and Thorsten Joachims. 2016.  Recommendations as </a:t>
            </a:r>
            <a:r>
              <a:rPr sz="1088" i="1" dirty="0">
                <a:solidFill>
                  <a:prstClr val="black"/>
                </a:solidFill>
                <a:latin typeface="Arial"/>
                <a:cs typeface="Arial"/>
              </a:rPr>
              <a:t>Treatments: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Debiasing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Learning 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Evaluation.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088" i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ICML.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  <a:p>
            <a:pPr marL="11516" marR="4607" defTabSz="829178">
              <a:lnSpc>
                <a:spcPct val="102099"/>
              </a:lnSpc>
              <a:spcBef>
                <a:spcPts val="9"/>
              </a:spcBef>
              <a:buFontTx/>
              <a:buAutoNum type="arabicPlain"/>
              <a:tabLst>
                <a:tab pos="207870" algn="l"/>
              </a:tabLst>
            </a:pP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B. M.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Marlin,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R. S. </a:t>
            </a:r>
            <a:r>
              <a:rPr sz="1088" i="1" spc="14" dirty="0">
                <a:solidFill>
                  <a:prstClr val="black"/>
                </a:solidFill>
                <a:latin typeface="Arial"/>
                <a:cs typeface="Arial"/>
              </a:rPr>
              <a:t>Zemel,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S. Roweis, and M.</a:t>
            </a:r>
            <a:r>
              <a:rPr sz="1088" i="1" spc="-1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-5" dirty="0">
                <a:solidFill>
                  <a:prstClr val="black"/>
                </a:solidFill>
                <a:latin typeface="Arial"/>
                <a:cs typeface="Arial"/>
              </a:rPr>
              <a:t>Slaney, 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“Collaborative filtering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and the missing at</a:t>
            </a:r>
            <a:r>
              <a:rPr sz="1088" i="1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random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2128" y="5817601"/>
            <a:ext cx="1646265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assumption,” in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UAI,</a:t>
            </a:r>
            <a:r>
              <a:rPr sz="1088" i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2007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9604" y="3944776"/>
            <a:ext cx="3980675" cy="2020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06724" y="2821068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322917" y="3142588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530858" y="50291"/>
                </a:moveTo>
                <a:lnTo>
                  <a:pt x="1530858" y="25145"/>
                </a:lnTo>
                <a:lnTo>
                  <a:pt x="0" y="25146"/>
                </a:lnTo>
                <a:lnTo>
                  <a:pt x="0" y="50292"/>
                </a:lnTo>
                <a:lnTo>
                  <a:pt x="1530858" y="50291"/>
                </a:lnTo>
                <a:close/>
              </a:path>
              <a:path w="1593850" h="75564">
                <a:moveTo>
                  <a:pt x="1593342" y="37337"/>
                </a:moveTo>
                <a:lnTo>
                  <a:pt x="1518666" y="0"/>
                </a:lnTo>
                <a:lnTo>
                  <a:pt x="1518666" y="25145"/>
                </a:lnTo>
                <a:lnTo>
                  <a:pt x="1530858" y="25145"/>
                </a:lnTo>
                <a:lnTo>
                  <a:pt x="1530858" y="69217"/>
                </a:lnTo>
                <a:lnTo>
                  <a:pt x="1593342" y="37337"/>
                </a:lnTo>
                <a:close/>
              </a:path>
              <a:path w="1593850" h="75564">
                <a:moveTo>
                  <a:pt x="1530858" y="69217"/>
                </a:moveTo>
                <a:lnTo>
                  <a:pt x="1530858" y="50291"/>
                </a:lnTo>
                <a:lnTo>
                  <a:pt x="1518666" y="50291"/>
                </a:lnTo>
                <a:lnTo>
                  <a:pt x="1518666" y="75437"/>
                </a:lnTo>
                <a:lnTo>
                  <a:pt x="1530858" y="6921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71071" y="2807939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649419" y="790022"/>
            <a:ext cx="8294092" cy="297404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84262" indent="-161805" defTabSz="829178">
              <a:spcBef>
                <a:spcPts val="95"/>
              </a:spcBef>
              <a:buFont typeface="Times New Roman"/>
              <a:buChar char="•"/>
              <a:tabLst>
                <a:tab pos="184838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Selection</a:t>
            </a:r>
            <a:r>
              <a:rPr sz="2539" b="1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98851" marR="16123" lvl="1" indent="-363917" algn="just" defTabSz="829178">
              <a:spcBef>
                <a:spcPts val="2249"/>
              </a:spcBef>
              <a:buFont typeface="Arial"/>
              <a:buChar char="•"/>
              <a:tabLst>
                <a:tab pos="599427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Selection bias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happens in </a:t>
            </a:r>
            <a:r>
              <a:rPr sz="2222" i="1" spc="-9" dirty="0">
                <a:solidFill>
                  <a:srgbClr val="2E5497"/>
                </a:solidFill>
                <a:latin typeface="Carlito"/>
                <a:cs typeface="Carlito"/>
              </a:rPr>
              <a:t>explicit feedback </a:t>
            </a:r>
            <a:r>
              <a:rPr sz="2222" i="1" spc="-14" dirty="0">
                <a:solidFill>
                  <a:srgbClr val="2E5497"/>
                </a:solidFill>
                <a:latin typeface="Carlito"/>
                <a:cs typeface="Carlito"/>
              </a:rPr>
              <a:t>data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as users  are free </a:t>
            </a:r>
            <a:r>
              <a:rPr sz="2222" i="1" spc="-14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choose which </a:t>
            </a:r>
            <a:r>
              <a:rPr sz="2222" i="1" spc="-9" dirty="0">
                <a:solidFill>
                  <a:prstClr val="black"/>
                </a:solidFill>
                <a:latin typeface="Carlito"/>
                <a:cs typeface="Carlito"/>
              </a:rPr>
              <a:t>items </a:t>
            </a:r>
            <a:r>
              <a:rPr sz="2222" i="1" spc="-14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9" dirty="0">
                <a:solidFill>
                  <a:prstClr val="black"/>
                </a:solidFill>
                <a:latin typeface="Carlito"/>
                <a:cs typeface="Carlito"/>
              </a:rPr>
              <a:t>rate,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so that the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observed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ratings  are not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222" i="1" spc="-9" dirty="0">
                <a:solidFill>
                  <a:prstClr val="black"/>
                </a:solidFill>
                <a:latin typeface="Carlito"/>
                <a:cs typeface="Carlito"/>
              </a:rPr>
              <a:t>representative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sample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all</a:t>
            </a:r>
            <a:r>
              <a:rPr sz="2222" i="1" spc="32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ratings</a:t>
            </a:r>
            <a:r>
              <a:rPr sz="2222" i="1" spc="-5" dirty="0" smtClean="0">
                <a:solidFill>
                  <a:prstClr val="black"/>
                </a:solidFill>
                <a:latin typeface="Carlito"/>
                <a:cs typeface="Carlito"/>
              </a:rPr>
              <a:t>.</a:t>
            </a:r>
            <a:endParaRPr sz="2222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3456000" defTabSz="829178"/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Selection</a:t>
            </a:r>
            <a:r>
              <a:rPr sz="2222" i="1" spc="-9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2222" dirty="0">
              <a:solidFill>
                <a:prstClr val="black"/>
              </a:solidFill>
              <a:latin typeface="Carlito"/>
              <a:cs typeface="Carlito"/>
            </a:endParaRPr>
          </a:p>
          <a:p>
            <a:pPr defTabSz="829178">
              <a:spcBef>
                <a:spcPts val="18"/>
              </a:spcBef>
            </a:pPr>
            <a:endParaRPr sz="1678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3446271" defTabSz="829178"/>
            <a:r>
              <a:rPr sz="2086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-61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086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41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086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086" spc="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1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086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-4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86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68934" y="2893460"/>
            <a:ext cx="1164988" cy="950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69494" y="5808628"/>
            <a:ext cx="146258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17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82425" y="4148445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935276" y="4624745"/>
            <a:ext cx="1870834" cy="68522"/>
          </a:xfrm>
          <a:custGeom>
            <a:avLst/>
            <a:gdLst/>
            <a:ahLst/>
            <a:cxnLst/>
            <a:rect l="l" t="t" r="r" b="b"/>
            <a:pathLst>
              <a:path w="2063114" h="75564">
                <a:moveTo>
                  <a:pt x="2000250" y="50291"/>
                </a:moveTo>
                <a:lnTo>
                  <a:pt x="2000250" y="25145"/>
                </a:lnTo>
                <a:lnTo>
                  <a:pt x="762" y="21336"/>
                </a:lnTo>
                <a:lnTo>
                  <a:pt x="0" y="46482"/>
                </a:lnTo>
                <a:lnTo>
                  <a:pt x="2000250" y="50291"/>
                </a:lnTo>
                <a:close/>
              </a:path>
              <a:path w="2063114" h="75564">
                <a:moveTo>
                  <a:pt x="2062734" y="38099"/>
                </a:moveTo>
                <a:lnTo>
                  <a:pt x="1988058" y="0"/>
                </a:lnTo>
                <a:lnTo>
                  <a:pt x="1988058" y="25122"/>
                </a:lnTo>
                <a:lnTo>
                  <a:pt x="2000250" y="25145"/>
                </a:lnTo>
                <a:lnTo>
                  <a:pt x="2000250" y="69341"/>
                </a:lnTo>
                <a:lnTo>
                  <a:pt x="2062734" y="38099"/>
                </a:lnTo>
                <a:close/>
              </a:path>
              <a:path w="2063114" h="75564">
                <a:moveTo>
                  <a:pt x="2000250" y="69341"/>
                </a:moveTo>
                <a:lnTo>
                  <a:pt x="2000250" y="50291"/>
                </a:lnTo>
                <a:lnTo>
                  <a:pt x="1988058" y="50268"/>
                </a:lnTo>
                <a:lnTo>
                  <a:pt x="1988058" y="75437"/>
                </a:lnTo>
                <a:lnTo>
                  <a:pt x="2000250" y="693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56877" y="4133934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450697" y="3594118"/>
            <a:ext cx="837894" cy="622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7740" y="4113616"/>
            <a:ext cx="1901353" cy="919078"/>
          </a:xfrm>
          <a:prstGeom prst="rect">
            <a:avLst/>
          </a:prstGeom>
        </p:spPr>
        <p:txBody>
          <a:bodyPr vert="horz" wrap="square" lIns="0" tIns="149713" rIns="0" bIns="0" rtlCol="0">
            <a:spAutoFit/>
          </a:bodyPr>
          <a:lstStyle/>
          <a:p>
            <a:pPr marR="32822" algn="ctr" defTabSz="829178">
              <a:spcBef>
                <a:spcPts val="1179"/>
              </a:spcBef>
            </a:pPr>
            <a:r>
              <a:rPr sz="1904" i="1" spc="-5" dirty="0">
                <a:solidFill>
                  <a:srgbClr val="FF0000"/>
                </a:solidFill>
                <a:latin typeface="Carlito"/>
                <a:cs typeface="Carlito"/>
              </a:rPr>
              <a:t>Exposure</a:t>
            </a:r>
            <a:r>
              <a:rPr sz="1904" i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904" i="1" spc="-5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904">
              <a:solidFill>
                <a:prstClr val="black"/>
              </a:solidFill>
              <a:latin typeface="Carlito"/>
              <a:cs typeface="Carlito"/>
            </a:endParaRPr>
          </a:p>
          <a:p>
            <a:pPr algn="ctr" defTabSz="829178">
              <a:spcBef>
                <a:spcPts val="1192"/>
              </a:spcBef>
            </a:pPr>
            <a:r>
              <a:rPr sz="2086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-47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086" i="1" spc="36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36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086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0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34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-4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08383" y="2512735"/>
            <a:ext cx="905244" cy="283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9419" y="571484"/>
            <a:ext cx="8197354" cy="2590150"/>
          </a:xfrm>
          <a:prstGeom prst="rect">
            <a:avLst/>
          </a:prstGeom>
        </p:spPr>
        <p:txBody>
          <a:bodyPr vert="horz" wrap="square" lIns="0" tIns="230903" rIns="0" bIns="0" rtlCol="0">
            <a:spAutoFit/>
          </a:bodyPr>
          <a:lstStyle/>
          <a:p>
            <a:pPr marL="184262" indent="-161805" defTabSz="829178">
              <a:spcBef>
                <a:spcPts val="1818"/>
              </a:spcBef>
              <a:buFont typeface="Times New Roman"/>
              <a:buChar char="•"/>
              <a:tabLst>
                <a:tab pos="184838" algn="l"/>
              </a:tabLst>
            </a:pP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Exposure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22650" marR="39156" indent="-363917" algn="just" defTabSz="829178">
              <a:spcBef>
                <a:spcPts val="1510"/>
              </a:spcBef>
              <a:buFont typeface="Arial"/>
              <a:buChar char="•"/>
              <a:tabLst>
                <a:tab pos="423226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Exposure bias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happens in </a:t>
            </a:r>
            <a:r>
              <a:rPr sz="2222" i="1" spc="-5" dirty="0">
                <a:solidFill>
                  <a:srgbClr val="2E5497"/>
                </a:solidFill>
                <a:latin typeface="Carlito"/>
                <a:cs typeface="Carlito"/>
              </a:rPr>
              <a:t>implicit feedback data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as users  are only exposed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part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specific</a:t>
            </a:r>
            <a:r>
              <a:rPr sz="2222" i="1" spc="18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items.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marL="422650" marR="98465" indent="-363917" algn="just" defTabSz="829178">
              <a:spcBef>
                <a:spcPts val="481"/>
              </a:spcBef>
              <a:buFont typeface="Arial"/>
              <a:buChar char="•"/>
              <a:tabLst>
                <a:tab pos="423226" algn="l"/>
                <a:tab pos="5539945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Explanation: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27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r>
              <a:rPr sz="2222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generates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behaviors</a:t>
            </a:r>
            <a:r>
              <a:rPr sz="2222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on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exposed</a:t>
            </a:r>
            <a:r>
              <a:rPr sz="2222" spc="-1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items,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making 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observed</a:t>
            </a:r>
            <a:r>
              <a:rPr sz="2222" spc="-2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user‐item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distribution	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deviate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from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-37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ideal  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one </a:t>
            </a:r>
            <a:r>
              <a:rPr sz="2131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2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131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23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31" spc="-3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-258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18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2310184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27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2539" b="1" spc="-1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30785" y="2055460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278300" y="2542815"/>
            <a:ext cx="1530526" cy="67947"/>
          </a:xfrm>
          <a:custGeom>
            <a:avLst/>
            <a:gdLst/>
            <a:ahLst/>
            <a:cxnLst/>
            <a:rect l="l" t="t" r="r" b="b"/>
            <a:pathLst>
              <a:path w="1687829" h="74930">
                <a:moveTo>
                  <a:pt x="1625346" y="49529"/>
                </a:moveTo>
                <a:lnTo>
                  <a:pt x="1625346" y="24383"/>
                </a:lnTo>
                <a:lnTo>
                  <a:pt x="0" y="21336"/>
                </a:lnTo>
                <a:lnTo>
                  <a:pt x="0" y="46482"/>
                </a:lnTo>
                <a:lnTo>
                  <a:pt x="1625346" y="49529"/>
                </a:lnTo>
                <a:close/>
              </a:path>
              <a:path w="1687829" h="74930">
                <a:moveTo>
                  <a:pt x="1687830" y="37337"/>
                </a:moveTo>
                <a:lnTo>
                  <a:pt x="1613153" y="0"/>
                </a:lnTo>
                <a:lnTo>
                  <a:pt x="1613153" y="24361"/>
                </a:lnTo>
                <a:lnTo>
                  <a:pt x="1625346" y="24383"/>
                </a:lnTo>
                <a:lnTo>
                  <a:pt x="1625346" y="68579"/>
                </a:lnTo>
                <a:lnTo>
                  <a:pt x="1687830" y="37337"/>
                </a:lnTo>
                <a:close/>
              </a:path>
              <a:path w="1687829" h="74930">
                <a:moveTo>
                  <a:pt x="1625346" y="68579"/>
                </a:moveTo>
                <a:lnTo>
                  <a:pt x="1625346" y="49529"/>
                </a:lnTo>
                <a:lnTo>
                  <a:pt x="1613153" y="49507"/>
                </a:lnTo>
                <a:lnTo>
                  <a:pt x="1613153" y="74676"/>
                </a:lnTo>
                <a:lnTo>
                  <a:pt x="1625346" y="6857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68230" y="2055460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595016" y="2542815"/>
            <a:ext cx="1827073" cy="67947"/>
          </a:xfrm>
          <a:custGeom>
            <a:avLst/>
            <a:gdLst/>
            <a:ahLst/>
            <a:cxnLst/>
            <a:rect l="l" t="t" r="r" b="b"/>
            <a:pathLst>
              <a:path w="2014854" h="74930">
                <a:moveTo>
                  <a:pt x="1952244" y="49529"/>
                </a:moveTo>
                <a:lnTo>
                  <a:pt x="1952244" y="24383"/>
                </a:lnTo>
                <a:lnTo>
                  <a:pt x="0" y="21336"/>
                </a:lnTo>
                <a:lnTo>
                  <a:pt x="0" y="46482"/>
                </a:lnTo>
                <a:lnTo>
                  <a:pt x="1952244" y="49529"/>
                </a:lnTo>
                <a:close/>
              </a:path>
              <a:path w="2014854" h="74930">
                <a:moveTo>
                  <a:pt x="2014727" y="37337"/>
                </a:moveTo>
                <a:lnTo>
                  <a:pt x="1939289" y="0"/>
                </a:lnTo>
                <a:lnTo>
                  <a:pt x="1939289" y="24363"/>
                </a:lnTo>
                <a:lnTo>
                  <a:pt x="1952244" y="24383"/>
                </a:lnTo>
                <a:lnTo>
                  <a:pt x="1952244" y="68264"/>
                </a:lnTo>
                <a:lnTo>
                  <a:pt x="2014727" y="37337"/>
                </a:lnTo>
                <a:close/>
              </a:path>
              <a:path w="2014854" h="74930">
                <a:moveTo>
                  <a:pt x="1952244" y="68264"/>
                </a:moveTo>
                <a:lnTo>
                  <a:pt x="1952244" y="49529"/>
                </a:lnTo>
                <a:lnTo>
                  <a:pt x="1939289" y="49509"/>
                </a:lnTo>
                <a:lnTo>
                  <a:pt x="1939289" y="74675"/>
                </a:lnTo>
                <a:lnTo>
                  <a:pt x="1952244" y="6826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14400" y="2049799"/>
            <a:ext cx="1523040" cy="1053748"/>
            <a:chOff x="8123935" y="2260473"/>
            <a:chExt cx="1679575" cy="1162050"/>
          </a:xfrm>
        </p:grpSpPr>
        <p:sp>
          <p:nvSpPr>
            <p:cNvPr id="8" name="object 8"/>
            <p:cNvSpPr/>
            <p:nvPr/>
          </p:nvSpPr>
          <p:spPr>
            <a:xfrm>
              <a:off x="8549512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964040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377806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129650" y="265709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129650" y="303428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135746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792334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650" y="227228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129650" y="3410712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625110" y="2060508"/>
            <a:ext cx="375434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marL="576"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00314" y="2060508"/>
            <a:ext cx="376010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00314" y="2751491"/>
            <a:ext cx="376010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76208" y="2751491"/>
            <a:ext cx="375434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51411" y="2751491"/>
            <a:ext cx="376010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68773" y="1836643"/>
            <a:ext cx="6114042" cy="624763"/>
          </a:xfrm>
          <a:custGeom>
            <a:avLst/>
            <a:gdLst/>
            <a:ahLst/>
            <a:cxnLst/>
            <a:rect l="l" t="t" r="r" b="b"/>
            <a:pathLst>
              <a:path w="6742430" h="688975">
                <a:moveTo>
                  <a:pt x="64770" y="393192"/>
                </a:moveTo>
                <a:lnTo>
                  <a:pt x="41224" y="377913"/>
                </a:lnTo>
                <a:lnTo>
                  <a:pt x="41910" y="377190"/>
                </a:lnTo>
                <a:lnTo>
                  <a:pt x="35052" y="371856"/>
                </a:lnTo>
                <a:lnTo>
                  <a:pt x="33934" y="373189"/>
                </a:lnTo>
                <a:lnTo>
                  <a:pt x="8382" y="356616"/>
                </a:lnTo>
                <a:lnTo>
                  <a:pt x="0" y="430530"/>
                </a:lnTo>
                <a:lnTo>
                  <a:pt x="27432" y="414705"/>
                </a:lnTo>
                <a:lnTo>
                  <a:pt x="64770" y="393192"/>
                </a:lnTo>
                <a:close/>
              </a:path>
              <a:path w="6742430" h="688975">
                <a:moveTo>
                  <a:pt x="89154" y="346710"/>
                </a:moveTo>
                <a:lnTo>
                  <a:pt x="85344" y="339852"/>
                </a:lnTo>
                <a:lnTo>
                  <a:pt x="70866" y="347472"/>
                </a:lnTo>
                <a:lnTo>
                  <a:pt x="56388" y="355854"/>
                </a:lnTo>
                <a:lnTo>
                  <a:pt x="60198" y="363474"/>
                </a:lnTo>
                <a:lnTo>
                  <a:pt x="89154" y="346710"/>
                </a:lnTo>
                <a:close/>
              </a:path>
              <a:path w="6742430" h="688975">
                <a:moveTo>
                  <a:pt x="142494" y="323088"/>
                </a:moveTo>
                <a:lnTo>
                  <a:pt x="139446" y="315468"/>
                </a:lnTo>
                <a:lnTo>
                  <a:pt x="134112" y="317754"/>
                </a:lnTo>
                <a:lnTo>
                  <a:pt x="110490" y="327660"/>
                </a:lnTo>
                <a:lnTo>
                  <a:pt x="108204" y="328422"/>
                </a:lnTo>
                <a:lnTo>
                  <a:pt x="112014" y="336042"/>
                </a:lnTo>
                <a:lnTo>
                  <a:pt x="114300" y="335280"/>
                </a:lnTo>
                <a:lnTo>
                  <a:pt x="137160" y="325374"/>
                </a:lnTo>
                <a:lnTo>
                  <a:pt x="142494" y="323088"/>
                </a:lnTo>
                <a:close/>
              </a:path>
              <a:path w="6742430" h="688975">
                <a:moveTo>
                  <a:pt x="197358" y="303276"/>
                </a:moveTo>
                <a:lnTo>
                  <a:pt x="194310" y="295656"/>
                </a:lnTo>
                <a:lnTo>
                  <a:pt x="185166" y="298704"/>
                </a:lnTo>
                <a:lnTo>
                  <a:pt x="163068" y="306324"/>
                </a:lnTo>
                <a:lnTo>
                  <a:pt x="166116" y="314706"/>
                </a:lnTo>
                <a:lnTo>
                  <a:pt x="188214" y="306324"/>
                </a:lnTo>
                <a:lnTo>
                  <a:pt x="197358" y="303276"/>
                </a:lnTo>
                <a:close/>
              </a:path>
              <a:path w="6742430" h="688975">
                <a:moveTo>
                  <a:pt x="252984" y="285750"/>
                </a:moveTo>
                <a:lnTo>
                  <a:pt x="250698" y="278130"/>
                </a:lnTo>
                <a:lnTo>
                  <a:pt x="244602" y="279654"/>
                </a:lnTo>
                <a:lnTo>
                  <a:pt x="218694" y="287274"/>
                </a:lnTo>
                <a:lnTo>
                  <a:pt x="220980" y="295656"/>
                </a:lnTo>
                <a:lnTo>
                  <a:pt x="246888" y="287274"/>
                </a:lnTo>
                <a:lnTo>
                  <a:pt x="252984" y="285750"/>
                </a:lnTo>
                <a:close/>
              </a:path>
              <a:path w="6742430" h="688975">
                <a:moveTo>
                  <a:pt x="309372" y="269748"/>
                </a:moveTo>
                <a:lnTo>
                  <a:pt x="307086" y="262128"/>
                </a:lnTo>
                <a:lnTo>
                  <a:pt x="277368" y="269748"/>
                </a:lnTo>
                <a:lnTo>
                  <a:pt x="274320" y="270510"/>
                </a:lnTo>
                <a:lnTo>
                  <a:pt x="276606" y="278892"/>
                </a:lnTo>
                <a:lnTo>
                  <a:pt x="278892" y="278130"/>
                </a:lnTo>
                <a:lnTo>
                  <a:pt x="309372" y="269748"/>
                </a:lnTo>
                <a:close/>
              </a:path>
              <a:path w="6742430" h="688975">
                <a:moveTo>
                  <a:pt x="365760" y="255270"/>
                </a:moveTo>
                <a:lnTo>
                  <a:pt x="363474" y="247650"/>
                </a:lnTo>
                <a:lnTo>
                  <a:pt x="346710" y="251460"/>
                </a:lnTo>
                <a:lnTo>
                  <a:pt x="330708" y="255270"/>
                </a:lnTo>
                <a:lnTo>
                  <a:pt x="332994" y="263652"/>
                </a:lnTo>
                <a:lnTo>
                  <a:pt x="348996" y="259842"/>
                </a:lnTo>
                <a:lnTo>
                  <a:pt x="365760" y="255270"/>
                </a:lnTo>
                <a:close/>
              </a:path>
              <a:path w="6742430" h="688975">
                <a:moveTo>
                  <a:pt x="422148" y="242316"/>
                </a:moveTo>
                <a:lnTo>
                  <a:pt x="420624" y="233934"/>
                </a:lnTo>
                <a:lnTo>
                  <a:pt x="387858" y="241554"/>
                </a:lnTo>
                <a:lnTo>
                  <a:pt x="390144" y="249936"/>
                </a:lnTo>
                <a:lnTo>
                  <a:pt x="422148" y="242316"/>
                </a:lnTo>
                <a:close/>
              </a:path>
              <a:path w="6742430" h="688975">
                <a:moveTo>
                  <a:pt x="479298" y="229362"/>
                </a:moveTo>
                <a:lnTo>
                  <a:pt x="477774" y="221742"/>
                </a:lnTo>
                <a:lnTo>
                  <a:pt x="464820" y="224028"/>
                </a:lnTo>
                <a:lnTo>
                  <a:pt x="445008" y="228600"/>
                </a:lnTo>
                <a:lnTo>
                  <a:pt x="446532" y="236982"/>
                </a:lnTo>
                <a:lnTo>
                  <a:pt x="466344" y="232410"/>
                </a:lnTo>
                <a:lnTo>
                  <a:pt x="479298" y="229362"/>
                </a:lnTo>
                <a:close/>
              </a:path>
              <a:path w="6742430" h="688975">
                <a:moveTo>
                  <a:pt x="536448" y="217932"/>
                </a:moveTo>
                <a:lnTo>
                  <a:pt x="534924" y="209550"/>
                </a:lnTo>
                <a:lnTo>
                  <a:pt x="506730" y="215646"/>
                </a:lnTo>
                <a:lnTo>
                  <a:pt x="502158" y="216408"/>
                </a:lnTo>
                <a:lnTo>
                  <a:pt x="503682" y="224790"/>
                </a:lnTo>
                <a:lnTo>
                  <a:pt x="508254" y="223266"/>
                </a:lnTo>
                <a:lnTo>
                  <a:pt x="536448" y="217932"/>
                </a:lnTo>
                <a:close/>
              </a:path>
              <a:path w="6742430" h="688975">
                <a:moveTo>
                  <a:pt x="594360" y="207264"/>
                </a:moveTo>
                <a:lnTo>
                  <a:pt x="592836" y="198882"/>
                </a:lnTo>
                <a:lnTo>
                  <a:pt x="559308" y="204978"/>
                </a:lnTo>
                <a:lnTo>
                  <a:pt x="561594" y="213360"/>
                </a:lnTo>
                <a:lnTo>
                  <a:pt x="594360" y="207264"/>
                </a:lnTo>
                <a:close/>
              </a:path>
              <a:path w="6742430" h="688975">
                <a:moveTo>
                  <a:pt x="651510" y="196596"/>
                </a:moveTo>
                <a:lnTo>
                  <a:pt x="649986" y="188214"/>
                </a:lnTo>
                <a:lnTo>
                  <a:pt x="643128" y="189738"/>
                </a:lnTo>
                <a:lnTo>
                  <a:pt x="617220" y="194310"/>
                </a:lnTo>
                <a:lnTo>
                  <a:pt x="618744" y="202692"/>
                </a:lnTo>
                <a:lnTo>
                  <a:pt x="644652" y="197358"/>
                </a:lnTo>
                <a:lnTo>
                  <a:pt x="651510" y="196596"/>
                </a:lnTo>
                <a:close/>
              </a:path>
              <a:path w="6742430" h="688975">
                <a:moveTo>
                  <a:pt x="709422" y="186690"/>
                </a:moveTo>
                <a:lnTo>
                  <a:pt x="707898" y="178308"/>
                </a:lnTo>
                <a:lnTo>
                  <a:pt x="691896" y="181356"/>
                </a:lnTo>
                <a:lnTo>
                  <a:pt x="675132" y="183642"/>
                </a:lnTo>
                <a:lnTo>
                  <a:pt x="675894" y="192024"/>
                </a:lnTo>
                <a:lnTo>
                  <a:pt x="693420" y="188976"/>
                </a:lnTo>
                <a:lnTo>
                  <a:pt x="709422" y="186690"/>
                </a:lnTo>
                <a:close/>
              </a:path>
              <a:path w="6742430" h="688975">
                <a:moveTo>
                  <a:pt x="766572" y="177546"/>
                </a:moveTo>
                <a:lnTo>
                  <a:pt x="765810" y="169164"/>
                </a:lnTo>
                <a:lnTo>
                  <a:pt x="741426" y="172974"/>
                </a:lnTo>
                <a:lnTo>
                  <a:pt x="732282" y="174498"/>
                </a:lnTo>
                <a:lnTo>
                  <a:pt x="733806" y="182880"/>
                </a:lnTo>
                <a:lnTo>
                  <a:pt x="742950" y="181356"/>
                </a:lnTo>
                <a:lnTo>
                  <a:pt x="766572" y="177546"/>
                </a:lnTo>
                <a:close/>
              </a:path>
              <a:path w="6742430" h="688975">
                <a:moveTo>
                  <a:pt x="824484" y="168402"/>
                </a:moveTo>
                <a:lnTo>
                  <a:pt x="822960" y="160020"/>
                </a:lnTo>
                <a:lnTo>
                  <a:pt x="792480" y="164592"/>
                </a:lnTo>
                <a:lnTo>
                  <a:pt x="790194" y="165354"/>
                </a:lnTo>
                <a:lnTo>
                  <a:pt x="791718" y="172974"/>
                </a:lnTo>
                <a:lnTo>
                  <a:pt x="794004" y="172974"/>
                </a:lnTo>
                <a:lnTo>
                  <a:pt x="824484" y="168402"/>
                </a:lnTo>
                <a:close/>
              </a:path>
              <a:path w="6742430" h="688975">
                <a:moveTo>
                  <a:pt x="882396" y="159258"/>
                </a:moveTo>
                <a:lnTo>
                  <a:pt x="880872" y="151638"/>
                </a:lnTo>
                <a:lnTo>
                  <a:pt x="848106" y="156210"/>
                </a:lnTo>
                <a:lnTo>
                  <a:pt x="849630" y="164592"/>
                </a:lnTo>
                <a:lnTo>
                  <a:pt x="882396" y="159258"/>
                </a:lnTo>
                <a:close/>
              </a:path>
              <a:path w="6742430" h="688975">
                <a:moveTo>
                  <a:pt x="940308" y="151638"/>
                </a:moveTo>
                <a:lnTo>
                  <a:pt x="938784" y="143256"/>
                </a:lnTo>
                <a:lnTo>
                  <a:pt x="906018" y="147828"/>
                </a:lnTo>
                <a:lnTo>
                  <a:pt x="906780" y="156210"/>
                </a:lnTo>
                <a:lnTo>
                  <a:pt x="940308" y="151638"/>
                </a:lnTo>
                <a:close/>
              </a:path>
              <a:path w="6742430" h="688975">
                <a:moveTo>
                  <a:pt x="998220" y="143256"/>
                </a:moveTo>
                <a:lnTo>
                  <a:pt x="996696" y="134874"/>
                </a:lnTo>
                <a:lnTo>
                  <a:pt x="963930" y="139446"/>
                </a:lnTo>
                <a:lnTo>
                  <a:pt x="964692" y="147828"/>
                </a:lnTo>
                <a:lnTo>
                  <a:pt x="998220" y="143256"/>
                </a:lnTo>
                <a:close/>
              </a:path>
              <a:path w="6742430" h="688975">
                <a:moveTo>
                  <a:pt x="1056132" y="135636"/>
                </a:moveTo>
                <a:lnTo>
                  <a:pt x="1055370" y="128016"/>
                </a:lnTo>
                <a:lnTo>
                  <a:pt x="1021842" y="131826"/>
                </a:lnTo>
                <a:lnTo>
                  <a:pt x="1022604" y="140208"/>
                </a:lnTo>
                <a:lnTo>
                  <a:pt x="1056132" y="135636"/>
                </a:lnTo>
                <a:close/>
              </a:path>
              <a:path w="6742430" h="688975">
                <a:moveTo>
                  <a:pt x="1114044" y="128778"/>
                </a:moveTo>
                <a:lnTo>
                  <a:pt x="1113282" y="120396"/>
                </a:lnTo>
                <a:lnTo>
                  <a:pt x="1079754" y="124206"/>
                </a:lnTo>
                <a:lnTo>
                  <a:pt x="1081278" y="132588"/>
                </a:lnTo>
                <a:lnTo>
                  <a:pt x="1114044" y="128778"/>
                </a:lnTo>
                <a:close/>
              </a:path>
              <a:path w="6742430" h="688975">
                <a:moveTo>
                  <a:pt x="1171956" y="121920"/>
                </a:moveTo>
                <a:lnTo>
                  <a:pt x="1171194" y="113538"/>
                </a:lnTo>
                <a:lnTo>
                  <a:pt x="1137666" y="117348"/>
                </a:lnTo>
                <a:lnTo>
                  <a:pt x="1139190" y="125730"/>
                </a:lnTo>
                <a:lnTo>
                  <a:pt x="1171956" y="121920"/>
                </a:lnTo>
                <a:close/>
              </a:path>
              <a:path w="6742430" h="688975">
                <a:moveTo>
                  <a:pt x="1229868" y="115062"/>
                </a:moveTo>
                <a:lnTo>
                  <a:pt x="1229106" y="106680"/>
                </a:lnTo>
                <a:lnTo>
                  <a:pt x="1196340" y="110490"/>
                </a:lnTo>
                <a:lnTo>
                  <a:pt x="1197102" y="118872"/>
                </a:lnTo>
                <a:lnTo>
                  <a:pt x="1229868" y="115062"/>
                </a:lnTo>
                <a:close/>
              </a:path>
              <a:path w="6742430" h="688975">
                <a:moveTo>
                  <a:pt x="1288542" y="108966"/>
                </a:moveTo>
                <a:lnTo>
                  <a:pt x="1287018" y="100584"/>
                </a:lnTo>
                <a:lnTo>
                  <a:pt x="1254252" y="103632"/>
                </a:lnTo>
                <a:lnTo>
                  <a:pt x="1255014" y="112014"/>
                </a:lnTo>
                <a:lnTo>
                  <a:pt x="1288542" y="108966"/>
                </a:lnTo>
                <a:close/>
              </a:path>
              <a:path w="6742430" h="688975">
                <a:moveTo>
                  <a:pt x="1346454" y="102870"/>
                </a:moveTo>
                <a:lnTo>
                  <a:pt x="1345692" y="94488"/>
                </a:lnTo>
                <a:lnTo>
                  <a:pt x="1312164" y="97536"/>
                </a:lnTo>
                <a:lnTo>
                  <a:pt x="1312926" y="105918"/>
                </a:lnTo>
                <a:lnTo>
                  <a:pt x="1346454" y="102870"/>
                </a:lnTo>
                <a:close/>
              </a:path>
              <a:path w="6742430" h="688975">
                <a:moveTo>
                  <a:pt x="1404366" y="96774"/>
                </a:moveTo>
                <a:lnTo>
                  <a:pt x="1403604" y="88392"/>
                </a:lnTo>
                <a:lnTo>
                  <a:pt x="1372362" y="91363"/>
                </a:lnTo>
                <a:lnTo>
                  <a:pt x="1370838" y="91440"/>
                </a:lnTo>
                <a:lnTo>
                  <a:pt x="1371600" y="99822"/>
                </a:lnTo>
                <a:lnTo>
                  <a:pt x="1372362" y="99822"/>
                </a:lnTo>
                <a:lnTo>
                  <a:pt x="1404366" y="96774"/>
                </a:lnTo>
                <a:close/>
              </a:path>
              <a:path w="6742430" h="688975">
                <a:moveTo>
                  <a:pt x="1463040" y="90678"/>
                </a:moveTo>
                <a:lnTo>
                  <a:pt x="1462278" y="82296"/>
                </a:lnTo>
                <a:lnTo>
                  <a:pt x="1435608" y="85344"/>
                </a:lnTo>
                <a:lnTo>
                  <a:pt x="1428750" y="86106"/>
                </a:lnTo>
                <a:lnTo>
                  <a:pt x="1429512" y="93726"/>
                </a:lnTo>
                <a:lnTo>
                  <a:pt x="1436370" y="93726"/>
                </a:lnTo>
                <a:lnTo>
                  <a:pt x="1463040" y="90678"/>
                </a:lnTo>
                <a:close/>
              </a:path>
              <a:path w="6742430" h="688975">
                <a:moveTo>
                  <a:pt x="1520952" y="85344"/>
                </a:moveTo>
                <a:lnTo>
                  <a:pt x="1520190" y="76962"/>
                </a:lnTo>
                <a:lnTo>
                  <a:pt x="1500378" y="79248"/>
                </a:lnTo>
                <a:lnTo>
                  <a:pt x="1486662" y="80010"/>
                </a:lnTo>
                <a:lnTo>
                  <a:pt x="1487424" y="88392"/>
                </a:lnTo>
                <a:lnTo>
                  <a:pt x="1501140" y="86868"/>
                </a:lnTo>
                <a:lnTo>
                  <a:pt x="1520952" y="85344"/>
                </a:lnTo>
                <a:close/>
              </a:path>
              <a:path w="6742430" h="688975">
                <a:moveTo>
                  <a:pt x="1578864" y="80010"/>
                </a:moveTo>
                <a:lnTo>
                  <a:pt x="1578102" y="71628"/>
                </a:lnTo>
                <a:lnTo>
                  <a:pt x="1565910" y="73152"/>
                </a:lnTo>
                <a:lnTo>
                  <a:pt x="1545336" y="74676"/>
                </a:lnTo>
                <a:lnTo>
                  <a:pt x="1546098" y="83058"/>
                </a:lnTo>
                <a:lnTo>
                  <a:pt x="1566672" y="81534"/>
                </a:lnTo>
                <a:lnTo>
                  <a:pt x="1578864" y="80010"/>
                </a:lnTo>
                <a:close/>
              </a:path>
              <a:path w="6742430" h="688975">
                <a:moveTo>
                  <a:pt x="1637538" y="75438"/>
                </a:moveTo>
                <a:lnTo>
                  <a:pt x="1636776" y="67056"/>
                </a:lnTo>
                <a:lnTo>
                  <a:pt x="1632204" y="67056"/>
                </a:lnTo>
                <a:lnTo>
                  <a:pt x="1603248" y="69342"/>
                </a:lnTo>
                <a:lnTo>
                  <a:pt x="1604010" y="77724"/>
                </a:lnTo>
                <a:lnTo>
                  <a:pt x="1632204" y="75488"/>
                </a:lnTo>
                <a:lnTo>
                  <a:pt x="1637538" y="75438"/>
                </a:lnTo>
                <a:close/>
              </a:path>
              <a:path w="6742430" h="688975">
                <a:moveTo>
                  <a:pt x="1695450" y="70104"/>
                </a:moveTo>
                <a:lnTo>
                  <a:pt x="1694688" y="61722"/>
                </a:lnTo>
                <a:lnTo>
                  <a:pt x="1661922" y="64770"/>
                </a:lnTo>
                <a:lnTo>
                  <a:pt x="1662684" y="73152"/>
                </a:lnTo>
                <a:lnTo>
                  <a:pt x="1695450" y="70104"/>
                </a:lnTo>
                <a:close/>
              </a:path>
              <a:path w="6742430" h="688975">
                <a:moveTo>
                  <a:pt x="1754124" y="65532"/>
                </a:moveTo>
                <a:lnTo>
                  <a:pt x="1753362" y="57150"/>
                </a:lnTo>
                <a:lnTo>
                  <a:pt x="1719834" y="60198"/>
                </a:lnTo>
                <a:lnTo>
                  <a:pt x="1720596" y="68580"/>
                </a:lnTo>
                <a:lnTo>
                  <a:pt x="1754124" y="65532"/>
                </a:lnTo>
                <a:close/>
              </a:path>
              <a:path w="6742430" h="688975">
                <a:moveTo>
                  <a:pt x="1812036" y="60960"/>
                </a:moveTo>
                <a:lnTo>
                  <a:pt x="1811274" y="52578"/>
                </a:lnTo>
                <a:lnTo>
                  <a:pt x="1778508" y="55626"/>
                </a:lnTo>
                <a:lnTo>
                  <a:pt x="1779270" y="64008"/>
                </a:lnTo>
                <a:lnTo>
                  <a:pt x="1812036" y="60960"/>
                </a:lnTo>
                <a:close/>
              </a:path>
              <a:path w="6742430" h="688975">
                <a:moveTo>
                  <a:pt x="1870710" y="57150"/>
                </a:moveTo>
                <a:lnTo>
                  <a:pt x="1869948" y="48768"/>
                </a:lnTo>
                <a:lnTo>
                  <a:pt x="1836420" y="51054"/>
                </a:lnTo>
                <a:lnTo>
                  <a:pt x="1837182" y="59436"/>
                </a:lnTo>
                <a:lnTo>
                  <a:pt x="1870710" y="57150"/>
                </a:lnTo>
                <a:close/>
              </a:path>
              <a:path w="6742430" h="688975">
                <a:moveTo>
                  <a:pt x="1928622" y="44958"/>
                </a:moveTo>
                <a:lnTo>
                  <a:pt x="1905762" y="45720"/>
                </a:lnTo>
                <a:lnTo>
                  <a:pt x="1895094" y="47244"/>
                </a:lnTo>
                <a:lnTo>
                  <a:pt x="1895856" y="54864"/>
                </a:lnTo>
                <a:lnTo>
                  <a:pt x="1906524" y="54102"/>
                </a:lnTo>
                <a:lnTo>
                  <a:pt x="1928622" y="52578"/>
                </a:lnTo>
                <a:lnTo>
                  <a:pt x="1928622" y="44958"/>
                </a:lnTo>
                <a:close/>
              </a:path>
              <a:path w="6742430" h="688975">
                <a:moveTo>
                  <a:pt x="1987296" y="48768"/>
                </a:moveTo>
                <a:lnTo>
                  <a:pt x="1986534" y="41148"/>
                </a:lnTo>
                <a:lnTo>
                  <a:pt x="1953006" y="42672"/>
                </a:lnTo>
                <a:lnTo>
                  <a:pt x="1953768" y="51054"/>
                </a:lnTo>
                <a:lnTo>
                  <a:pt x="1987296" y="48768"/>
                </a:lnTo>
                <a:close/>
              </a:path>
              <a:path w="6742430" h="688975">
                <a:moveTo>
                  <a:pt x="2045208" y="37338"/>
                </a:moveTo>
                <a:lnTo>
                  <a:pt x="2011680" y="38862"/>
                </a:lnTo>
                <a:lnTo>
                  <a:pt x="2012442" y="47244"/>
                </a:lnTo>
                <a:lnTo>
                  <a:pt x="2045208" y="44958"/>
                </a:lnTo>
                <a:lnTo>
                  <a:pt x="2045208" y="37338"/>
                </a:lnTo>
                <a:close/>
              </a:path>
              <a:path w="6742430" h="688975">
                <a:moveTo>
                  <a:pt x="2103882" y="41910"/>
                </a:moveTo>
                <a:lnTo>
                  <a:pt x="2103120" y="33528"/>
                </a:lnTo>
                <a:lnTo>
                  <a:pt x="2070354" y="35814"/>
                </a:lnTo>
                <a:lnTo>
                  <a:pt x="2070354" y="44196"/>
                </a:lnTo>
                <a:lnTo>
                  <a:pt x="2103882" y="41910"/>
                </a:lnTo>
                <a:close/>
              </a:path>
              <a:path w="6742430" h="688975">
                <a:moveTo>
                  <a:pt x="2162556" y="38862"/>
                </a:moveTo>
                <a:lnTo>
                  <a:pt x="2161794" y="30480"/>
                </a:lnTo>
                <a:lnTo>
                  <a:pt x="2128266" y="32004"/>
                </a:lnTo>
                <a:lnTo>
                  <a:pt x="2129028" y="40386"/>
                </a:lnTo>
                <a:lnTo>
                  <a:pt x="2162556" y="38862"/>
                </a:lnTo>
                <a:close/>
              </a:path>
              <a:path w="6742430" h="688975">
                <a:moveTo>
                  <a:pt x="2220468" y="27432"/>
                </a:moveTo>
                <a:lnTo>
                  <a:pt x="2189988" y="28956"/>
                </a:lnTo>
                <a:lnTo>
                  <a:pt x="2186940" y="28956"/>
                </a:lnTo>
                <a:lnTo>
                  <a:pt x="2186940" y="37338"/>
                </a:lnTo>
                <a:lnTo>
                  <a:pt x="2189988" y="36576"/>
                </a:lnTo>
                <a:lnTo>
                  <a:pt x="2220468" y="35052"/>
                </a:lnTo>
                <a:lnTo>
                  <a:pt x="2220468" y="27432"/>
                </a:lnTo>
                <a:close/>
              </a:path>
              <a:path w="6742430" h="688975">
                <a:moveTo>
                  <a:pt x="2279142" y="32766"/>
                </a:moveTo>
                <a:lnTo>
                  <a:pt x="2278380" y="24384"/>
                </a:lnTo>
                <a:lnTo>
                  <a:pt x="2244852" y="25908"/>
                </a:lnTo>
                <a:lnTo>
                  <a:pt x="2245614" y="34290"/>
                </a:lnTo>
                <a:lnTo>
                  <a:pt x="2279142" y="32766"/>
                </a:lnTo>
                <a:close/>
              </a:path>
              <a:path w="6742430" h="688975">
                <a:moveTo>
                  <a:pt x="2337054" y="21336"/>
                </a:moveTo>
                <a:lnTo>
                  <a:pt x="2335530" y="21336"/>
                </a:lnTo>
                <a:lnTo>
                  <a:pt x="2303526" y="22860"/>
                </a:lnTo>
                <a:lnTo>
                  <a:pt x="2304288" y="31242"/>
                </a:lnTo>
                <a:lnTo>
                  <a:pt x="2335530" y="29718"/>
                </a:lnTo>
                <a:lnTo>
                  <a:pt x="2337054" y="29718"/>
                </a:lnTo>
                <a:lnTo>
                  <a:pt x="2337054" y="21336"/>
                </a:lnTo>
                <a:close/>
              </a:path>
              <a:path w="6742430" h="688975">
                <a:moveTo>
                  <a:pt x="2395728" y="19050"/>
                </a:moveTo>
                <a:lnTo>
                  <a:pt x="2362200" y="19812"/>
                </a:lnTo>
                <a:lnTo>
                  <a:pt x="2362200" y="28194"/>
                </a:lnTo>
                <a:lnTo>
                  <a:pt x="2395728" y="27432"/>
                </a:lnTo>
                <a:lnTo>
                  <a:pt x="2395728" y="19050"/>
                </a:lnTo>
                <a:close/>
              </a:path>
              <a:path w="6742430" h="688975">
                <a:moveTo>
                  <a:pt x="2454402" y="24384"/>
                </a:moveTo>
                <a:lnTo>
                  <a:pt x="2453640" y="16002"/>
                </a:lnTo>
                <a:lnTo>
                  <a:pt x="2420112" y="17526"/>
                </a:lnTo>
                <a:lnTo>
                  <a:pt x="2420874" y="25908"/>
                </a:lnTo>
                <a:lnTo>
                  <a:pt x="2454402" y="24384"/>
                </a:lnTo>
                <a:close/>
              </a:path>
              <a:path w="6742430" h="688975">
                <a:moveTo>
                  <a:pt x="2512314" y="13716"/>
                </a:moveTo>
                <a:lnTo>
                  <a:pt x="2482596" y="15240"/>
                </a:lnTo>
                <a:lnTo>
                  <a:pt x="2478786" y="15240"/>
                </a:lnTo>
                <a:lnTo>
                  <a:pt x="2479548" y="23622"/>
                </a:lnTo>
                <a:lnTo>
                  <a:pt x="2482596" y="23622"/>
                </a:lnTo>
                <a:lnTo>
                  <a:pt x="2512314" y="22098"/>
                </a:lnTo>
                <a:lnTo>
                  <a:pt x="2512314" y="13716"/>
                </a:lnTo>
                <a:close/>
              </a:path>
              <a:path w="6742430" h="688975">
                <a:moveTo>
                  <a:pt x="2570988" y="12192"/>
                </a:moveTo>
                <a:lnTo>
                  <a:pt x="2537460" y="12954"/>
                </a:lnTo>
                <a:lnTo>
                  <a:pt x="2537460" y="21336"/>
                </a:lnTo>
                <a:lnTo>
                  <a:pt x="2570988" y="20574"/>
                </a:lnTo>
                <a:lnTo>
                  <a:pt x="2570988" y="12192"/>
                </a:lnTo>
                <a:close/>
              </a:path>
              <a:path w="6742430" h="688975">
                <a:moveTo>
                  <a:pt x="2629662" y="18288"/>
                </a:moveTo>
                <a:lnTo>
                  <a:pt x="2628900" y="9906"/>
                </a:lnTo>
                <a:lnTo>
                  <a:pt x="2596134" y="11430"/>
                </a:lnTo>
                <a:lnTo>
                  <a:pt x="2596134" y="19050"/>
                </a:lnTo>
                <a:lnTo>
                  <a:pt x="2629662" y="18288"/>
                </a:lnTo>
                <a:close/>
              </a:path>
              <a:path w="6742430" h="688975">
                <a:moveTo>
                  <a:pt x="2687574" y="8382"/>
                </a:moveTo>
                <a:lnTo>
                  <a:pt x="2654046" y="9144"/>
                </a:lnTo>
                <a:lnTo>
                  <a:pt x="2654808" y="17526"/>
                </a:lnTo>
                <a:lnTo>
                  <a:pt x="2687574" y="16764"/>
                </a:lnTo>
                <a:lnTo>
                  <a:pt x="2687574" y="8382"/>
                </a:lnTo>
                <a:close/>
              </a:path>
              <a:path w="6742430" h="688975">
                <a:moveTo>
                  <a:pt x="2746248" y="6858"/>
                </a:moveTo>
                <a:lnTo>
                  <a:pt x="2712720" y="7620"/>
                </a:lnTo>
                <a:lnTo>
                  <a:pt x="2712720" y="16002"/>
                </a:lnTo>
                <a:lnTo>
                  <a:pt x="2746248" y="15240"/>
                </a:lnTo>
                <a:lnTo>
                  <a:pt x="2746248" y="6858"/>
                </a:lnTo>
                <a:close/>
              </a:path>
              <a:path w="6742430" h="688975">
                <a:moveTo>
                  <a:pt x="2804922" y="5334"/>
                </a:moveTo>
                <a:lnTo>
                  <a:pt x="2780538" y="5334"/>
                </a:lnTo>
                <a:lnTo>
                  <a:pt x="2771394" y="6096"/>
                </a:lnTo>
                <a:lnTo>
                  <a:pt x="2771394" y="14478"/>
                </a:lnTo>
                <a:lnTo>
                  <a:pt x="2780538" y="13766"/>
                </a:lnTo>
                <a:lnTo>
                  <a:pt x="2804922" y="13716"/>
                </a:lnTo>
                <a:lnTo>
                  <a:pt x="2804922" y="5334"/>
                </a:lnTo>
                <a:close/>
              </a:path>
              <a:path w="6742430" h="688975">
                <a:moveTo>
                  <a:pt x="2862834" y="3810"/>
                </a:moveTo>
                <a:lnTo>
                  <a:pt x="2829306" y="4572"/>
                </a:lnTo>
                <a:lnTo>
                  <a:pt x="2830068" y="12954"/>
                </a:lnTo>
                <a:lnTo>
                  <a:pt x="2862834" y="12192"/>
                </a:lnTo>
                <a:lnTo>
                  <a:pt x="2862834" y="3810"/>
                </a:lnTo>
                <a:close/>
              </a:path>
              <a:path w="6742430" h="688975">
                <a:moveTo>
                  <a:pt x="2921508" y="3048"/>
                </a:moveTo>
                <a:lnTo>
                  <a:pt x="2887980" y="3810"/>
                </a:lnTo>
                <a:lnTo>
                  <a:pt x="2887980" y="12192"/>
                </a:lnTo>
                <a:lnTo>
                  <a:pt x="2921508" y="11430"/>
                </a:lnTo>
                <a:lnTo>
                  <a:pt x="2921508" y="3048"/>
                </a:lnTo>
                <a:close/>
              </a:path>
              <a:path w="6742430" h="688975">
                <a:moveTo>
                  <a:pt x="2980182" y="2286"/>
                </a:moveTo>
                <a:lnTo>
                  <a:pt x="2946654" y="2286"/>
                </a:lnTo>
                <a:lnTo>
                  <a:pt x="2946654" y="10668"/>
                </a:lnTo>
                <a:lnTo>
                  <a:pt x="2980182" y="10668"/>
                </a:lnTo>
                <a:lnTo>
                  <a:pt x="2980182" y="2286"/>
                </a:lnTo>
                <a:close/>
              </a:path>
              <a:path w="6742430" h="688975">
                <a:moveTo>
                  <a:pt x="3038856" y="9906"/>
                </a:moveTo>
                <a:lnTo>
                  <a:pt x="3038094" y="1524"/>
                </a:lnTo>
                <a:lnTo>
                  <a:pt x="3005328" y="1524"/>
                </a:lnTo>
                <a:lnTo>
                  <a:pt x="3005328" y="9906"/>
                </a:lnTo>
                <a:lnTo>
                  <a:pt x="3038856" y="9906"/>
                </a:lnTo>
                <a:close/>
              </a:path>
              <a:path w="6742430" h="688975">
                <a:moveTo>
                  <a:pt x="3096768" y="762"/>
                </a:moveTo>
                <a:lnTo>
                  <a:pt x="3063240" y="762"/>
                </a:lnTo>
                <a:lnTo>
                  <a:pt x="3063240" y="9144"/>
                </a:lnTo>
                <a:lnTo>
                  <a:pt x="3096768" y="9144"/>
                </a:lnTo>
                <a:lnTo>
                  <a:pt x="3096768" y="762"/>
                </a:lnTo>
                <a:close/>
              </a:path>
              <a:path w="6742430" h="688975">
                <a:moveTo>
                  <a:pt x="3155442" y="762"/>
                </a:moveTo>
                <a:lnTo>
                  <a:pt x="3121914" y="762"/>
                </a:lnTo>
                <a:lnTo>
                  <a:pt x="3121914" y="9144"/>
                </a:lnTo>
                <a:lnTo>
                  <a:pt x="3155442" y="9144"/>
                </a:lnTo>
                <a:lnTo>
                  <a:pt x="3155442" y="762"/>
                </a:lnTo>
                <a:close/>
              </a:path>
              <a:path w="6742430" h="688975">
                <a:moveTo>
                  <a:pt x="3214116" y="0"/>
                </a:moveTo>
                <a:lnTo>
                  <a:pt x="3180588" y="762"/>
                </a:lnTo>
                <a:lnTo>
                  <a:pt x="3180588" y="9144"/>
                </a:lnTo>
                <a:lnTo>
                  <a:pt x="3214116" y="8382"/>
                </a:lnTo>
                <a:lnTo>
                  <a:pt x="3214116" y="0"/>
                </a:lnTo>
                <a:close/>
              </a:path>
              <a:path w="6742430" h="688975">
                <a:moveTo>
                  <a:pt x="3272028" y="762"/>
                </a:moveTo>
                <a:lnTo>
                  <a:pt x="3239262" y="0"/>
                </a:lnTo>
                <a:lnTo>
                  <a:pt x="3239262" y="8382"/>
                </a:lnTo>
                <a:lnTo>
                  <a:pt x="3272028" y="8382"/>
                </a:lnTo>
                <a:lnTo>
                  <a:pt x="3272028" y="762"/>
                </a:lnTo>
                <a:close/>
              </a:path>
              <a:path w="6742430" h="688975">
                <a:moveTo>
                  <a:pt x="3330702" y="762"/>
                </a:moveTo>
                <a:lnTo>
                  <a:pt x="3297174" y="762"/>
                </a:lnTo>
                <a:lnTo>
                  <a:pt x="3297174" y="9144"/>
                </a:lnTo>
                <a:lnTo>
                  <a:pt x="3330702" y="9144"/>
                </a:lnTo>
                <a:lnTo>
                  <a:pt x="3330702" y="762"/>
                </a:lnTo>
                <a:close/>
              </a:path>
              <a:path w="6742430" h="688975">
                <a:moveTo>
                  <a:pt x="3389376" y="762"/>
                </a:moveTo>
                <a:lnTo>
                  <a:pt x="3355848" y="762"/>
                </a:lnTo>
                <a:lnTo>
                  <a:pt x="3355848" y="9144"/>
                </a:lnTo>
                <a:lnTo>
                  <a:pt x="3389376" y="9144"/>
                </a:lnTo>
                <a:lnTo>
                  <a:pt x="3389376" y="762"/>
                </a:lnTo>
                <a:close/>
              </a:path>
              <a:path w="6742430" h="688975">
                <a:moveTo>
                  <a:pt x="3448050" y="762"/>
                </a:moveTo>
                <a:lnTo>
                  <a:pt x="3414522" y="762"/>
                </a:lnTo>
                <a:lnTo>
                  <a:pt x="3414522" y="9144"/>
                </a:lnTo>
                <a:lnTo>
                  <a:pt x="3448050" y="9144"/>
                </a:lnTo>
                <a:lnTo>
                  <a:pt x="3448050" y="762"/>
                </a:lnTo>
                <a:close/>
              </a:path>
              <a:path w="6742430" h="688975">
                <a:moveTo>
                  <a:pt x="3505962" y="1524"/>
                </a:moveTo>
                <a:lnTo>
                  <a:pt x="3473196" y="1524"/>
                </a:lnTo>
                <a:lnTo>
                  <a:pt x="3473196" y="9144"/>
                </a:lnTo>
                <a:lnTo>
                  <a:pt x="3505962" y="9906"/>
                </a:lnTo>
                <a:lnTo>
                  <a:pt x="3505962" y="1524"/>
                </a:lnTo>
                <a:close/>
              </a:path>
              <a:path w="6742430" h="688975">
                <a:moveTo>
                  <a:pt x="3564636" y="1524"/>
                </a:moveTo>
                <a:lnTo>
                  <a:pt x="3531108" y="1524"/>
                </a:lnTo>
                <a:lnTo>
                  <a:pt x="3531108" y="9906"/>
                </a:lnTo>
                <a:lnTo>
                  <a:pt x="3564636" y="9906"/>
                </a:lnTo>
                <a:lnTo>
                  <a:pt x="3564636" y="1524"/>
                </a:lnTo>
                <a:close/>
              </a:path>
              <a:path w="6742430" h="688975">
                <a:moveTo>
                  <a:pt x="3623310" y="2286"/>
                </a:moveTo>
                <a:lnTo>
                  <a:pt x="3589782" y="1524"/>
                </a:lnTo>
                <a:lnTo>
                  <a:pt x="3589782" y="9906"/>
                </a:lnTo>
                <a:lnTo>
                  <a:pt x="3623310" y="10668"/>
                </a:lnTo>
                <a:lnTo>
                  <a:pt x="3623310" y="2286"/>
                </a:lnTo>
                <a:close/>
              </a:path>
              <a:path w="6742430" h="688975">
                <a:moveTo>
                  <a:pt x="3681984" y="3048"/>
                </a:moveTo>
                <a:lnTo>
                  <a:pt x="3648456" y="2286"/>
                </a:lnTo>
                <a:lnTo>
                  <a:pt x="3648456" y="10668"/>
                </a:lnTo>
                <a:lnTo>
                  <a:pt x="3681984" y="11430"/>
                </a:lnTo>
                <a:lnTo>
                  <a:pt x="3681984" y="3048"/>
                </a:lnTo>
                <a:close/>
              </a:path>
              <a:path w="6742430" h="688975">
                <a:moveTo>
                  <a:pt x="3739896" y="3810"/>
                </a:moveTo>
                <a:lnTo>
                  <a:pt x="3707130" y="3048"/>
                </a:lnTo>
                <a:lnTo>
                  <a:pt x="3706368" y="11430"/>
                </a:lnTo>
                <a:lnTo>
                  <a:pt x="3739896" y="12192"/>
                </a:lnTo>
                <a:lnTo>
                  <a:pt x="3739896" y="3810"/>
                </a:lnTo>
                <a:close/>
              </a:path>
              <a:path w="6742430" h="688975">
                <a:moveTo>
                  <a:pt x="3798570" y="4572"/>
                </a:moveTo>
                <a:lnTo>
                  <a:pt x="3765042" y="3810"/>
                </a:lnTo>
                <a:lnTo>
                  <a:pt x="3765042" y="12192"/>
                </a:lnTo>
                <a:lnTo>
                  <a:pt x="3798570" y="12954"/>
                </a:lnTo>
                <a:lnTo>
                  <a:pt x="3798570" y="4572"/>
                </a:lnTo>
                <a:close/>
              </a:path>
              <a:path w="6742430" h="688975">
                <a:moveTo>
                  <a:pt x="3827526" y="339852"/>
                </a:moveTo>
                <a:lnTo>
                  <a:pt x="3821430" y="333756"/>
                </a:lnTo>
                <a:lnTo>
                  <a:pt x="3816096" y="339852"/>
                </a:lnTo>
                <a:lnTo>
                  <a:pt x="3807714" y="349758"/>
                </a:lnTo>
                <a:lnTo>
                  <a:pt x="3800856" y="359664"/>
                </a:lnTo>
                <a:lnTo>
                  <a:pt x="3800856" y="361188"/>
                </a:lnTo>
                <a:lnTo>
                  <a:pt x="3800094" y="361950"/>
                </a:lnTo>
                <a:lnTo>
                  <a:pt x="3807714" y="364998"/>
                </a:lnTo>
                <a:lnTo>
                  <a:pt x="3814572" y="355092"/>
                </a:lnTo>
                <a:lnTo>
                  <a:pt x="3822192" y="345186"/>
                </a:lnTo>
                <a:lnTo>
                  <a:pt x="3827526" y="339852"/>
                </a:lnTo>
                <a:close/>
              </a:path>
              <a:path w="6742430" h="688975">
                <a:moveTo>
                  <a:pt x="3832860" y="377952"/>
                </a:moveTo>
                <a:lnTo>
                  <a:pt x="3768852" y="358902"/>
                </a:lnTo>
                <a:lnTo>
                  <a:pt x="3781044" y="432054"/>
                </a:lnTo>
                <a:lnTo>
                  <a:pt x="3832860" y="377952"/>
                </a:lnTo>
                <a:close/>
              </a:path>
              <a:path w="6742430" h="688975">
                <a:moveTo>
                  <a:pt x="3857244" y="5334"/>
                </a:moveTo>
                <a:lnTo>
                  <a:pt x="3837432" y="4572"/>
                </a:lnTo>
                <a:lnTo>
                  <a:pt x="3823716" y="4572"/>
                </a:lnTo>
                <a:lnTo>
                  <a:pt x="3823716" y="12954"/>
                </a:lnTo>
                <a:lnTo>
                  <a:pt x="3837432" y="12954"/>
                </a:lnTo>
                <a:lnTo>
                  <a:pt x="3857244" y="13716"/>
                </a:lnTo>
                <a:lnTo>
                  <a:pt x="3857244" y="5334"/>
                </a:lnTo>
                <a:close/>
              </a:path>
              <a:path w="6742430" h="688975">
                <a:moveTo>
                  <a:pt x="3869436" y="300228"/>
                </a:moveTo>
                <a:lnTo>
                  <a:pt x="3864102" y="294132"/>
                </a:lnTo>
                <a:lnTo>
                  <a:pt x="3855720" y="300228"/>
                </a:lnTo>
                <a:lnTo>
                  <a:pt x="3845052" y="310134"/>
                </a:lnTo>
                <a:lnTo>
                  <a:pt x="3838956" y="315468"/>
                </a:lnTo>
                <a:lnTo>
                  <a:pt x="3844290" y="321564"/>
                </a:lnTo>
                <a:lnTo>
                  <a:pt x="3850386" y="316230"/>
                </a:lnTo>
                <a:lnTo>
                  <a:pt x="3861054" y="307086"/>
                </a:lnTo>
                <a:lnTo>
                  <a:pt x="3869436" y="300228"/>
                </a:lnTo>
                <a:close/>
              </a:path>
              <a:path w="6742430" h="688975">
                <a:moveTo>
                  <a:pt x="3915918" y="6096"/>
                </a:moveTo>
                <a:lnTo>
                  <a:pt x="3882390" y="5334"/>
                </a:lnTo>
                <a:lnTo>
                  <a:pt x="3882390" y="13716"/>
                </a:lnTo>
                <a:lnTo>
                  <a:pt x="3915156" y="14478"/>
                </a:lnTo>
                <a:lnTo>
                  <a:pt x="3915918" y="6096"/>
                </a:lnTo>
                <a:close/>
              </a:path>
              <a:path w="6742430" h="688975">
                <a:moveTo>
                  <a:pt x="3917442" y="266700"/>
                </a:moveTo>
                <a:lnTo>
                  <a:pt x="3912870" y="259842"/>
                </a:lnTo>
                <a:lnTo>
                  <a:pt x="3894582" y="272034"/>
                </a:lnTo>
                <a:lnTo>
                  <a:pt x="3884676" y="278892"/>
                </a:lnTo>
                <a:lnTo>
                  <a:pt x="3889248" y="284988"/>
                </a:lnTo>
                <a:lnTo>
                  <a:pt x="3899154" y="278892"/>
                </a:lnTo>
                <a:lnTo>
                  <a:pt x="3917442" y="266700"/>
                </a:lnTo>
                <a:close/>
              </a:path>
              <a:path w="6742430" h="688975">
                <a:moveTo>
                  <a:pt x="3966972" y="237744"/>
                </a:moveTo>
                <a:lnTo>
                  <a:pt x="3963162" y="230124"/>
                </a:lnTo>
                <a:lnTo>
                  <a:pt x="3955542" y="234696"/>
                </a:lnTo>
                <a:lnTo>
                  <a:pt x="3934206" y="246888"/>
                </a:lnTo>
                <a:lnTo>
                  <a:pt x="3938016" y="253746"/>
                </a:lnTo>
                <a:lnTo>
                  <a:pt x="3959352" y="242316"/>
                </a:lnTo>
                <a:lnTo>
                  <a:pt x="3966972" y="237744"/>
                </a:lnTo>
                <a:close/>
              </a:path>
              <a:path w="6742430" h="688975">
                <a:moveTo>
                  <a:pt x="3973830" y="6858"/>
                </a:moveTo>
                <a:lnTo>
                  <a:pt x="3940302" y="6096"/>
                </a:lnTo>
                <a:lnTo>
                  <a:pt x="3940302" y="14478"/>
                </a:lnTo>
                <a:lnTo>
                  <a:pt x="3973830" y="15240"/>
                </a:lnTo>
                <a:lnTo>
                  <a:pt x="3973830" y="6858"/>
                </a:lnTo>
                <a:close/>
              </a:path>
              <a:path w="6742430" h="688975">
                <a:moveTo>
                  <a:pt x="4019550" y="211836"/>
                </a:moveTo>
                <a:lnTo>
                  <a:pt x="4015740" y="204216"/>
                </a:lnTo>
                <a:lnTo>
                  <a:pt x="3989832" y="216408"/>
                </a:lnTo>
                <a:lnTo>
                  <a:pt x="3986022" y="218694"/>
                </a:lnTo>
                <a:lnTo>
                  <a:pt x="3989832" y="226314"/>
                </a:lnTo>
                <a:lnTo>
                  <a:pt x="3993642" y="224028"/>
                </a:lnTo>
                <a:lnTo>
                  <a:pt x="4019550" y="211836"/>
                </a:lnTo>
                <a:close/>
              </a:path>
              <a:path w="6742430" h="688975">
                <a:moveTo>
                  <a:pt x="4032504" y="8382"/>
                </a:moveTo>
                <a:lnTo>
                  <a:pt x="3998976" y="7620"/>
                </a:lnTo>
                <a:lnTo>
                  <a:pt x="3998976" y="16002"/>
                </a:lnTo>
                <a:lnTo>
                  <a:pt x="4032504" y="16764"/>
                </a:lnTo>
                <a:lnTo>
                  <a:pt x="4032504" y="8382"/>
                </a:lnTo>
                <a:close/>
              </a:path>
              <a:path w="6742430" h="688975">
                <a:moveTo>
                  <a:pt x="4072890" y="188976"/>
                </a:moveTo>
                <a:lnTo>
                  <a:pt x="4069842" y="181356"/>
                </a:lnTo>
                <a:lnTo>
                  <a:pt x="4066794" y="182118"/>
                </a:lnTo>
                <a:lnTo>
                  <a:pt x="4039362" y="194310"/>
                </a:lnTo>
                <a:lnTo>
                  <a:pt x="4042410" y="201930"/>
                </a:lnTo>
                <a:lnTo>
                  <a:pt x="4070604" y="189738"/>
                </a:lnTo>
                <a:lnTo>
                  <a:pt x="4072890" y="188976"/>
                </a:lnTo>
                <a:close/>
              </a:path>
              <a:path w="6742430" h="688975">
                <a:moveTo>
                  <a:pt x="4091178" y="9144"/>
                </a:moveTo>
                <a:lnTo>
                  <a:pt x="4057650" y="8382"/>
                </a:lnTo>
                <a:lnTo>
                  <a:pt x="4057650" y="16764"/>
                </a:lnTo>
                <a:lnTo>
                  <a:pt x="4091178" y="17526"/>
                </a:lnTo>
                <a:lnTo>
                  <a:pt x="4091178" y="9144"/>
                </a:lnTo>
                <a:close/>
              </a:path>
              <a:path w="6742430" h="688975">
                <a:moveTo>
                  <a:pt x="4127754" y="167640"/>
                </a:moveTo>
                <a:lnTo>
                  <a:pt x="4124706" y="160020"/>
                </a:lnTo>
                <a:lnTo>
                  <a:pt x="4109466" y="165354"/>
                </a:lnTo>
                <a:lnTo>
                  <a:pt x="4093464" y="171450"/>
                </a:lnTo>
                <a:lnTo>
                  <a:pt x="4096512" y="179832"/>
                </a:lnTo>
                <a:lnTo>
                  <a:pt x="4111752" y="173736"/>
                </a:lnTo>
                <a:lnTo>
                  <a:pt x="4127754" y="167640"/>
                </a:lnTo>
                <a:close/>
              </a:path>
              <a:path w="6742430" h="688975">
                <a:moveTo>
                  <a:pt x="4149852" y="10668"/>
                </a:moveTo>
                <a:lnTo>
                  <a:pt x="4133850" y="9906"/>
                </a:lnTo>
                <a:lnTo>
                  <a:pt x="4116324" y="9906"/>
                </a:lnTo>
                <a:lnTo>
                  <a:pt x="4115562" y="18288"/>
                </a:lnTo>
                <a:lnTo>
                  <a:pt x="4133850" y="18313"/>
                </a:lnTo>
                <a:lnTo>
                  <a:pt x="4149090" y="19050"/>
                </a:lnTo>
                <a:lnTo>
                  <a:pt x="4149852" y="10668"/>
                </a:lnTo>
                <a:close/>
              </a:path>
              <a:path w="6742430" h="688975">
                <a:moveTo>
                  <a:pt x="4182618" y="148590"/>
                </a:moveTo>
                <a:lnTo>
                  <a:pt x="4179570" y="140970"/>
                </a:lnTo>
                <a:lnTo>
                  <a:pt x="4153662" y="149352"/>
                </a:lnTo>
                <a:lnTo>
                  <a:pt x="4148328" y="151638"/>
                </a:lnTo>
                <a:lnTo>
                  <a:pt x="4150614" y="159258"/>
                </a:lnTo>
                <a:lnTo>
                  <a:pt x="4155948" y="157734"/>
                </a:lnTo>
                <a:lnTo>
                  <a:pt x="4182618" y="148590"/>
                </a:lnTo>
                <a:close/>
              </a:path>
              <a:path w="6742430" h="688975">
                <a:moveTo>
                  <a:pt x="4207764" y="12192"/>
                </a:moveTo>
                <a:lnTo>
                  <a:pt x="4174236" y="11430"/>
                </a:lnTo>
                <a:lnTo>
                  <a:pt x="4174236" y="19812"/>
                </a:lnTo>
                <a:lnTo>
                  <a:pt x="4207764" y="20574"/>
                </a:lnTo>
                <a:lnTo>
                  <a:pt x="4207764" y="12192"/>
                </a:lnTo>
                <a:close/>
              </a:path>
              <a:path w="6742430" h="688975">
                <a:moveTo>
                  <a:pt x="4238244" y="131064"/>
                </a:moveTo>
                <a:lnTo>
                  <a:pt x="4235958" y="123444"/>
                </a:lnTo>
                <a:lnTo>
                  <a:pt x="4203954" y="132588"/>
                </a:lnTo>
                <a:lnTo>
                  <a:pt x="4206240" y="140970"/>
                </a:lnTo>
                <a:lnTo>
                  <a:pt x="4238244" y="131064"/>
                </a:lnTo>
                <a:close/>
              </a:path>
              <a:path w="6742430" h="688975">
                <a:moveTo>
                  <a:pt x="4266438" y="12954"/>
                </a:moveTo>
                <a:lnTo>
                  <a:pt x="4232910" y="12192"/>
                </a:lnTo>
                <a:lnTo>
                  <a:pt x="4232910" y="20574"/>
                </a:lnTo>
                <a:lnTo>
                  <a:pt x="4266438" y="21336"/>
                </a:lnTo>
                <a:lnTo>
                  <a:pt x="4266438" y="12954"/>
                </a:lnTo>
                <a:close/>
              </a:path>
              <a:path w="6742430" h="688975">
                <a:moveTo>
                  <a:pt x="4294632" y="115062"/>
                </a:moveTo>
                <a:lnTo>
                  <a:pt x="4292346" y="106680"/>
                </a:lnTo>
                <a:lnTo>
                  <a:pt x="4259580" y="115824"/>
                </a:lnTo>
                <a:lnTo>
                  <a:pt x="4261866" y="124206"/>
                </a:lnTo>
                <a:lnTo>
                  <a:pt x="4294632" y="115062"/>
                </a:lnTo>
                <a:close/>
              </a:path>
              <a:path w="6742430" h="688975">
                <a:moveTo>
                  <a:pt x="4325112" y="14478"/>
                </a:moveTo>
                <a:lnTo>
                  <a:pt x="4291584" y="13716"/>
                </a:lnTo>
                <a:lnTo>
                  <a:pt x="4291584" y="22098"/>
                </a:lnTo>
                <a:lnTo>
                  <a:pt x="4324350" y="22860"/>
                </a:lnTo>
                <a:lnTo>
                  <a:pt x="4325112" y="14478"/>
                </a:lnTo>
                <a:close/>
              </a:path>
              <a:path w="6742430" h="688975">
                <a:moveTo>
                  <a:pt x="4351020" y="100584"/>
                </a:moveTo>
                <a:lnTo>
                  <a:pt x="4348734" y="92202"/>
                </a:lnTo>
                <a:lnTo>
                  <a:pt x="4316730" y="100584"/>
                </a:lnTo>
                <a:lnTo>
                  <a:pt x="4318254" y="108966"/>
                </a:lnTo>
                <a:lnTo>
                  <a:pt x="4351020" y="100584"/>
                </a:lnTo>
                <a:close/>
              </a:path>
              <a:path w="6742430" h="688975">
                <a:moveTo>
                  <a:pt x="4383024" y="16764"/>
                </a:moveTo>
                <a:lnTo>
                  <a:pt x="4350258" y="15240"/>
                </a:lnTo>
                <a:lnTo>
                  <a:pt x="4349496" y="23622"/>
                </a:lnTo>
                <a:lnTo>
                  <a:pt x="4383024" y="25146"/>
                </a:lnTo>
                <a:lnTo>
                  <a:pt x="4383024" y="16764"/>
                </a:lnTo>
                <a:close/>
              </a:path>
              <a:path w="6742430" h="688975">
                <a:moveTo>
                  <a:pt x="4407408" y="86868"/>
                </a:moveTo>
                <a:lnTo>
                  <a:pt x="4405884" y="78486"/>
                </a:lnTo>
                <a:lnTo>
                  <a:pt x="4403598" y="79248"/>
                </a:lnTo>
                <a:lnTo>
                  <a:pt x="4373118" y="86868"/>
                </a:lnTo>
                <a:lnTo>
                  <a:pt x="4375404" y="94488"/>
                </a:lnTo>
                <a:lnTo>
                  <a:pt x="4405122" y="87630"/>
                </a:lnTo>
                <a:lnTo>
                  <a:pt x="4407408" y="86868"/>
                </a:lnTo>
                <a:close/>
              </a:path>
              <a:path w="6742430" h="688975">
                <a:moveTo>
                  <a:pt x="4441698" y="18288"/>
                </a:moveTo>
                <a:lnTo>
                  <a:pt x="4421886" y="17526"/>
                </a:lnTo>
                <a:lnTo>
                  <a:pt x="4408170" y="16764"/>
                </a:lnTo>
                <a:lnTo>
                  <a:pt x="4408170" y="25146"/>
                </a:lnTo>
                <a:lnTo>
                  <a:pt x="4421886" y="25908"/>
                </a:lnTo>
                <a:lnTo>
                  <a:pt x="4441698" y="26670"/>
                </a:lnTo>
                <a:lnTo>
                  <a:pt x="4441698" y="18288"/>
                </a:lnTo>
                <a:close/>
              </a:path>
              <a:path w="6742430" h="688975">
                <a:moveTo>
                  <a:pt x="4464558" y="74676"/>
                </a:moveTo>
                <a:lnTo>
                  <a:pt x="4463034" y="66294"/>
                </a:lnTo>
                <a:lnTo>
                  <a:pt x="4458462" y="67818"/>
                </a:lnTo>
                <a:lnTo>
                  <a:pt x="4430268" y="73914"/>
                </a:lnTo>
                <a:lnTo>
                  <a:pt x="4431792" y="81534"/>
                </a:lnTo>
                <a:lnTo>
                  <a:pt x="4459986" y="75438"/>
                </a:lnTo>
                <a:lnTo>
                  <a:pt x="4464558" y="74676"/>
                </a:lnTo>
                <a:close/>
              </a:path>
              <a:path w="6742430" h="688975">
                <a:moveTo>
                  <a:pt x="4500372" y="19812"/>
                </a:moveTo>
                <a:lnTo>
                  <a:pt x="4466844" y="19050"/>
                </a:lnTo>
                <a:lnTo>
                  <a:pt x="4466844" y="27432"/>
                </a:lnTo>
                <a:lnTo>
                  <a:pt x="4499610" y="28194"/>
                </a:lnTo>
                <a:lnTo>
                  <a:pt x="4500372" y="19812"/>
                </a:lnTo>
                <a:close/>
              </a:path>
              <a:path w="6742430" h="688975">
                <a:moveTo>
                  <a:pt x="4521708" y="64008"/>
                </a:moveTo>
                <a:lnTo>
                  <a:pt x="4520184" y="55626"/>
                </a:lnTo>
                <a:lnTo>
                  <a:pt x="4514850" y="56388"/>
                </a:lnTo>
                <a:lnTo>
                  <a:pt x="4487418" y="61722"/>
                </a:lnTo>
                <a:lnTo>
                  <a:pt x="4488942" y="70104"/>
                </a:lnTo>
                <a:lnTo>
                  <a:pt x="4516374" y="64770"/>
                </a:lnTo>
                <a:lnTo>
                  <a:pt x="4521708" y="64008"/>
                </a:lnTo>
                <a:close/>
              </a:path>
              <a:path w="6742430" h="688975">
                <a:moveTo>
                  <a:pt x="4558284" y="21336"/>
                </a:moveTo>
                <a:lnTo>
                  <a:pt x="4525518" y="20574"/>
                </a:lnTo>
                <a:lnTo>
                  <a:pt x="4524756" y="28956"/>
                </a:lnTo>
                <a:lnTo>
                  <a:pt x="4558284" y="29718"/>
                </a:lnTo>
                <a:lnTo>
                  <a:pt x="4558284" y="21336"/>
                </a:lnTo>
                <a:close/>
              </a:path>
              <a:path w="6742430" h="688975">
                <a:moveTo>
                  <a:pt x="4579620" y="53340"/>
                </a:moveTo>
                <a:lnTo>
                  <a:pt x="4578096" y="45720"/>
                </a:lnTo>
                <a:lnTo>
                  <a:pt x="4572000" y="46482"/>
                </a:lnTo>
                <a:lnTo>
                  <a:pt x="4545330" y="51054"/>
                </a:lnTo>
                <a:lnTo>
                  <a:pt x="4546854" y="59436"/>
                </a:lnTo>
                <a:lnTo>
                  <a:pt x="4573524" y="54864"/>
                </a:lnTo>
                <a:lnTo>
                  <a:pt x="4579620" y="53340"/>
                </a:lnTo>
                <a:close/>
              </a:path>
              <a:path w="6742430" h="688975">
                <a:moveTo>
                  <a:pt x="4616958" y="23622"/>
                </a:moveTo>
                <a:lnTo>
                  <a:pt x="4583430" y="22860"/>
                </a:lnTo>
                <a:lnTo>
                  <a:pt x="4583430" y="31242"/>
                </a:lnTo>
                <a:lnTo>
                  <a:pt x="4616958" y="32004"/>
                </a:lnTo>
                <a:lnTo>
                  <a:pt x="4616958" y="23622"/>
                </a:lnTo>
                <a:close/>
              </a:path>
              <a:path w="6742430" h="688975">
                <a:moveTo>
                  <a:pt x="4637532" y="44958"/>
                </a:moveTo>
                <a:lnTo>
                  <a:pt x="4636008" y="36576"/>
                </a:lnTo>
                <a:lnTo>
                  <a:pt x="4630674" y="37338"/>
                </a:lnTo>
                <a:lnTo>
                  <a:pt x="4603242" y="41148"/>
                </a:lnTo>
                <a:lnTo>
                  <a:pt x="4604004" y="49530"/>
                </a:lnTo>
                <a:lnTo>
                  <a:pt x="4632198" y="45720"/>
                </a:lnTo>
                <a:lnTo>
                  <a:pt x="4637532" y="44958"/>
                </a:lnTo>
                <a:close/>
              </a:path>
              <a:path w="6742430" h="688975">
                <a:moveTo>
                  <a:pt x="4695444" y="36576"/>
                </a:moveTo>
                <a:lnTo>
                  <a:pt x="4693920" y="28194"/>
                </a:lnTo>
                <a:lnTo>
                  <a:pt x="4690110" y="28956"/>
                </a:lnTo>
                <a:lnTo>
                  <a:pt x="4675175" y="30924"/>
                </a:lnTo>
                <a:lnTo>
                  <a:pt x="4675632" y="25908"/>
                </a:lnTo>
                <a:lnTo>
                  <a:pt x="4642104" y="24384"/>
                </a:lnTo>
                <a:lnTo>
                  <a:pt x="4642104" y="32766"/>
                </a:lnTo>
                <a:lnTo>
                  <a:pt x="4661230" y="33667"/>
                </a:lnTo>
                <a:lnTo>
                  <a:pt x="4661916" y="41148"/>
                </a:lnTo>
                <a:lnTo>
                  <a:pt x="4691634" y="37338"/>
                </a:lnTo>
                <a:lnTo>
                  <a:pt x="4695444" y="36576"/>
                </a:lnTo>
                <a:close/>
              </a:path>
              <a:path w="6742430" h="688975">
                <a:moveTo>
                  <a:pt x="4753356" y="29718"/>
                </a:moveTo>
                <a:lnTo>
                  <a:pt x="4751832" y="21336"/>
                </a:lnTo>
                <a:lnTo>
                  <a:pt x="4751070" y="21336"/>
                </a:lnTo>
                <a:lnTo>
                  <a:pt x="4719066" y="25146"/>
                </a:lnTo>
                <a:lnTo>
                  <a:pt x="4719231" y="27089"/>
                </a:lnTo>
                <a:lnTo>
                  <a:pt x="4701540" y="26670"/>
                </a:lnTo>
                <a:lnTo>
                  <a:pt x="4700778" y="26670"/>
                </a:lnTo>
                <a:lnTo>
                  <a:pt x="4700016" y="35052"/>
                </a:lnTo>
                <a:lnTo>
                  <a:pt x="4701540" y="35064"/>
                </a:lnTo>
                <a:lnTo>
                  <a:pt x="4733544" y="35814"/>
                </a:lnTo>
                <a:lnTo>
                  <a:pt x="4733899" y="31851"/>
                </a:lnTo>
                <a:lnTo>
                  <a:pt x="4751070" y="29806"/>
                </a:lnTo>
                <a:lnTo>
                  <a:pt x="4753356" y="29718"/>
                </a:lnTo>
                <a:close/>
              </a:path>
              <a:path w="6742430" h="688975">
                <a:moveTo>
                  <a:pt x="4792218" y="29718"/>
                </a:moveTo>
                <a:lnTo>
                  <a:pt x="4769358" y="28956"/>
                </a:lnTo>
                <a:lnTo>
                  <a:pt x="4758690" y="28956"/>
                </a:lnTo>
                <a:lnTo>
                  <a:pt x="4758690" y="37338"/>
                </a:lnTo>
                <a:lnTo>
                  <a:pt x="4769358" y="37338"/>
                </a:lnTo>
                <a:lnTo>
                  <a:pt x="4792218" y="38100"/>
                </a:lnTo>
                <a:lnTo>
                  <a:pt x="4792218" y="29718"/>
                </a:lnTo>
                <a:close/>
              </a:path>
              <a:path w="6742430" h="688975">
                <a:moveTo>
                  <a:pt x="4811268" y="23622"/>
                </a:moveTo>
                <a:lnTo>
                  <a:pt x="4810506" y="15240"/>
                </a:lnTo>
                <a:lnTo>
                  <a:pt x="4776978" y="19050"/>
                </a:lnTo>
                <a:lnTo>
                  <a:pt x="4777740" y="26670"/>
                </a:lnTo>
                <a:lnTo>
                  <a:pt x="4811268" y="23622"/>
                </a:lnTo>
                <a:close/>
              </a:path>
              <a:path w="6742430" h="688975">
                <a:moveTo>
                  <a:pt x="4850892" y="32004"/>
                </a:moveTo>
                <a:lnTo>
                  <a:pt x="4836414" y="32004"/>
                </a:lnTo>
                <a:lnTo>
                  <a:pt x="4817364" y="31242"/>
                </a:lnTo>
                <a:lnTo>
                  <a:pt x="4817364" y="39624"/>
                </a:lnTo>
                <a:lnTo>
                  <a:pt x="4836414" y="40386"/>
                </a:lnTo>
                <a:lnTo>
                  <a:pt x="4850130" y="40386"/>
                </a:lnTo>
                <a:lnTo>
                  <a:pt x="4850892" y="32004"/>
                </a:lnTo>
                <a:close/>
              </a:path>
              <a:path w="6742430" h="688975">
                <a:moveTo>
                  <a:pt x="4869180" y="18288"/>
                </a:moveTo>
                <a:lnTo>
                  <a:pt x="4868418" y="10668"/>
                </a:lnTo>
                <a:lnTo>
                  <a:pt x="4835652" y="12954"/>
                </a:lnTo>
                <a:lnTo>
                  <a:pt x="4836414" y="21336"/>
                </a:lnTo>
                <a:lnTo>
                  <a:pt x="4869180" y="18288"/>
                </a:lnTo>
                <a:close/>
              </a:path>
              <a:path w="6742430" h="688975">
                <a:moveTo>
                  <a:pt x="4909566" y="35052"/>
                </a:moveTo>
                <a:lnTo>
                  <a:pt x="4902708" y="34290"/>
                </a:lnTo>
                <a:lnTo>
                  <a:pt x="4876038" y="33528"/>
                </a:lnTo>
                <a:lnTo>
                  <a:pt x="4875276" y="41910"/>
                </a:lnTo>
                <a:lnTo>
                  <a:pt x="4902708" y="42672"/>
                </a:lnTo>
                <a:lnTo>
                  <a:pt x="4908804" y="43434"/>
                </a:lnTo>
                <a:lnTo>
                  <a:pt x="4909566" y="35052"/>
                </a:lnTo>
                <a:close/>
              </a:path>
              <a:path w="6742430" h="688975">
                <a:moveTo>
                  <a:pt x="4927854" y="14478"/>
                </a:moveTo>
                <a:lnTo>
                  <a:pt x="4927092" y="6096"/>
                </a:lnTo>
                <a:lnTo>
                  <a:pt x="4893564" y="8382"/>
                </a:lnTo>
                <a:lnTo>
                  <a:pt x="4894326" y="16764"/>
                </a:lnTo>
                <a:lnTo>
                  <a:pt x="4927854" y="14478"/>
                </a:lnTo>
                <a:close/>
              </a:path>
              <a:path w="6742430" h="688975">
                <a:moveTo>
                  <a:pt x="4967478" y="37338"/>
                </a:moveTo>
                <a:lnTo>
                  <a:pt x="4933950" y="35814"/>
                </a:lnTo>
                <a:lnTo>
                  <a:pt x="4933950" y="44196"/>
                </a:lnTo>
                <a:lnTo>
                  <a:pt x="4967478" y="45720"/>
                </a:lnTo>
                <a:lnTo>
                  <a:pt x="4967478" y="37338"/>
                </a:lnTo>
                <a:close/>
              </a:path>
              <a:path w="6742430" h="688975">
                <a:moveTo>
                  <a:pt x="4985766" y="3048"/>
                </a:moveTo>
                <a:lnTo>
                  <a:pt x="4952238" y="5334"/>
                </a:lnTo>
                <a:lnTo>
                  <a:pt x="4952238" y="12954"/>
                </a:lnTo>
                <a:lnTo>
                  <a:pt x="4985766" y="11430"/>
                </a:lnTo>
                <a:lnTo>
                  <a:pt x="4985766" y="3048"/>
                </a:lnTo>
                <a:close/>
              </a:path>
              <a:path w="6742430" h="688975">
                <a:moveTo>
                  <a:pt x="5026152" y="39624"/>
                </a:moveTo>
                <a:lnTo>
                  <a:pt x="4992624" y="38100"/>
                </a:lnTo>
                <a:lnTo>
                  <a:pt x="4992624" y="46482"/>
                </a:lnTo>
                <a:lnTo>
                  <a:pt x="5025390" y="48006"/>
                </a:lnTo>
                <a:lnTo>
                  <a:pt x="5026152" y="39624"/>
                </a:lnTo>
                <a:close/>
              </a:path>
              <a:path w="6742430" h="688975">
                <a:moveTo>
                  <a:pt x="5044440" y="1524"/>
                </a:moveTo>
                <a:lnTo>
                  <a:pt x="5010912" y="2286"/>
                </a:lnTo>
                <a:lnTo>
                  <a:pt x="5010912" y="10668"/>
                </a:lnTo>
                <a:lnTo>
                  <a:pt x="5044440" y="9906"/>
                </a:lnTo>
                <a:lnTo>
                  <a:pt x="5044440" y="1524"/>
                </a:lnTo>
                <a:close/>
              </a:path>
              <a:path w="6742430" h="688975">
                <a:moveTo>
                  <a:pt x="5084826" y="42672"/>
                </a:moveTo>
                <a:lnTo>
                  <a:pt x="5051298" y="41148"/>
                </a:lnTo>
                <a:lnTo>
                  <a:pt x="5050536" y="49530"/>
                </a:lnTo>
                <a:lnTo>
                  <a:pt x="5084064" y="51054"/>
                </a:lnTo>
                <a:lnTo>
                  <a:pt x="5084826" y="42672"/>
                </a:lnTo>
                <a:close/>
              </a:path>
              <a:path w="6742430" h="688975">
                <a:moveTo>
                  <a:pt x="5102352" y="762"/>
                </a:moveTo>
                <a:lnTo>
                  <a:pt x="5069586" y="762"/>
                </a:lnTo>
                <a:lnTo>
                  <a:pt x="5069586" y="9144"/>
                </a:lnTo>
                <a:lnTo>
                  <a:pt x="5102352" y="9144"/>
                </a:lnTo>
                <a:lnTo>
                  <a:pt x="5102352" y="762"/>
                </a:lnTo>
                <a:close/>
              </a:path>
              <a:path w="6742430" h="688975">
                <a:moveTo>
                  <a:pt x="5142738" y="45720"/>
                </a:moveTo>
                <a:lnTo>
                  <a:pt x="5109210" y="43434"/>
                </a:lnTo>
                <a:lnTo>
                  <a:pt x="5109210" y="51816"/>
                </a:lnTo>
                <a:lnTo>
                  <a:pt x="5142738" y="54102"/>
                </a:lnTo>
                <a:lnTo>
                  <a:pt x="5142738" y="45720"/>
                </a:lnTo>
                <a:close/>
              </a:path>
              <a:path w="6742430" h="688975">
                <a:moveTo>
                  <a:pt x="5161026" y="762"/>
                </a:moveTo>
                <a:lnTo>
                  <a:pt x="5127498" y="0"/>
                </a:lnTo>
                <a:lnTo>
                  <a:pt x="5127498" y="8382"/>
                </a:lnTo>
                <a:lnTo>
                  <a:pt x="5161026" y="9144"/>
                </a:lnTo>
                <a:lnTo>
                  <a:pt x="5161026" y="762"/>
                </a:lnTo>
                <a:close/>
              </a:path>
              <a:path w="6742430" h="688975">
                <a:moveTo>
                  <a:pt x="5201412" y="48768"/>
                </a:moveTo>
                <a:lnTo>
                  <a:pt x="5167884" y="46482"/>
                </a:lnTo>
                <a:lnTo>
                  <a:pt x="5167884" y="54864"/>
                </a:lnTo>
                <a:lnTo>
                  <a:pt x="5200650" y="56388"/>
                </a:lnTo>
                <a:lnTo>
                  <a:pt x="5201412" y="48768"/>
                </a:lnTo>
                <a:close/>
              </a:path>
              <a:path w="6742430" h="688975">
                <a:moveTo>
                  <a:pt x="5219700" y="762"/>
                </a:moveTo>
                <a:lnTo>
                  <a:pt x="5186172" y="762"/>
                </a:lnTo>
                <a:lnTo>
                  <a:pt x="5186172" y="9144"/>
                </a:lnTo>
                <a:lnTo>
                  <a:pt x="5219700" y="9144"/>
                </a:lnTo>
                <a:lnTo>
                  <a:pt x="5219700" y="762"/>
                </a:lnTo>
                <a:close/>
              </a:path>
              <a:path w="6742430" h="688975">
                <a:moveTo>
                  <a:pt x="5260086" y="51816"/>
                </a:moveTo>
                <a:lnTo>
                  <a:pt x="5226558" y="49530"/>
                </a:lnTo>
                <a:lnTo>
                  <a:pt x="5225796" y="57912"/>
                </a:lnTo>
                <a:lnTo>
                  <a:pt x="5259324" y="60198"/>
                </a:lnTo>
                <a:lnTo>
                  <a:pt x="5260086" y="51816"/>
                </a:lnTo>
                <a:close/>
              </a:path>
              <a:path w="6742430" h="688975">
                <a:moveTo>
                  <a:pt x="5278374" y="2286"/>
                </a:moveTo>
                <a:lnTo>
                  <a:pt x="5250942" y="1524"/>
                </a:lnTo>
                <a:lnTo>
                  <a:pt x="5244846" y="1524"/>
                </a:lnTo>
                <a:lnTo>
                  <a:pt x="5244846" y="9906"/>
                </a:lnTo>
                <a:lnTo>
                  <a:pt x="5250942" y="9906"/>
                </a:lnTo>
                <a:lnTo>
                  <a:pt x="5277612" y="10668"/>
                </a:lnTo>
                <a:lnTo>
                  <a:pt x="5278374" y="2286"/>
                </a:lnTo>
                <a:close/>
              </a:path>
              <a:path w="6742430" h="688975">
                <a:moveTo>
                  <a:pt x="5317998" y="54864"/>
                </a:moveTo>
                <a:lnTo>
                  <a:pt x="5284470" y="52578"/>
                </a:lnTo>
                <a:lnTo>
                  <a:pt x="5284470" y="60960"/>
                </a:lnTo>
                <a:lnTo>
                  <a:pt x="5317998" y="63246"/>
                </a:lnTo>
                <a:lnTo>
                  <a:pt x="5317998" y="54864"/>
                </a:lnTo>
                <a:close/>
              </a:path>
              <a:path w="6742430" h="688975">
                <a:moveTo>
                  <a:pt x="5336286" y="3810"/>
                </a:moveTo>
                <a:lnTo>
                  <a:pt x="5303520" y="3048"/>
                </a:lnTo>
                <a:lnTo>
                  <a:pt x="5302758" y="11430"/>
                </a:lnTo>
                <a:lnTo>
                  <a:pt x="5336286" y="12192"/>
                </a:lnTo>
                <a:lnTo>
                  <a:pt x="5336286" y="3810"/>
                </a:lnTo>
                <a:close/>
              </a:path>
              <a:path w="6742430" h="688975">
                <a:moveTo>
                  <a:pt x="5376672" y="57912"/>
                </a:moveTo>
                <a:lnTo>
                  <a:pt x="5343144" y="56388"/>
                </a:lnTo>
                <a:lnTo>
                  <a:pt x="5342382" y="64770"/>
                </a:lnTo>
                <a:lnTo>
                  <a:pt x="5375910" y="66294"/>
                </a:lnTo>
                <a:lnTo>
                  <a:pt x="5376672" y="57912"/>
                </a:lnTo>
                <a:close/>
              </a:path>
              <a:path w="6742430" h="688975">
                <a:moveTo>
                  <a:pt x="5394960" y="5334"/>
                </a:moveTo>
                <a:lnTo>
                  <a:pt x="5375910" y="4572"/>
                </a:lnTo>
                <a:lnTo>
                  <a:pt x="5361432" y="4572"/>
                </a:lnTo>
                <a:lnTo>
                  <a:pt x="5361432" y="12954"/>
                </a:lnTo>
                <a:lnTo>
                  <a:pt x="5375910" y="12979"/>
                </a:lnTo>
                <a:lnTo>
                  <a:pt x="5394960" y="13716"/>
                </a:lnTo>
                <a:lnTo>
                  <a:pt x="5394960" y="5334"/>
                </a:lnTo>
                <a:close/>
              </a:path>
              <a:path w="6742430" h="688975">
                <a:moveTo>
                  <a:pt x="5434584" y="61722"/>
                </a:moveTo>
                <a:lnTo>
                  <a:pt x="5401818" y="59436"/>
                </a:lnTo>
                <a:lnTo>
                  <a:pt x="5401056" y="67818"/>
                </a:lnTo>
                <a:lnTo>
                  <a:pt x="5434584" y="70104"/>
                </a:lnTo>
                <a:lnTo>
                  <a:pt x="5434584" y="61722"/>
                </a:lnTo>
                <a:close/>
              </a:path>
              <a:path w="6742430" h="688975">
                <a:moveTo>
                  <a:pt x="5453634" y="8382"/>
                </a:moveTo>
                <a:lnTo>
                  <a:pt x="5420106" y="6858"/>
                </a:lnTo>
                <a:lnTo>
                  <a:pt x="5420106" y="15240"/>
                </a:lnTo>
                <a:lnTo>
                  <a:pt x="5452872" y="16764"/>
                </a:lnTo>
                <a:lnTo>
                  <a:pt x="5453634" y="8382"/>
                </a:lnTo>
                <a:close/>
              </a:path>
              <a:path w="6742430" h="688975">
                <a:moveTo>
                  <a:pt x="5493258" y="65532"/>
                </a:moveTo>
                <a:lnTo>
                  <a:pt x="5459730" y="63246"/>
                </a:lnTo>
                <a:lnTo>
                  <a:pt x="5459730" y="71628"/>
                </a:lnTo>
                <a:lnTo>
                  <a:pt x="5492496" y="73152"/>
                </a:lnTo>
                <a:lnTo>
                  <a:pt x="5493258" y="65532"/>
                </a:lnTo>
                <a:close/>
              </a:path>
              <a:path w="6742430" h="688975">
                <a:moveTo>
                  <a:pt x="5512308" y="10668"/>
                </a:moveTo>
                <a:lnTo>
                  <a:pt x="5497830" y="9867"/>
                </a:lnTo>
                <a:lnTo>
                  <a:pt x="5478780" y="9144"/>
                </a:lnTo>
                <a:lnTo>
                  <a:pt x="5478018" y="17526"/>
                </a:lnTo>
                <a:lnTo>
                  <a:pt x="5498592" y="18326"/>
                </a:lnTo>
                <a:lnTo>
                  <a:pt x="5511546" y="19050"/>
                </a:lnTo>
                <a:lnTo>
                  <a:pt x="5512308" y="10668"/>
                </a:lnTo>
                <a:close/>
              </a:path>
              <a:path w="6742430" h="688975">
                <a:moveTo>
                  <a:pt x="5551932" y="68580"/>
                </a:moveTo>
                <a:lnTo>
                  <a:pt x="5518404" y="67056"/>
                </a:lnTo>
                <a:lnTo>
                  <a:pt x="5517642" y="75438"/>
                </a:lnTo>
                <a:lnTo>
                  <a:pt x="5551170" y="76962"/>
                </a:lnTo>
                <a:lnTo>
                  <a:pt x="5551932" y="68580"/>
                </a:lnTo>
                <a:close/>
              </a:path>
              <a:path w="6742430" h="688975">
                <a:moveTo>
                  <a:pt x="5570220" y="14478"/>
                </a:moveTo>
                <a:lnTo>
                  <a:pt x="5558790" y="13716"/>
                </a:lnTo>
                <a:lnTo>
                  <a:pt x="5536692" y="12192"/>
                </a:lnTo>
                <a:lnTo>
                  <a:pt x="5536692" y="20574"/>
                </a:lnTo>
                <a:lnTo>
                  <a:pt x="5558790" y="22098"/>
                </a:lnTo>
                <a:lnTo>
                  <a:pt x="5570220" y="22860"/>
                </a:lnTo>
                <a:lnTo>
                  <a:pt x="5570220" y="14478"/>
                </a:lnTo>
                <a:close/>
              </a:path>
              <a:path w="6742430" h="688975">
                <a:moveTo>
                  <a:pt x="5609844" y="73152"/>
                </a:moveTo>
                <a:lnTo>
                  <a:pt x="5576316" y="70866"/>
                </a:lnTo>
                <a:lnTo>
                  <a:pt x="5576316" y="79248"/>
                </a:lnTo>
                <a:lnTo>
                  <a:pt x="5609082" y="81534"/>
                </a:lnTo>
                <a:lnTo>
                  <a:pt x="5609844" y="73152"/>
                </a:lnTo>
                <a:close/>
              </a:path>
              <a:path w="6742430" h="688975">
                <a:moveTo>
                  <a:pt x="5628894" y="18288"/>
                </a:moveTo>
                <a:lnTo>
                  <a:pt x="5618226" y="17475"/>
                </a:lnTo>
                <a:lnTo>
                  <a:pt x="5595366" y="16002"/>
                </a:lnTo>
                <a:lnTo>
                  <a:pt x="5594604" y="24384"/>
                </a:lnTo>
                <a:lnTo>
                  <a:pt x="5618988" y="25958"/>
                </a:lnTo>
                <a:lnTo>
                  <a:pt x="5628132" y="26670"/>
                </a:lnTo>
                <a:lnTo>
                  <a:pt x="5628894" y="18288"/>
                </a:lnTo>
                <a:close/>
              </a:path>
              <a:path w="6742430" h="688975">
                <a:moveTo>
                  <a:pt x="5668518" y="76962"/>
                </a:moveTo>
                <a:lnTo>
                  <a:pt x="5634990" y="74676"/>
                </a:lnTo>
                <a:lnTo>
                  <a:pt x="5634228" y="83058"/>
                </a:lnTo>
                <a:lnTo>
                  <a:pt x="5667756" y="85344"/>
                </a:lnTo>
                <a:lnTo>
                  <a:pt x="5668518" y="76962"/>
                </a:lnTo>
                <a:close/>
              </a:path>
              <a:path w="6742430" h="688975">
                <a:moveTo>
                  <a:pt x="5686806" y="22860"/>
                </a:moveTo>
                <a:lnTo>
                  <a:pt x="5676900" y="22098"/>
                </a:lnTo>
                <a:lnTo>
                  <a:pt x="5654040" y="19812"/>
                </a:lnTo>
                <a:lnTo>
                  <a:pt x="5653278" y="28194"/>
                </a:lnTo>
                <a:lnTo>
                  <a:pt x="5676138" y="30480"/>
                </a:lnTo>
                <a:lnTo>
                  <a:pt x="5686806" y="31242"/>
                </a:lnTo>
                <a:lnTo>
                  <a:pt x="5686806" y="22860"/>
                </a:lnTo>
                <a:close/>
              </a:path>
              <a:path w="6742430" h="688975">
                <a:moveTo>
                  <a:pt x="5726430" y="81534"/>
                </a:moveTo>
                <a:lnTo>
                  <a:pt x="5693664" y="79248"/>
                </a:lnTo>
                <a:lnTo>
                  <a:pt x="5692902" y="86868"/>
                </a:lnTo>
                <a:lnTo>
                  <a:pt x="5725668" y="89916"/>
                </a:lnTo>
                <a:lnTo>
                  <a:pt x="5726430" y="81534"/>
                </a:lnTo>
                <a:close/>
              </a:path>
              <a:path w="6742430" h="688975">
                <a:moveTo>
                  <a:pt x="5745480" y="27432"/>
                </a:moveTo>
                <a:lnTo>
                  <a:pt x="5734812" y="26670"/>
                </a:lnTo>
                <a:lnTo>
                  <a:pt x="5711952" y="24384"/>
                </a:lnTo>
                <a:lnTo>
                  <a:pt x="5711190" y="32766"/>
                </a:lnTo>
                <a:lnTo>
                  <a:pt x="5734050" y="35052"/>
                </a:lnTo>
                <a:lnTo>
                  <a:pt x="5744718" y="35814"/>
                </a:lnTo>
                <a:lnTo>
                  <a:pt x="5745480" y="27432"/>
                </a:lnTo>
                <a:close/>
              </a:path>
              <a:path w="6742430" h="688975">
                <a:moveTo>
                  <a:pt x="5785104" y="86106"/>
                </a:moveTo>
                <a:lnTo>
                  <a:pt x="5751576" y="83058"/>
                </a:lnTo>
                <a:lnTo>
                  <a:pt x="5750814" y="91440"/>
                </a:lnTo>
                <a:lnTo>
                  <a:pt x="5784342" y="94488"/>
                </a:lnTo>
                <a:lnTo>
                  <a:pt x="5785104" y="86106"/>
                </a:lnTo>
                <a:close/>
              </a:path>
              <a:path w="6742430" h="688975">
                <a:moveTo>
                  <a:pt x="5803392" y="32766"/>
                </a:moveTo>
                <a:lnTo>
                  <a:pt x="5791200" y="32004"/>
                </a:lnTo>
                <a:lnTo>
                  <a:pt x="5770626" y="29718"/>
                </a:lnTo>
                <a:lnTo>
                  <a:pt x="5769864" y="38100"/>
                </a:lnTo>
                <a:lnTo>
                  <a:pt x="5790438" y="40386"/>
                </a:lnTo>
                <a:lnTo>
                  <a:pt x="5802630" y="41148"/>
                </a:lnTo>
                <a:lnTo>
                  <a:pt x="5803392" y="32766"/>
                </a:lnTo>
                <a:close/>
              </a:path>
              <a:path w="6742430" h="688975">
                <a:moveTo>
                  <a:pt x="5843016" y="90678"/>
                </a:moveTo>
                <a:lnTo>
                  <a:pt x="5825490" y="89154"/>
                </a:lnTo>
                <a:lnTo>
                  <a:pt x="5810250" y="88392"/>
                </a:lnTo>
                <a:lnTo>
                  <a:pt x="5809488" y="96012"/>
                </a:lnTo>
                <a:lnTo>
                  <a:pt x="5825490" y="97599"/>
                </a:lnTo>
                <a:lnTo>
                  <a:pt x="5842254" y="99060"/>
                </a:lnTo>
                <a:lnTo>
                  <a:pt x="5843016" y="90678"/>
                </a:lnTo>
                <a:close/>
              </a:path>
              <a:path w="6742430" h="688975">
                <a:moveTo>
                  <a:pt x="5862066" y="38862"/>
                </a:moveTo>
                <a:lnTo>
                  <a:pt x="5846064" y="37338"/>
                </a:lnTo>
                <a:lnTo>
                  <a:pt x="5828538" y="35814"/>
                </a:lnTo>
                <a:lnTo>
                  <a:pt x="5827776" y="44196"/>
                </a:lnTo>
                <a:lnTo>
                  <a:pt x="5861304" y="47244"/>
                </a:lnTo>
                <a:lnTo>
                  <a:pt x="5862066" y="38862"/>
                </a:lnTo>
                <a:close/>
              </a:path>
              <a:path w="6742430" h="688975">
                <a:moveTo>
                  <a:pt x="5901690" y="96012"/>
                </a:moveTo>
                <a:lnTo>
                  <a:pt x="5871972" y="92964"/>
                </a:lnTo>
                <a:lnTo>
                  <a:pt x="5868162" y="92964"/>
                </a:lnTo>
                <a:lnTo>
                  <a:pt x="5867400" y="101346"/>
                </a:lnTo>
                <a:lnTo>
                  <a:pt x="5871972" y="101422"/>
                </a:lnTo>
                <a:lnTo>
                  <a:pt x="5900928" y="104394"/>
                </a:lnTo>
                <a:lnTo>
                  <a:pt x="5901690" y="96012"/>
                </a:lnTo>
                <a:close/>
              </a:path>
              <a:path w="6742430" h="688975">
                <a:moveTo>
                  <a:pt x="5919978" y="45720"/>
                </a:moveTo>
                <a:lnTo>
                  <a:pt x="5899404" y="43434"/>
                </a:lnTo>
                <a:lnTo>
                  <a:pt x="5886450" y="41910"/>
                </a:lnTo>
                <a:lnTo>
                  <a:pt x="5885688" y="50292"/>
                </a:lnTo>
                <a:lnTo>
                  <a:pt x="5897880" y="51816"/>
                </a:lnTo>
                <a:lnTo>
                  <a:pt x="5919216" y="54102"/>
                </a:lnTo>
                <a:lnTo>
                  <a:pt x="5919978" y="45720"/>
                </a:lnTo>
                <a:close/>
              </a:path>
              <a:path w="6742430" h="688975">
                <a:moveTo>
                  <a:pt x="5959602" y="101346"/>
                </a:moveTo>
                <a:lnTo>
                  <a:pt x="5926836" y="98298"/>
                </a:lnTo>
                <a:lnTo>
                  <a:pt x="5926074" y="106680"/>
                </a:lnTo>
                <a:lnTo>
                  <a:pt x="5958840" y="109728"/>
                </a:lnTo>
                <a:lnTo>
                  <a:pt x="5959602" y="101346"/>
                </a:lnTo>
                <a:close/>
              </a:path>
              <a:path w="6742430" h="688975">
                <a:moveTo>
                  <a:pt x="5977890" y="53340"/>
                </a:moveTo>
                <a:lnTo>
                  <a:pt x="5951220" y="49530"/>
                </a:lnTo>
                <a:lnTo>
                  <a:pt x="5945124" y="48768"/>
                </a:lnTo>
                <a:lnTo>
                  <a:pt x="5943600" y="57150"/>
                </a:lnTo>
                <a:lnTo>
                  <a:pt x="5949696" y="57912"/>
                </a:lnTo>
                <a:lnTo>
                  <a:pt x="5977128" y="60960"/>
                </a:lnTo>
                <a:lnTo>
                  <a:pt x="5977890" y="53340"/>
                </a:lnTo>
                <a:close/>
              </a:path>
              <a:path w="6742430" h="688975">
                <a:moveTo>
                  <a:pt x="6018276" y="107442"/>
                </a:moveTo>
                <a:lnTo>
                  <a:pt x="6003036" y="105816"/>
                </a:lnTo>
                <a:lnTo>
                  <a:pt x="5984748" y="103632"/>
                </a:lnTo>
                <a:lnTo>
                  <a:pt x="5983986" y="112014"/>
                </a:lnTo>
                <a:lnTo>
                  <a:pt x="6003036" y="114300"/>
                </a:lnTo>
                <a:lnTo>
                  <a:pt x="6016752" y="115062"/>
                </a:lnTo>
                <a:lnTo>
                  <a:pt x="6018276" y="107442"/>
                </a:lnTo>
                <a:close/>
              </a:path>
              <a:path w="6742430" h="688975">
                <a:moveTo>
                  <a:pt x="6035802" y="60960"/>
                </a:moveTo>
                <a:lnTo>
                  <a:pt x="6003036" y="56388"/>
                </a:lnTo>
                <a:lnTo>
                  <a:pt x="6001512" y="64770"/>
                </a:lnTo>
                <a:lnTo>
                  <a:pt x="6035040" y="69342"/>
                </a:lnTo>
                <a:lnTo>
                  <a:pt x="6035802" y="60960"/>
                </a:lnTo>
                <a:close/>
              </a:path>
              <a:path w="6742430" h="688975">
                <a:moveTo>
                  <a:pt x="6076188" y="113538"/>
                </a:moveTo>
                <a:lnTo>
                  <a:pt x="6044946" y="109728"/>
                </a:lnTo>
                <a:lnTo>
                  <a:pt x="6042660" y="109728"/>
                </a:lnTo>
                <a:lnTo>
                  <a:pt x="6041898" y="118110"/>
                </a:lnTo>
                <a:lnTo>
                  <a:pt x="6044946" y="118198"/>
                </a:lnTo>
                <a:lnTo>
                  <a:pt x="6075426" y="121920"/>
                </a:lnTo>
                <a:lnTo>
                  <a:pt x="6076188" y="113538"/>
                </a:lnTo>
                <a:close/>
              </a:path>
              <a:path w="6742430" h="688975">
                <a:moveTo>
                  <a:pt x="6093714" y="70104"/>
                </a:moveTo>
                <a:lnTo>
                  <a:pt x="6060948" y="64770"/>
                </a:lnTo>
                <a:lnTo>
                  <a:pt x="6059424" y="73152"/>
                </a:lnTo>
                <a:lnTo>
                  <a:pt x="6092952" y="78486"/>
                </a:lnTo>
                <a:lnTo>
                  <a:pt x="6093714" y="70104"/>
                </a:lnTo>
                <a:close/>
              </a:path>
              <a:path w="6742430" h="688975">
                <a:moveTo>
                  <a:pt x="6134100" y="119634"/>
                </a:moveTo>
                <a:lnTo>
                  <a:pt x="6120384" y="118021"/>
                </a:lnTo>
                <a:lnTo>
                  <a:pt x="6101334" y="115824"/>
                </a:lnTo>
                <a:lnTo>
                  <a:pt x="6099810" y="124206"/>
                </a:lnTo>
                <a:lnTo>
                  <a:pt x="6121146" y="126580"/>
                </a:lnTo>
                <a:lnTo>
                  <a:pt x="6133338" y="128016"/>
                </a:lnTo>
                <a:lnTo>
                  <a:pt x="6134100" y="119634"/>
                </a:lnTo>
                <a:close/>
              </a:path>
              <a:path w="6742430" h="688975">
                <a:moveTo>
                  <a:pt x="6151626" y="80010"/>
                </a:moveTo>
                <a:lnTo>
                  <a:pt x="6140196" y="77724"/>
                </a:lnTo>
                <a:lnTo>
                  <a:pt x="6118860" y="73914"/>
                </a:lnTo>
                <a:lnTo>
                  <a:pt x="6117336" y="82296"/>
                </a:lnTo>
                <a:lnTo>
                  <a:pt x="6138672" y="86106"/>
                </a:lnTo>
                <a:lnTo>
                  <a:pt x="6150102" y="87630"/>
                </a:lnTo>
                <a:lnTo>
                  <a:pt x="6151626" y="80010"/>
                </a:lnTo>
                <a:close/>
              </a:path>
              <a:path w="6742430" h="688975">
                <a:moveTo>
                  <a:pt x="6192012" y="127254"/>
                </a:moveTo>
                <a:lnTo>
                  <a:pt x="6190488" y="127139"/>
                </a:lnTo>
                <a:lnTo>
                  <a:pt x="6159246" y="122682"/>
                </a:lnTo>
                <a:lnTo>
                  <a:pt x="6158484" y="131064"/>
                </a:lnTo>
                <a:lnTo>
                  <a:pt x="6190488" y="135636"/>
                </a:lnTo>
                <a:lnTo>
                  <a:pt x="6191250" y="135636"/>
                </a:lnTo>
                <a:lnTo>
                  <a:pt x="6192012" y="127254"/>
                </a:lnTo>
                <a:close/>
              </a:path>
              <a:path w="6742430" h="688975">
                <a:moveTo>
                  <a:pt x="6208776" y="90678"/>
                </a:moveTo>
                <a:lnTo>
                  <a:pt x="6182106" y="85344"/>
                </a:lnTo>
                <a:lnTo>
                  <a:pt x="6176010" y="84582"/>
                </a:lnTo>
                <a:lnTo>
                  <a:pt x="6174486" y="92202"/>
                </a:lnTo>
                <a:lnTo>
                  <a:pt x="6180582" y="93726"/>
                </a:lnTo>
                <a:lnTo>
                  <a:pt x="6207252" y="99060"/>
                </a:lnTo>
                <a:lnTo>
                  <a:pt x="6208776" y="90678"/>
                </a:lnTo>
                <a:close/>
              </a:path>
              <a:path w="6742430" h="688975">
                <a:moveTo>
                  <a:pt x="6217170" y="509778"/>
                </a:moveTo>
                <a:lnTo>
                  <a:pt x="6195072" y="509778"/>
                </a:lnTo>
                <a:lnTo>
                  <a:pt x="6195072" y="598932"/>
                </a:lnTo>
                <a:lnTo>
                  <a:pt x="6217170" y="598932"/>
                </a:lnTo>
                <a:lnTo>
                  <a:pt x="6217170" y="509778"/>
                </a:lnTo>
                <a:close/>
              </a:path>
              <a:path w="6742430" h="688975">
                <a:moveTo>
                  <a:pt x="6217170" y="353568"/>
                </a:moveTo>
                <a:lnTo>
                  <a:pt x="6195072" y="353568"/>
                </a:lnTo>
                <a:lnTo>
                  <a:pt x="6195072" y="442722"/>
                </a:lnTo>
                <a:lnTo>
                  <a:pt x="6217170" y="442722"/>
                </a:lnTo>
                <a:lnTo>
                  <a:pt x="6217170" y="353568"/>
                </a:lnTo>
                <a:close/>
              </a:path>
              <a:path w="6742430" h="688975">
                <a:moveTo>
                  <a:pt x="6249924" y="135636"/>
                </a:moveTo>
                <a:lnTo>
                  <a:pt x="6223254" y="131826"/>
                </a:lnTo>
                <a:lnTo>
                  <a:pt x="6217158" y="131064"/>
                </a:lnTo>
                <a:lnTo>
                  <a:pt x="6216396" y="138684"/>
                </a:lnTo>
                <a:lnTo>
                  <a:pt x="6222492" y="140208"/>
                </a:lnTo>
                <a:lnTo>
                  <a:pt x="6249162" y="144018"/>
                </a:lnTo>
                <a:lnTo>
                  <a:pt x="6249924" y="135636"/>
                </a:lnTo>
                <a:close/>
              </a:path>
              <a:path w="6742430" h="688975">
                <a:moveTo>
                  <a:pt x="6253746" y="224028"/>
                </a:moveTo>
                <a:lnTo>
                  <a:pt x="6243828" y="203454"/>
                </a:lnTo>
                <a:lnTo>
                  <a:pt x="6241554" y="204978"/>
                </a:lnTo>
                <a:lnTo>
                  <a:pt x="6222390" y="219367"/>
                </a:lnTo>
                <a:lnTo>
                  <a:pt x="6207798" y="237985"/>
                </a:lnTo>
                <a:lnTo>
                  <a:pt x="6198463" y="259715"/>
                </a:lnTo>
                <a:lnTo>
                  <a:pt x="6195072" y="283464"/>
                </a:lnTo>
                <a:lnTo>
                  <a:pt x="6195072" y="286512"/>
                </a:lnTo>
                <a:lnTo>
                  <a:pt x="6217158" y="286512"/>
                </a:lnTo>
                <a:lnTo>
                  <a:pt x="6217158" y="283464"/>
                </a:lnTo>
                <a:lnTo>
                  <a:pt x="6219660" y="266687"/>
                </a:lnTo>
                <a:lnTo>
                  <a:pt x="6225527" y="251498"/>
                </a:lnTo>
                <a:lnTo>
                  <a:pt x="6234823" y="238201"/>
                </a:lnTo>
                <a:lnTo>
                  <a:pt x="6247650" y="227076"/>
                </a:lnTo>
                <a:lnTo>
                  <a:pt x="6253746" y="224028"/>
                </a:lnTo>
                <a:close/>
              </a:path>
              <a:path w="6742430" h="688975">
                <a:moveTo>
                  <a:pt x="6266688" y="103632"/>
                </a:moveTo>
                <a:lnTo>
                  <a:pt x="6259068" y="101346"/>
                </a:lnTo>
                <a:lnTo>
                  <a:pt x="6233922" y="96012"/>
                </a:lnTo>
                <a:lnTo>
                  <a:pt x="6231636" y="104394"/>
                </a:lnTo>
                <a:lnTo>
                  <a:pt x="6256782" y="109728"/>
                </a:lnTo>
                <a:lnTo>
                  <a:pt x="6264402" y="111252"/>
                </a:lnTo>
                <a:lnTo>
                  <a:pt x="6266688" y="103632"/>
                </a:lnTo>
                <a:close/>
              </a:path>
              <a:path w="6742430" h="688975">
                <a:moveTo>
                  <a:pt x="6305562" y="665988"/>
                </a:moveTo>
                <a:lnTo>
                  <a:pt x="6284988" y="665988"/>
                </a:lnTo>
                <a:lnTo>
                  <a:pt x="6272301" y="664933"/>
                </a:lnTo>
                <a:lnTo>
                  <a:pt x="6259004" y="660882"/>
                </a:lnTo>
                <a:lnTo>
                  <a:pt x="6246685" y="654431"/>
                </a:lnTo>
                <a:lnTo>
                  <a:pt x="6236970" y="646176"/>
                </a:lnTo>
                <a:lnTo>
                  <a:pt x="6233172" y="641604"/>
                </a:lnTo>
                <a:lnTo>
                  <a:pt x="6216408" y="656844"/>
                </a:lnTo>
                <a:lnTo>
                  <a:pt x="6250698" y="681697"/>
                </a:lnTo>
                <a:lnTo>
                  <a:pt x="6284988" y="688848"/>
                </a:lnTo>
                <a:lnTo>
                  <a:pt x="6305562" y="688848"/>
                </a:lnTo>
                <a:lnTo>
                  <a:pt x="6305562" y="665988"/>
                </a:lnTo>
                <a:close/>
              </a:path>
              <a:path w="6742430" h="688975">
                <a:moveTo>
                  <a:pt x="6307836" y="144780"/>
                </a:moveTo>
                <a:lnTo>
                  <a:pt x="6282690" y="140208"/>
                </a:lnTo>
                <a:lnTo>
                  <a:pt x="6275070" y="139446"/>
                </a:lnTo>
                <a:lnTo>
                  <a:pt x="6273546" y="147828"/>
                </a:lnTo>
                <a:lnTo>
                  <a:pt x="6281166" y="148590"/>
                </a:lnTo>
                <a:lnTo>
                  <a:pt x="6307074" y="153162"/>
                </a:lnTo>
                <a:lnTo>
                  <a:pt x="6307836" y="144780"/>
                </a:lnTo>
                <a:close/>
              </a:path>
              <a:path w="6742430" h="688975">
                <a:moveTo>
                  <a:pt x="6323076" y="118110"/>
                </a:moveTo>
                <a:lnTo>
                  <a:pt x="6293358" y="109728"/>
                </a:lnTo>
                <a:lnTo>
                  <a:pt x="6291072" y="108966"/>
                </a:lnTo>
                <a:lnTo>
                  <a:pt x="6288786" y="117348"/>
                </a:lnTo>
                <a:lnTo>
                  <a:pt x="6291072" y="118110"/>
                </a:lnTo>
                <a:lnTo>
                  <a:pt x="6320790" y="125730"/>
                </a:lnTo>
                <a:lnTo>
                  <a:pt x="6323076" y="118110"/>
                </a:lnTo>
                <a:close/>
              </a:path>
              <a:path w="6742430" h="688975">
                <a:moveTo>
                  <a:pt x="6365748" y="156210"/>
                </a:moveTo>
                <a:lnTo>
                  <a:pt x="6357366" y="153924"/>
                </a:lnTo>
                <a:lnTo>
                  <a:pt x="6334506" y="149352"/>
                </a:lnTo>
                <a:lnTo>
                  <a:pt x="6332982" y="149352"/>
                </a:lnTo>
                <a:lnTo>
                  <a:pt x="6331458" y="157734"/>
                </a:lnTo>
                <a:lnTo>
                  <a:pt x="6332982" y="157734"/>
                </a:lnTo>
                <a:lnTo>
                  <a:pt x="6355842" y="162306"/>
                </a:lnTo>
                <a:lnTo>
                  <a:pt x="6364224" y="164592"/>
                </a:lnTo>
                <a:lnTo>
                  <a:pt x="6365748" y="156210"/>
                </a:lnTo>
                <a:close/>
              </a:path>
              <a:path w="6742430" h="688975">
                <a:moveTo>
                  <a:pt x="6379464" y="135636"/>
                </a:moveTo>
                <a:lnTo>
                  <a:pt x="6347460" y="124968"/>
                </a:lnTo>
                <a:lnTo>
                  <a:pt x="6345174" y="133350"/>
                </a:lnTo>
                <a:lnTo>
                  <a:pt x="6352032" y="135636"/>
                </a:lnTo>
                <a:lnTo>
                  <a:pt x="6364986" y="139446"/>
                </a:lnTo>
                <a:lnTo>
                  <a:pt x="6376416" y="143256"/>
                </a:lnTo>
                <a:lnTo>
                  <a:pt x="6379464" y="135636"/>
                </a:lnTo>
                <a:close/>
              </a:path>
              <a:path w="6742430" h="688975">
                <a:moveTo>
                  <a:pt x="6403086" y="193548"/>
                </a:moveTo>
                <a:lnTo>
                  <a:pt x="6313932" y="193548"/>
                </a:lnTo>
                <a:lnTo>
                  <a:pt x="6313932" y="216408"/>
                </a:lnTo>
                <a:lnTo>
                  <a:pt x="6403086" y="216408"/>
                </a:lnTo>
                <a:lnTo>
                  <a:pt x="6403086" y="193548"/>
                </a:lnTo>
                <a:close/>
              </a:path>
              <a:path w="6742430" h="688975">
                <a:moveTo>
                  <a:pt x="6422898" y="170688"/>
                </a:moveTo>
                <a:lnTo>
                  <a:pt x="6413754" y="168402"/>
                </a:lnTo>
                <a:lnTo>
                  <a:pt x="6396990" y="163830"/>
                </a:lnTo>
                <a:lnTo>
                  <a:pt x="6390132" y="161544"/>
                </a:lnTo>
                <a:lnTo>
                  <a:pt x="6387846" y="169926"/>
                </a:lnTo>
                <a:lnTo>
                  <a:pt x="6394704" y="171450"/>
                </a:lnTo>
                <a:lnTo>
                  <a:pt x="6411468" y="176022"/>
                </a:lnTo>
                <a:lnTo>
                  <a:pt x="6419850" y="179070"/>
                </a:lnTo>
                <a:lnTo>
                  <a:pt x="6422898" y="170688"/>
                </a:lnTo>
                <a:close/>
              </a:path>
              <a:path w="6742430" h="688975">
                <a:moveTo>
                  <a:pt x="6433566" y="159258"/>
                </a:moveTo>
                <a:lnTo>
                  <a:pt x="6432804" y="159258"/>
                </a:lnTo>
                <a:lnTo>
                  <a:pt x="6414516" y="150114"/>
                </a:lnTo>
                <a:lnTo>
                  <a:pt x="6403848" y="145542"/>
                </a:lnTo>
                <a:lnTo>
                  <a:pt x="6402324" y="144780"/>
                </a:lnTo>
                <a:lnTo>
                  <a:pt x="6399276" y="152400"/>
                </a:lnTo>
                <a:lnTo>
                  <a:pt x="6400800" y="153162"/>
                </a:lnTo>
                <a:lnTo>
                  <a:pt x="6410706" y="157734"/>
                </a:lnTo>
                <a:lnTo>
                  <a:pt x="6419850" y="162306"/>
                </a:lnTo>
                <a:lnTo>
                  <a:pt x="6428232" y="166116"/>
                </a:lnTo>
                <a:lnTo>
                  <a:pt x="6428994" y="166878"/>
                </a:lnTo>
                <a:lnTo>
                  <a:pt x="6433566" y="159258"/>
                </a:lnTo>
                <a:close/>
              </a:path>
              <a:path w="6742430" h="688975">
                <a:moveTo>
                  <a:pt x="6461011" y="665988"/>
                </a:moveTo>
                <a:lnTo>
                  <a:pt x="6371857" y="665988"/>
                </a:lnTo>
                <a:lnTo>
                  <a:pt x="6371857" y="688848"/>
                </a:lnTo>
                <a:lnTo>
                  <a:pt x="6461011" y="688848"/>
                </a:lnTo>
                <a:lnTo>
                  <a:pt x="6461011" y="665988"/>
                </a:lnTo>
                <a:close/>
              </a:path>
              <a:path w="6742430" h="688975">
                <a:moveTo>
                  <a:pt x="6559309" y="193548"/>
                </a:moveTo>
                <a:lnTo>
                  <a:pt x="6470904" y="193548"/>
                </a:lnTo>
                <a:lnTo>
                  <a:pt x="6470155" y="193548"/>
                </a:lnTo>
                <a:lnTo>
                  <a:pt x="6467856" y="188976"/>
                </a:lnTo>
                <a:lnTo>
                  <a:pt x="6467856" y="188214"/>
                </a:lnTo>
                <a:lnTo>
                  <a:pt x="6464046" y="183642"/>
                </a:lnTo>
                <a:lnTo>
                  <a:pt x="6459474" y="178308"/>
                </a:lnTo>
                <a:lnTo>
                  <a:pt x="6454902" y="173736"/>
                </a:lnTo>
                <a:lnTo>
                  <a:pt x="6448806" y="180594"/>
                </a:lnTo>
                <a:lnTo>
                  <a:pt x="6450876" y="182333"/>
                </a:lnTo>
                <a:lnTo>
                  <a:pt x="6446520" y="179832"/>
                </a:lnTo>
                <a:lnTo>
                  <a:pt x="6442710" y="187452"/>
                </a:lnTo>
                <a:lnTo>
                  <a:pt x="6448044" y="189738"/>
                </a:lnTo>
                <a:lnTo>
                  <a:pt x="6456426" y="194310"/>
                </a:lnTo>
                <a:lnTo>
                  <a:pt x="6455664" y="194310"/>
                </a:lnTo>
                <a:lnTo>
                  <a:pt x="6456426" y="194881"/>
                </a:lnTo>
                <a:lnTo>
                  <a:pt x="6460998" y="198310"/>
                </a:lnTo>
                <a:lnTo>
                  <a:pt x="6461252" y="198501"/>
                </a:lnTo>
                <a:lnTo>
                  <a:pt x="6461760" y="199263"/>
                </a:lnTo>
                <a:lnTo>
                  <a:pt x="6463284" y="201549"/>
                </a:lnTo>
                <a:lnTo>
                  <a:pt x="6463538" y="201930"/>
                </a:lnTo>
                <a:lnTo>
                  <a:pt x="6464046" y="203454"/>
                </a:lnTo>
                <a:lnTo>
                  <a:pt x="6464808" y="205740"/>
                </a:lnTo>
                <a:lnTo>
                  <a:pt x="6470155" y="204673"/>
                </a:lnTo>
                <a:lnTo>
                  <a:pt x="6470155" y="216408"/>
                </a:lnTo>
                <a:lnTo>
                  <a:pt x="6559309" y="216408"/>
                </a:lnTo>
                <a:lnTo>
                  <a:pt x="6559309" y="193548"/>
                </a:lnTo>
                <a:close/>
              </a:path>
              <a:path w="6742430" h="688975">
                <a:moveTo>
                  <a:pt x="6617208" y="665988"/>
                </a:moveTo>
                <a:lnTo>
                  <a:pt x="6528054" y="665988"/>
                </a:lnTo>
                <a:lnTo>
                  <a:pt x="6528054" y="688848"/>
                </a:lnTo>
                <a:lnTo>
                  <a:pt x="6617208" y="688848"/>
                </a:lnTo>
                <a:lnTo>
                  <a:pt x="6617208" y="665988"/>
                </a:lnTo>
                <a:close/>
              </a:path>
              <a:path w="6742430" h="688975">
                <a:moveTo>
                  <a:pt x="6717030" y="220980"/>
                </a:moveTo>
                <a:lnTo>
                  <a:pt x="6670954" y="195872"/>
                </a:lnTo>
                <a:lnTo>
                  <a:pt x="6652273" y="193548"/>
                </a:lnTo>
                <a:lnTo>
                  <a:pt x="6626352" y="193548"/>
                </a:lnTo>
                <a:lnTo>
                  <a:pt x="6626352" y="216408"/>
                </a:lnTo>
                <a:lnTo>
                  <a:pt x="6652273" y="216408"/>
                </a:lnTo>
                <a:lnTo>
                  <a:pt x="6663944" y="216865"/>
                </a:lnTo>
                <a:lnTo>
                  <a:pt x="6675221" y="220091"/>
                </a:lnTo>
                <a:lnTo>
                  <a:pt x="6685889" y="225285"/>
                </a:lnTo>
                <a:lnTo>
                  <a:pt x="6695707" y="231648"/>
                </a:lnTo>
                <a:lnTo>
                  <a:pt x="6700279" y="236220"/>
                </a:lnTo>
                <a:lnTo>
                  <a:pt x="6717030" y="220980"/>
                </a:lnTo>
                <a:close/>
              </a:path>
              <a:path w="6742430" h="688975">
                <a:moveTo>
                  <a:pt x="6742189" y="601980"/>
                </a:moveTo>
                <a:lnTo>
                  <a:pt x="6720078" y="601218"/>
                </a:lnTo>
                <a:lnTo>
                  <a:pt x="6719329" y="605790"/>
                </a:lnTo>
                <a:lnTo>
                  <a:pt x="6716255" y="621461"/>
                </a:lnTo>
                <a:lnTo>
                  <a:pt x="6708470" y="636422"/>
                </a:lnTo>
                <a:lnTo>
                  <a:pt x="6697345" y="649198"/>
                </a:lnTo>
                <a:lnTo>
                  <a:pt x="6684277" y="658368"/>
                </a:lnTo>
                <a:lnTo>
                  <a:pt x="6678181" y="661416"/>
                </a:lnTo>
                <a:lnTo>
                  <a:pt x="6688087" y="681228"/>
                </a:lnTo>
                <a:lnTo>
                  <a:pt x="6727380" y="648004"/>
                </a:lnTo>
                <a:lnTo>
                  <a:pt x="6741427" y="607314"/>
                </a:lnTo>
                <a:lnTo>
                  <a:pt x="6742189" y="601980"/>
                </a:lnTo>
                <a:close/>
              </a:path>
              <a:path w="6742430" h="688975">
                <a:moveTo>
                  <a:pt x="6742189" y="445770"/>
                </a:moveTo>
                <a:lnTo>
                  <a:pt x="6720078" y="445770"/>
                </a:lnTo>
                <a:lnTo>
                  <a:pt x="6720078" y="534924"/>
                </a:lnTo>
                <a:lnTo>
                  <a:pt x="6742189" y="534924"/>
                </a:lnTo>
                <a:lnTo>
                  <a:pt x="6742189" y="445770"/>
                </a:lnTo>
                <a:close/>
              </a:path>
              <a:path w="6742430" h="688975">
                <a:moveTo>
                  <a:pt x="6742189" y="289560"/>
                </a:moveTo>
                <a:lnTo>
                  <a:pt x="6720078" y="289560"/>
                </a:lnTo>
                <a:lnTo>
                  <a:pt x="6720078" y="378714"/>
                </a:lnTo>
                <a:lnTo>
                  <a:pt x="6742189" y="378714"/>
                </a:lnTo>
                <a:lnTo>
                  <a:pt x="6742189" y="2895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62913" y="1757003"/>
            <a:ext cx="1681390" cy="118111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4645" marR="27639" indent="1072749" defTabSz="829178">
              <a:lnSpc>
                <a:spcPct val="151100"/>
              </a:lnSpc>
              <a:spcBef>
                <a:spcPts val="91"/>
              </a:spcBef>
            </a:pPr>
            <a:r>
              <a:rPr sz="1587" i="1" spc="-109" dirty="0">
                <a:solidFill>
                  <a:srgbClr val="843B0B"/>
                </a:solidFill>
                <a:latin typeface="Trebuchet MS"/>
                <a:cs typeface="Trebuchet MS"/>
              </a:rPr>
              <a:t>Disli</a:t>
            </a:r>
            <a:r>
              <a:rPr sz="1587" i="1" spc="-222" dirty="0">
                <a:solidFill>
                  <a:srgbClr val="843B0B"/>
                </a:solidFill>
                <a:latin typeface="Trebuchet MS"/>
                <a:cs typeface="Trebuchet MS"/>
              </a:rPr>
              <a:t>k</a:t>
            </a:r>
            <a:r>
              <a:rPr sz="1587" i="1" spc="-122" dirty="0">
                <a:solidFill>
                  <a:srgbClr val="843B0B"/>
                </a:solidFill>
                <a:latin typeface="Trebuchet MS"/>
                <a:cs typeface="Trebuchet MS"/>
              </a:rPr>
              <a:t>e </a:t>
            </a:r>
            <a:r>
              <a:rPr sz="1587" i="1" spc="-91" dirty="0">
                <a:solidFill>
                  <a:srgbClr val="843B0B"/>
                </a:solidFill>
                <a:latin typeface="Trebuchet MS"/>
                <a:cs typeface="Trebuchet MS"/>
              </a:rPr>
              <a:t> </a:t>
            </a:r>
            <a:r>
              <a:rPr sz="1587" i="1" spc="-159" dirty="0">
                <a:solidFill>
                  <a:prstClr val="black"/>
                </a:solidFill>
                <a:latin typeface="Trebuchet MS"/>
                <a:cs typeface="Trebuchet MS"/>
              </a:rPr>
              <a:t>Implicit</a:t>
            </a:r>
            <a:r>
              <a:rPr sz="1587" i="1" spc="-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41" dirty="0">
                <a:solidFill>
                  <a:prstClr val="black"/>
                </a:solidFill>
                <a:latin typeface="Trebuchet MS"/>
                <a:cs typeface="Trebuchet MS"/>
              </a:rPr>
              <a:t>feedback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549" defTabSz="829178">
              <a:spcBef>
                <a:spcPts val="1328"/>
              </a:spcBef>
            </a:pPr>
            <a:r>
              <a:rPr sz="1723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96" i="1" spc="-5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496" i="1" spc="9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23" i="1" spc="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23" spc="-2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23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723" spc="-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723" i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23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Times New Roman"/>
                <a:cs typeface="Times New Roman"/>
              </a:rPr>
              <a:t>0)</a:t>
            </a:r>
            <a:r>
              <a:rPr sz="1723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23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72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96266" y="2244541"/>
            <a:ext cx="1625536" cy="694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13628" defTabSz="829178">
              <a:spcBef>
                <a:spcPts val="91"/>
              </a:spcBef>
            </a:pPr>
            <a:r>
              <a:rPr sz="1587" i="1" spc="-122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1587" i="1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3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549" defTabSz="829178">
              <a:spcBef>
                <a:spcPts val="1288"/>
              </a:spcBef>
            </a:pPr>
            <a:r>
              <a:rPr sz="1768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96" i="1" spc="-4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496" i="1" spc="109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68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68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68" spc="-2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68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768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768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96" i="1" spc="3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496" i="1" spc="-4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68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68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68" spc="-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68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76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00299" y="1433328"/>
            <a:ext cx="609792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i="1" spc="-141" dirty="0">
                <a:solidFill>
                  <a:srgbClr val="843B0B"/>
                </a:solidFill>
                <a:latin typeface="Trebuchet MS"/>
                <a:cs typeface="Trebuchet MS"/>
              </a:rPr>
              <a:t>Unware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06857" y="3427964"/>
            <a:ext cx="1743579" cy="2362008"/>
            <a:chOff x="1609229" y="3780282"/>
            <a:chExt cx="1922780" cy="2604770"/>
          </a:xfrm>
        </p:grpSpPr>
        <p:sp>
          <p:nvSpPr>
            <p:cNvPr id="27" name="object 27"/>
            <p:cNvSpPr/>
            <p:nvPr/>
          </p:nvSpPr>
          <p:spPr>
            <a:xfrm>
              <a:off x="1609229" y="3888486"/>
              <a:ext cx="1922780" cy="2496820"/>
            </a:xfrm>
            <a:custGeom>
              <a:avLst/>
              <a:gdLst/>
              <a:ahLst/>
              <a:cxnLst/>
              <a:rect l="l" t="t" r="r" b="b"/>
              <a:pathLst>
                <a:path w="1922779" h="2496820">
                  <a:moveTo>
                    <a:pt x="22098" y="2474214"/>
                  </a:moveTo>
                  <a:lnTo>
                    <a:pt x="22098" y="2463545"/>
                  </a:lnTo>
                  <a:lnTo>
                    <a:pt x="0" y="2463545"/>
                  </a:lnTo>
                  <a:lnTo>
                    <a:pt x="0" y="2485643"/>
                  </a:lnTo>
                  <a:lnTo>
                    <a:pt x="10668" y="2485643"/>
                  </a:lnTo>
                  <a:lnTo>
                    <a:pt x="10668" y="2474214"/>
                  </a:lnTo>
                  <a:lnTo>
                    <a:pt x="22098" y="2474214"/>
                  </a:lnTo>
                  <a:close/>
                </a:path>
                <a:path w="1922779" h="2496820">
                  <a:moveTo>
                    <a:pt x="28194" y="2496312"/>
                  </a:moveTo>
                  <a:lnTo>
                    <a:pt x="28194" y="2474214"/>
                  </a:lnTo>
                  <a:lnTo>
                    <a:pt x="10668" y="2474214"/>
                  </a:lnTo>
                  <a:lnTo>
                    <a:pt x="10668" y="2485643"/>
                  </a:lnTo>
                  <a:lnTo>
                    <a:pt x="22098" y="2485643"/>
                  </a:lnTo>
                  <a:lnTo>
                    <a:pt x="22098" y="2496312"/>
                  </a:lnTo>
                  <a:lnTo>
                    <a:pt x="28194" y="2496312"/>
                  </a:lnTo>
                  <a:close/>
                </a:path>
                <a:path w="1922779" h="2496820">
                  <a:moveTo>
                    <a:pt x="22098" y="2496312"/>
                  </a:moveTo>
                  <a:lnTo>
                    <a:pt x="22098" y="2485643"/>
                  </a:lnTo>
                  <a:lnTo>
                    <a:pt x="10668" y="2485643"/>
                  </a:lnTo>
                  <a:lnTo>
                    <a:pt x="10668" y="2496312"/>
                  </a:lnTo>
                  <a:lnTo>
                    <a:pt x="22098" y="2496312"/>
                  </a:lnTo>
                  <a:close/>
                </a:path>
                <a:path w="1922779" h="2496820">
                  <a:moveTo>
                    <a:pt x="22098" y="2440686"/>
                  </a:moveTo>
                  <a:lnTo>
                    <a:pt x="22098" y="2418588"/>
                  </a:lnTo>
                  <a:lnTo>
                    <a:pt x="0" y="2418588"/>
                  </a:lnTo>
                  <a:lnTo>
                    <a:pt x="0" y="2440686"/>
                  </a:lnTo>
                  <a:lnTo>
                    <a:pt x="22098" y="2440686"/>
                  </a:lnTo>
                  <a:close/>
                </a:path>
                <a:path w="1922779" h="2496820">
                  <a:moveTo>
                    <a:pt x="22098" y="2396490"/>
                  </a:moveTo>
                  <a:lnTo>
                    <a:pt x="22098" y="2374391"/>
                  </a:lnTo>
                  <a:lnTo>
                    <a:pt x="0" y="2374391"/>
                  </a:lnTo>
                  <a:lnTo>
                    <a:pt x="0" y="2396490"/>
                  </a:lnTo>
                  <a:lnTo>
                    <a:pt x="22098" y="2396490"/>
                  </a:lnTo>
                  <a:close/>
                </a:path>
                <a:path w="1922779" h="2496820">
                  <a:moveTo>
                    <a:pt x="22098" y="2351531"/>
                  </a:moveTo>
                  <a:lnTo>
                    <a:pt x="22098" y="2329433"/>
                  </a:lnTo>
                  <a:lnTo>
                    <a:pt x="0" y="2329433"/>
                  </a:lnTo>
                  <a:lnTo>
                    <a:pt x="0" y="2351531"/>
                  </a:lnTo>
                  <a:lnTo>
                    <a:pt x="22098" y="2351531"/>
                  </a:lnTo>
                  <a:close/>
                </a:path>
                <a:path w="1922779" h="2496820">
                  <a:moveTo>
                    <a:pt x="22098" y="2307336"/>
                  </a:moveTo>
                  <a:lnTo>
                    <a:pt x="22098" y="2285238"/>
                  </a:lnTo>
                  <a:lnTo>
                    <a:pt x="0" y="2285238"/>
                  </a:lnTo>
                  <a:lnTo>
                    <a:pt x="0" y="2307336"/>
                  </a:lnTo>
                  <a:lnTo>
                    <a:pt x="22098" y="2307336"/>
                  </a:lnTo>
                  <a:close/>
                </a:path>
                <a:path w="1922779" h="2496820">
                  <a:moveTo>
                    <a:pt x="22098" y="2263140"/>
                  </a:moveTo>
                  <a:lnTo>
                    <a:pt x="22098" y="2240279"/>
                  </a:lnTo>
                  <a:lnTo>
                    <a:pt x="0" y="2240279"/>
                  </a:lnTo>
                  <a:lnTo>
                    <a:pt x="0" y="2263140"/>
                  </a:lnTo>
                  <a:lnTo>
                    <a:pt x="22098" y="2263140"/>
                  </a:lnTo>
                  <a:close/>
                </a:path>
                <a:path w="1922779" h="2496820">
                  <a:moveTo>
                    <a:pt x="22098" y="2218181"/>
                  </a:moveTo>
                  <a:lnTo>
                    <a:pt x="22098" y="2196083"/>
                  </a:lnTo>
                  <a:lnTo>
                    <a:pt x="0" y="2196083"/>
                  </a:lnTo>
                  <a:lnTo>
                    <a:pt x="0" y="2218181"/>
                  </a:lnTo>
                  <a:lnTo>
                    <a:pt x="22098" y="2218181"/>
                  </a:lnTo>
                  <a:close/>
                </a:path>
                <a:path w="1922779" h="2496820">
                  <a:moveTo>
                    <a:pt x="22098" y="2173986"/>
                  </a:moveTo>
                  <a:lnTo>
                    <a:pt x="22098" y="2151126"/>
                  </a:lnTo>
                  <a:lnTo>
                    <a:pt x="0" y="2151126"/>
                  </a:lnTo>
                  <a:lnTo>
                    <a:pt x="0" y="2173986"/>
                  </a:lnTo>
                  <a:lnTo>
                    <a:pt x="22098" y="2173986"/>
                  </a:lnTo>
                  <a:close/>
                </a:path>
                <a:path w="1922779" h="2496820">
                  <a:moveTo>
                    <a:pt x="22098" y="2129028"/>
                  </a:moveTo>
                  <a:lnTo>
                    <a:pt x="22098" y="2106929"/>
                  </a:lnTo>
                  <a:lnTo>
                    <a:pt x="0" y="2106929"/>
                  </a:lnTo>
                  <a:lnTo>
                    <a:pt x="0" y="2129028"/>
                  </a:lnTo>
                  <a:lnTo>
                    <a:pt x="22098" y="2129028"/>
                  </a:lnTo>
                  <a:close/>
                </a:path>
                <a:path w="1922779" h="2496820">
                  <a:moveTo>
                    <a:pt x="22098" y="2084831"/>
                  </a:moveTo>
                  <a:lnTo>
                    <a:pt x="22098" y="2061971"/>
                  </a:lnTo>
                  <a:lnTo>
                    <a:pt x="0" y="2061971"/>
                  </a:lnTo>
                  <a:lnTo>
                    <a:pt x="0" y="2084831"/>
                  </a:lnTo>
                  <a:lnTo>
                    <a:pt x="22098" y="2084831"/>
                  </a:lnTo>
                  <a:close/>
                </a:path>
                <a:path w="1922779" h="2496820">
                  <a:moveTo>
                    <a:pt x="22098" y="2039874"/>
                  </a:moveTo>
                  <a:lnTo>
                    <a:pt x="22098" y="2017776"/>
                  </a:lnTo>
                  <a:lnTo>
                    <a:pt x="0" y="2017776"/>
                  </a:lnTo>
                  <a:lnTo>
                    <a:pt x="0" y="2039874"/>
                  </a:lnTo>
                  <a:lnTo>
                    <a:pt x="22098" y="2039874"/>
                  </a:lnTo>
                  <a:close/>
                </a:path>
                <a:path w="1922779" h="2496820">
                  <a:moveTo>
                    <a:pt x="22098" y="1995677"/>
                  </a:moveTo>
                  <a:lnTo>
                    <a:pt x="22098" y="1973579"/>
                  </a:lnTo>
                  <a:lnTo>
                    <a:pt x="0" y="1973579"/>
                  </a:lnTo>
                  <a:lnTo>
                    <a:pt x="0" y="1995677"/>
                  </a:lnTo>
                  <a:lnTo>
                    <a:pt x="22098" y="1995677"/>
                  </a:lnTo>
                  <a:close/>
                </a:path>
                <a:path w="1922779" h="2496820">
                  <a:moveTo>
                    <a:pt x="22098" y="1950719"/>
                  </a:moveTo>
                  <a:lnTo>
                    <a:pt x="22098" y="1928621"/>
                  </a:lnTo>
                  <a:lnTo>
                    <a:pt x="0" y="1928621"/>
                  </a:lnTo>
                  <a:lnTo>
                    <a:pt x="0" y="1950719"/>
                  </a:lnTo>
                  <a:lnTo>
                    <a:pt x="22098" y="1950719"/>
                  </a:lnTo>
                  <a:close/>
                </a:path>
                <a:path w="1922779" h="2496820">
                  <a:moveTo>
                    <a:pt x="22098" y="1906524"/>
                  </a:moveTo>
                  <a:lnTo>
                    <a:pt x="22098" y="1884426"/>
                  </a:lnTo>
                  <a:lnTo>
                    <a:pt x="0" y="1884426"/>
                  </a:lnTo>
                  <a:lnTo>
                    <a:pt x="0" y="1906524"/>
                  </a:lnTo>
                  <a:lnTo>
                    <a:pt x="22098" y="1906524"/>
                  </a:lnTo>
                  <a:close/>
                </a:path>
                <a:path w="1922779" h="2496820">
                  <a:moveTo>
                    <a:pt x="22098" y="1861565"/>
                  </a:moveTo>
                  <a:lnTo>
                    <a:pt x="22098" y="1839467"/>
                  </a:lnTo>
                  <a:lnTo>
                    <a:pt x="0" y="1839467"/>
                  </a:lnTo>
                  <a:lnTo>
                    <a:pt x="0" y="1861565"/>
                  </a:lnTo>
                  <a:lnTo>
                    <a:pt x="22098" y="1861565"/>
                  </a:lnTo>
                  <a:close/>
                </a:path>
                <a:path w="1922779" h="2496820">
                  <a:moveTo>
                    <a:pt x="22098" y="1817369"/>
                  </a:moveTo>
                  <a:lnTo>
                    <a:pt x="22098" y="1795271"/>
                  </a:lnTo>
                  <a:lnTo>
                    <a:pt x="0" y="1795271"/>
                  </a:lnTo>
                  <a:lnTo>
                    <a:pt x="0" y="1817369"/>
                  </a:lnTo>
                  <a:lnTo>
                    <a:pt x="22098" y="1817369"/>
                  </a:lnTo>
                  <a:close/>
                </a:path>
                <a:path w="1922779" h="2496820">
                  <a:moveTo>
                    <a:pt x="22098" y="1772412"/>
                  </a:moveTo>
                  <a:lnTo>
                    <a:pt x="22098" y="1750314"/>
                  </a:lnTo>
                  <a:lnTo>
                    <a:pt x="0" y="1750314"/>
                  </a:lnTo>
                  <a:lnTo>
                    <a:pt x="0" y="1772412"/>
                  </a:lnTo>
                  <a:lnTo>
                    <a:pt x="22098" y="1772412"/>
                  </a:lnTo>
                  <a:close/>
                </a:path>
                <a:path w="1922779" h="2496820">
                  <a:moveTo>
                    <a:pt x="22098" y="1728215"/>
                  </a:moveTo>
                  <a:lnTo>
                    <a:pt x="22098" y="1706117"/>
                  </a:lnTo>
                  <a:lnTo>
                    <a:pt x="0" y="1706117"/>
                  </a:lnTo>
                  <a:lnTo>
                    <a:pt x="0" y="1728215"/>
                  </a:lnTo>
                  <a:lnTo>
                    <a:pt x="22098" y="1728215"/>
                  </a:lnTo>
                  <a:close/>
                </a:path>
                <a:path w="1922779" h="2496820">
                  <a:moveTo>
                    <a:pt x="22098" y="1684019"/>
                  </a:moveTo>
                  <a:lnTo>
                    <a:pt x="22098" y="1661159"/>
                  </a:lnTo>
                  <a:lnTo>
                    <a:pt x="0" y="1661159"/>
                  </a:lnTo>
                  <a:lnTo>
                    <a:pt x="0" y="1684019"/>
                  </a:lnTo>
                  <a:lnTo>
                    <a:pt x="22098" y="1684019"/>
                  </a:lnTo>
                  <a:close/>
                </a:path>
                <a:path w="1922779" h="2496820">
                  <a:moveTo>
                    <a:pt x="22098" y="1639062"/>
                  </a:moveTo>
                  <a:lnTo>
                    <a:pt x="22098" y="1616964"/>
                  </a:lnTo>
                  <a:lnTo>
                    <a:pt x="0" y="1616964"/>
                  </a:lnTo>
                  <a:lnTo>
                    <a:pt x="0" y="1639062"/>
                  </a:lnTo>
                  <a:lnTo>
                    <a:pt x="22098" y="1639062"/>
                  </a:lnTo>
                  <a:close/>
                </a:path>
                <a:path w="1922779" h="2496820">
                  <a:moveTo>
                    <a:pt x="22098" y="1594865"/>
                  </a:moveTo>
                  <a:lnTo>
                    <a:pt x="22098" y="1572005"/>
                  </a:lnTo>
                  <a:lnTo>
                    <a:pt x="0" y="1572005"/>
                  </a:lnTo>
                  <a:lnTo>
                    <a:pt x="0" y="1594865"/>
                  </a:lnTo>
                  <a:lnTo>
                    <a:pt x="22098" y="1594865"/>
                  </a:lnTo>
                  <a:close/>
                </a:path>
                <a:path w="1922779" h="2496820">
                  <a:moveTo>
                    <a:pt x="22098" y="1549908"/>
                  </a:moveTo>
                  <a:lnTo>
                    <a:pt x="22098" y="1527810"/>
                  </a:lnTo>
                  <a:lnTo>
                    <a:pt x="0" y="1527810"/>
                  </a:lnTo>
                  <a:lnTo>
                    <a:pt x="0" y="1549908"/>
                  </a:lnTo>
                  <a:lnTo>
                    <a:pt x="22098" y="1549908"/>
                  </a:lnTo>
                  <a:close/>
                </a:path>
                <a:path w="1922779" h="2496820">
                  <a:moveTo>
                    <a:pt x="22098" y="1505712"/>
                  </a:moveTo>
                  <a:lnTo>
                    <a:pt x="22098" y="1482852"/>
                  </a:lnTo>
                  <a:lnTo>
                    <a:pt x="0" y="1482852"/>
                  </a:lnTo>
                  <a:lnTo>
                    <a:pt x="0" y="1505712"/>
                  </a:lnTo>
                  <a:lnTo>
                    <a:pt x="22098" y="1505712"/>
                  </a:lnTo>
                  <a:close/>
                </a:path>
                <a:path w="1922779" h="2496820">
                  <a:moveTo>
                    <a:pt x="22098" y="1460753"/>
                  </a:moveTo>
                  <a:lnTo>
                    <a:pt x="22098" y="1438655"/>
                  </a:lnTo>
                  <a:lnTo>
                    <a:pt x="0" y="1438655"/>
                  </a:lnTo>
                  <a:lnTo>
                    <a:pt x="0" y="1460753"/>
                  </a:lnTo>
                  <a:lnTo>
                    <a:pt x="22098" y="1460753"/>
                  </a:lnTo>
                  <a:close/>
                </a:path>
                <a:path w="1922779" h="2496820">
                  <a:moveTo>
                    <a:pt x="22098" y="1416558"/>
                  </a:moveTo>
                  <a:lnTo>
                    <a:pt x="22098" y="1393698"/>
                  </a:lnTo>
                  <a:lnTo>
                    <a:pt x="0" y="1393698"/>
                  </a:lnTo>
                  <a:lnTo>
                    <a:pt x="0" y="1416558"/>
                  </a:lnTo>
                  <a:lnTo>
                    <a:pt x="22098" y="1416558"/>
                  </a:lnTo>
                  <a:close/>
                </a:path>
                <a:path w="1922779" h="2496820">
                  <a:moveTo>
                    <a:pt x="22098" y="1371600"/>
                  </a:moveTo>
                  <a:lnTo>
                    <a:pt x="22098" y="1349502"/>
                  </a:lnTo>
                  <a:lnTo>
                    <a:pt x="0" y="1349502"/>
                  </a:lnTo>
                  <a:lnTo>
                    <a:pt x="0" y="1371600"/>
                  </a:lnTo>
                  <a:lnTo>
                    <a:pt x="22098" y="1371600"/>
                  </a:lnTo>
                  <a:close/>
                </a:path>
                <a:path w="1922779" h="2496820">
                  <a:moveTo>
                    <a:pt x="22098" y="1327403"/>
                  </a:moveTo>
                  <a:lnTo>
                    <a:pt x="22098" y="1305305"/>
                  </a:lnTo>
                  <a:lnTo>
                    <a:pt x="0" y="1305305"/>
                  </a:lnTo>
                  <a:lnTo>
                    <a:pt x="0" y="1327403"/>
                  </a:lnTo>
                  <a:lnTo>
                    <a:pt x="22098" y="1327403"/>
                  </a:lnTo>
                  <a:close/>
                </a:path>
                <a:path w="1922779" h="2496820">
                  <a:moveTo>
                    <a:pt x="22098" y="1282446"/>
                  </a:moveTo>
                  <a:lnTo>
                    <a:pt x="22098" y="1260348"/>
                  </a:lnTo>
                  <a:lnTo>
                    <a:pt x="0" y="1260348"/>
                  </a:lnTo>
                  <a:lnTo>
                    <a:pt x="0" y="1282446"/>
                  </a:lnTo>
                  <a:lnTo>
                    <a:pt x="22098" y="1282446"/>
                  </a:lnTo>
                  <a:close/>
                </a:path>
                <a:path w="1922779" h="2496820">
                  <a:moveTo>
                    <a:pt x="22098" y="1238250"/>
                  </a:moveTo>
                  <a:lnTo>
                    <a:pt x="22098" y="1216152"/>
                  </a:lnTo>
                  <a:lnTo>
                    <a:pt x="0" y="1216152"/>
                  </a:lnTo>
                  <a:lnTo>
                    <a:pt x="0" y="1238250"/>
                  </a:lnTo>
                  <a:lnTo>
                    <a:pt x="22098" y="1238250"/>
                  </a:lnTo>
                  <a:close/>
                </a:path>
                <a:path w="1922779" h="2496820">
                  <a:moveTo>
                    <a:pt x="22098" y="1193291"/>
                  </a:moveTo>
                  <a:lnTo>
                    <a:pt x="22098" y="1171193"/>
                  </a:lnTo>
                  <a:lnTo>
                    <a:pt x="0" y="1171193"/>
                  </a:lnTo>
                  <a:lnTo>
                    <a:pt x="0" y="1193291"/>
                  </a:lnTo>
                  <a:lnTo>
                    <a:pt x="22098" y="1193291"/>
                  </a:lnTo>
                  <a:close/>
                </a:path>
                <a:path w="1922779" h="2496820">
                  <a:moveTo>
                    <a:pt x="22098" y="1149096"/>
                  </a:moveTo>
                  <a:lnTo>
                    <a:pt x="22098" y="1126998"/>
                  </a:lnTo>
                  <a:lnTo>
                    <a:pt x="0" y="1126998"/>
                  </a:lnTo>
                  <a:lnTo>
                    <a:pt x="0" y="1149096"/>
                  </a:lnTo>
                  <a:lnTo>
                    <a:pt x="22098" y="1149096"/>
                  </a:lnTo>
                  <a:close/>
                </a:path>
                <a:path w="1922779" h="2496820">
                  <a:moveTo>
                    <a:pt x="22098" y="1104138"/>
                  </a:moveTo>
                  <a:lnTo>
                    <a:pt x="22098" y="1082039"/>
                  </a:lnTo>
                  <a:lnTo>
                    <a:pt x="0" y="1082039"/>
                  </a:lnTo>
                  <a:lnTo>
                    <a:pt x="0" y="1104138"/>
                  </a:lnTo>
                  <a:lnTo>
                    <a:pt x="22098" y="1104138"/>
                  </a:lnTo>
                  <a:close/>
                </a:path>
                <a:path w="1922779" h="2496820">
                  <a:moveTo>
                    <a:pt x="22098" y="1059941"/>
                  </a:moveTo>
                  <a:lnTo>
                    <a:pt x="22098" y="1037843"/>
                  </a:lnTo>
                  <a:lnTo>
                    <a:pt x="0" y="1037843"/>
                  </a:lnTo>
                  <a:lnTo>
                    <a:pt x="0" y="1059941"/>
                  </a:lnTo>
                  <a:lnTo>
                    <a:pt x="22098" y="1059941"/>
                  </a:lnTo>
                  <a:close/>
                </a:path>
                <a:path w="1922779" h="2496820">
                  <a:moveTo>
                    <a:pt x="22098" y="1015746"/>
                  </a:moveTo>
                  <a:lnTo>
                    <a:pt x="22098" y="992886"/>
                  </a:lnTo>
                  <a:lnTo>
                    <a:pt x="0" y="992886"/>
                  </a:lnTo>
                  <a:lnTo>
                    <a:pt x="0" y="1015746"/>
                  </a:lnTo>
                  <a:lnTo>
                    <a:pt x="22098" y="1015746"/>
                  </a:lnTo>
                  <a:close/>
                </a:path>
                <a:path w="1922779" h="2496820">
                  <a:moveTo>
                    <a:pt x="22098" y="970788"/>
                  </a:moveTo>
                  <a:lnTo>
                    <a:pt x="22098" y="948689"/>
                  </a:lnTo>
                  <a:lnTo>
                    <a:pt x="0" y="948689"/>
                  </a:lnTo>
                  <a:lnTo>
                    <a:pt x="0" y="970788"/>
                  </a:lnTo>
                  <a:lnTo>
                    <a:pt x="22098" y="970788"/>
                  </a:lnTo>
                  <a:close/>
                </a:path>
                <a:path w="1922779" h="2496820">
                  <a:moveTo>
                    <a:pt x="22098" y="926591"/>
                  </a:moveTo>
                  <a:lnTo>
                    <a:pt x="22098" y="903731"/>
                  </a:lnTo>
                  <a:lnTo>
                    <a:pt x="0" y="903731"/>
                  </a:lnTo>
                  <a:lnTo>
                    <a:pt x="0" y="926591"/>
                  </a:lnTo>
                  <a:lnTo>
                    <a:pt x="22098" y="926591"/>
                  </a:lnTo>
                  <a:close/>
                </a:path>
                <a:path w="1922779" h="2496820">
                  <a:moveTo>
                    <a:pt x="22098" y="881634"/>
                  </a:moveTo>
                  <a:lnTo>
                    <a:pt x="22098" y="859536"/>
                  </a:lnTo>
                  <a:lnTo>
                    <a:pt x="0" y="859536"/>
                  </a:lnTo>
                  <a:lnTo>
                    <a:pt x="0" y="881634"/>
                  </a:lnTo>
                  <a:lnTo>
                    <a:pt x="22098" y="881634"/>
                  </a:lnTo>
                  <a:close/>
                </a:path>
                <a:path w="1922779" h="2496820">
                  <a:moveTo>
                    <a:pt x="22098" y="837438"/>
                  </a:moveTo>
                  <a:lnTo>
                    <a:pt x="22098" y="814577"/>
                  </a:lnTo>
                  <a:lnTo>
                    <a:pt x="0" y="814577"/>
                  </a:lnTo>
                  <a:lnTo>
                    <a:pt x="0" y="837438"/>
                  </a:lnTo>
                  <a:lnTo>
                    <a:pt x="22098" y="837438"/>
                  </a:lnTo>
                  <a:close/>
                </a:path>
                <a:path w="1922779" h="2496820">
                  <a:moveTo>
                    <a:pt x="22098" y="792479"/>
                  </a:moveTo>
                  <a:lnTo>
                    <a:pt x="22098" y="770381"/>
                  </a:lnTo>
                  <a:lnTo>
                    <a:pt x="0" y="770381"/>
                  </a:lnTo>
                  <a:lnTo>
                    <a:pt x="0" y="792479"/>
                  </a:lnTo>
                  <a:lnTo>
                    <a:pt x="22098" y="792479"/>
                  </a:lnTo>
                  <a:close/>
                </a:path>
                <a:path w="1922779" h="2496820">
                  <a:moveTo>
                    <a:pt x="22098" y="748284"/>
                  </a:moveTo>
                  <a:lnTo>
                    <a:pt x="22098" y="726186"/>
                  </a:lnTo>
                  <a:lnTo>
                    <a:pt x="0" y="726186"/>
                  </a:lnTo>
                  <a:lnTo>
                    <a:pt x="0" y="748284"/>
                  </a:lnTo>
                  <a:lnTo>
                    <a:pt x="22098" y="748284"/>
                  </a:lnTo>
                  <a:close/>
                </a:path>
                <a:path w="1922779" h="2496820">
                  <a:moveTo>
                    <a:pt x="22098" y="703326"/>
                  </a:moveTo>
                  <a:lnTo>
                    <a:pt x="22098" y="681227"/>
                  </a:lnTo>
                  <a:lnTo>
                    <a:pt x="0" y="681227"/>
                  </a:lnTo>
                  <a:lnTo>
                    <a:pt x="0" y="703326"/>
                  </a:lnTo>
                  <a:lnTo>
                    <a:pt x="22098" y="703326"/>
                  </a:lnTo>
                  <a:close/>
                </a:path>
                <a:path w="1922779" h="2496820">
                  <a:moveTo>
                    <a:pt x="22098" y="659129"/>
                  </a:moveTo>
                  <a:lnTo>
                    <a:pt x="22098" y="637031"/>
                  </a:lnTo>
                  <a:lnTo>
                    <a:pt x="0" y="637031"/>
                  </a:lnTo>
                  <a:lnTo>
                    <a:pt x="0" y="659129"/>
                  </a:lnTo>
                  <a:lnTo>
                    <a:pt x="22098" y="659129"/>
                  </a:lnTo>
                  <a:close/>
                </a:path>
                <a:path w="1922779" h="2496820">
                  <a:moveTo>
                    <a:pt x="22098" y="614172"/>
                  </a:moveTo>
                  <a:lnTo>
                    <a:pt x="22098" y="592074"/>
                  </a:lnTo>
                  <a:lnTo>
                    <a:pt x="0" y="592074"/>
                  </a:lnTo>
                  <a:lnTo>
                    <a:pt x="0" y="614172"/>
                  </a:lnTo>
                  <a:lnTo>
                    <a:pt x="22098" y="614172"/>
                  </a:lnTo>
                  <a:close/>
                </a:path>
                <a:path w="1922779" h="2496820">
                  <a:moveTo>
                    <a:pt x="22098" y="569976"/>
                  </a:moveTo>
                  <a:lnTo>
                    <a:pt x="22098" y="547877"/>
                  </a:lnTo>
                  <a:lnTo>
                    <a:pt x="0" y="547877"/>
                  </a:lnTo>
                  <a:lnTo>
                    <a:pt x="0" y="569976"/>
                  </a:lnTo>
                  <a:lnTo>
                    <a:pt x="22098" y="569976"/>
                  </a:lnTo>
                  <a:close/>
                </a:path>
                <a:path w="1922779" h="2496820">
                  <a:moveTo>
                    <a:pt x="22098" y="525017"/>
                  </a:moveTo>
                  <a:lnTo>
                    <a:pt x="22098" y="502919"/>
                  </a:lnTo>
                  <a:lnTo>
                    <a:pt x="0" y="502919"/>
                  </a:lnTo>
                  <a:lnTo>
                    <a:pt x="0" y="525017"/>
                  </a:lnTo>
                  <a:lnTo>
                    <a:pt x="22098" y="525017"/>
                  </a:lnTo>
                  <a:close/>
                </a:path>
                <a:path w="1922779" h="2496820">
                  <a:moveTo>
                    <a:pt x="22098" y="480822"/>
                  </a:moveTo>
                  <a:lnTo>
                    <a:pt x="22098" y="458724"/>
                  </a:lnTo>
                  <a:lnTo>
                    <a:pt x="0" y="458724"/>
                  </a:lnTo>
                  <a:lnTo>
                    <a:pt x="0" y="480822"/>
                  </a:lnTo>
                  <a:lnTo>
                    <a:pt x="22098" y="480822"/>
                  </a:lnTo>
                  <a:close/>
                </a:path>
                <a:path w="1922779" h="2496820">
                  <a:moveTo>
                    <a:pt x="22098" y="436625"/>
                  </a:moveTo>
                  <a:lnTo>
                    <a:pt x="22098" y="413765"/>
                  </a:lnTo>
                  <a:lnTo>
                    <a:pt x="0" y="413765"/>
                  </a:lnTo>
                  <a:lnTo>
                    <a:pt x="0" y="436625"/>
                  </a:lnTo>
                  <a:lnTo>
                    <a:pt x="22098" y="436625"/>
                  </a:lnTo>
                  <a:close/>
                </a:path>
                <a:path w="1922779" h="2496820">
                  <a:moveTo>
                    <a:pt x="22098" y="391667"/>
                  </a:moveTo>
                  <a:lnTo>
                    <a:pt x="22098" y="369569"/>
                  </a:lnTo>
                  <a:lnTo>
                    <a:pt x="0" y="369569"/>
                  </a:lnTo>
                  <a:lnTo>
                    <a:pt x="0" y="391667"/>
                  </a:lnTo>
                  <a:lnTo>
                    <a:pt x="22098" y="391667"/>
                  </a:lnTo>
                  <a:close/>
                </a:path>
                <a:path w="1922779" h="2496820">
                  <a:moveTo>
                    <a:pt x="22098" y="347472"/>
                  </a:moveTo>
                  <a:lnTo>
                    <a:pt x="22098" y="324612"/>
                  </a:lnTo>
                  <a:lnTo>
                    <a:pt x="0" y="324612"/>
                  </a:lnTo>
                  <a:lnTo>
                    <a:pt x="0" y="347472"/>
                  </a:lnTo>
                  <a:lnTo>
                    <a:pt x="22098" y="347472"/>
                  </a:lnTo>
                  <a:close/>
                </a:path>
                <a:path w="1922779" h="2496820">
                  <a:moveTo>
                    <a:pt x="22098" y="302513"/>
                  </a:moveTo>
                  <a:lnTo>
                    <a:pt x="22098" y="280415"/>
                  </a:lnTo>
                  <a:lnTo>
                    <a:pt x="0" y="280415"/>
                  </a:lnTo>
                  <a:lnTo>
                    <a:pt x="0" y="302513"/>
                  </a:lnTo>
                  <a:lnTo>
                    <a:pt x="22098" y="302513"/>
                  </a:lnTo>
                  <a:close/>
                </a:path>
                <a:path w="1922779" h="2496820">
                  <a:moveTo>
                    <a:pt x="22098" y="258317"/>
                  </a:moveTo>
                  <a:lnTo>
                    <a:pt x="22098" y="235457"/>
                  </a:lnTo>
                  <a:lnTo>
                    <a:pt x="0" y="235457"/>
                  </a:lnTo>
                  <a:lnTo>
                    <a:pt x="0" y="258317"/>
                  </a:lnTo>
                  <a:lnTo>
                    <a:pt x="22098" y="258317"/>
                  </a:lnTo>
                  <a:close/>
                </a:path>
                <a:path w="1922779" h="2496820">
                  <a:moveTo>
                    <a:pt x="22098" y="213360"/>
                  </a:moveTo>
                  <a:lnTo>
                    <a:pt x="22098" y="191262"/>
                  </a:lnTo>
                  <a:lnTo>
                    <a:pt x="0" y="191262"/>
                  </a:lnTo>
                  <a:lnTo>
                    <a:pt x="0" y="213360"/>
                  </a:lnTo>
                  <a:lnTo>
                    <a:pt x="22098" y="213360"/>
                  </a:lnTo>
                  <a:close/>
                </a:path>
                <a:path w="1922779" h="2496820">
                  <a:moveTo>
                    <a:pt x="22098" y="169163"/>
                  </a:moveTo>
                  <a:lnTo>
                    <a:pt x="22098" y="147065"/>
                  </a:lnTo>
                  <a:lnTo>
                    <a:pt x="0" y="147065"/>
                  </a:lnTo>
                  <a:lnTo>
                    <a:pt x="0" y="169163"/>
                  </a:lnTo>
                  <a:lnTo>
                    <a:pt x="22098" y="169163"/>
                  </a:lnTo>
                  <a:close/>
                </a:path>
                <a:path w="1922779" h="2496820">
                  <a:moveTo>
                    <a:pt x="22098" y="124205"/>
                  </a:moveTo>
                  <a:lnTo>
                    <a:pt x="22098" y="102107"/>
                  </a:lnTo>
                  <a:lnTo>
                    <a:pt x="0" y="102107"/>
                  </a:lnTo>
                  <a:lnTo>
                    <a:pt x="0" y="124205"/>
                  </a:lnTo>
                  <a:lnTo>
                    <a:pt x="22098" y="124205"/>
                  </a:lnTo>
                  <a:close/>
                </a:path>
                <a:path w="1922779" h="2496820">
                  <a:moveTo>
                    <a:pt x="22098" y="80010"/>
                  </a:moveTo>
                  <a:lnTo>
                    <a:pt x="22098" y="57912"/>
                  </a:lnTo>
                  <a:lnTo>
                    <a:pt x="0" y="57912"/>
                  </a:lnTo>
                  <a:lnTo>
                    <a:pt x="0" y="80010"/>
                  </a:lnTo>
                  <a:lnTo>
                    <a:pt x="22098" y="80010"/>
                  </a:lnTo>
                  <a:close/>
                </a:path>
                <a:path w="1922779" h="2496820">
                  <a:moveTo>
                    <a:pt x="22098" y="35051"/>
                  </a:moveTo>
                  <a:lnTo>
                    <a:pt x="22098" y="12953"/>
                  </a:lnTo>
                  <a:lnTo>
                    <a:pt x="0" y="12953"/>
                  </a:lnTo>
                  <a:lnTo>
                    <a:pt x="0" y="35051"/>
                  </a:lnTo>
                  <a:lnTo>
                    <a:pt x="22098" y="35051"/>
                  </a:lnTo>
                  <a:close/>
                </a:path>
                <a:path w="1922779" h="2496820">
                  <a:moveTo>
                    <a:pt x="54102" y="22098"/>
                  </a:moveTo>
                  <a:lnTo>
                    <a:pt x="54102" y="0"/>
                  </a:lnTo>
                  <a:lnTo>
                    <a:pt x="31242" y="0"/>
                  </a:lnTo>
                  <a:lnTo>
                    <a:pt x="31242" y="22098"/>
                  </a:lnTo>
                  <a:lnTo>
                    <a:pt x="54102" y="22098"/>
                  </a:lnTo>
                  <a:close/>
                </a:path>
                <a:path w="1922779" h="2496820">
                  <a:moveTo>
                    <a:pt x="98298" y="22098"/>
                  </a:moveTo>
                  <a:lnTo>
                    <a:pt x="98298" y="0"/>
                  </a:lnTo>
                  <a:lnTo>
                    <a:pt x="76200" y="0"/>
                  </a:lnTo>
                  <a:lnTo>
                    <a:pt x="76200" y="22098"/>
                  </a:lnTo>
                  <a:lnTo>
                    <a:pt x="98298" y="22098"/>
                  </a:lnTo>
                  <a:close/>
                </a:path>
                <a:path w="1922779" h="2496820">
                  <a:moveTo>
                    <a:pt x="143256" y="22098"/>
                  </a:moveTo>
                  <a:lnTo>
                    <a:pt x="143256" y="0"/>
                  </a:lnTo>
                  <a:lnTo>
                    <a:pt x="120396" y="0"/>
                  </a:lnTo>
                  <a:lnTo>
                    <a:pt x="120396" y="22098"/>
                  </a:lnTo>
                  <a:lnTo>
                    <a:pt x="143256" y="22098"/>
                  </a:lnTo>
                  <a:close/>
                </a:path>
                <a:path w="1922779" h="2496820">
                  <a:moveTo>
                    <a:pt x="187452" y="22098"/>
                  </a:moveTo>
                  <a:lnTo>
                    <a:pt x="187452" y="0"/>
                  </a:lnTo>
                  <a:lnTo>
                    <a:pt x="165354" y="0"/>
                  </a:lnTo>
                  <a:lnTo>
                    <a:pt x="165354" y="22098"/>
                  </a:lnTo>
                  <a:lnTo>
                    <a:pt x="187452" y="22098"/>
                  </a:lnTo>
                  <a:close/>
                </a:path>
                <a:path w="1922779" h="2496820">
                  <a:moveTo>
                    <a:pt x="231648" y="22098"/>
                  </a:moveTo>
                  <a:lnTo>
                    <a:pt x="231648" y="0"/>
                  </a:lnTo>
                  <a:lnTo>
                    <a:pt x="209550" y="0"/>
                  </a:lnTo>
                  <a:lnTo>
                    <a:pt x="209550" y="22098"/>
                  </a:lnTo>
                  <a:lnTo>
                    <a:pt x="231648" y="22098"/>
                  </a:lnTo>
                  <a:close/>
                </a:path>
                <a:path w="1922779" h="2496820">
                  <a:moveTo>
                    <a:pt x="276606" y="22098"/>
                  </a:moveTo>
                  <a:lnTo>
                    <a:pt x="276606" y="0"/>
                  </a:lnTo>
                  <a:lnTo>
                    <a:pt x="254508" y="0"/>
                  </a:lnTo>
                  <a:lnTo>
                    <a:pt x="254508" y="22098"/>
                  </a:lnTo>
                  <a:lnTo>
                    <a:pt x="276606" y="22098"/>
                  </a:lnTo>
                  <a:close/>
                </a:path>
                <a:path w="1922779" h="2496820">
                  <a:moveTo>
                    <a:pt x="320802" y="22098"/>
                  </a:moveTo>
                  <a:lnTo>
                    <a:pt x="320802" y="0"/>
                  </a:lnTo>
                  <a:lnTo>
                    <a:pt x="298704" y="0"/>
                  </a:lnTo>
                  <a:lnTo>
                    <a:pt x="298704" y="22098"/>
                  </a:lnTo>
                  <a:lnTo>
                    <a:pt x="320802" y="22098"/>
                  </a:lnTo>
                  <a:close/>
                </a:path>
                <a:path w="1922779" h="2496820">
                  <a:moveTo>
                    <a:pt x="365760" y="22098"/>
                  </a:moveTo>
                  <a:lnTo>
                    <a:pt x="365760" y="0"/>
                  </a:lnTo>
                  <a:lnTo>
                    <a:pt x="343662" y="0"/>
                  </a:lnTo>
                  <a:lnTo>
                    <a:pt x="343662" y="22098"/>
                  </a:lnTo>
                  <a:lnTo>
                    <a:pt x="365760" y="22098"/>
                  </a:lnTo>
                  <a:close/>
                </a:path>
                <a:path w="1922779" h="2496820">
                  <a:moveTo>
                    <a:pt x="409956" y="22098"/>
                  </a:moveTo>
                  <a:lnTo>
                    <a:pt x="409956" y="0"/>
                  </a:lnTo>
                  <a:lnTo>
                    <a:pt x="387858" y="0"/>
                  </a:lnTo>
                  <a:lnTo>
                    <a:pt x="387858" y="22098"/>
                  </a:lnTo>
                  <a:lnTo>
                    <a:pt x="409956" y="22098"/>
                  </a:lnTo>
                  <a:close/>
                </a:path>
                <a:path w="1922779" h="2496820">
                  <a:moveTo>
                    <a:pt x="454914" y="22098"/>
                  </a:moveTo>
                  <a:lnTo>
                    <a:pt x="454914" y="0"/>
                  </a:lnTo>
                  <a:lnTo>
                    <a:pt x="432816" y="0"/>
                  </a:lnTo>
                  <a:lnTo>
                    <a:pt x="432816" y="22098"/>
                  </a:lnTo>
                  <a:lnTo>
                    <a:pt x="454914" y="22098"/>
                  </a:lnTo>
                  <a:close/>
                </a:path>
                <a:path w="1922779" h="2496820">
                  <a:moveTo>
                    <a:pt x="499110" y="22098"/>
                  </a:moveTo>
                  <a:lnTo>
                    <a:pt x="499110" y="0"/>
                  </a:lnTo>
                  <a:lnTo>
                    <a:pt x="477012" y="0"/>
                  </a:lnTo>
                  <a:lnTo>
                    <a:pt x="477012" y="22098"/>
                  </a:lnTo>
                  <a:lnTo>
                    <a:pt x="499110" y="22098"/>
                  </a:lnTo>
                  <a:close/>
                </a:path>
                <a:path w="1922779" h="2496820">
                  <a:moveTo>
                    <a:pt x="544068" y="22098"/>
                  </a:moveTo>
                  <a:lnTo>
                    <a:pt x="544068" y="0"/>
                  </a:lnTo>
                  <a:lnTo>
                    <a:pt x="521208" y="0"/>
                  </a:lnTo>
                  <a:lnTo>
                    <a:pt x="521208" y="22098"/>
                  </a:lnTo>
                  <a:lnTo>
                    <a:pt x="544068" y="22098"/>
                  </a:lnTo>
                  <a:close/>
                </a:path>
                <a:path w="1922779" h="2496820">
                  <a:moveTo>
                    <a:pt x="588264" y="22098"/>
                  </a:moveTo>
                  <a:lnTo>
                    <a:pt x="588264" y="0"/>
                  </a:lnTo>
                  <a:lnTo>
                    <a:pt x="566166" y="0"/>
                  </a:lnTo>
                  <a:lnTo>
                    <a:pt x="566166" y="22098"/>
                  </a:lnTo>
                  <a:lnTo>
                    <a:pt x="588264" y="22098"/>
                  </a:lnTo>
                  <a:close/>
                </a:path>
                <a:path w="1922779" h="2496820">
                  <a:moveTo>
                    <a:pt x="633222" y="22098"/>
                  </a:moveTo>
                  <a:lnTo>
                    <a:pt x="633222" y="0"/>
                  </a:lnTo>
                  <a:lnTo>
                    <a:pt x="610362" y="0"/>
                  </a:lnTo>
                  <a:lnTo>
                    <a:pt x="610362" y="22098"/>
                  </a:lnTo>
                  <a:lnTo>
                    <a:pt x="633222" y="22098"/>
                  </a:lnTo>
                  <a:close/>
                </a:path>
                <a:path w="1922779" h="2496820">
                  <a:moveTo>
                    <a:pt x="677418" y="22098"/>
                  </a:moveTo>
                  <a:lnTo>
                    <a:pt x="677418" y="0"/>
                  </a:lnTo>
                  <a:lnTo>
                    <a:pt x="655320" y="0"/>
                  </a:lnTo>
                  <a:lnTo>
                    <a:pt x="655320" y="22098"/>
                  </a:lnTo>
                  <a:lnTo>
                    <a:pt x="677418" y="22098"/>
                  </a:lnTo>
                  <a:close/>
                </a:path>
                <a:path w="1922779" h="2496820">
                  <a:moveTo>
                    <a:pt x="722376" y="22098"/>
                  </a:moveTo>
                  <a:lnTo>
                    <a:pt x="722376" y="0"/>
                  </a:lnTo>
                  <a:lnTo>
                    <a:pt x="699516" y="0"/>
                  </a:lnTo>
                  <a:lnTo>
                    <a:pt x="699516" y="22098"/>
                  </a:lnTo>
                  <a:lnTo>
                    <a:pt x="722376" y="22098"/>
                  </a:lnTo>
                  <a:close/>
                </a:path>
                <a:path w="1922779" h="2496820">
                  <a:moveTo>
                    <a:pt x="766572" y="22098"/>
                  </a:moveTo>
                  <a:lnTo>
                    <a:pt x="766572" y="0"/>
                  </a:lnTo>
                  <a:lnTo>
                    <a:pt x="744474" y="0"/>
                  </a:lnTo>
                  <a:lnTo>
                    <a:pt x="744474" y="22098"/>
                  </a:lnTo>
                  <a:lnTo>
                    <a:pt x="766572" y="22098"/>
                  </a:lnTo>
                  <a:close/>
                </a:path>
                <a:path w="1922779" h="2496820">
                  <a:moveTo>
                    <a:pt x="810768" y="22098"/>
                  </a:moveTo>
                  <a:lnTo>
                    <a:pt x="810768" y="0"/>
                  </a:lnTo>
                  <a:lnTo>
                    <a:pt x="788670" y="0"/>
                  </a:lnTo>
                  <a:lnTo>
                    <a:pt x="788670" y="22098"/>
                  </a:lnTo>
                  <a:lnTo>
                    <a:pt x="810768" y="22098"/>
                  </a:lnTo>
                  <a:close/>
                </a:path>
                <a:path w="1922779" h="2496820">
                  <a:moveTo>
                    <a:pt x="855726" y="22098"/>
                  </a:moveTo>
                  <a:lnTo>
                    <a:pt x="855726" y="0"/>
                  </a:lnTo>
                  <a:lnTo>
                    <a:pt x="833628" y="0"/>
                  </a:lnTo>
                  <a:lnTo>
                    <a:pt x="833628" y="22098"/>
                  </a:lnTo>
                  <a:lnTo>
                    <a:pt x="855726" y="22098"/>
                  </a:lnTo>
                  <a:close/>
                </a:path>
                <a:path w="1922779" h="2496820">
                  <a:moveTo>
                    <a:pt x="899922" y="22098"/>
                  </a:moveTo>
                  <a:lnTo>
                    <a:pt x="899922" y="0"/>
                  </a:lnTo>
                  <a:lnTo>
                    <a:pt x="877824" y="0"/>
                  </a:lnTo>
                  <a:lnTo>
                    <a:pt x="877824" y="22098"/>
                  </a:lnTo>
                  <a:lnTo>
                    <a:pt x="899922" y="22098"/>
                  </a:lnTo>
                  <a:close/>
                </a:path>
                <a:path w="1922779" h="2496820">
                  <a:moveTo>
                    <a:pt x="944880" y="22098"/>
                  </a:moveTo>
                  <a:lnTo>
                    <a:pt x="944880" y="0"/>
                  </a:lnTo>
                  <a:lnTo>
                    <a:pt x="922782" y="0"/>
                  </a:lnTo>
                  <a:lnTo>
                    <a:pt x="922782" y="22098"/>
                  </a:lnTo>
                  <a:lnTo>
                    <a:pt x="944880" y="22098"/>
                  </a:lnTo>
                  <a:close/>
                </a:path>
                <a:path w="1922779" h="2496820">
                  <a:moveTo>
                    <a:pt x="989076" y="22098"/>
                  </a:moveTo>
                  <a:lnTo>
                    <a:pt x="989076" y="0"/>
                  </a:lnTo>
                  <a:lnTo>
                    <a:pt x="966978" y="0"/>
                  </a:lnTo>
                  <a:lnTo>
                    <a:pt x="966978" y="22098"/>
                  </a:lnTo>
                  <a:lnTo>
                    <a:pt x="989076" y="22098"/>
                  </a:lnTo>
                  <a:close/>
                </a:path>
                <a:path w="1922779" h="2496820">
                  <a:moveTo>
                    <a:pt x="1034034" y="22098"/>
                  </a:moveTo>
                  <a:lnTo>
                    <a:pt x="1034034" y="0"/>
                  </a:lnTo>
                  <a:lnTo>
                    <a:pt x="1011936" y="0"/>
                  </a:lnTo>
                  <a:lnTo>
                    <a:pt x="1011936" y="22098"/>
                  </a:lnTo>
                  <a:lnTo>
                    <a:pt x="1034034" y="22098"/>
                  </a:lnTo>
                  <a:close/>
                </a:path>
                <a:path w="1922779" h="2496820">
                  <a:moveTo>
                    <a:pt x="1078230" y="22098"/>
                  </a:moveTo>
                  <a:lnTo>
                    <a:pt x="1078230" y="0"/>
                  </a:lnTo>
                  <a:lnTo>
                    <a:pt x="1056132" y="0"/>
                  </a:lnTo>
                  <a:lnTo>
                    <a:pt x="1056132" y="22098"/>
                  </a:lnTo>
                  <a:lnTo>
                    <a:pt x="1078230" y="22098"/>
                  </a:lnTo>
                  <a:close/>
                </a:path>
                <a:path w="1922779" h="2496820">
                  <a:moveTo>
                    <a:pt x="1123188" y="22098"/>
                  </a:moveTo>
                  <a:lnTo>
                    <a:pt x="1123188" y="0"/>
                  </a:lnTo>
                  <a:lnTo>
                    <a:pt x="1100328" y="0"/>
                  </a:lnTo>
                  <a:lnTo>
                    <a:pt x="1100328" y="22098"/>
                  </a:lnTo>
                  <a:lnTo>
                    <a:pt x="1123188" y="22098"/>
                  </a:lnTo>
                  <a:close/>
                </a:path>
                <a:path w="1922779" h="2496820">
                  <a:moveTo>
                    <a:pt x="1167384" y="22098"/>
                  </a:moveTo>
                  <a:lnTo>
                    <a:pt x="1167384" y="0"/>
                  </a:lnTo>
                  <a:lnTo>
                    <a:pt x="1145286" y="0"/>
                  </a:lnTo>
                  <a:lnTo>
                    <a:pt x="1145286" y="22098"/>
                  </a:lnTo>
                  <a:lnTo>
                    <a:pt x="1167384" y="22098"/>
                  </a:lnTo>
                  <a:close/>
                </a:path>
                <a:path w="1922779" h="2496820">
                  <a:moveTo>
                    <a:pt x="1212342" y="22098"/>
                  </a:moveTo>
                  <a:lnTo>
                    <a:pt x="1212342" y="0"/>
                  </a:lnTo>
                  <a:lnTo>
                    <a:pt x="1189482" y="0"/>
                  </a:lnTo>
                  <a:lnTo>
                    <a:pt x="1189482" y="22098"/>
                  </a:lnTo>
                  <a:lnTo>
                    <a:pt x="1212342" y="22098"/>
                  </a:lnTo>
                  <a:close/>
                </a:path>
                <a:path w="1922779" h="2496820">
                  <a:moveTo>
                    <a:pt x="1256538" y="22098"/>
                  </a:moveTo>
                  <a:lnTo>
                    <a:pt x="1256538" y="0"/>
                  </a:lnTo>
                  <a:lnTo>
                    <a:pt x="1234440" y="0"/>
                  </a:lnTo>
                  <a:lnTo>
                    <a:pt x="1234440" y="22098"/>
                  </a:lnTo>
                  <a:lnTo>
                    <a:pt x="1256538" y="22098"/>
                  </a:lnTo>
                  <a:close/>
                </a:path>
                <a:path w="1922779" h="2496820">
                  <a:moveTo>
                    <a:pt x="1301496" y="22098"/>
                  </a:moveTo>
                  <a:lnTo>
                    <a:pt x="1301496" y="0"/>
                  </a:lnTo>
                  <a:lnTo>
                    <a:pt x="1278636" y="0"/>
                  </a:lnTo>
                  <a:lnTo>
                    <a:pt x="1278636" y="22098"/>
                  </a:lnTo>
                  <a:lnTo>
                    <a:pt x="1301496" y="22098"/>
                  </a:lnTo>
                  <a:close/>
                </a:path>
                <a:path w="1922779" h="2496820">
                  <a:moveTo>
                    <a:pt x="1345692" y="22098"/>
                  </a:moveTo>
                  <a:lnTo>
                    <a:pt x="1345692" y="0"/>
                  </a:lnTo>
                  <a:lnTo>
                    <a:pt x="1323594" y="0"/>
                  </a:lnTo>
                  <a:lnTo>
                    <a:pt x="1323594" y="22098"/>
                  </a:lnTo>
                  <a:lnTo>
                    <a:pt x="1345692" y="22098"/>
                  </a:lnTo>
                  <a:close/>
                </a:path>
                <a:path w="1922779" h="2496820">
                  <a:moveTo>
                    <a:pt x="1390650" y="22098"/>
                  </a:moveTo>
                  <a:lnTo>
                    <a:pt x="1390650" y="0"/>
                  </a:lnTo>
                  <a:lnTo>
                    <a:pt x="1367790" y="0"/>
                  </a:lnTo>
                  <a:lnTo>
                    <a:pt x="1367790" y="22098"/>
                  </a:lnTo>
                  <a:lnTo>
                    <a:pt x="1390650" y="22098"/>
                  </a:lnTo>
                  <a:close/>
                </a:path>
                <a:path w="1922779" h="2496820">
                  <a:moveTo>
                    <a:pt x="1434846" y="22098"/>
                  </a:moveTo>
                  <a:lnTo>
                    <a:pt x="1434846" y="0"/>
                  </a:lnTo>
                  <a:lnTo>
                    <a:pt x="1412748" y="0"/>
                  </a:lnTo>
                  <a:lnTo>
                    <a:pt x="1412748" y="22098"/>
                  </a:lnTo>
                  <a:lnTo>
                    <a:pt x="1434846" y="22098"/>
                  </a:lnTo>
                  <a:close/>
                </a:path>
                <a:path w="1922779" h="2496820">
                  <a:moveTo>
                    <a:pt x="1479042" y="22098"/>
                  </a:moveTo>
                  <a:lnTo>
                    <a:pt x="1479042" y="0"/>
                  </a:lnTo>
                  <a:lnTo>
                    <a:pt x="1456944" y="0"/>
                  </a:lnTo>
                  <a:lnTo>
                    <a:pt x="1456944" y="22098"/>
                  </a:lnTo>
                  <a:lnTo>
                    <a:pt x="1479042" y="22098"/>
                  </a:lnTo>
                  <a:close/>
                </a:path>
                <a:path w="1922779" h="2496820">
                  <a:moveTo>
                    <a:pt x="1524000" y="22098"/>
                  </a:moveTo>
                  <a:lnTo>
                    <a:pt x="1524000" y="0"/>
                  </a:lnTo>
                  <a:lnTo>
                    <a:pt x="1501902" y="0"/>
                  </a:lnTo>
                  <a:lnTo>
                    <a:pt x="1501902" y="22098"/>
                  </a:lnTo>
                  <a:lnTo>
                    <a:pt x="1524000" y="22098"/>
                  </a:lnTo>
                  <a:close/>
                </a:path>
                <a:path w="1922779" h="2496820">
                  <a:moveTo>
                    <a:pt x="1568196" y="22098"/>
                  </a:moveTo>
                  <a:lnTo>
                    <a:pt x="1568196" y="0"/>
                  </a:lnTo>
                  <a:lnTo>
                    <a:pt x="1546098" y="0"/>
                  </a:lnTo>
                  <a:lnTo>
                    <a:pt x="1546098" y="22098"/>
                  </a:lnTo>
                  <a:lnTo>
                    <a:pt x="1568196" y="22098"/>
                  </a:lnTo>
                  <a:close/>
                </a:path>
                <a:path w="1922779" h="2496820">
                  <a:moveTo>
                    <a:pt x="1613154" y="22098"/>
                  </a:moveTo>
                  <a:lnTo>
                    <a:pt x="1613154" y="0"/>
                  </a:lnTo>
                  <a:lnTo>
                    <a:pt x="1591056" y="0"/>
                  </a:lnTo>
                  <a:lnTo>
                    <a:pt x="1591056" y="22098"/>
                  </a:lnTo>
                  <a:lnTo>
                    <a:pt x="1613154" y="22098"/>
                  </a:lnTo>
                  <a:close/>
                </a:path>
                <a:path w="1922779" h="2496820">
                  <a:moveTo>
                    <a:pt x="1657350" y="22098"/>
                  </a:moveTo>
                  <a:lnTo>
                    <a:pt x="1657350" y="0"/>
                  </a:lnTo>
                  <a:lnTo>
                    <a:pt x="1635252" y="0"/>
                  </a:lnTo>
                  <a:lnTo>
                    <a:pt x="1635252" y="22098"/>
                  </a:lnTo>
                  <a:lnTo>
                    <a:pt x="1657350" y="22098"/>
                  </a:lnTo>
                  <a:close/>
                </a:path>
                <a:path w="1922779" h="2496820">
                  <a:moveTo>
                    <a:pt x="1702295" y="22098"/>
                  </a:moveTo>
                  <a:lnTo>
                    <a:pt x="1702295" y="0"/>
                  </a:lnTo>
                  <a:lnTo>
                    <a:pt x="1680197" y="0"/>
                  </a:lnTo>
                  <a:lnTo>
                    <a:pt x="1680197" y="22098"/>
                  </a:lnTo>
                  <a:lnTo>
                    <a:pt x="1702295" y="22098"/>
                  </a:lnTo>
                  <a:close/>
                </a:path>
                <a:path w="1922779" h="2496820">
                  <a:moveTo>
                    <a:pt x="1746503" y="22098"/>
                  </a:moveTo>
                  <a:lnTo>
                    <a:pt x="1746503" y="0"/>
                  </a:lnTo>
                  <a:lnTo>
                    <a:pt x="1724405" y="0"/>
                  </a:lnTo>
                  <a:lnTo>
                    <a:pt x="1724405" y="22098"/>
                  </a:lnTo>
                  <a:lnTo>
                    <a:pt x="1746503" y="22098"/>
                  </a:lnTo>
                  <a:close/>
                </a:path>
                <a:path w="1922779" h="2496820">
                  <a:moveTo>
                    <a:pt x="1791462" y="22098"/>
                  </a:moveTo>
                  <a:lnTo>
                    <a:pt x="1791462" y="0"/>
                  </a:lnTo>
                  <a:lnTo>
                    <a:pt x="1768602" y="0"/>
                  </a:lnTo>
                  <a:lnTo>
                    <a:pt x="1768602" y="22098"/>
                  </a:lnTo>
                  <a:lnTo>
                    <a:pt x="1791462" y="22098"/>
                  </a:lnTo>
                  <a:close/>
                </a:path>
                <a:path w="1922779" h="2496820">
                  <a:moveTo>
                    <a:pt x="1835658" y="22098"/>
                  </a:moveTo>
                  <a:lnTo>
                    <a:pt x="1835658" y="0"/>
                  </a:lnTo>
                  <a:lnTo>
                    <a:pt x="1813560" y="0"/>
                  </a:lnTo>
                  <a:lnTo>
                    <a:pt x="1813560" y="22098"/>
                  </a:lnTo>
                  <a:lnTo>
                    <a:pt x="1835658" y="22098"/>
                  </a:lnTo>
                  <a:close/>
                </a:path>
                <a:path w="1922779" h="2496820">
                  <a:moveTo>
                    <a:pt x="1880615" y="22098"/>
                  </a:moveTo>
                  <a:lnTo>
                    <a:pt x="1880615" y="0"/>
                  </a:lnTo>
                  <a:lnTo>
                    <a:pt x="1857755" y="0"/>
                  </a:lnTo>
                  <a:lnTo>
                    <a:pt x="1857755" y="22098"/>
                  </a:lnTo>
                  <a:lnTo>
                    <a:pt x="1880615" y="22098"/>
                  </a:lnTo>
                  <a:close/>
                </a:path>
                <a:path w="1922779" h="2496820">
                  <a:moveTo>
                    <a:pt x="1911095" y="22098"/>
                  </a:moveTo>
                  <a:lnTo>
                    <a:pt x="1900427" y="11429"/>
                  </a:lnTo>
                  <a:lnTo>
                    <a:pt x="1900427" y="25146"/>
                  </a:lnTo>
                  <a:lnTo>
                    <a:pt x="1902714" y="25146"/>
                  </a:lnTo>
                  <a:lnTo>
                    <a:pt x="1902714" y="22098"/>
                  </a:lnTo>
                  <a:lnTo>
                    <a:pt x="1911095" y="22098"/>
                  </a:lnTo>
                  <a:close/>
                </a:path>
                <a:path w="1922779" h="2496820">
                  <a:moveTo>
                    <a:pt x="1922526" y="25146"/>
                  </a:moveTo>
                  <a:lnTo>
                    <a:pt x="1922526" y="5334"/>
                  </a:lnTo>
                  <a:lnTo>
                    <a:pt x="1917191" y="0"/>
                  </a:lnTo>
                  <a:lnTo>
                    <a:pt x="1902714" y="0"/>
                  </a:lnTo>
                  <a:lnTo>
                    <a:pt x="1902714" y="13715"/>
                  </a:lnTo>
                  <a:lnTo>
                    <a:pt x="1911095" y="22098"/>
                  </a:lnTo>
                  <a:lnTo>
                    <a:pt x="1911095" y="25146"/>
                  </a:lnTo>
                  <a:lnTo>
                    <a:pt x="1922526" y="25146"/>
                  </a:lnTo>
                  <a:close/>
                </a:path>
                <a:path w="1922779" h="2496820">
                  <a:moveTo>
                    <a:pt x="1911095" y="25146"/>
                  </a:moveTo>
                  <a:lnTo>
                    <a:pt x="1911095" y="22098"/>
                  </a:lnTo>
                  <a:lnTo>
                    <a:pt x="1902714" y="22098"/>
                  </a:lnTo>
                  <a:lnTo>
                    <a:pt x="1902714" y="25146"/>
                  </a:lnTo>
                  <a:lnTo>
                    <a:pt x="1911095" y="25146"/>
                  </a:lnTo>
                  <a:close/>
                </a:path>
                <a:path w="1922779" h="2496820">
                  <a:moveTo>
                    <a:pt x="1922526" y="69341"/>
                  </a:moveTo>
                  <a:lnTo>
                    <a:pt x="1922526" y="47243"/>
                  </a:lnTo>
                  <a:lnTo>
                    <a:pt x="1900427" y="47243"/>
                  </a:lnTo>
                  <a:lnTo>
                    <a:pt x="1900427" y="69341"/>
                  </a:lnTo>
                  <a:lnTo>
                    <a:pt x="1922526" y="69341"/>
                  </a:lnTo>
                  <a:close/>
                </a:path>
                <a:path w="1922779" h="2496820">
                  <a:moveTo>
                    <a:pt x="1922526" y="113537"/>
                  </a:moveTo>
                  <a:lnTo>
                    <a:pt x="1922526" y="91439"/>
                  </a:lnTo>
                  <a:lnTo>
                    <a:pt x="1900427" y="91439"/>
                  </a:lnTo>
                  <a:lnTo>
                    <a:pt x="1900427" y="113537"/>
                  </a:lnTo>
                  <a:lnTo>
                    <a:pt x="1922526" y="113537"/>
                  </a:lnTo>
                  <a:close/>
                </a:path>
                <a:path w="1922779" h="2496820">
                  <a:moveTo>
                    <a:pt x="1922526" y="158496"/>
                  </a:moveTo>
                  <a:lnTo>
                    <a:pt x="1922526" y="136398"/>
                  </a:lnTo>
                  <a:lnTo>
                    <a:pt x="1900427" y="136398"/>
                  </a:lnTo>
                  <a:lnTo>
                    <a:pt x="1900427" y="158496"/>
                  </a:lnTo>
                  <a:lnTo>
                    <a:pt x="1922526" y="158496"/>
                  </a:lnTo>
                  <a:close/>
                </a:path>
                <a:path w="1922779" h="2496820">
                  <a:moveTo>
                    <a:pt x="1922526" y="202691"/>
                  </a:moveTo>
                  <a:lnTo>
                    <a:pt x="1922526" y="180593"/>
                  </a:lnTo>
                  <a:lnTo>
                    <a:pt x="1900427" y="180593"/>
                  </a:lnTo>
                  <a:lnTo>
                    <a:pt x="1900427" y="202691"/>
                  </a:lnTo>
                  <a:lnTo>
                    <a:pt x="1922526" y="202691"/>
                  </a:lnTo>
                  <a:close/>
                </a:path>
                <a:path w="1922779" h="2496820">
                  <a:moveTo>
                    <a:pt x="1922526" y="247650"/>
                  </a:moveTo>
                  <a:lnTo>
                    <a:pt x="1922526" y="225551"/>
                  </a:lnTo>
                  <a:lnTo>
                    <a:pt x="1900427" y="225551"/>
                  </a:lnTo>
                  <a:lnTo>
                    <a:pt x="1900427" y="247650"/>
                  </a:lnTo>
                  <a:lnTo>
                    <a:pt x="1922526" y="247650"/>
                  </a:lnTo>
                  <a:close/>
                </a:path>
                <a:path w="1922779" h="2496820">
                  <a:moveTo>
                    <a:pt x="1922526" y="291846"/>
                  </a:moveTo>
                  <a:lnTo>
                    <a:pt x="1922526" y="269748"/>
                  </a:lnTo>
                  <a:lnTo>
                    <a:pt x="1900427" y="269748"/>
                  </a:lnTo>
                  <a:lnTo>
                    <a:pt x="1900427" y="291846"/>
                  </a:lnTo>
                  <a:lnTo>
                    <a:pt x="1922526" y="291846"/>
                  </a:lnTo>
                  <a:close/>
                </a:path>
                <a:path w="1922779" h="2496820">
                  <a:moveTo>
                    <a:pt x="1922526" y="336803"/>
                  </a:moveTo>
                  <a:lnTo>
                    <a:pt x="1922526" y="314705"/>
                  </a:lnTo>
                  <a:lnTo>
                    <a:pt x="1900427" y="314705"/>
                  </a:lnTo>
                  <a:lnTo>
                    <a:pt x="1900427" y="336803"/>
                  </a:lnTo>
                  <a:lnTo>
                    <a:pt x="1922526" y="336803"/>
                  </a:lnTo>
                  <a:close/>
                </a:path>
                <a:path w="1922779" h="2496820">
                  <a:moveTo>
                    <a:pt x="1922526" y="381000"/>
                  </a:moveTo>
                  <a:lnTo>
                    <a:pt x="1922526" y="358901"/>
                  </a:lnTo>
                  <a:lnTo>
                    <a:pt x="1900427" y="358901"/>
                  </a:lnTo>
                  <a:lnTo>
                    <a:pt x="1900427" y="381000"/>
                  </a:lnTo>
                  <a:lnTo>
                    <a:pt x="1922526" y="381000"/>
                  </a:lnTo>
                  <a:close/>
                </a:path>
                <a:path w="1922779" h="2496820">
                  <a:moveTo>
                    <a:pt x="1922526" y="425958"/>
                  </a:moveTo>
                  <a:lnTo>
                    <a:pt x="1922526" y="403098"/>
                  </a:lnTo>
                  <a:lnTo>
                    <a:pt x="1900427" y="403098"/>
                  </a:lnTo>
                  <a:lnTo>
                    <a:pt x="1900427" y="425958"/>
                  </a:lnTo>
                  <a:lnTo>
                    <a:pt x="1922526" y="425958"/>
                  </a:lnTo>
                  <a:close/>
                </a:path>
                <a:path w="1922779" h="2496820">
                  <a:moveTo>
                    <a:pt x="1922526" y="470153"/>
                  </a:moveTo>
                  <a:lnTo>
                    <a:pt x="1922526" y="448055"/>
                  </a:lnTo>
                  <a:lnTo>
                    <a:pt x="1900427" y="448055"/>
                  </a:lnTo>
                  <a:lnTo>
                    <a:pt x="1900427" y="470153"/>
                  </a:lnTo>
                  <a:lnTo>
                    <a:pt x="1922526" y="470153"/>
                  </a:lnTo>
                  <a:close/>
                </a:path>
                <a:path w="1922779" h="2496820">
                  <a:moveTo>
                    <a:pt x="1922526" y="515112"/>
                  </a:moveTo>
                  <a:lnTo>
                    <a:pt x="1922526" y="492251"/>
                  </a:lnTo>
                  <a:lnTo>
                    <a:pt x="1900427" y="492251"/>
                  </a:lnTo>
                  <a:lnTo>
                    <a:pt x="1900427" y="515112"/>
                  </a:lnTo>
                  <a:lnTo>
                    <a:pt x="1922526" y="515112"/>
                  </a:lnTo>
                  <a:close/>
                </a:path>
                <a:path w="1922779" h="2496820">
                  <a:moveTo>
                    <a:pt x="1922526" y="559308"/>
                  </a:moveTo>
                  <a:lnTo>
                    <a:pt x="1922526" y="537210"/>
                  </a:lnTo>
                  <a:lnTo>
                    <a:pt x="1900427" y="537210"/>
                  </a:lnTo>
                  <a:lnTo>
                    <a:pt x="1900427" y="559308"/>
                  </a:lnTo>
                  <a:lnTo>
                    <a:pt x="1922526" y="559308"/>
                  </a:lnTo>
                  <a:close/>
                </a:path>
                <a:path w="1922779" h="2496820">
                  <a:moveTo>
                    <a:pt x="1922526" y="604265"/>
                  </a:moveTo>
                  <a:lnTo>
                    <a:pt x="1922526" y="581405"/>
                  </a:lnTo>
                  <a:lnTo>
                    <a:pt x="1900427" y="581405"/>
                  </a:lnTo>
                  <a:lnTo>
                    <a:pt x="1900427" y="604265"/>
                  </a:lnTo>
                  <a:lnTo>
                    <a:pt x="1922526" y="604265"/>
                  </a:lnTo>
                  <a:close/>
                </a:path>
                <a:path w="1922779" h="2496820">
                  <a:moveTo>
                    <a:pt x="1922526" y="648462"/>
                  </a:moveTo>
                  <a:lnTo>
                    <a:pt x="1922526" y="626363"/>
                  </a:lnTo>
                  <a:lnTo>
                    <a:pt x="1900427" y="626363"/>
                  </a:lnTo>
                  <a:lnTo>
                    <a:pt x="1900427" y="648462"/>
                  </a:lnTo>
                  <a:lnTo>
                    <a:pt x="1922526" y="648462"/>
                  </a:lnTo>
                  <a:close/>
                </a:path>
                <a:path w="1922779" h="2496820">
                  <a:moveTo>
                    <a:pt x="1922526" y="692658"/>
                  </a:moveTo>
                  <a:lnTo>
                    <a:pt x="1922526" y="670560"/>
                  </a:lnTo>
                  <a:lnTo>
                    <a:pt x="1900427" y="670560"/>
                  </a:lnTo>
                  <a:lnTo>
                    <a:pt x="1900427" y="692658"/>
                  </a:lnTo>
                  <a:lnTo>
                    <a:pt x="1922526" y="692658"/>
                  </a:lnTo>
                  <a:close/>
                </a:path>
                <a:path w="1922779" h="2496820">
                  <a:moveTo>
                    <a:pt x="1922526" y="737615"/>
                  </a:moveTo>
                  <a:lnTo>
                    <a:pt x="1922526" y="715517"/>
                  </a:lnTo>
                  <a:lnTo>
                    <a:pt x="1900427" y="715517"/>
                  </a:lnTo>
                  <a:lnTo>
                    <a:pt x="1900427" y="737615"/>
                  </a:lnTo>
                  <a:lnTo>
                    <a:pt x="1922526" y="737615"/>
                  </a:lnTo>
                  <a:close/>
                </a:path>
                <a:path w="1922779" h="2496820">
                  <a:moveTo>
                    <a:pt x="1922526" y="781812"/>
                  </a:moveTo>
                  <a:lnTo>
                    <a:pt x="1922526" y="759713"/>
                  </a:lnTo>
                  <a:lnTo>
                    <a:pt x="1900427" y="759713"/>
                  </a:lnTo>
                  <a:lnTo>
                    <a:pt x="1900427" y="781812"/>
                  </a:lnTo>
                  <a:lnTo>
                    <a:pt x="1922526" y="781812"/>
                  </a:lnTo>
                  <a:close/>
                </a:path>
                <a:path w="1922779" h="2496820">
                  <a:moveTo>
                    <a:pt x="1922526" y="826770"/>
                  </a:moveTo>
                  <a:lnTo>
                    <a:pt x="1922526" y="804672"/>
                  </a:lnTo>
                  <a:lnTo>
                    <a:pt x="1900427" y="804672"/>
                  </a:lnTo>
                  <a:lnTo>
                    <a:pt x="1900427" y="826770"/>
                  </a:lnTo>
                  <a:lnTo>
                    <a:pt x="1922526" y="826770"/>
                  </a:lnTo>
                  <a:close/>
                </a:path>
                <a:path w="1922779" h="2496820">
                  <a:moveTo>
                    <a:pt x="1922526" y="870965"/>
                  </a:moveTo>
                  <a:lnTo>
                    <a:pt x="1922526" y="848867"/>
                  </a:lnTo>
                  <a:lnTo>
                    <a:pt x="1900427" y="848867"/>
                  </a:lnTo>
                  <a:lnTo>
                    <a:pt x="1900427" y="870965"/>
                  </a:lnTo>
                  <a:lnTo>
                    <a:pt x="1922526" y="870965"/>
                  </a:lnTo>
                  <a:close/>
                </a:path>
                <a:path w="1922779" h="2496820">
                  <a:moveTo>
                    <a:pt x="1922526" y="915924"/>
                  </a:moveTo>
                  <a:lnTo>
                    <a:pt x="1922526" y="893826"/>
                  </a:lnTo>
                  <a:lnTo>
                    <a:pt x="1900427" y="893826"/>
                  </a:lnTo>
                  <a:lnTo>
                    <a:pt x="1900427" y="915924"/>
                  </a:lnTo>
                  <a:lnTo>
                    <a:pt x="1922526" y="915924"/>
                  </a:lnTo>
                  <a:close/>
                </a:path>
                <a:path w="1922779" h="2496820">
                  <a:moveTo>
                    <a:pt x="1922526" y="960120"/>
                  </a:moveTo>
                  <a:lnTo>
                    <a:pt x="1922526" y="938022"/>
                  </a:lnTo>
                  <a:lnTo>
                    <a:pt x="1900427" y="938022"/>
                  </a:lnTo>
                  <a:lnTo>
                    <a:pt x="1900427" y="960120"/>
                  </a:lnTo>
                  <a:lnTo>
                    <a:pt x="1922526" y="960120"/>
                  </a:lnTo>
                  <a:close/>
                </a:path>
                <a:path w="1922779" h="2496820">
                  <a:moveTo>
                    <a:pt x="1922526" y="1005077"/>
                  </a:moveTo>
                  <a:lnTo>
                    <a:pt x="1922526" y="982217"/>
                  </a:lnTo>
                  <a:lnTo>
                    <a:pt x="1900427" y="982217"/>
                  </a:lnTo>
                  <a:lnTo>
                    <a:pt x="1900427" y="1005077"/>
                  </a:lnTo>
                  <a:lnTo>
                    <a:pt x="1922526" y="1005077"/>
                  </a:lnTo>
                  <a:close/>
                </a:path>
                <a:path w="1922779" h="2496820">
                  <a:moveTo>
                    <a:pt x="1922526" y="1049274"/>
                  </a:moveTo>
                  <a:lnTo>
                    <a:pt x="1922526" y="1027176"/>
                  </a:lnTo>
                  <a:lnTo>
                    <a:pt x="1900427" y="1027176"/>
                  </a:lnTo>
                  <a:lnTo>
                    <a:pt x="1900427" y="1049274"/>
                  </a:lnTo>
                  <a:lnTo>
                    <a:pt x="1922526" y="1049274"/>
                  </a:lnTo>
                  <a:close/>
                </a:path>
                <a:path w="1922779" h="2496820">
                  <a:moveTo>
                    <a:pt x="1922526" y="1094232"/>
                  </a:moveTo>
                  <a:lnTo>
                    <a:pt x="1922526" y="1071372"/>
                  </a:lnTo>
                  <a:lnTo>
                    <a:pt x="1900427" y="1071372"/>
                  </a:lnTo>
                  <a:lnTo>
                    <a:pt x="1900427" y="1094232"/>
                  </a:lnTo>
                  <a:lnTo>
                    <a:pt x="1922526" y="1094232"/>
                  </a:lnTo>
                  <a:close/>
                </a:path>
                <a:path w="1922779" h="2496820">
                  <a:moveTo>
                    <a:pt x="1922526" y="1138427"/>
                  </a:moveTo>
                  <a:lnTo>
                    <a:pt x="1922526" y="1116329"/>
                  </a:lnTo>
                  <a:lnTo>
                    <a:pt x="1900427" y="1116329"/>
                  </a:lnTo>
                  <a:lnTo>
                    <a:pt x="1900427" y="1138427"/>
                  </a:lnTo>
                  <a:lnTo>
                    <a:pt x="1922526" y="1138427"/>
                  </a:lnTo>
                  <a:close/>
                </a:path>
                <a:path w="1922779" h="2496820">
                  <a:moveTo>
                    <a:pt x="1922526" y="1183386"/>
                  </a:moveTo>
                  <a:lnTo>
                    <a:pt x="1922526" y="1160526"/>
                  </a:lnTo>
                  <a:lnTo>
                    <a:pt x="1900427" y="1160526"/>
                  </a:lnTo>
                  <a:lnTo>
                    <a:pt x="1900427" y="1183386"/>
                  </a:lnTo>
                  <a:lnTo>
                    <a:pt x="1922526" y="1183386"/>
                  </a:lnTo>
                  <a:close/>
                </a:path>
                <a:path w="1922779" h="2496820">
                  <a:moveTo>
                    <a:pt x="1922526" y="1227582"/>
                  </a:moveTo>
                  <a:lnTo>
                    <a:pt x="1922526" y="1205484"/>
                  </a:lnTo>
                  <a:lnTo>
                    <a:pt x="1900427" y="1205484"/>
                  </a:lnTo>
                  <a:lnTo>
                    <a:pt x="1900427" y="1227582"/>
                  </a:lnTo>
                  <a:lnTo>
                    <a:pt x="1922526" y="1227582"/>
                  </a:lnTo>
                  <a:close/>
                </a:path>
                <a:path w="1922779" h="2496820">
                  <a:moveTo>
                    <a:pt x="1922526" y="1272539"/>
                  </a:moveTo>
                  <a:lnTo>
                    <a:pt x="1922526" y="1249679"/>
                  </a:lnTo>
                  <a:lnTo>
                    <a:pt x="1900427" y="1249679"/>
                  </a:lnTo>
                  <a:lnTo>
                    <a:pt x="1900427" y="1272539"/>
                  </a:lnTo>
                  <a:lnTo>
                    <a:pt x="1922526" y="1272539"/>
                  </a:lnTo>
                  <a:close/>
                </a:path>
                <a:path w="1922779" h="2496820">
                  <a:moveTo>
                    <a:pt x="1922526" y="1316736"/>
                  </a:moveTo>
                  <a:lnTo>
                    <a:pt x="1922526" y="1294638"/>
                  </a:lnTo>
                  <a:lnTo>
                    <a:pt x="1900427" y="1294638"/>
                  </a:lnTo>
                  <a:lnTo>
                    <a:pt x="1900427" y="1316736"/>
                  </a:lnTo>
                  <a:lnTo>
                    <a:pt x="1922526" y="1316736"/>
                  </a:lnTo>
                  <a:close/>
                </a:path>
                <a:path w="1922779" h="2496820">
                  <a:moveTo>
                    <a:pt x="1922526" y="1360932"/>
                  </a:moveTo>
                  <a:lnTo>
                    <a:pt x="1922526" y="1338834"/>
                  </a:lnTo>
                  <a:lnTo>
                    <a:pt x="1900427" y="1338834"/>
                  </a:lnTo>
                  <a:lnTo>
                    <a:pt x="1900427" y="1360932"/>
                  </a:lnTo>
                  <a:lnTo>
                    <a:pt x="1922526" y="1360932"/>
                  </a:lnTo>
                  <a:close/>
                </a:path>
                <a:path w="1922779" h="2496820">
                  <a:moveTo>
                    <a:pt x="1922526" y="1405889"/>
                  </a:moveTo>
                  <a:lnTo>
                    <a:pt x="1922526" y="1383791"/>
                  </a:lnTo>
                  <a:lnTo>
                    <a:pt x="1900427" y="1383791"/>
                  </a:lnTo>
                  <a:lnTo>
                    <a:pt x="1900427" y="1405889"/>
                  </a:lnTo>
                  <a:lnTo>
                    <a:pt x="1922526" y="1405889"/>
                  </a:lnTo>
                  <a:close/>
                </a:path>
                <a:path w="1922779" h="2496820">
                  <a:moveTo>
                    <a:pt x="1922526" y="1450086"/>
                  </a:moveTo>
                  <a:lnTo>
                    <a:pt x="1922526" y="1427988"/>
                  </a:lnTo>
                  <a:lnTo>
                    <a:pt x="1900427" y="1427988"/>
                  </a:lnTo>
                  <a:lnTo>
                    <a:pt x="1900427" y="1450086"/>
                  </a:lnTo>
                  <a:lnTo>
                    <a:pt x="1922526" y="1450086"/>
                  </a:lnTo>
                  <a:close/>
                </a:path>
                <a:path w="1922779" h="2496820">
                  <a:moveTo>
                    <a:pt x="1922526" y="1495044"/>
                  </a:moveTo>
                  <a:lnTo>
                    <a:pt x="1922526" y="1472946"/>
                  </a:lnTo>
                  <a:lnTo>
                    <a:pt x="1900427" y="1472946"/>
                  </a:lnTo>
                  <a:lnTo>
                    <a:pt x="1900427" y="1495044"/>
                  </a:lnTo>
                  <a:lnTo>
                    <a:pt x="1922526" y="1495044"/>
                  </a:lnTo>
                  <a:close/>
                </a:path>
                <a:path w="1922779" h="2496820">
                  <a:moveTo>
                    <a:pt x="1922526" y="1539239"/>
                  </a:moveTo>
                  <a:lnTo>
                    <a:pt x="1922526" y="1517141"/>
                  </a:lnTo>
                  <a:lnTo>
                    <a:pt x="1900427" y="1517141"/>
                  </a:lnTo>
                  <a:lnTo>
                    <a:pt x="1900427" y="1539239"/>
                  </a:lnTo>
                  <a:lnTo>
                    <a:pt x="1922526" y="1539239"/>
                  </a:lnTo>
                  <a:close/>
                </a:path>
                <a:path w="1922779" h="2496820">
                  <a:moveTo>
                    <a:pt x="1922526" y="1584198"/>
                  </a:moveTo>
                  <a:lnTo>
                    <a:pt x="1922526" y="1562100"/>
                  </a:lnTo>
                  <a:lnTo>
                    <a:pt x="1900427" y="1562100"/>
                  </a:lnTo>
                  <a:lnTo>
                    <a:pt x="1900427" y="1584198"/>
                  </a:lnTo>
                  <a:lnTo>
                    <a:pt x="1922526" y="1584198"/>
                  </a:lnTo>
                  <a:close/>
                </a:path>
                <a:path w="1922779" h="2496820">
                  <a:moveTo>
                    <a:pt x="1922526" y="1628394"/>
                  </a:moveTo>
                  <a:lnTo>
                    <a:pt x="1922526" y="1606296"/>
                  </a:lnTo>
                  <a:lnTo>
                    <a:pt x="1900427" y="1606296"/>
                  </a:lnTo>
                  <a:lnTo>
                    <a:pt x="1900427" y="1628394"/>
                  </a:lnTo>
                  <a:lnTo>
                    <a:pt x="1922526" y="1628394"/>
                  </a:lnTo>
                  <a:close/>
                </a:path>
                <a:path w="1922779" h="2496820">
                  <a:moveTo>
                    <a:pt x="1922526" y="1673352"/>
                  </a:moveTo>
                  <a:lnTo>
                    <a:pt x="1922526" y="1650491"/>
                  </a:lnTo>
                  <a:lnTo>
                    <a:pt x="1900427" y="1650491"/>
                  </a:lnTo>
                  <a:lnTo>
                    <a:pt x="1900427" y="1673352"/>
                  </a:lnTo>
                  <a:lnTo>
                    <a:pt x="1922526" y="1673352"/>
                  </a:lnTo>
                  <a:close/>
                </a:path>
                <a:path w="1922779" h="2496820">
                  <a:moveTo>
                    <a:pt x="1922526" y="1717548"/>
                  </a:moveTo>
                  <a:lnTo>
                    <a:pt x="1922526" y="1695450"/>
                  </a:lnTo>
                  <a:lnTo>
                    <a:pt x="1900427" y="1695450"/>
                  </a:lnTo>
                  <a:lnTo>
                    <a:pt x="1900427" y="1717548"/>
                  </a:lnTo>
                  <a:lnTo>
                    <a:pt x="1922526" y="1717548"/>
                  </a:lnTo>
                  <a:close/>
                </a:path>
                <a:path w="1922779" h="2496820">
                  <a:moveTo>
                    <a:pt x="1922526" y="1762506"/>
                  </a:moveTo>
                  <a:lnTo>
                    <a:pt x="1922526" y="1739646"/>
                  </a:lnTo>
                  <a:lnTo>
                    <a:pt x="1900427" y="1739646"/>
                  </a:lnTo>
                  <a:lnTo>
                    <a:pt x="1900427" y="1762506"/>
                  </a:lnTo>
                  <a:lnTo>
                    <a:pt x="1922526" y="1762506"/>
                  </a:lnTo>
                  <a:close/>
                </a:path>
                <a:path w="1922779" h="2496820">
                  <a:moveTo>
                    <a:pt x="1922526" y="1806702"/>
                  </a:moveTo>
                  <a:lnTo>
                    <a:pt x="1922526" y="1784603"/>
                  </a:lnTo>
                  <a:lnTo>
                    <a:pt x="1900427" y="1784603"/>
                  </a:lnTo>
                  <a:lnTo>
                    <a:pt x="1900427" y="1806702"/>
                  </a:lnTo>
                  <a:lnTo>
                    <a:pt x="1922526" y="1806702"/>
                  </a:lnTo>
                  <a:close/>
                </a:path>
                <a:path w="1922779" h="2496820">
                  <a:moveTo>
                    <a:pt x="1922526" y="1851660"/>
                  </a:moveTo>
                  <a:lnTo>
                    <a:pt x="1922526" y="1828800"/>
                  </a:lnTo>
                  <a:lnTo>
                    <a:pt x="1900427" y="1828800"/>
                  </a:lnTo>
                  <a:lnTo>
                    <a:pt x="1900427" y="1851660"/>
                  </a:lnTo>
                  <a:lnTo>
                    <a:pt x="1922526" y="1851660"/>
                  </a:lnTo>
                  <a:close/>
                </a:path>
                <a:path w="1922779" h="2496820">
                  <a:moveTo>
                    <a:pt x="1922526" y="1895856"/>
                  </a:moveTo>
                  <a:lnTo>
                    <a:pt x="1922526" y="1873758"/>
                  </a:lnTo>
                  <a:lnTo>
                    <a:pt x="1900427" y="1873758"/>
                  </a:lnTo>
                  <a:lnTo>
                    <a:pt x="1900427" y="1895856"/>
                  </a:lnTo>
                  <a:lnTo>
                    <a:pt x="1922526" y="1895856"/>
                  </a:lnTo>
                  <a:close/>
                </a:path>
                <a:path w="1922779" h="2496820">
                  <a:moveTo>
                    <a:pt x="1922526" y="1940052"/>
                  </a:moveTo>
                  <a:lnTo>
                    <a:pt x="1922526" y="1917953"/>
                  </a:lnTo>
                  <a:lnTo>
                    <a:pt x="1900427" y="1917953"/>
                  </a:lnTo>
                  <a:lnTo>
                    <a:pt x="1900427" y="1940052"/>
                  </a:lnTo>
                  <a:lnTo>
                    <a:pt x="1922526" y="1940052"/>
                  </a:lnTo>
                  <a:close/>
                </a:path>
                <a:path w="1922779" h="2496820">
                  <a:moveTo>
                    <a:pt x="1922526" y="1985010"/>
                  </a:moveTo>
                  <a:lnTo>
                    <a:pt x="1922526" y="1962912"/>
                  </a:lnTo>
                  <a:lnTo>
                    <a:pt x="1900427" y="1962912"/>
                  </a:lnTo>
                  <a:lnTo>
                    <a:pt x="1900427" y="1985010"/>
                  </a:lnTo>
                  <a:lnTo>
                    <a:pt x="1922526" y="1985010"/>
                  </a:lnTo>
                  <a:close/>
                </a:path>
                <a:path w="1922779" h="2496820">
                  <a:moveTo>
                    <a:pt x="1922526" y="2029206"/>
                  </a:moveTo>
                  <a:lnTo>
                    <a:pt x="1922526" y="2007108"/>
                  </a:lnTo>
                  <a:lnTo>
                    <a:pt x="1900428" y="2007108"/>
                  </a:lnTo>
                  <a:lnTo>
                    <a:pt x="1900428" y="2029206"/>
                  </a:lnTo>
                  <a:lnTo>
                    <a:pt x="1922526" y="2029206"/>
                  </a:lnTo>
                  <a:close/>
                </a:path>
                <a:path w="1922779" h="2496820">
                  <a:moveTo>
                    <a:pt x="1922526" y="2074164"/>
                  </a:moveTo>
                  <a:lnTo>
                    <a:pt x="1922526" y="2052065"/>
                  </a:lnTo>
                  <a:lnTo>
                    <a:pt x="1900428" y="2052065"/>
                  </a:lnTo>
                  <a:lnTo>
                    <a:pt x="1900428" y="2074164"/>
                  </a:lnTo>
                  <a:lnTo>
                    <a:pt x="1922526" y="2074164"/>
                  </a:lnTo>
                  <a:close/>
                </a:path>
                <a:path w="1922779" h="2496820">
                  <a:moveTo>
                    <a:pt x="1922526" y="2118360"/>
                  </a:moveTo>
                  <a:lnTo>
                    <a:pt x="1922526" y="2096262"/>
                  </a:lnTo>
                  <a:lnTo>
                    <a:pt x="1900428" y="2096262"/>
                  </a:lnTo>
                  <a:lnTo>
                    <a:pt x="1900428" y="2118360"/>
                  </a:lnTo>
                  <a:lnTo>
                    <a:pt x="1922526" y="2118360"/>
                  </a:lnTo>
                  <a:close/>
                </a:path>
                <a:path w="1922779" h="2496820">
                  <a:moveTo>
                    <a:pt x="1922526" y="2163317"/>
                  </a:moveTo>
                  <a:lnTo>
                    <a:pt x="1922526" y="2141219"/>
                  </a:lnTo>
                  <a:lnTo>
                    <a:pt x="1900428" y="2141219"/>
                  </a:lnTo>
                  <a:lnTo>
                    <a:pt x="1900428" y="2163317"/>
                  </a:lnTo>
                  <a:lnTo>
                    <a:pt x="1922526" y="2163317"/>
                  </a:lnTo>
                  <a:close/>
                </a:path>
                <a:path w="1922779" h="2496820">
                  <a:moveTo>
                    <a:pt x="1922526" y="2207514"/>
                  </a:moveTo>
                  <a:lnTo>
                    <a:pt x="1922526" y="2185416"/>
                  </a:lnTo>
                  <a:lnTo>
                    <a:pt x="1900428" y="2185416"/>
                  </a:lnTo>
                  <a:lnTo>
                    <a:pt x="1900428" y="2207514"/>
                  </a:lnTo>
                  <a:lnTo>
                    <a:pt x="1922526" y="2207514"/>
                  </a:lnTo>
                  <a:close/>
                </a:path>
                <a:path w="1922779" h="2496820">
                  <a:moveTo>
                    <a:pt x="1922526" y="2252472"/>
                  </a:moveTo>
                  <a:lnTo>
                    <a:pt x="1922526" y="2229612"/>
                  </a:lnTo>
                  <a:lnTo>
                    <a:pt x="1900428" y="2229612"/>
                  </a:lnTo>
                  <a:lnTo>
                    <a:pt x="1900428" y="2252472"/>
                  </a:lnTo>
                  <a:lnTo>
                    <a:pt x="1922526" y="2252472"/>
                  </a:lnTo>
                  <a:close/>
                </a:path>
                <a:path w="1922779" h="2496820">
                  <a:moveTo>
                    <a:pt x="1922526" y="2296667"/>
                  </a:moveTo>
                  <a:lnTo>
                    <a:pt x="1922526" y="2274569"/>
                  </a:lnTo>
                  <a:lnTo>
                    <a:pt x="1900428" y="2274569"/>
                  </a:lnTo>
                  <a:lnTo>
                    <a:pt x="1900428" y="2296667"/>
                  </a:lnTo>
                  <a:lnTo>
                    <a:pt x="1922526" y="2296667"/>
                  </a:lnTo>
                  <a:close/>
                </a:path>
                <a:path w="1922779" h="2496820">
                  <a:moveTo>
                    <a:pt x="1922526" y="2341626"/>
                  </a:moveTo>
                  <a:lnTo>
                    <a:pt x="1922526" y="2318766"/>
                  </a:lnTo>
                  <a:lnTo>
                    <a:pt x="1900428" y="2318766"/>
                  </a:lnTo>
                  <a:lnTo>
                    <a:pt x="1900428" y="2341626"/>
                  </a:lnTo>
                  <a:lnTo>
                    <a:pt x="1922526" y="2341626"/>
                  </a:lnTo>
                  <a:close/>
                </a:path>
                <a:path w="1922779" h="2496820">
                  <a:moveTo>
                    <a:pt x="1922526" y="2385822"/>
                  </a:moveTo>
                  <a:lnTo>
                    <a:pt x="1922526" y="2363724"/>
                  </a:lnTo>
                  <a:lnTo>
                    <a:pt x="1900428" y="2363724"/>
                  </a:lnTo>
                  <a:lnTo>
                    <a:pt x="1900428" y="2385822"/>
                  </a:lnTo>
                  <a:lnTo>
                    <a:pt x="1922526" y="2385822"/>
                  </a:lnTo>
                  <a:close/>
                </a:path>
                <a:path w="1922779" h="2496820">
                  <a:moveTo>
                    <a:pt x="1922526" y="2430779"/>
                  </a:moveTo>
                  <a:lnTo>
                    <a:pt x="1922526" y="2407919"/>
                  </a:lnTo>
                  <a:lnTo>
                    <a:pt x="1900428" y="2407919"/>
                  </a:lnTo>
                  <a:lnTo>
                    <a:pt x="1900428" y="2430779"/>
                  </a:lnTo>
                  <a:lnTo>
                    <a:pt x="1922526" y="2430779"/>
                  </a:lnTo>
                  <a:close/>
                </a:path>
                <a:path w="1922779" h="2496820">
                  <a:moveTo>
                    <a:pt x="1922526" y="2474976"/>
                  </a:moveTo>
                  <a:lnTo>
                    <a:pt x="1922526" y="2452878"/>
                  </a:lnTo>
                  <a:lnTo>
                    <a:pt x="1900428" y="2452878"/>
                  </a:lnTo>
                  <a:lnTo>
                    <a:pt x="1900428" y="2474976"/>
                  </a:lnTo>
                  <a:lnTo>
                    <a:pt x="1922526" y="2474976"/>
                  </a:lnTo>
                  <a:close/>
                </a:path>
                <a:path w="1922779" h="2496820">
                  <a:moveTo>
                    <a:pt x="1899666" y="2496312"/>
                  </a:moveTo>
                  <a:lnTo>
                    <a:pt x="1899666" y="2474214"/>
                  </a:lnTo>
                  <a:lnTo>
                    <a:pt x="1877568" y="2474214"/>
                  </a:lnTo>
                  <a:lnTo>
                    <a:pt x="1877568" y="2496312"/>
                  </a:lnTo>
                  <a:lnTo>
                    <a:pt x="1899666" y="2496312"/>
                  </a:lnTo>
                  <a:close/>
                </a:path>
                <a:path w="1922779" h="2496820">
                  <a:moveTo>
                    <a:pt x="1854708" y="2496312"/>
                  </a:moveTo>
                  <a:lnTo>
                    <a:pt x="1854708" y="2474214"/>
                  </a:lnTo>
                  <a:lnTo>
                    <a:pt x="1832610" y="2474214"/>
                  </a:lnTo>
                  <a:lnTo>
                    <a:pt x="1832610" y="2496312"/>
                  </a:lnTo>
                  <a:lnTo>
                    <a:pt x="1854708" y="2496312"/>
                  </a:lnTo>
                  <a:close/>
                </a:path>
                <a:path w="1922779" h="2496820">
                  <a:moveTo>
                    <a:pt x="1810512" y="2496312"/>
                  </a:moveTo>
                  <a:lnTo>
                    <a:pt x="1810512" y="2474214"/>
                  </a:lnTo>
                  <a:lnTo>
                    <a:pt x="1788414" y="2474214"/>
                  </a:lnTo>
                  <a:lnTo>
                    <a:pt x="1788414" y="2496312"/>
                  </a:lnTo>
                  <a:lnTo>
                    <a:pt x="1810512" y="2496312"/>
                  </a:lnTo>
                  <a:close/>
                </a:path>
                <a:path w="1922779" h="2496820">
                  <a:moveTo>
                    <a:pt x="1766316" y="2496312"/>
                  </a:moveTo>
                  <a:lnTo>
                    <a:pt x="1766316" y="2474214"/>
                  </a:lnTo>
                  <a:lnTo>
                    <a:pt x="1743456" y="2474214"/>
                  </a:lnTo>
                  <a:lnTo>
                    <a:pt x="1743456" y="2496312"/>
                  </a:lnTo>
                  <a:lnTo>
                    <a:pt x="1766316" y="2496312"/>
                  </a:lnTo>
                  <a:close/>
                </a:path>
                <a:path w="1922779" h="2496820">
                  <a:moveTo>
                    <a:pt x="1721358" y="2496312"/>
                  </a:moveTo>
                  <a:lnTo>
                    <a:pt x="1721358" y="2474214"/>
                  </a:lnTo>
                  <a:lnTo>
                    <a:pt x="1699260" y="2474214"/>
                  </a:lnTo>
                  <a:lnTo>
                    <a:pt x="1699260" y="2496312"/>
                  </a:lnTo>
                  <a:lnTo>
                    <a:pt x="1721358" y="2496312"/>
                  </a:lnTo>
                  <a:close/>
                </a:path>
                <a:path w="1922779" h="2496820">
                  <a:moveTo>
                    <a:pt x="1677162" y="2496312"/>
                  </a:moveTo>
                  <a:lnTo>
                    <a:pt x="1677162" y="2474214"/>
                  </a:lnTo>
                  <a:lnTo>
                    <a:pt x="1654302" y="2474214"/>
                  </a:lnTo>
                  <a:lnTo>
                    <a:pt x="1654302" y="2496312"/>
                  </a:lnTo>
                  <a:lnTo>
                    <a:pt x="1677162" y="2496312"/>
                  </a:lnTo>
                  <a:close/>
                </a:path>
                <a:path w="1922779" h="2496820">
                  <a:moveTo>
                    <a:pt x="1632204" y="2496312"/>
                  </a:moveTo>
                  <a:lnTo>
                    <a:pt x="1632204" y="2474214"/>
                  </a:lnTo>
                  <a:lnTo>
                    <a:pt x="1610106" y="2474214"/>
                  </a:lnTo>
                  <a:lnTo>
                    <a:pt x="1610106" y="2496312"/>
                  </a:lnTo>
                  <a:lnTo>
                    <a:pt x="1632204" y="2496312"/>
                  </a:lnTo>
                  <a:close/>
                </a:path>
                <a:path w="1922779" h="2496820">
                  <a:moveTo>
                    <a:pt x="1588008" y="2496312"/>
                  </a:moveTo>
                  <a:lnTo>
                    <a:pt x="1588008" y="2474214"/>
                  </a:lnTo>
                  <a:lnTo>
                    <a:pt x="1565148" y="2474214"/>
                  </a:lnTo>
                  <a:lnTo>
                    <a:pt x="1565148" y="2496312"/>
                  </a:lnTo>
                  <a:lnTo>
                    <a:pt x="1588008" y="2496312"/>
                  </a:lnTo>
                  <a:close/>
                </a:path>
                <a:path w="1922779" h="2496820">
                  <a:moveTo>
                    <a:pt x="1543050" y="2496312"/>
                  </a:moveTo>
                  <a:lnTo>
                    <a:pt x="1543050" y="2474214"/>
                  </a:lnTo>
                  <a:lnTo>
                    <a:pt x="1520952" y="2474214"/>
                  </a:lnTo>
                  <a:lnTo>
                    <a:pt x="1520952" y="2496312"/>
                  </a:lnTo>
                  <a:lnTo>
                    <a:pt x="1543050" y="2496312"/>
                  </a:lnTo>
                  <a:close/>
                </a:path>
                <a:path w="1922779" h="2496820">
                  <a:moveTo>
                    <a:pt x="1498854" y="2496312"/>
                  </a:moveTo>
                  <a:lnTo>
                    <a:pt x="1498854" y="2474214"/>
                  </a:lnTo>
                  <a:lnTo>
                    <a:pt x="1476756" y="2474214"/>
                  </a:lnTo>
                  <a:lnTo>
                    <a:pt x="1476756" y="2496312"/>
                  </a:lnTo>
                  <a:lnTo>
                    <a:pt x="1498854" y="2496312"/>
                  </a:lnTo>
                  <a:close/>
                </a:path>
                <a:path w="1922779" h="2496820">
                  <a:moveTo>
                    <a:pt x="1453896" y="2496312"/>
                  </a:moveTo>
                  <a:lnTo>
                    <a:pt x="1453896" y="2474214"/>
                  </a:lnTo>
                  <a:lnTo>
                    <a:pt x="1431798" y="2474214"/>
                  </a:lnTo>
                  <a:lnTo>
                    <a:pt x="1431798" y="2496312"/>
                  </a:lnTo>
                  <a:lnTo>
                    <a:pt x="1453896" y="2496312"/>
                  </a:lnTo>
                  <a:close/>
                </a:path>
                <a:path w="1922779" h="2496820">
                  <a:moveTo>
                    <a:pt x="1409700" y="2496312"/>
                  </a:moveTo>
                  <a:lnTo>
                    <a:pt x="1409700" y="2474214"/>
                  </a:lnTo>
                  <a:lnTo>
                    <a:pt x="1387602" y="2474214"/>
                  </a:lnTo>
                  <a:lnTo>
                    <a:pt x="1387602" y="2496312"/>
                  </a:lnTo>
                  <a:lnTo>
                    <a:pt x="1409700" y="2496312"/>
                  </a:lnTo>
                  <a:close/>
                </a:path>
                <a:path w="1922779" h="2496820">
                  <a:moveTo>
                    <a:pt x="1364742" y="2496312"/>
                  </a:moveTo>
                  <a:lnTo>
                    <a:pt x="1364742" y="2474214"/>
                  </a:lnTo>
                  <a:lnTo>
                    <a:pt x="1342644" y="2474214"/>
                  </a:lnTo>
                  <a:lnTo>
                    <a:pt x="1342644" y="2496312"/>
                  </a:lnTo>
                  <a:lnTo>
                    <a:pt x="1364742" y="2496312"/>
                  </a:lnTo>
                  <a:close/>
                </a:path>
                <a:path w="1922779" h="2496820">
                  <a:moveTo>
                    <a:pt x="1320546" y="2496312"/>
                  </a:moveTo>
                  <a:lnTo>
                    <a:pt x="1320546" y="2474214"/>
                  </a:lnTo>
                  <a:lnTo>
                    <a:pt x="1298448" y="2474214"/>
                  </a:lnTo>
                  <a:lnTo>
                    <a:pt x="1298448" y="2496312"/>
                  </a:lnTo>
                  <a:lnTo>
                    <a:pt x="1320546" y="2496312"/>
                  </a:lnTo>
                  <a:close/>
                </a:path>
                <a:path w="1922779" h="2496820">
                  <a:moveTo>
                    <a:pt x="1275588" y="2496312"/>
                  </a:moveTo>
                  <a:lnTo>
                    <a:pt x="1275588" y="2474214"/>
                  </a:lnTo>
                  <a:lnTo>
                    <a:pt x="1253490" y="2474214"/>
                  </a:lnTo>
                  <a:lnTo>
                    <a:pt x="1253490" y="2496312"/>
                  </a:lnTo>
                  <a:lnTo>
                    <a:pt x="1275588" y="2496312"/>
                  </a:lnTo>
                  <a:close/>
                </a:path>
                <a:path w="1922779" h="2496820">
                  <a:moveTo>
                    <a:pt x="1231392" y="2496312"/>
                  </a:moveTo>
                  <a:lnTo>
                    <a:pt x="1231392" y="2474214"/>
                  </a:lnTo>
                  <a:lnTo>
                    <a:pt x="1209294" y="2474214"/>
                  </a:lnTo>
                  <a:lnTo>
                    <a:pt x="1209294" y="2496312"/>
                  </a:lnTo>
                  <a:lnTo>
                    <a:pt x="1231392" y="2496312"/>
                  </a:lnTo>
                  <a:close/>
                </a:path>
                <a:path w="1922779" h="2496820">
                  <a:moveTo>
                    <a:pt x="1187196" y="2496312"/>
                  </a:moveTo>
                  <a:lnTo>
                    <a:pt x="1187196" y="2474214"/>
                  </a:lnTo>
                  <a:lnTo>
                    <a:pt x="1164336" y="2474214"/>
                  </a:lnTo>
                  <a:lnTo>
                    <a:pt x="1164336" y="2496312"/>
                  </a:lnTo>
                  <a:lnTo>
                    <a:pt x="1187196" y="2496312"/>
                  </a:lnTo>
                  <a:close/>
                </a:path>
                <a:path w="1922779" h="2496820">
                  <a:moveTo>
                    <a:pt x="1142238" y="2496312"/>
                  </a:moveTo>
                  <a:lnTo>
                    <a:pt x="1142238" y="2474214"/>
                  </a:lnTo>
                  <a:lnTo>
                    <a:pt x="1120140" y="2474214"/>
                  </a:lnTo>
                  <a:lnTo>
                    <a:pt x="1120140" y="2496312"/>
                  </a:lnTo>
                  <a:lnTo>
                    <a:pt x="1142238" y="2496312"/>
                  </a:lnTo>
                  <a:close/>
                </a:path>
                <a:path w="1922779" h="2496820">
                  <a:moveTo>
                    <a:pt x="1098042" y="2496312"/>
                  </a:moveTo>
                  <a:lnTo>
                    <a:pt x="1098042" y="2474214"/>
                  </a:lnTo>
                  <a:lnTo>
                    <a:pt x="1075182" y="2474214"/>
                  </a:lnTo>
                  <a:lnTo>
                    <a:pt x="1075182" y="2496312"/>
                  </a:lnTo>
                  <a:lnTo>
                    <a:pt x="1098042" y="2496312"/>
                  </a:lnTo>
                  <a:close/>
                </a:path>
                <a:path w="1922779" h="2496820">
                  <a:moveTo>
                    <a:pt x="1053084" y="2496312"/>
                  </a:moveTo>
                  <a:lnTo>
                    <a:pt x="1053084" y="2474214"/>
                  </a:lnTo>
                  <a:lnTo>
                    <a:pt x="1030986" y="2474214"/>
                  </a:lnTo>
                  <a:lnTo>
                    <a:pt x="1030986" y="2496312"/>
                  </a:lnTo>
                  <a:lnTo>
                    <a:pt x="1053084" y="2496312"/>
                  </a:lnTo>
                  <a:close/>
                </a:path>
                <a:path w="1922779" h="2496820">
                  <a:moveTo>
                    <a:pt x="1008888" y="2496312"/>
                  </a:moveTo>
                  <a:lnTo>
                    <a:pt x="1008888" y="2474214"/>
                  </a:lnTo>
                  <a:lnTo>
                    <a:pt x="986028" y="2474214"/>
                  </a:lnTo>
                  <a:lnTo>
                    <a:pt x="986028" y="2496312"/>
                  </a:lnTo>
                  <a:lnTo>
                    <a:pt x="1008888" y="2496312"/>
                  </a:lnTo>
                  <a:close/>
                </a:path>
                <a:path w="1922779" h="2496820">
                  <a:moveTo>
                    <a:pt x="963930" y="2496312"/>
                  </a:moveTo>
                  <a:lnTo>
                    <a:pt x="963930" y="2474214"/>
                  </a:lnTo>
                  <a:lnTo>
                    <a:pt x="941832" y="2474214"/>
                  </a:lnTo>
                  <a:lnTo>
                    <a:pt x="941832" y="2496312"/>
                  </a:lnTo>
                  <a:lnTo>
                    <a:pt x="963930" y="2496312"/>
                  </a:lnTo>
                  <a:close/>
                </a:path>
                <a:path w="1922779" h="2496820">
                  <a:moveTo>
                    <a:pt x="919734" y="2496312"/>
                  </a:moveTo>
                  <a:lnTo>
                    <a:pt x="919734" y="2474214"/>
                  </a:lnTo>
                  <a:lnTo>
                    <a:pt x="896874" y="2474214"/>
                  </a:lnTo>
                  <a:lnTo>
                    <a:pt x="896874" y="2496312"/>
                  </a:lnTo>
                  <a:lnTo>
                    <a:pt x="919734" y="2496312"/>
                  </a:lnTo>
                  <a:close/>
                </a:path>
                <a:path w="1922779" h="2496820">
                  <a:moveTo>
                    <a:pt x="874776" y="2496312"/>
                  </a:moveTo>
                  <a:lnTo>
                    <a:pt x="874776" y="2474214"/>
                  </a:lnTo>
                  <a:lnTo>
                    <a:pt x="852678" y="2474214"/>
                  </a:lnTo>
                  <a:lnTo>
                    <a:pt x="852678" y="2496312"/>
                  </a:lnTo>
                  <a:lnTo>
                    <a:pt x="874776" y="2496312"/>
                  </a:lnTo>
                  <a:close/>
                </a:path>
                <a:path w="1922779" h="2496820">
                  <a:moveTo>
                    <a:pt x="830580" y="2496312"/>
                  </a:moveTo>
                  <a:lnTo>
                    <a:pt x="830580" y="2474214"/>
                  </a:lnTo>
                  <a:lnTo>
                    <a:pt x="808482" y="2474214"/>
                  </a:lnTo>
                  <a:lnTo>
                    <a:pt x="808482" y="2496312"/>
                  </a:lnTo>
                  <a:lnTo>
                    <a:pt x="830580" y="2496312"/>
                  </a:lnTo>
                  <a:close/>
                </a:path>
                <a:path w="1922779" h="2496820">
                  <a:moveTo>
                    <a:pt x="785622" y="2496312"/>
                  </a:moveTo>
                  <a:lnTo>
                    <a:pt x="785622" y="2474214"/>
                  </a:lnTo>
                  <a:lnTo>
                    <a:pt x="763524" y="2474214"/>
                  </a:lnTo>
                  <a:lnTo>
                    <a:pt x="763524" y="2496312"/>
                  </a:lnTo>
                  <a:lnTo>
                    <a:pt x="785622" y="2496312"/>
                  </a:lnTo>
                  <a:close/>
                </a:path>
                <a:path w="1922779" h="2496820">
                  <a:moveTo>
                    <a:pt x="741426" y="2496312"/>
                  </a:moveTo>
                  <a:lnTo>
                    <a:pt x="741426" y="2474214"/>
                  </a:lnTo>
                  <a:lnTo>
                    <a:pt x="719328" y="2474214"/>
                  </a:lnTo>
                  <a:lnTo>
                    <a:pt x="719328" y="2496312"/>
                  </a:lnTo>
                  <a:lnTo>
                    <a:pt x="741426" y="2496312"/>
                  </a:lnTo>
                  <a:close/>
                </a:path>
                <a:path w="1922779" h="2496820">
                  <a:moveTo>
                    <a:pt x="696468" y="2496312"/>
                  </a:moveTo>
                  <a:lnTo>
                    <a:pt x="696468" y="2474214"/>
                  </a:lnTo>
                  <a:lnTo>
                    <a:pt x="674369" y="2474214"/>
                  </a:lnTo>
                  <a:lnTo>
                    <a:pt x="674369" y="2496312"/>
                  </a:lnTo>
                  <a:lnTo>
                    <a:pt x="696468" y="2496312"/>
                  </a:lnTo>
                  <a:close/>
                </a:path>
                <a:path w="1922779" h="2496820">
                  <a:moveTo>
                    <a:pt x="652272" y="2496312"/>
                  </a:moveTo>
                  <a:lnTo>
                    <a:pt x="652272" y="2474214"/>
                  </a:lnTo>
                  <a:lnTo>
                    <a:pt x="630174" y="2474214"/>
                  </a:lnTo>
                  <a:lnTo>
                    <a:pt x="630174" y="2496312"/>
                  </a:lnTo>
                  <a:lnTo>
                    <a:pt x="652272" y="2496312"/>
                  </a:lnTo>
                  <a:close/>
                </a:path>
                <a:path w="1922779" h="2496820">
                  <a:moveTo>
                    <a:pt x="607314" y="2496312"/>
                  </a:moveTo>
                  <a:lnTo>
                    <a:pt x="607314" y="2474214"/>
                  </a:lnTo>
                  <a:lnTo>
                    <a:pt x="585216" y="2474214"/>
                  </a:lnTo>
                  <a:lnTo>
                    <a:pt x="585216" y="2496312"/>
                  </a:lnTo>
                  <a:lnTo>
                    <a:pt x="607314" y="2496312"/>
                  </a:lnTo>
                  <a:close/>
                </a:path>
                <a:path w="1922779" h="2496820">
                  <a:moveTo>
                    <a:pt x="563118" y="2496312"/>
                  </a:moveTo>
                  <a:lnTo>
                    <a:pt x="563118" y="2474214"/>
                  </a:lnTo>
                  <a:lnTo>
                    <a:pt x="541019" y="2474214"/>
                  </a:lnTo>
                  <a:lnTo>
                    <a:pt x="541019" y="2496312"/>
                  </a:lnTo>
                  <a:lnTo>
                    <a:pt x="563118" y="2496312"/>
                  </a:lnTo>
                  <a:close/>
                </a:path>
                <a:path w="1922779" h="2496820">
                  <a:moveTo>
                    <a:pt x="518922" y="2496312"/>
                  </a:moveTo>
                  <a:lnTo>
                    <a:pt x="518922" y="2474214"/>
                  </a:lnTo>
                  <a:lnTo>
                    <a:pt x="496062" y="2474214"/>
                  </a:lnTo>
                  <a:lnTo>
                    <a:pt x="496062" y="2496312"/>
                  </a:lnTo>
                  <a:lnTo>
                    <a:pt x="518922" y="2496312"/>
                  </a:lnTo>
                  <a:close/>
                </a:path>
                <a:path w="1922779" h="2496820">
                  <a:moveTo>
                    <a:pt x="473964" y="2496312"/>
                  </a:moveTo>
                  <a:lnTo>
                    <a:pt x="473964" y="2474214"/>
                  </a:lnTo>
                  <a:lnTo>
                    <a:pt x="451866" y="2474214"/>
                  </a:lnTo>
                  <a:lnTo>
                    <a:pt x="451866" y="2496312"/>
                  </a:lnTo>
                  <a:lnTo>
                    <a:pt x="473964" y="2496312"/>
                  </a:lnTo>
                  <a:close/>
                </a:path>
                <a:path w="1922779" h="2496820">
                  <a:moveTo>
                    <a:pt x="429768" y="2496312"/>
                  </a:moveTo>
                  <a:lnTo>
                    <a:pt x="429768" y="2474214"/>
                  </a:lnTo>
                  <a:lnTo>
                    <a:pt x="406907" y="2474214"/>
                  </a:lnTo>
                  <a:lnTo>
                    <a:pt x="406907" y="2496312"/>
                  </a:lnTo>
                  <a:lnTo>
                    <a:pt x="429768" y="2496312"/>
                  </a:lnTo>
                  <a:close/>
                </a:path>
                <a:path w="1922779" h="2496820">
                  <a:moveTo>
                    <a:pt x="384810" y="2496312"/>
                  </a:moveTo>
                  <a:lnTo>
                    <a:pt x="384810" y="2474214"/>
                  </a:lnTo>
                  <a:lnTo>
                    <a:pt x="362712" y="2474214"/>
                  </a:lnTo>
                  <a:lnTo>
                    <a:pt x="362712" y="2496312"/>
                  </a:lnTo>
                  <a:lnTo>
                    <a:pt x="384810" y="2496312"/>
                  </a:lnTo>
                  <a:close/>
                </a:path>
                <a:path w="1922779" h="2496820">
                  <a:moveTo>
                    <a:pt x="340614" y="2496312"/>
                  </a:moveTo>
                  <a:lnTo>
                    <a:pt x="340614" y="2474214"/>
                  </a:lnTo>
                  <a:lnTo>
                    <a:pt x="317754" y="2474214"/>
                  </a:lnTo>
                  <a:lnTo>
                    <a:pt x="317754" y="2496312"/>
                  </a:lnTo>
                  <a:lnTo>
                    <a:pt x="340614" y="2496312"/>
                  </a:lnTo>
                  <a:close/>
                </a:path>
                <a:path w="1922779" h="2496820">
                  <a:moveTo>
                    <a:pt x="295656" y="2496312"/>
                  </a:moveTo>
                  <a:lnTo>
                    <a:pt x="295656" y="2474214"/>
                  </a:lnTo>
                  <a:lnTo>
                    <a:pt x="273558" y="2474214"/>
                  </a:lnTo>
                  <a:lnTo>
                    <a:pt x="273558" y="2496312"/>
                  </a:lnTo>
                  <a:lnTo>
                    <a:pt x="295656" y="2496312"/>
                  </a:lnTo>
                  <a:close/>
                </a:path>
                <a:path w="1922779" h="2496820">
                  <a:moveTo>
                    <a:pt x="251460" y="2496312"/>
                  </a:moveTo>
                  <a:lnTo>
                    <a:pt x="251460" y="2474214"/>
                  </a:lnTo>
                  <a:lnTo>
                    <a:pt x="229362" y="2474214"/>
                  </a:lnTo>
                  <a:lnTo>
                    <a:pt x="229362" y="2496312"/>
                  </a:lnTo>
                  <a:lnTo>
                    <a:pt x="251460" y="2496312"/>
                  </a:lnTo>
                  <a:close/>
                </a:path>
                <a:path w="1922779" h="2496820">
                  <a:moveTo>
                    <a:pt x="206502" y="2496312"/>
                  </a:moveTo>
                  <a:lnTo>
                    <a:pt x="206502" y="2474214"/>
                  </a:lnTo>
                  <a:lnTo>
                    <a:pt x="184404" y="2474214"/>
                  </a:lnTo>
                  <a:lnTo>
                    <a:pt x="184404" y="2496312"/>
                  </a:lnTo>
                  <a:lnTo>
                    <a:pt x="206502" y="2496312"/>
                  </a:lnTo>
                  <a:close/>
                </a:path>
                <a:path w="1922779" h="2496820">
                  <a:moveTo>
                    <a:pt x="162306" y="2496312"/>
                  </a:moveTo>
                  <a:lnTo>
                    <a:pt x="162306" y="2474214"/>
                  </a:lnTo>
                  <a:lnTo>
                    <a:pt x="140208" y="2474214"/>
                  </a:lnTo>
                  <a:lnTo>
                    <a:pt x="140208" y="2496312"/>
                  </a:lnTo>
                  <a:lnTo>
                    <a:pt x="162306" y="2496312"/>
                  </a:lnTo>
                  <a:close/>
                </a:path>
                <a:path w="1922779" h="2496820">
                  <a:moveTo>
                    <a:pt x="117348" y="2496312"/>
                  </a:moveTo>
                  <a:lnTo>
                    <a:pt x="117348" y="2474214"/>
                  </a:lnTo>
                  <a:lnTo>
                    <a:pt x="95250" y="2474214"/>
                  </a:lnTo>
                  <a:lnTo>
                    <a:pt x="95250" y="2496312"/>
                  </a:lnTo>
                  <a:lnTo>
                    <a:pt x="117348" y="2496312"/>
                  </a:lnTo>
                  <a:close/>
                </a:path>
                <a:path w="1922779" h="2496820">
                  <a:moveTo>
                    <a:pt x="73152" y="2496312"/>
                  </a:moveTo>
                  <a:lnTo>
                    <a:pt x="73152" y="2474214"/>
                  </a:lnTo>
                  <a:lnTo>
                    <a:pt x="51054" y="2474214"/>
                  </a:lnTo>
                  <a:lnTo>
                    <a:pt x="51054" y="2496312"/>
                  </a:lnTo>
                  <a:lnTo>
                    <a:pt x="73152" y="2496312"/>
                  </a:lnTo>
                  <a:close/>
                </a:path>
              </a:pathLst>
            </a:custGeom>
            <a:solidFill>
              <a:srgbClr val="375C89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888121" y="3780282"/>
              <a:ext cx="1305560" cy="508634"/>
            </a:xfrm>
            <a:custGeom>
              <a:avLst/>
              <a:gdLst/>
              <a:ahLst/>
              <a:cxnLst/>
              <a:rect l="l" t="t" r="r" b="b"/>
              <a:pathLst>
                <a:path w="1305560" h="508635">
                  <a:moveTo>
                    <a:pt x="1305306" y="508253"/>
                  </a:moveTo>
                  <a:lnTo>
                    <a:pt x="1305306" y="0"/>
                  </a:lnTo>
                  <a:lnTo>
                    <a:pt x="0" y="0"/>
                  </a:lnTo>
                  <a:lnTo>
                    <a:pt x="0" y="508253"/>
                  </a:lnTo>
                  <a:lnTo>
                    <a:pt x="1305306" y="508253"/>
                  </a:lnTo>
                  <a:close/>
                </a:path>
              </a:pathLst>
            </a:custGeom>
            <a:solidFill>
              <a:srgbClr val="8DB3E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959757" y="3427963"/>
            <a:ext cx="118388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021" defTabSz="829178">
              <a:lnSpc>
                <a:spcPts val="1755"/>
              </a:lnSpc>
            </a:pPr>
            <a:r>
              <a:rPr sz="1587" spc="-50" dirty="0">
                <a:solidFill>
                  <a:srgbClr val="843B0B"/>
                </a:solidFill>
                <a:latin typeface="Trebuchet MS"/>
                <a:cs typeface="Trebuchet MS"/>
              </a:rPr>
              <a:t>Exposure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59757" y="3661164"/>
            <a:ext cx="1183883" cy="230832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marL="111133" defTabSz="829178">
              <a:lnSpc>
                <a:spcPts val="1791"/>
              </a:lnSpc>
            </a:pPr>
            <a:r>
              <a:rPr sz="1587" spc="-86" dirty="0">
                <a:solidFill>
                  <a:srgbClr val="843B0B"/>
                </a:solidFill>
                <a:latin typeface="Trebuchet MS"/>
                <a:cs typeface="Trebuchet MS"/>
              </a:rPr>
              <a:t>Policy of</a:t>
            </a:r>
            <a:r>
              <a:rPr sz="1587" spc="-45" dirty="0">
                <a:solidFill>
                  <a:srgbClr val="843B0B"/>
                </a:solidFill>
                <a:latin typeface="Trebuchet MS"/>
                <a:cs typeface="Trebuchet MS"/>
              </a:rPr>
              <a:t> </a:t>
            </a:r>
            <a:r>
              <a:rPr sz="1587" spc="-5" dirty="0">
                <a:solidFill>
                  <a:srgbClr val="843B0B"/>
                </a:solidFill>
                <a:latin typeface="Trebuchet MS"/>
                <a:cs typeface="Trebuchet MS"/>
              </a:rPr>
              <a:t>RS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52655" y="4105125"/>
            <a:ext cx="1452801" cy="1386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86409" y="3523319"/>
            <a:ext cx="1787917" cy="2264695"/>
          </a:xfrm>
          <a:custGeom>
            <a:avLst/>
            <a:gdLst/>
            <a:ahLst/>
            <a:cxnLst/>
            <a:rect l="l" t="t" r="r" b="b"/>
            <a:pathLst>
              <a:path w="1971675" h="2497454">
                <a:moveTo>
                  <a:pt x="22098" y="2474976"/>
                </a:moveTo>
                <a:lnTo>
                  <a:pt x="22098" y="2463546"/>
                </a:lnTo>
                <a:lnTo>
                  <a:pt x="0" y="2463546"/>
                </a:lnTo>
                <a:lnTo>
                  <a:pt x="0" y="2485644"/>
                </a:lnTo>
                <a:lnTo>
                  <a:pt x="16002" y="2485644"/>
                </a:lnTo>
                <a:lnTo>
                  <a:pt x="16002" y="2474976"/>
                </a:lnTo>
                <a:lnTo>
                  <a:pt x="22098" y="2474976"/>
                </a:lnTo>
                <a:close/>
              </a:path>
              <a:path w="1971675" h="2497454">
                <a:moveTo>
                  <a:pt x="38100" y="2497074"/>
                </a:moveTo>
                <a:lnTo>
                  <a:pt x="38100" y="2474976"/>
                </a:lnTo>
                <a:lnTo>
                  <a:pt x="16002" y="2474976"/>
                </a:lnTo>
                <a:lnTo>
                  <a:pt x="16002" y="2485644"/>
                </a:lnTo>
                <a:lnTo>
                  <a:pt x="22098" y="2485644"/>
                </a:lnTo>
                <a:lnTo>
                  <a:pt x="22098" y="2497074"/>
                </a:lnTo>
                <a:lnTo>
                  <a:pt x="38100" y="2497074"/>
                </a:lnTo>
                <a:close/>
              </a:path>
              <a:path w="1971675" h="2497454">
                <a:moveTo>
                  <a:pt x="22098" y="2497074"/>
                </a:moveTo>
                <a:lnTo>
                  <a:pt x="22098" y="2485644"/>
                </a:lnTo>
                <a:lnTo>
                  <a:pt x="16002" y="2485644"/>
                </a:lnTo>
                <a:lnTo>
                  <a:pt x="16002" y="2497074"/>
                </a:lnTo>
                <a:lnTo>
                  <a:pt x="22098" y="2497074"/>
                </a:lnTo>
                <a:close/>
              </a:path>
              <a:path w="1971675" h="2497454">
                <a:moveTo>
                  <a:pt x="22098" y="2441448"/>
                </a:moveTo>
                <a:lnTo>
                  <a:pt x="22098" y="2419350"/>
                </a:lnTo>
                <a:lnTo>
                  <a:pt x="0" y="2419350"/>
                </a:lnTo>
                <a:lnTo>
                  <a:pt x="0" y="2441448"/>
                </a:lnTo>
                <a:lnTo>
                  <a:pt x="22098" y="2441448"/>
                </a:lnTo>
                <a:close/>
              </a:path>
              <a:path w="1971675" h="2497454">
                <a:moveTo>
                  <a:pt x="22098" y="2396490"/>
                </a:moveTo>
                <a:lnTo>
                  <a:pt x="22098" y="2374392"/>
                </a:lnTo>
                <a:lnTo>
                  <a:pt x="0" y="2374392"/>
                </a:lnTo>
                <a:lnTo>
                  <a:pt x="0" y="2396490"/>
                </a:lnTo>
                <a:lnTo>
                  <a:pt x="22098" y="2396490"/>
                </a:lnTo>
                <a:close/>
              </a:path>
              <a:path w="1971675" h="2497454">
                <a:moveTo>
                  <a:pt x="22098" y="2352294"/>
                </a:moveTo>
                <a:lnTo>
                  <a:pt x="22098" y="2330196"/>
                </a:lnTo>
                <a:lnTo>
                  <a:pt x="0" y="2330196"/>
                </a:lnTo>
                <a:lnTo>
                  <a:pt x="0" y="2352294"/>
                </a:lnTo>
                <a:lnTo>
                  <a:pt x="22098" y="2352294"/>
                </a:lnTo>
                <a:close/>
              </a:path>
              <a:path w="1971675" h="2497454">
                <a:moveTo>
                  <a:pt x="22098" y="2307336"/>
                </a:moveTo>
                <a:lnTo>
                  <a:pt x="22098" y="2285238"/>
                </a:lnTo>
                <a:lnTo>
                  <a:pt x="0" y="2285238"/>
                </a:lnTo>
                <a:lnTo>
                  <a:pt x="0" y="2307336"/>
                </a:lnTo>
                <a:lnTo>
                  <a:pt x="22098" y="2307336"/>
                </a:lnTo>
                <a:close/>
              </a:path>
              <a:path w="1971675" h="2497454">
                <a:moveTo>
                  <a:pt x="22098" y="2263140"/>
                </a:moveTo>
                <a:lnTo>
                  <a:pt x="22098" y="2241042"/>
                </a:lnTo>
                <a:lnTo>
                  <a:pt x="0" y="2241042"/>
                </a:lnTo>
                <a:lnTo>
                  <a:pt x="0" y="2263140"/>
                </a:lnTo>
                <a:lnTo>
                  <a:pt x="22098" y="2263140"/>
                </a:lnTo>
                <a:close/>
              </a:path>
              <a:path w="1971675" h="2497454">
                <a:moveTo>
                  <a:pt x="22098" y="2218182"/>
                </a:moveTo>
                <a:lnTo>
                  <a:pt x="22098" y="2196084"/>
                </a:lnTo>
                <a:lnTo>
                  <a:pt x="0" y="2196084"/>
                </a:lnTo>
                <a:lnTo>
                  <a:pt x="0" y="2218182"/>
                </a:lnTo>
                <a:lnTo>
                  <a:pt x="22098" y="2218182"/>
                </a:lnTo>
                <a:close/>
              </a:path>
              <a:path w="1971675" h="2497454">
                <a:moveTo>
                  <a:pt x="22098" y="2173986"/>
                </a:moveTo>
                <a:lnTo>
                  <a:pt x="22098" y="2151888"/>
                </a:lnTo>
                <a:lnTo>
                  <a:pt x="0" y="2151888"/>
                </a:lnTo>
                <a:lnTo>
                  <a:pt x="0" y="2173986"/>
                </a:lnTo>
                <a:lnTo>
                  <a:pt x="22098" y="2173986"/>
                </a:lnTo>
                <a:close/>
              </a:path>
              <a:path w="1971675" h="2497454">
                <a:moveTo>
                  <a:pt x="22098" y="2129790"/>
                </a:moveTo>
                <a:lnTo>
                  <a:pt x="22098" y="2106930"/>
                </a:lnTo>
                <a:lnTo>
                  <a:pt x="0" y="2106930"/>
                </a:lnTo>
                <a:lnTo>
                  <a:pt x="0" y="2129790"/>
                </a:lnTo>
                <a:lnTo>
                  <a:pt x="22098" y="2129790"/>
                </a:lnTo>
                <a:close/>
              </a:path>
              <a:path w="1971675" h="2497454">
                <a:moveTo>
                  <a:pt x="22098" y="2084832"/>
                </a:moveTo>
                <a:lnTo>
                  <a:pt x="22098" y="2062734"/>
                </a:lnTo>
                <a:lnTo>
                  <a:pt x="0" y="2062734"/>
                </a:lnTo>
                <a:lnTo>
                  <a:pt x="0" y="2084832"/>
                </a:lnTo>
                <a:lnTo>
                  <a:pt x="22098" y="2084832"/>
                </a:lnTo>
                <a:close/>
              </a:path>
              <a:path w="1971675" h="2497454">
                <a:moveTo>
                  <a:pt x="22098" y="2040636"/>
                </a:moveTo>
                <a:lnTo>
                  <a:pt x="22098" y="2017776"/>
                </a:lnTo>
                <a:lnTo>
                  <a:pt x="0" y="2017776"/>
                </a:lnTo>
                <a:lnTo>
                  <a:pt x="0" y="2040636"/>
                </a:lnTo>
                <a:lnTo>
                  <a:pt x="22098" y="2040636"/>
                </a:lnTo>
                <a:close/>
              </a:path>
              <a:path w="1971675" h="2497454">
                <a:moveTo>
                  <a:pt x="22098" y="1995678"/>
                </a:moveTo>
                <a:lnTo>
                  <a:pt x="22098" y="1973580"/>
                </a:lnTo>
                <a:lnTo>
                  <a:pt x="0" y="1973580"/>
                </a:lnTo>
                <a:lnTo>
                  <a:pt x="0" y="1995678"/>
                </a:lnTo>
                <a:lnTo>
                  <a:pt x="22098" y="1995678"/>
                </a:lnTo>
                <a:close/>
              </a:path>
              <a:path w="1971675" h="2497454">
                <a:moveTo>
                  <a:pt x="22098" y="1951482"/>
                </a:moveTo>
                <a:lnTo>
                  <a:pt x="22098" y="1928622"/>
                </a:lnTo>
                <a:lnTo>
                  <a:pt x="0" y="1928622"/>
                </a:lnTo>
                <a:lnTo>
                  <a:pt x="0" y="1951482"/>
                </a:lnTo>
                <a:lnTo>
                  <a:pt x="22098" y="1951482"/>
                </a:lnTo>
                <a:close/>
              </a:path>
              <a:path w="1971675" h="2497454">
                <a:moveTo>
                  <a:pt x="22098" y="1906524"/>
                </a:moveTo>
                <a:lnTo>
                  <a:pt x="22098" y="1884426"/>
                </a:lnTo>
                <a:lnTo>
                  <a:pt x="0" y="1884426"/>
                </a:lnTo>
                <a:lnTo>
                  <a:pt x="0" y="1906524"/>
                </a:lnTo>
                <a:lnTo>
                  <a:pt x="22098" y="1906524"/>
                </a:lnTo>
                <a:close/>
              </a:path>
              <a:path w="1971675" h="2497454">
                <a:moveTo>
                  <a:pt x="22098" y="1862328"/>
                </a:moveTo>
                <a:lnTo>
                  <a:pt x="22098" y="1840230"/>
                </a:lnTo>
                <a:lnTo>
                  <a:pt x="0" y="1840230"/>
                </a:lnTo>
                <a:lnTo>
                  <a:pt x="0" y="1862328"/>
                </a:lnTo>
                <a:lnTo>
                  <a:pt x="22098" y="1862328"/>
                </a:lnTo>
                <a:close/>
              </a:path>
              <a:path w="1971675" h="2497454">
                <a:moveTo>
                  <a:pt x="22098" y="1817370"/>
                </a:moveTo>
                <a:lnTo>
                  <a:pt x="22098" y="1795272"/>
                </a:lnTo>
                <a:lnTo>
                  <a:pt x="0" y="1795272"/>
                </a:lnTo>
                <a:lnTo>
                  <a:pt x="0" y="1817370"/>
                </a:lnTo>
                <a:lnTo>
                  <a:pt x="22098" y="1817370"/>
                </a:lnTo>
                <a:close/>
              </a:path>
              <a:path w="1971675" h="2497454">
                <a:moveTo>
                  <a:pt x="22098" y="1773174"/>
                </a:moveTo>
                <a:lnTo>
                  <a:pt x="22098" y="1751076"/>
                </a:lnTo>
                <a:lnTo>
                  <a:pt x="0" y="1751076"/>
                </a:lnTo>
                <a:lnTo>
                  <a:pt x="0" y="1773174"/>
                </a:lnTo>
                <a:lnTo>
                  <a:pt x="22098" y="1773174"/>
                </a:lnTo>
                <a:close/>
              </a:path>
              <a:path w="1971675" h="2497454">
                <a:moveTo>
                  <a:pt x="22098" y="1728216"/>
                </a:moveTo>
                <a:lnTo>
                  <a:pt x="22098" y="1706118"/>
                </a:lnTo>
                <a:lnTo>
                  <a:pt x="0" y="1706118"/>
                </a:lnTo>
                <a:lnTo>
                  <a:pt x="0" y="1728216"/>
                </a:lnTo>
                <a:lnTo>
                  <a:pt x="22098" y="1728216"/>
                </a:lnTo>
                <a:close/>
              </a:path>
              <a:path w="1971675" h="2497454">
                <a:moveTo>
                  <a:pt x="22098" y="1684020"/>
                </a:moveTo>
                <a:lnTo>
                  <a:pt x="22098" y="1661922"/>
                </a:lnTo>
                <a:lnTo>
                  <a:pt x="0" y="1661922"/>
                </a:lnTo>
                <a:lnTo>
                  <a:pt x="0" y="1684020"/>
                </a:lnTo>
                <a:lnTo>
                  <a:pt x="22098" y="1684020"/>
                </a:lnTo>
                <a:close/>
              </a:path>
              <a:path w="1971675" h="2497454">
                <a:moveTo>
                  <a:pt x="22098" y="1639062"/>
                </a:moveTo>
                <a:lnTo>
                  <a:pt x="22098" y="1616964"/>
                </a:lnTo>
                <a:lnTo>
                  <a:pt x="0" y="1616964"/>
                </a:lnTo>
                <a:lnTo>
                  <a:pt x="0" y="1639062"/>
                </a:lnTo>
                <a:lnTo>
                  <a:pt x="22098" y="1639062"/>
                </a:lnTo>
                <a:close/>
              </a:path>
              <a:path w="1971675" h="2497454">
                <a:moveTo>
                  <a:pt x="22098" y="1594866"/>
                </a:moveTo>
                <a:lnTo>
                  <a:pt x="22098" y="1572768"/>
                </a:lnTo>
                <a:lnTo>
                  <a:pt x="0" y="1572768"/>
                </a:lnTo>
                <a:lnTo>
                  <a:pt x="0" y="1594866"/>
                </a:lnTo>
                <a:lnTo>
                  <a:pt x="22098" y="1594866"/>
                </a:lnTo>
                <a:close/>
              </a:path>
              <a:path w="1971675" h="2497454">
                <a:moveTo>
                  <a:pt x="22098" y="1550670"/>
                </a:moveTo>
                <a:lnTo>
                  <a:pt x="22098" y="1527810"/>
                </a:lnTo>
                <a:lnTo>
                  <a:pt x="0" y="1527810"/>
                </a:lnTo>
                <a:lnTo>
                  <a:pt x="0" y="1550670"/>
                </a:lnTo>
                <a:lnTo>
                  <a:pt x="22098" y="1550670"/>
                </a:lnTo>
                <a:close/>
              </a:path>
              <a:path w="1971675" h="2497454">
                <a:moveTo>
                  <a:pt x="22098" y="1505712"/>
                </a:moveTo>
                <a:lnTo>
                  <a:pt x="22098" y="1483614"/>
                </a:lnTo>
                <a:lnTo>
                  <a:pt x="0" y="1483614"/>
                </a:lnTo>
                <a:lnTo>
                  <a:pt x="0" y="1505712"/>
                </a:lnTo>
                <a:lnTo>
                  <a:pt x="22098" y="1505712"/>
                </a:lnTo>
                <a:close/>
              </a:path>
              <a:path w="1971675" h="2497454">
                <a:moveTo>
                  <a:pt x="22098" y="1461516"/>
                </a:moveTo>
                <a:lnTo>
                  <a:pt x="22098" y="1438656"/>
                </a:lnTo>
                <a:lnTo>
                  <a:pt x="0" y="1438656"/>
                </a:lnTo>
                <a:lnTo>
                  <a:pt x="0" y="1461516"/>
                </a:lnTo>
                <a:lnTo>
                  <a:pt x="22098" y="1461516"/>
                </a:lnTo>
                <a:close/>
              </a:path>
              <a:path w="1971675" h="2497454">
                <a:moveTo>
                  <a:pt x="22098" y="1416558"/>
                </a:moveTo>
                <a:lnTo>
                  <a:pt x="22098" y="1394460"/>
                </a:lnTo>
                <a:lnTo>
                  <a:pt x="0" y="1394460"/>
                </a:lnTo>
                <a:lnTo>
                  <a:pt x="0" y="1416558"/>
                </a:lnTo>
                <a:lnTo>
                  <a:pt x="22098" y="1416558"/>
                </a:lnTo>
                <a:close/>
              </a:path>
              <a:path w="1971675" h="2497454">
                <a:moveTo>
                  <a:pt x="22098" y="1372362"/>
                </a:moveTo>
                <a:lnTo>
                  <a:pt x="22098" y="1349502"/>
                </a:lnTo>
                <a:lnTo>
                  <a:pt x="0" y="1349502"/>
                </a:lnTo>
                <a:lnTo>
                  <a:pt x="0" y="1372362"/>
                </a:lnTo>
                <a:lnTo>
                  <a:pt x="22098" y="1372362"/>
                </a:lnTo>
                <a:close/>
              </a:path>
              <a:path w="1971675" h="2497454">
                <a:moveTo>
                  <a:pt x="22098" y="1327404"/>
                </a:moveTo>
                <a:lnTo>
                  <a:pt x="22098" y="1305306"/>
                </a:lnTo>
                <a:lnTo>
                  <a:pt x="0" y="1305306"/>
                </a:lnTo>
                <a:lnTo>
                  <a:pt x="0" y="1327404"/>
                </a:lnTo>
                <a:lnTo>
                  <a:pt x="22098" y="1327404"/>
                </a:lnTo>
                <a:close/>
              </a:path>
              <a:path w="1971675" h="2497454">
                <a:moveTo>
                  <a:pt x="22098" y="1283208"/>
                </a:moveTo>
                <a:lnTo>
                  <a:pt x="22098" y="1261110"/>
                </a:lnTo>
                <a:lnTo>
                  <a:pt x="0" y="1261110"/>
                </a:lnTo>
                <a:lnTo>
                  <a:pt x="0" y="1283208"/>
                </a:lnTo>
                <a:lnTo>
                  <a:pt x="22098" y="1283208"/>
                </a:lnTo>
                <a:close/>
              </a:path>
              <a:path w="1971675" h="2497454">
                <a:moveTo>
                  <a:pt x="22098" y="1238250"/>
                </a:moveTo>
                <a:lnTo>
                  <a:pt x="22098" y="1216152"/>
                </a:lnTo>
                <a:lnTo>
                  <a:pt x="0" y="1216152"/>
                </a:lnTo>
                <a:lnTo>
                  <a:pt x="0" y="1238250"/>
                </a:lnTo>
                <a:lnTo>
                  <a:pt x="22098" y="1238250"/>
                </a:lnTo>
                <a:close/>
              </a:path>
              <a:path w="1971675" h="2497454">
                <a:moveTo>
                  <a:pt x="22098" y="1194054"/>
                </a:moveTo>
                <a:lnTo>
                  <a:pt x="22098" y="1171956"/>
                </a:lnTo>
                <a:lnTo>
                  <a:pt x="0" y="1171956"/>
                </a:lnTo>
                <a:lnTo>
                  <a:pt x="0" y="1194054"/>
                </a:lnTo>
                <a:lnTo>
                  <a:pt x="22098" y="1194054"/>
                </a:lnTo>
                <a:close/>
              </a:path>
              <a:path w="1971675" h="2497454">
                <a:moveTo>
                  <a:pt x="22098" y="1149096"/>
                </a:moveTo>
                <a:lnTo>
                  <a:pt x="22098" y="1126998"/>
                </a:lnTo>
                <a:lnTo>
                  <a:pt x="0" y="1126998"/>
                </a:lnTo>
                <a:lnTo>
                  <a:pt x="0" y="1149096"/>
                </a:lnTo>
                <a:lnTo>
                  <a:pt x="22098" y="1149096"/>
                </a:lnTo>
                <a:close/>
              </a:path>
              <a:path w="1971675" h="2497454">
                <a:moveTo>
                  <a:pt x="22098" y="1104900"/>
                </a:moveTo>
                <a:lnTo>
                  <a:pt x="22098" y="1082802"/>
                </a:lnTo>
                <a:lnTo>
                  <a:pt x="0" y="1082802"/>
                </a:lnTo>
                <a:lnTo>
                  <a:pt x="0" y="1104900"/>
                </a:lnTo>
                <a:lnTo>
                  <a:pt x="22098" y="1104900"/>
                </a:lnTo>
                <a:close/>
              </a:path>
              <a:path w="1971675" h="2497454">
                <a:moveTo>
                  <a:pt x="22098" y="1059942"/>
                </a:moveTo>
                <a:lnTo>
                  <a:pt x="22098" y="1037844"/>
                </a:lnTo>
                <a:lnTo>
                  <a:pt x="0" y="1037844"/>
                </a:lnTo>
                <a:lnTo>
                  <a:pt x="0" y="1059942"/>
                </a:lnTo>
                <a:lnTo>
                  <a:pt x="22098" y="1059942"/>
                </a:lnTo>
                <a:close/>
              </a:path>
              <a:path w="1971675" h="2497454">
                <a:moveTo>
                  <a:pt x="22098" y="1015746"/>
                </a:moveTo>
                <a:lnTo>
                  <a:pt x="22098" y="993648"/>
                </a:lnTo>
                <a:lnTo>
                  <a:pt x="0" y="993648"/>
                </a:lnTo>
                <a:lnTo>
                  <a:pt x="0" y="1015746"/>
                </a:lnTo>
                <a:lnTo>
                  <a:pt x="22098" y="1015746"/>
                </a:lnTo>
                <a:close/>
              </a:path>
              <a:path w="1971675" h="2497454">
                <a:moveTo>
                  <a:pt x="22098" y="970788"/>
                </a:moveTo>
                <a:lnTo>
                  <a:pt x="22098" y="948690"/>
                </a:lnTo>
                <a:lnTo>
                  <a:pt x="0" y="948690"/>
                </a:lnTo>
                <a:lnTo>
                  <a:pt x="0" y="970788"/>
                </a:lnTo>
                <a:lnTo>
                  <a:pt x="22098" y="970788"/>
                </a:lnTo>
                <a:close/>
              </a:path>
              <a:path w="1971675" h="2497454">
                <a:moveTo>
                  <a:pt x="22098" y="926592"/>
                </a:moveTo>
                <a:lnTo>
                  <a:pt x="22098" y="904494"/>
                </a:lnTo>
                <a:lnTo>
                  <a:pt x="0" y="904494"/>
                </a:lnTo>
                <a:lnTo>
                  <a:pt x="0" y="926592"/>
                </a:lnTo>
                <a:lnTo>
                  <a:pt x="22098" y="926592"/>
                </a:lnTo>
                <a:close/>
              </a:path>
              <a:path w="1971675" h="2497454">
                <a:moveTo>
                  <a:pt x="22098" y="882396"/>
                </a:moveTo>
                <a:lnTo>
                  <a:pt x="22098" y="859536"/>
                </a:lnTo>
                <a:lnTo>
                  <a:pt x="0" y="859536"/>
                </a:lnTo>
                <a:lnTo>
                  <a:pt x="0" y="882396"/>
                </a:lnTo>
                <a:lnTo>
                  <a:pt x="22098" y="882396"/>
                </a:lnTo>
                <a:close/>
              </a:path>
              <a:path w="1971675" h="2497454">
                <a:moveTo>
                  <a:pt x="22098" y="837438"/>
                </a:moveTo>
                <a:lnTo>
                  <a:pt x="22098" y="815340"/>
                </a:lnTo>
                <a:lnTo>
                  <a:pt x="0" y="815340"/>
                </a:lnTo>
                <a:lnTo>
                  <a:pt x="0" y="837438"/>
                </a:lnTo>
                <a:lnTo>
                  <a:pt x="22098" y="837438"/>
                </a:lnTo>
                <a:close/>
              </a:path>
              <a:path w="1971675" h="2497454">
                <a:moveTo>
                  <a:pt x="22098" y="793242"/>
                </a:moveTo>
                <a:lnTo>
                  <a:pt x="22098" y="770382"/>
                </a:lnTo>
                <a:lnTo>
                  <a:pt x="0" y="770382"/>
                </a:lnTo>
                <a:lnTo>
                  <a:pt x="0" y="793242"/>
                </a:lnTo>
                <a:lnTo>
                  <a:pt x="22098" y="793242"/>
                </a:lnTo>
                <a:close/>
              </a:path>
              <a:path w="1971675" h="2497454">
                <a:moveTo>
                  <a:pt x="22098" y="748284"/>
                </a:moveTo>
                <a:lnTo>
                  <a:pt x="22098" y="726186"/>
                </a:lnTo>
                <a:lnTo>
                  <a:pt x="0" y="726186"/>
                </a:lnTo>
                <a:lnTo>
                  <a:pt x="0" y="748284"/>
                </a:lnTo>
                <a:lnTo>
                  <a:pt x="22098" y="748284"/>
                </a:lnTo>
                <a:close/>
              </a:path>
              <a:path w="1971675" h="2497454">
                <a:moveTo>
                  <a:pt x="22098" y="704088"/>
                </a:moveTo>
                <a:lnTo>
                  <a:pt x="22098" y="681228"/>
                </a:lnTo>
                <a:lnTo>
                  <a:pt x="0" y="681228"/>
                </a:lnTo>
                <a:lnTo>
                  <a:pt x="0" y="704088"/>
                </a:lnTo>
                <a:lnTo>
                  <a:pt x="22098" y="704088"/>
                </a:lnTo>
                <a:close/>
              </a:path>
              <a:path w="1971675" h="2497454">
                <a:moveTo>
                  <a:pt x="22098" y="659130"/>
                </a:moveTo>
                <a:lnTo>
                  <a:pt x="22098" y="637032"/>
                </a:lnTo>
                <a:lnTo>
                  <a:pt x="0" y="637032"/>
                </a:lnTo>
                <a:lnTo>
                  <a:pt x="0" y="659130"/>
                </a:lnTo>
                <a:lnTo>
                  <a:pt x="22098" y="659130"/>
                </a:lnTo>
                <a:close/>
              </a:path>
              <a:path w="1971675" h="2497454">
                <a:moveTo>
                  <a:pt x="22098" y="614934"/>
                </a:moveTo>
                <a:lnTo>
                  <a:pt x="22098" y="592836"/>
                </a:lnTo>
                <a:lnTo>
                  <a:pt x="0" y="592836"/>
                </a:lnTo>
                <a:lnTo>
                  <a:pt x="0" y="614934"/>
                </a:lnTo>
                <a:lnTo>
                  <a:pt x="22098" y="614934"/>
                </a:lnTo>
                <a:close/>
              </a:path>
              <a:path w="1971675" h="2497454">
                <a:moveTo>
                  <a:pt x="22098" y="569976"/>
                </a:moveTo>
                <a:lnTo>
                  <a:pt x="22098" y="547878"/>
                </a:lnTo>
                <a:lnTo>
                  <a:pt x="0" y="547878"/>
                </a:lnTo>
                <a:lnTo>
                  <a:pt x="0" y="569976"/>
                </a:lnTo>
                <a:lnTo>
                  <a:pt x="22098" y="569976"/>
                </a:lnTo>
                <a:close/>
              </a:path>
              <a:path w="1971675" h="2497454">
                <a:moveTo>
                  <a:pt x="22098" y="525780"/>
                </a:moveTo>
                <a:lnTo>
                  <a:pt x="22098" y="503682"/>
                </a:lnTo>
                <a:lnTo>
                  <a:pt x="0" y="503682"/>
                </a:lnTo>
                <a:lnTo>
                  <a:pt x="0" y="525780"/>
                </a:lnTo>
                <a:lnTo>
                  <a:pt x="22098" y="525780"/>
                </a:lnTo>
                <a:close/>
              </a:path>
              <a:path w="1971675" h="2497454">
                <a:moveTo>
                  <a:pt x="22098" y="480822"/>
                </a:moveTo>
                <a:lnTo>
                  <a:pt x="22098" y="458724"/>
                </a:lnTo>
                <a:lnTo>
                  <a:pt x="0" y="458724"/>
                </a:lnTo>
                <a:lnTo>
                  <a:pt x="0" y="480822"/>
                </a:lnTo>
                <a:lnTo>
                  <a:pt x="22098" y="480822"/>
                </a:lnTo>
                <a:close/>
              </a:path>
              <a:path w="1971675" h="2497454">
                <a:moveTo>
                  <a:pt x="22098" y="436626"/>
                </a:moveTo>
                <a:lnTo>
                  <a:pt x="22098" y="414528"/>
                </a:lnTo>
                <a:lnTo>
                  <a:pt x="0" y="414528"/>
                </a:lnTo>
                <a:lnTo>
                  <a:pt x="0" y="436626"/>
                </a:lnTo>
                <a:lnTo>
                  <a:pt x="22098" y="436626"/>
                </a:lnTo>
                <a:close/>
              </a:path>
              <a:path w="1971675" h="2497454">
                <a:moveTo>
                  <a:pt x="22098" y="391668"/>
                </a:moveTo>
                <a:lnTo>
                  <a:pt x="22098" y="369570"/>
                </a:lnTo>
                <a:lnTo>
                  <a:pt x="0" y="369570"/>
                </a:lnTo>
                <a:lnTo>
                  <a:pt x="0" y="391668"/>
                </a:lnTo>
                <a:lnTo>
                  <a:pt x="22098" y="391668"/>
                </a:lnTo>
                <a:close/>
              </a:path>
              <a:path w="1971675" h="2497454">
                <a:moveTo>
                  <a:pt x="22098" y="347472"/>
                </a:moveTo>
                <a:lnTo>
                  <a:pt x="22098" y="325374"/>
                </a:lnTo>
                <a:lnTo>
                  <a:pt x="0" y="325374"/>
                </a:lnTo>
                <a:lnTo>
                  <a:pt x="0" y="347472"/>
                </a:lnTo>
                <a:lnTo>
                  <a:pt x="22098" y="347472"/>
                </a:lnTo>
                <a:close/>
              </a:path>
              <a:path w="1971675" h="2497454">
                <a:moveTo>
                  <a:pt x="22098" y="303276"/>
                </a:moveTo>
                <a:lnTo>
                  <a:pt x="22098" y="280416"/>
                </a:lnTo>
                <a:lnTo>
                  <a:pt x="0" y="280416"/>
                </a:lnTo>
                <a:lnTo>
                  <a:pt x="0" y="303276"/>
                </a:lnTo>
                <a:lnTo>
                  <a:pt x="22098" y="303276"/>
                </a:lnTo>
                <a:close/>
              </a:path>
              <a:path w="1971675" h="2497454">
                <a:moveTo>
                  <a:pt x="22098" y="258318"/>
                </a:moveTo>
                <a:lnTo>
                  <a:pt x="22098" y="236220"/>
                </a:lnTo>
                <a:lnTo>
                  <a:pt x="0" y="236220"/>
                </a:lnTo>
                <a:lnTo>
                  <a:pt x="0" y="258318"/>
                </a:lnTo>
                <a:lnTo>
                  <a:pt x="22098" y="258318"/>
                </a:lnTo>
                <a:close/>
              </a:path>
              <a:path w="1971675" h="2497454">
                <a:moveTo>
                  <a:pt x="22098" y="214122"/>
                </a:moveTo>
                <a:lnTo>
                  <a:pt x="22098" y="191262"/>
                </a:lnTo>
                <a:lnTo>
                  <a:pt x="0" y="191262"/>
                </a:lnTo>
                <a:lnTo>
                  <a:pt x="0" y="214122"/>
                </a:lnTo>
                <a:lnTo>
                  <a:pt x="22098" y="214122"/>
                </a:lnTo>
                <a:close/>
              </a:path>
              <a:path w="1971675" h="2497454">
                <a:moveTo>
                  <a:pt x="22098" y="169164"/>
                </a:moveTo>
                <a:lnTo>
                  <a:pt x="22098" y="147066"/>
                </a:lnTo>
                <a:lnTo>
                  <a:pt x="0" y="147066"/>
                </a:lnTo>
                <a:lnTo>
                  <a:pt x="0" y="169164"/>
                </a:lnTo>
                <a:lnTo>
                  <a:pt x="22098" y="169164"/>
                </a:lnTo>
                <a:close/>
              </a:path>
              <a:path w="1971675" h="2497454">
                <a:moveTo>
                  <a:pt x="22098" y="124968"/>
                </a:moveTo>
                <a:lnTo>
                  <a:pt x="22098" y="102108"/>
                </a:lnTo>
                <a:lnTo>
                  <a:pt x="0" y="102108"/>
                </a:lnTo>
                <a:lnTo>
                  <a:pt x="0" y="124968"/>
                </a:lnTo>
                <a:lnTo>
                  <a:pt x="22098" y="124968"/>
                </a:lnTo>
                <a:close/>
              </a:path>
              <a:path w="1971675" h="2497454">
                <a:moveTo>
                  <a:pt x="22098" y="80010"/>
                </a:moveTo>
                <a:lnTo>
                  <a:pt x="22098" y="57912"/>
                </a:lnTo>
                <a:lnTo>
                  <a:pt x="0" y="57912"/>
                </a:lnTo>
                <a:lnTo>
                  <a:pt x="0" y="80010"/>
                </a:lnTo>
                <a:lnTo>
                  <a:pt x="22098" y="80010"/>
                </a:lnTo>
                <a:close/>
              </a:path>
              <a:path w="1971675" h="2497454">
                <a:moveTo>
                  <a:pt x="22098" y="35814"/>
                </a:moveTo>
                <a:lnTo>
                  <a:pt x="22098" y="13716"/>
                </a:lnTo>
                <a:lnTo>
                  <a:pt x="0" y="13716"/>
                </a:lnTo>
                <a:lnTo>
                  <a:pt x="0" y="35814"/>
                </a:lnTo>
                <a:lnTo>
                  <a:pt x="22098" y="35814"/>
                </a:lnTo>
                <a:close/>
              </a:path>
              <a:path w="1971675" h="2497454">
                <a:moveTo>
                  <a:pt x="53339" y="22098"/>
                </a:moveTo>
                <a:lnTo>
                  <a:pt x="53339" y="0"/>
                </a:lnTo>
                <a:lnTo>
                  <a:pt x="31241" y="0"/>
                </a:lnTo>
                <a:lnTo>
                  <a:pt x="31241" y="22098"/>
                </a:lnTo>
                <a:lnTo>
                  <a:pt x="53339" y="22098"/>
                </a:lnTo>
                <a:close/>
              </a:path>
              <a:path w="1971675" h="2497454">
                <a:moveTo>
                  <a:pt x="98298" y="22098"/>
                </a:moveTo>
                <a:lnTo>
                  <a:pt x="98298" y="0"/>
                </a:lnTo>
                <a:lnTo>
                  <a:pt x="75437" y="0"/>
                </a:lnTo>
                <a:lnTo>
                  <a:pt x="75437" y="22098"/>
                </a:lnTo>
                <a:lnTo>
                  <a:pt x="98298" y="22098"/>
                </a:lnTo>
                <a:close/>
              </a:path>
              <a:path w="1971675" h="2497454">
                <a:moveTo>
                  <a:pt x="142493" y="22098"/>
                </a:moveTo>
                <a:lnTo>
                  <a:pt x="142493" y="0"/>
                </a:lnTo>
                <a:lnTo>
                  <a:pt x="120395" y="0"/>
                </a:lnTo>
                <a:lnTo>
                  <a:pt x="120395" y="22098"/>
                </a:lnTo>
                <a:lnTo>
                  <a:pt x="142493" y="22098"/>
                </a:lnTo>
                <a:close/>
              </a:path>
              <a:path w="1971675" h="2497454">
                <a:moveTo>
                  <a:pt x="186689" y="22098"/>
                </a:moveTo>
                <a:lnTo>
                  <a:pt x="186689" y="0"/>
                </a:lnTo>
                <a:lnTo>
                  <a:pt x="164591" y="0"/>
                </a:lnTo>
                <a:lnTo>
                  <a:pt x="164591" y="22098"/>
                </a:lnTo>
                <a:lnTo>
                  <a:pt x="186689" y="22098"/>
                </a:lnTo>
                <a:close/>
              </a:path>
              <a:path w="1971675" h="2497454">
                <a:moveTo>
                  <a:pt x="231648" y="22098"/>
                </a:moveTo>
                <a:lnTo>
                  <a:pt x="231648" y="0"/>
                </a:lnTo>
                <a:lnTo>
                  <a:pt x="209550" y="0"/>
                </a:lnTo>
                <a:lnTo>
                  <a:pt x="209550" y="22098"/>
                </a:lnTo>
                <a:lnTo>
                  <a:pt x="231648" y="22098"/>
                </a:lnTo>
                <a:close/>
              </a:path>
              <a:path w="1971675" h="2497454">
                <a:moveTo>
                  <a:pt x="275843" y="22098"/>
                </a:moveTo>
                <a:lnTo>
                  <a:pt x="275843" y="0"/>
                </a:lnTo>
                <a:lnTo>
                  <a:pt x="253745" y="0"/>
                </a:lnTo>
                <a:lnTo>
                  <a:pt x="253745" y="22098"/>
                </a:lnTo>
                <a:lnTo>
                  <a:pt x="275843" y="22098"/>
                </a:lnTo>
                <a:close/>
              </a:path>
              <a:path w="1971675" h="2497454">
                <a:moveTo>
                  <a:pt x="320801" y="22098"/>
                </a:moveTo>
                <a:lnTo>
                  <a:pt x="320801" y="0"/>
                </a:lnTo>
                <a:lnTo>
                  <a:pt x="298703" y="0"/>
                </a:lnTo>
                <a:lnTo>
                  <a:pt x="298703" y="22098"/>
                </a:lnTo>
                <a:lnTo>
                  <a:pt x="320801" y="22098"/>
                </a:lnTo>
                <a:close/>
              </a:path>
              <a:path w="1971675" h="2497454">
                <a:moveTo>
                  <a:pt x="364998" y="22098"/>
                </a:moveTo>
                <a:lnTo>
                  <a:pt x="364998" y="0"/>
                </a:lnTo>
                <a:lnTo>
                  <a:pt x="342900" y="0"/>
                </a:lnTo>
                <a:lnTo>
                  <a:pt x="342900" y="22098"/>
                </a:lnTo>
                <a:lnTo>
                  <a:pt x="364998" y="22098"/>
                </a:lnTo>
                <a:close/>
              </a:path>
              <a:path w="1971675" h="2497454">
                <a:moveTo>
                  <a:pt x="409955" y="22098"/>
                </a:moveTo>
                <a:lnTo>
                  <a:pt x="409955" y="0"/>
                </a:lnTo>
                <a:lnTo>
                  <a:pt x="387857" y="0"/>
                </a:lnTo>
                <a:lnTo>
                  <a:pt x="387857" y="22098"/>
                </a:lnTo>
                <a:lnTo>
                  <a:pt x="409955" y="22098"/>
                </a:lnTo>
                <a:close/>
              </a:path>
              <a:path w="1971675" h="2497454">
                <a:moveTo>
                  <a:pt x="454151" y="22098"/>
                </a:moveTo>
                <a:lnTo>
                  <a:pt x="454151" y="0"/>
                </a:lnTo>
                <a:lnTo>
                  <a:pt x="432053" y="0"/>
                </a:lnTo>
                <a:lnTo>
                  <a:pt x="432053" y="22098"/>
                </a:lnTo>
                <a:lnTo>
                  <a:pt x="454151" y="22098"/>
                </a:lnTo>
                <a:close/>
              </a:path>
              <a:path w="1971675" h="2497454">
                <a:moveTo>
                  <a:pt x="499110" y="22098"/>
                </a:moveTo>
                <a:lnTo>
                  <a:pt x="499110" y="0"/>
                </a:lnTo>
                <a:lnTo>
                  <a:pt x="476250" y="0"/>
                </a:lnTo>
                <a:lnTo>
                  <a:pt x="476250" y="22098"/>
                </a:lnTo>
                <a:lnTo>
                  <a:pt x="499110" y="22098"/>
                </a:lnTo>
                <a:close/>
              </a:path>
              <a:path w="1971675" h="2497454">
                <a:moveTo>
                  <a:pt x="543305" y="22098"/>
                </a:moveTo>
                <a:lnTo>
                  <a:pt x="543305" y="0"/>
                </a:lnTo>
                <a:lnTo>
                  <a:pt x="521207" y="0"/>
                </a:lnTo>
                <a:lnTo>
                  <a:pt x="521207" y="22098"/>
                </a:lnTo>
                <a:lnTo>
                  <a:pt x="543305" y="22098"/>
                </a:lnTo>
                <a:close/>
              </a:path>
              <a:path w="1971675" h="2497454">
                <a:moveTo>
                  <a:pt x="588263" y="22098"/>
                </a:moveTo>
                <a:lnTo>
                  <a:pt x="588263" y="0"/>
                </a:lnTo>
                <a:lnTo>
                  <a:pt x="565403" y="0"/>
                </a:lnTo>
                <a:lnTo>
                  <a:pt x="565403" y="22098"/>
                </a:lnTo>
                <a:lnTo>
                  <a:pt x="588263" y="22098"/>
                </a:lnTo>
                <a:close/>
              </a:path>
              <a:path w="1971675" h="2497454">
                <a:moveTo>
                  <a:pt x="632460" y="22098"/>
                </a:moveTo>
                <a:lnTo>
                  <a:pt x="632460" y="0"/>
                </a:lnTo>
                <a:lnTo>
                  <a:pt x="610362" y="0"/>
                </a:lnTo>
                <a:lnTo>
                  <a:pt x="610362" y="22098"/>
                </a:lnTo>
                <a:lnTo>
                  <a:pt x="632460" y="22098"/>
                </a:lnTo>
                <a:close/>
              </a:path>
              <a:path w="1971675" h="2497454">
                <a:moveTo>
                  <a:pt x="677417" y="22098"/>
                </a:moveTo>
                <a:lnTo>
                  <a:pt x="677417" y="0"/>
                </a:lnTo>
                <a:lnTo>
                  <a:pt x="654557" y="0"/>
                </a:lnTo>
                <a:lnTo>
                  <a:pt x="654557" y="22098"/>
                </a:lnTo>
                <a:lnTo>
                  <a:pt x="677417" y="22098"/>
                </a:lnTo>
                <a:close/>
              </a:path>
              <a:path w="1971675" h="2497454">
                <a:moveTo>
                  <a:pt x="721613" y="22098"/>
                </a:moveTo>
                <a:lnTo>
                  <a:pt x="721613" y="0"/>
                </a:lnTo>
                <a:lnTo>
                  <a:pt x="699515" y="0"/>
                </a:lnTo>
                <a:lnTo>
                  <a:pt x="699515" y="22098"/>
                </a:lnTo>
                <a:lnTo>
                  <a:pt x="721613" y="22098"/>
                </a:lnTo>
                <a:close/>
              </a:path>
              <a:path w="1971675" h="2497454">
                <a:moveTo>
                  <a:pt x="765810" y="22098"/>
                </a:moveTo>
                <a:lnTo>
                  <a:pt x="765810" y="0"/>
                </a:lnTo>
                <a:lnTo>
                  <a:pt x="743712" y="0"/>
                </a:lnTo>
                <a:lnTo>
                  <a:pt x="743712" y="22098"/>
                </a:lnTo>
                <a:lnTo>
                  <a:pt x="765810" y="22098"/>
                </a:lnTo>
                <a:close/>
              </a:path>
              <a:path w="1971675" h="2497454">
                <a:moveTo>
                  <a:pt x="810767" y="22098"/>
                </a:moveTo>
                <a:lnTo>
                  <a:pt x="810767" y="0"/>
                </a:lnTo>
                <a:lnTo>
                  <a:pt x="788669" y="0"/>
                </a:lnTo>
                <a:lnTo>
                  <a:pt x="788669" y="22098"/>
                </a:lnTo>
                <a:lnTo>
                  <a:pt x="810767" y="22098"/>
                </a:lnTo>
                <a:close/>
              </a:path>
              <a:path w="1971675" h="2497454">
                <a:moveTo>
                  <a:pt x="854963" y="22098"/>
                </a:moveTo>
                <a:lnTo>
                  <a:pt x="854963" y="0"/>
                </a:lnTo>
                <a:lnTo>
                  <a:pt x="832865" y="0"/>
                </a:lnTo>
                <a:lnTo>
                  <a:pt x="832865" y="22098"/>
                </a:lnTo>
                <a:lnTo>
                  <a:pt x="854963" y="22098"/>
                </a:lnTo>
                <a:close/>
              </a:path>
              <a:path w="1971675" h="2497454">
                <a:moveTo>
                  <a:pt x="899922" y="22098"/>
                </a:moveTo>
                <a:lnTo>
                  <a:pt x="899922" y="0"/>
                </a:lnTo>
                <a:lnTo>
                  <a:pt x="877824" y="0"/>
                </a:lnTo>
                <a:lnTo>
                  <a:pt x="877824" y="22098"/>
                </a:lnTo>
                <a:lnTo>
                  <a:pt x="899922" y="22098"/>
                </a:lnTo>
                <a:close/>
              </a:path>
              <a:path w="1971675" h="2497454">
                <a:moveTo>
                  <a:pt x="944117" y="22098"/>
                </a:moveTo>
                <a:lnTo>
                  <a:pt x="944117" y="0"/>
                </a:lnTo>
                <a:lnTo>
                  <a:pt x="922019" y="0"/>
                </a:lnTo>
                <a:lnTo>
                  <a:pt x="922019" y="22098"/>
                </a:lnTo>
                <a:lnTo>
                  <a:pt x="944117" y="22098"/>
                </a:lnTo>
                <a:close/>
              </a:path>
              <a:path w="1971675" h="2497454">
                <a:moveTo>
                  <a:pt x="989076" y="22098"/>
                </a:moveTo>
                <a:lnTo>
                  <a:pt x="989076" y="0"/>
                </a:lnTo>
                <a:lnTo>
                  <a:pt x="966977" y="0"/>
                </a:lnTo>
                <a:lnTo>
                  <a:pt x="966977" y="22098"/>
                </a:lnTo>
                <a:lnTo>
                  <a:pt x="989076" y="22098"/>
                </a:lnTo>
                <a:close/>
              </a:path>
              <a:path w="1971675" h="2497454">
                <a:moveTo>
                  <a:pt x="1033272" y="22098"/>
                </a:moveTo>
                <a:lnTo>
                  <a:pt x="1033272" y="0"/>
                </a:lnTo>
                <a:lnTo>
                  <a:pt x="1011174" y="0"/>
                </a:lnTo>
                <a:lnTo>
                  <a:pt x="1011174" y="22098"/>
                </a:lnTo>
                <a:lnTo>
                  <a:pt x="1033272" y="22098"/>
                </a:lnTo>
                <a:close/>
              </a:path>
              <a:path w="1971675" h="2497454">
                <a:moveTo>
                  <a:pt x="1078229" y="22098"/>
                </a:moveTo>
                <a:lnTo>
                  <a:pt x="1078229" y="0"/>
                </a:lnTo>
                <a:lnTo>
                  <a:pt x="1055369" y="0"/>
                </a:lnTo>
                <a:lnTo>
                  <a:pt x="1055369" y="22098"/>
                </a:lnTo>
                <a:lnTo>
                  <a:pt x="1078229" y="22098"/>
                </a:lnTo>
                <a:close/>
              </a:path>
              <a:path w="1971675" h="2497454">
                <a:moveTo>
                  <a:pt x="1122426" y="22098"/>
                </a:moveTo>
                <a:lnTo>
                  <a:pt x="1122426" y="0"/>
                </a:lnTo>
                <a:lnTo>
                  <a:pt x="1100327" y="0"/>
                </a:lnTo>
                <a:lnTo>
                  <a:pt x="1100327" y="22098"/>
                </a:lnTo>
                <a:lnTo>
                  <a:pt x="1122426" y="22098"/>
                </a:lnTo>
                <a:close/>
              </a:path>
              <a:path w="1971675" h="2497454">
                <a:moveTo>
                  <a:pt x="1167384" y="22098"/>
                </a:moveTo>
                <a:lnTo>
                  <a:pt x="1167384" y="0"/>
                </a:lnTo>
                <a:lnTo>
                  <a:pt x="1144524" y="0"/>
                </a:lnTo>
                <a:lnTo>
                  <a:pt x="1144524" y="22098"/>
                </a:lnTo>
                <a:lnTo>
                  <a:pt x="1167384" y="22098"/>
                </a:lnTo>
                <a:close/>
              </a:path>
              <a:path w="1971675" h="2497454">
                <a:moveTo>
                  <a:pt x="1211579" y="22098"/>
                </a:moveTo>
                <a:lnTo>
                  <a:pt x="1211579" y="0"/>
                </a:lnTo>
                <a:lnTo>
                  <a:pt x="1189481" y="0"/>
                </a:lnTo>
                <a:lnTo>
                  <a:pt x="1189481" y="22098"/>
                </a:lnTo>
                <a:lnTo>
                  <a:pt x="1211579" y="22098"/>
                </a:lnTo>
                <a:close/>
              </a:path>
              <a:path w="1971675" h="2497454">
                <a:moveTo>
                  <a:pt x="1256538" y="22098"/>
                </a:moveTo>
                <a:lnTo>
                  <a:pt x="1256538" y="0"/>
                </a:lnTo>
                <a:lnTo>
                  <a:pt x="1233677" y="0"/>
                </a:lnTo>
                <a:lnTo>
                  <a:pt x="1233677" y="22098"/>
                </a:lnTo>
                <a:lnTo>
                  <a:pt x="1256538" y="22098"/>
                </a:lnTo>
                <a:close/>
              </a:path>
              <a:path w="1971675" h="2497454">
                <a:moveTo>
                  <a:pt x="1300734" y="22098"/>
                </a:moveTo>
                <a:lnTo>
                  <a:pt x="1300734" y="0"/>
                </a:lnTo>
                <a:lnTo>
                  <a:pt x="1278636" y="0"/>
                </a:lnTo>
                <a:lnTo>
                  <a:pt x="1278636" y="22098"/>
                </a:lnTo>
                <a:lnTo>
                  <a:pt x="1300734" y="22098"/>
                </a:lnTo>
                <a:close/>
              </a:path>
              <a:path w="1971675" h="2497454">
                <a:moveTo>
                  <a:pt x="1345691" y="22098"/>
                </a:moveTo>
                <a:lnTo>
                  <a:pt x="1345691" y="0"/>
                </a:lnTo>
                <a:lnTo>
                  <a:pt x="1322831" y="0"/>
                </a:lnTo>
                <a:lnTo>
                  <a:pt x="1322831" y="22098"/>
                </a:lnTo>
                <a:lnTo>
                  <a:pt x="1345691" y="22098"/>
                </a:lnTo>
                <a:close/>
              </a:path>
              <a:path w="1971675" h="2497454">
                <a:moveTo>
                  <a:pt x="1389888" y="22098"/>
                </a:moveTo>
                <a:lnTo>
                  <a:pt x="1389888" y="0"/>
                </a:lnTo>
                <a:lnTo>
                  <a:pt x="1367789" y="0"/>
                </a:lnTo>
                <a:lnTo>
                  <a:pt x="1367789" y="22098"/>
                </a:lnTo>
                <a:lnTo>
                  <a:pt x="1389888" y="22098"/>
                </a:lnTo>
                <a:close/>
              </a:path>
              <a:path w="1971675" h="2497454">
                <a:moveTo>
                  <a:pt x="1434084" y="22098"/>
                </a:moveTo>
                <a:lnTo>
                  <a:pt x="1434084" y="0"/>
                </a:lnTo>
                <a:lnTo>
                  <a:pt x="1411986" y="0"/>
                </a:lnTo>
                <a:lnTo>
                  <a:pt x="1411986" y="22098"/>
                </a:lnTo>
                <a:lnTo>
                  <a:pt x="1434084" y="22098"/>
                </a:lnTo>
                <a:close/>
              </a:path>
              <a:path w="1971675" h="2497454">
                <a:moveTo>
                  <a:pt x="1479041" y="22098"/>
                </a:moveTo>
                <a:lnTo>
                  <a:pt x="1479041" y="0"/>
                </a:lnTo>
                <a:lnTo>
                  <a:pt x="1456943" y="0"/>
                </a:lnTo>
                <a:lnTo>
                  <a:pt x="1456943" y="22098"/>
                </a:lnTo>
                <a:lnTo>
                  <a:pt x="1479041" y="22098"/>
                </a:lnTo>
                <a:close/>
              </a:path>
              <a:path w="1971675" h="2497454">
                <a:moveTo>
                  <a:pt x="1523238" y="22098"/>
                </a:moveTo>
                <a:lnTo>
                  <a:pt x="1523238" y="0"/>
                </a:lnTo>
                <a:lnTo>
                  <a:pt x="1501139" y="0"/>
                </a:lnTo>
                <a:lnTo>
                  <a:pt x="1501139" y="22098"/>
                </a:lnTo>
                <a:lnTo>
                  <a:pt x="1523238" y="22098"/>
                </a:lnTo>
                <a:close/>
              </a:path>
              <a:path w="1971675" h="2497454">
                <a:moveTo>
                  <a:pt x="1568196" y="22098"/>
                </a:moveTo>
                <a:lnTo>
                  <a:pt x="1568196" y="0"/>
                </a:lnTo>
                <a:lnTo>
                  <a:pt x="1546098" y="0"/>
                </a:lnTo>
                <a:lnTo>
                  <a:pt x="1546098" y="22098"/>
                </a:lnTo>
                <a:lnTo>
                  <a:pt x="1568196" y="22098"/>
                </a:lnTo>
                <a:close/>
              </a:path>
              <a:path w="1971675" h="2497454">
                <a:moveTo>
                  <a:pt x="1612391" y="22098"/>
                </a:moveTo>
                <a:lnTo>
                  <a:pt x="1612391" y="0"/>
                </a:lnTo>
                <a:lnTo>
                  <a:pt x="1590293" y="0"/>
                </a:lnTo>
                <a:lnTo>
                  <a:pt x="1590293" y="22098"/>
                </a:lnTo>
                <a:lnTo>
                  <a:pt x="1612391" y="22098"/>
                </a:lnTo>
                <a:close/>
              </a:path>
              <a:path w="1971675" h="2497454">
                <a:moveTo>
                  <a:pt x="1657350" y="22098"/>
                </a:moveTo>
                <a:lnTo>
                  <a:pt x="1657350" y="0"/>
                </a:lnTo>
                <a:lnTo>
                  <a:pt x="1635252" y="0"/>
                </a:lnTo>
                <a:lnTo>
                  <a:pt x="1635252" y="22098"/>
                </a:lnTo>
                <a:lnTo>
                  <a:pt x="1657350" y="22098"/>
                </a:lnTo>
                <a:close/>
              </a:path>
              <a:path w="1971675" h="2497454">
                <a:moveTo>
                  <a:pt x="1701546" y="22098"/>
                </a:moveTo>
                <a:lnTo>
                  <a:pt x="1701546" y="0"/>
                </a:lnTo>
                <a:lnTo>
                  <a:pt x="1679448" y="0"/>
                </a:lnTo>
                <a:lnTo>
                  <a:pt x="1679448" y="22098"/>
                </a:lnTo>
                <a:lnTo>
                  <a:pt x="1701546" y="22098"/>
                </a:lnTo>
                <a:close/>
              </a:path>
              <a:path w="1971675" h="2497454">
                <a:moveTo>
                  <a:pt x="1746503" y="22098"/>
                </a:moveTo>
                <a:lnTo>
                  <a:pt x="1746503" y="0"/>
                </a:lnTo>
                <a:lnTo>
                  <a:pt x="1723643" y="0"/>
                </a:lnTo>
                <a:lnTo>
                  <a:pt x="1723643" y="22098"/>
                </a:lnTo>
                <a:lnTo>
                  <a:pt x="1746503" y="22098"/>
                </a:lnTo>
                <a:close/>
              </a:path>
              <a:path w="1971675" h="2497454">
                <a:moveTo>
                  <a:pt x="1790700" y="22098"/>
                </a:moveTo>
                <a:lnTo>
                  <a:pt x="1790700" y="0"/>
                </a:lnTo>
                <a:lnTo>
                  <a:pt x="1768602" y="0"/>
                </a:lnTo>
                <a:lnTo>
                  <a:pt x="1768602" y="22098"/>
                </a:lnTo>
                <a:lnTo>
                  <a:pt x="1790700" y="22098"/>
                </a:lnTo>
                <a:close/>
              </a:path>
              <a:path w="1971675" h="2497454">
                <a:moveTo>
                  <a:pt x="1835658" y="22098"/>
                </a:moveTo>
                <a:lnTo>
                  <a:pt x="1835658" y="0"/>
                </a:lnTo>
                <a:lnTo>
                  <a:pt x="1812798" y="0"/>
                </a:lnTo>
                <a:lnTo>
                  <a:pt x="1812798" y="22098"/>
                </a:lnTo>
                <a:lnTo>
                  <a:pt x="1835658" y="22098"/>
                </a:lnTo>
                <a:close/>
              </a:path>
              <a:path w="1971675" h="2497454">
                <a:moveTo>
                  <a:pt x="1879853" y="22098"/>
                </a:moveTo>
                <a:lnTo>
                  <a:pt x="1879853" y="0"/>
                </a:lnTo>
                <a:lnTo>
                  <a:pt x="1857755" y="0"/>
                </a:lnTo>
                <a:lnTo>
                  <a:pt x="1857755" y="22098"/>
                </a:lnTo>
                <a:lnTo>
                  <a:pt x="1879853" y="22098"/>
                </a:lnTo>
                <a:close/>
              </a:path>
              <a:path w="1971675" h="2497454">
                <a:moveTo>
                  <a:pt x="1924812" y="22098"/>
                </a:moveTo>
                <a:lnTo>
                  <a:pt x="1924812" y="0"/>
                </a:lnTo>
                <a:lnTo>
                  <a:pt x="1901952" y="0"/>
                </a:lnTo>
                <a:lnTo>
                  <a:pt x="1901952" y="22098"/>
                </a:lnTo>
                <a:lnTo>
                  <a:pt x="1924812" y="22098"/>
                </a:lnTo>
                <a:close/>
              </a:path>
              <a:path w="1971675" h="2497454">
                <a:moveTo>
                  <a:pt x="1971293" y="19812"/>
                </a:moveTo>
                <a:lnTo>
                  <a:pt x="1971293" y="4572"/>
                </a:lnTo>
                <a:lnTo>
                  <a:pt x="1966722" y="0"/>
                </a:lnTo>
                <a:lnTo>
                  <a:pt x="1946910" y="0"/>
                </a:lnTo>
                <a:lnTo>
                  <a:pt x="1946910" y="22098"/>
                </a:lnTo>
                <a:lnTo>
                  <a:pt x="1949195" y="22098"/>
                </a:lnTo>
                <a:lnTo>
                  <a:pt x="1949195" y="10667"/>
                </a:lnTo>
                <a:lnTo>
                  <a:pt x="1958339" y="19812"/>
                </a:lnTo>
                <a:lnTo>
                  <a:pt x="1971293" y="19812"/>
                </a:lnTo>
                <a:close/>
              </a:path>
              <a:path w="1971675" h="2497454">
                <a:moveTo>
                  <a:pt x="1958339" y="19812"/>
                </a:moveTo>
                <a:lnTo>
                  <a:pt x="1949195" y="10667"/>
                </a:lnTo>
                <a:lnTo>
                  <a:pt x="1949195" y="19812"/>
                </a:lnTo>
                <a:lnTo>
                  <a:pt x="1958339" y="19812"/>
                </a:lnTo>
                <a:close/>
              </a:path>
              <a:path w="1971675" h="2497454">
                <a:moveTo>
                  <a:pt x="1960626" y="22098"/>
                </a:moveTo>
                <a:lnTo>
                  <a:pt x="1958339" y="19812"/>
                </a:lnTo>
                <a:lnTo>
                  <a:pt x="1949195" y="19812"/>
                </a:lnTo>
                <a:lnTo>
                  <a:pt x="1949195" y="22098"/>
                </a:lnTo>
                <a:lnTo>
                  <a:pt x="1960626" y="22098"/>
                </a:lnTo>
                <a:close/>
              </a:path>
              <a:path w="1971675" h="2497454">
                <a:moveTo>
                  <a:pt x="1971293" y="64008"/>
                </a:moveTo>
                <a:lnTo>
                  <a:pt x="1971293" y="41910"/>
                </a:lnTo>
                <a:lnTo>
                  <a:pt x="1949195" y="41910"/>
                </a:lnTo>
                <a:lnTo>
                  <a:pt x="1949195" y="64008"/>
                </a:lnTo>
                <a:lnTo>
                  <a:pt x="1971293" y="64008"/>
                </a:lnTo>
                <a:close/>
              </a:path>
              <a:path w="1971675" h="2497454">
                <a:moveTo>
                  <a:pt x="1971293" y="108966"/>
                </a:moveTo>
                <a:lnTo>
                  <a:pt x="1971293" y="86106"/>
                </a:lnTo>
                <a:lnTo>
                  <a:pt x="1949195" y="86106"/>
                </a:lnTo>
                <a:lnTo>
                  <a:pt x="1949195" y="108966"/>
                </a:lnTo>
                <a:lnTo>
                  <a:pt x="1971293" y="108966"/>
                </a:lnTo>
                <a:close/>
              </a:path>
              <a:path w="1971675" h="2497454">
                <a:moveTo>
                  <a:pt x="1971293" y="153162"/>
                </a:moveTo>
                <a:lnTo>
                  <a:pt x="1971293" y="131063"/>
                </a:lnTo>
                <a:lnTo>
                  <a:pt x="1949195" y="131063"/>
                </a:lnTo>
                <a:lnTo>
                  <a:pt x="1949195" y="153162"/>
                </a:lnTo>
                <a:lnTo>
                  <a:pt x="1971293" y="153162"/>
                </a:lnTo>
                <a:close/>
              </a:path>
              <a:path w="1971675" h="2497454">
                <a:moveTo>
                  <a:pt x="1971293" y="198120"/>
                </a:moveTo>
                <a:lnTo>
                  <a:pt x="1971293" y="175260"/>
                </a:lnTo>
                <a:lnTo>
                  <a:pt x="1949195" y="175260"/>
                </a:lnTo>
                <a:lnTo>
                  <a:pt x="1949195" y="198120"/>
                </a:lnTo>
                <a:lnTo>
                  <a:pt x="1971293" y="198120"/>
                </a:lnTo>
                <a:close/>
              </a:path>
              <a:path w="1971675" h="2497454">
                <a:moveTo>
                  <a:pt x="1971293" y="242315"/>
                </a:moveTo>
                <a:lnTo>
                  <a:pt x="1971293" y="220217"/>
                </a:lnTo>
                <a:lnTo>
                  <a:pt x="1949195" y="220217"/>
                </a:lnTo>
                <a:lnTo>
                  <a:pt x="1949195" y="242315"/>
                </a:lnTo>
                <a:lnTo>
                  <a:pt x="1971293" y="242315"/>
                </a:lnTo>
                <a:close/>
              </a:path>
              <a:path w="1971675" h="2497454">
                <a:moveTo>
                  <a:pt x="1971293" y="287274"/>
                </a:moveTo>
                <a:lnTo>
                  <a:pt x="1971293" y="264413"/>
                </a:lnTo>
                <a:lnTo>
                  <a:pt x="1949195" y="264413"/>
                </a:lnTo>
                <a:lnTo>
                  <a:pt x="1949195" y="287274"/>
                </a:lnTo>
                <a:lnTo>
                  <a:pt x="1971293" y="287274"/>
                </a:lnTo>
                <a:close/>
              </a:path>
              <a:path w="1971675" h="2497454">
                <a:moveTo>
                  <a:pt x="1971293" y="331470"/>
                </a:moveTo>
                <a:lnTo>
                  <a:pt x="1971293" y="309372"/>
                </a:lnTo>
                <a:lnTo>
                  <a:pt x="1949195" y="309372"/>
                </a:lnTo>
                <a:lnTo>
                  <a:pt x="1949195" y="331470"/>
                </a:lnTo>
                <a:lnTo>
                  <a:pt x="1971293" y="331470"/>
                </a:lnTo>
                <a:close/>
              </a:path>
              <a:path w="1971675" h="2497454">
                <a:moveTo>
                  <a:pt x="1971293" y="375665"/>
                </a:moveTo>
                <a:lnTo>
                  <a:pt x="1971293" y="353567"/>
                </a:lnTo>
                <a:lnTo>
                  <a:pt x="1949195" y="353567"/>
                </a:lnTo>
                <a:lnTo>
                  <a:pt x="1949195" y="375665"/>
                </a:lnTo>
                <a:lnTo>
                  <a:pt x="1971293" y="375665"/>
                </a:lnTo>
                <a:close/>
              </a:path>
              <a:path w="1971675" h="2497454">
                <a:moveTo>
                  <a:pt x="1971293" y="420624"/>
                </a:moveTo>
                <a:lnTo>
                  <a:pt x="1971293" y="398525"/>
                </a:lnTo>
                <a:lnTo>
                  <a:pt x="1949195" y="398525"/>
                </a:lnTo>
                <a:lnTo>
                  <a:pt x="1949195" y="420624"/>
                </a:lnTo>
                <a:lnTo>
                  <a:pt x="1971293" y="420624"/>
                </a:lnTo>
                <a:close/>
              </a:path>
              <a:path w="1971675" h="2497454">
                <a:moveTo>
                  <a:pt x="1971293" y="464820"/>
                </a:moveTo>
                <a:lnTo>
                  <a:pt x="1971293" y="442722"/>
                </a:lnTo>
                <a:lnTo>
                  <a:pt x="1949195" y="442722"/>
                </a:lnTo>
                <a:lnTo>
                  <a:pt x="1949195" y="464820"/>
                </a:lnTo>
                <a:lnTo>
                  <a:pt x="1971293" y="464820"/>
                </a:lnTo>
                <a:close/>
              </a:path>
              <a:path w="1971675" h="2497454">
                <a:moveTo>
                  <a:pt x="1971293" y="509777"/>
                </a:moveTo>
                <a:lnTo>
                  <a:pt x="1971293" y="487679"/>
                </a:lnTo>
                <a:lnTo>
                  <a:pt x="1949195" y="487679"/>
                </a:lnTo>
                <a:lnTo>
                  <a:pt x="1949195" y="509777"/>
                </a:lnTo>
                <a:lnTo>
                  <a:pt x="1971293" y="509777"/>
                </a:lnTo>
                <a:close/>
              </a:path>
              <a:path w="1971675" h="2497454">
                <a:moveTo>
                  <a:pt x="1971293" y="553974"/>
                </a:moveTo>
                <a:lnTo>
                  <a:pt x="1971293" y="531876"/>
                </a:lnTo>
                <a:lnTo>
                  <a:pt x="1949195" y="531876"/>
                </a:lnTo>
                <a:lnTo>
                  <a:pt x="1949195" y="553974"/>
                </a:lnTo>
                <a:lnTo>
                  <a:pt x="1971293" y="553974"/>
                </a:lnTo>
                <a:close/>
              </a:path>
              <a:path w="1971675" h="2497454">
                <a:moveTo>
                  <a:pt x="1971293" y="598932"/>
                </a:moveTo>
                <a:lnTo>
                  <a:pt x="1971293" y="576834"/>
                </a:lnTo>
                <a:lnTo>
                  <a:pt x="1949195" y="576834"/>
                </a:lnTo>
                <a:lnTo>
                  <a:pt x="1949195" y="598932"/>
                </a:lnTo>
                <a:lnTo>
                  <a:pt x="1971293" y="598932"/>
                </a:lnTo>
                <a:close/>
              </a:path>
              <a:path w="1971675" h="2497454">
                <a:moveTo>
                  <a:pt x="1971293" y="643127"/>
                </a:moveTo>
                <a:lnTo>
                  <a:pt x="1971293" y="621029"/>
                </a:lnTo>
                <a:lnTo>
                  <a:pt x="1949195" y="621029"/>
                </a:lnTo>
                <a:lnTo>
                  <a:pt x="1949195" y="643127"/>
                </a:lnTo>
                <a:lnTo>
                  <a:pt x="1971293" y="643127"/>
                </a:lnTo>
                <a:close/>
              </a:path>
              <a:path w="1971675" h="2497454">
                <a:moveTo>
                  <a:pt x="1971293" y="688086"/>
                </a:moveTo>
                <a:lnTo>
                  <a:pt x="1971293" y="665226"/>
                </a:lnTo>
                <a:lnTo>
                  <a:pt x="1949195" y="665226"/>
                </a:lnTo>
                <a:lnTo>
                  <a:pt x="1949195" y="688086"/>
                </a:lnTo>
                <a:lnTo>
                  <a:pt x="1971293" y="688086"/>
                </a:lnTo>
                <a:close/>
              </a:path>
              <a:path w="1971675" h="2497454">
                <a:moveTo>
                  <a:pt x="1971293" y="732282"/>
                </a:moveTo>
                <a:lnTo>
                  <a:pt x="1971293" y="710184"/>
                </a:lnTo>
                <a:lnTo>
                  <a:pt x="1949195" y="710184"/>
                </a:lnTo>
                <a:lnTo>
                  <a:pt x="1949195" y="732282"/>
                </a:lnTo>
                <a:lnTo>
                  <a:pt x="1971293" y="732282"/>
                </a:lnTo>
                <a:close/>
              </a:path>
              <a:path w="1971675" h="2497454">
                <a:moveTo>
                  <a:pt x="1971293" y="777239"/>
                </a:moveTo>
                <a:lnTo>
                  <a:pt x="1971293" y="754379"/>
                </a:lnTo>
                <a:lnTo>
                  <a:pt x="1949195" y="754379"/>
                </a:lnTo>
                <a:lnTo>
                  <a:pt x="1949195" y="777239"/>
                </a:lnTo>
                <a:lnTo>
                  <a:pt x="1971293" y="777239"/>
                </a:lnTo>
                <a:close/>
              </a:path>
              <a:path w="1971675" h="2497454">
                <a:moveTo>
                  <a:pt x="1971293" y="821436"/>
                </a:moveTo>
                <a:lnTo>
                  <a:pt x="1971293" y="799338"/>
                </a:lnTo>
                <a:lnTo>
                  <a:pt x="1949195" y="799338"/>
                </a:lnTo>
                <a:lnTo>
                  <a:pt x="1949195" y="821436"/>
                </a:lnTo>
                <a:lnTo>
                  <a:pt x="1971293" y="821436"/>
                </a:lnTo>
                <a:close/>
              </a:path>
              <a:path w="1971675" h="2497454">
                <a:moveTo>
                  <a:pt x="1971293" y="866394"/>
                </a:moveTo>
                <a:lnTo>
                  <a:pt x="1971293" y="843534"/>
                </a:lnTo>
                <a:lnTo>
                  <a:pt x="1949195" y="843534"/>
                </a:lnTo>
                <a:lnTo>
                  <a:pt x="1949195" y="866394"/>
                </a:lnTo>
                <a:lnTo>
                  <a:pt x="1971293" y="866394"/>
                </a:lnTo>
                <a:close/>
              </a:path>
              <a:path w="1971675" h="2497454">
                <a:moveTo>
                  <a:pt x="1971293" y="910589"/>
                </a:moveTo>
                <a:lnTo>
                  <a:pt x="1971293" y="888491"/>
                </a:lnTo>
                <a:lnTo>
                  <a:pt x="1949195" y="888491"/>
                </a:lnTo>
                <a:lnTo>
                  <a:pt x="1949195" y="910589"/>
                </a:lnTo>
                <a:lnTo>
                  <a:pt x="1971293" y="910589"/>
                </a:lnTo>
                <a:close/>
              </a:path>
              <a:path w="1971675" h="2497454">
                <a:moveTo>
                  <a:pt x="1971293" y="954786"/>
                </a:moveTo>
                <a:lnTo>
                  <a:pt x="1971293" y="932688"/>
                </a:lnTo>
                <a:lnTo>
                  <a:pt x="1949195" y="932688"/>
                </a:lnTo>
                <a:lnTo>
                  <a:pt x="1949195" y="954786"/>
                </a:lnTo>
                <a:lnTo>
                  <a:pt x="1971293" y="954786"/>
                </a:lnTo>
                <a:close/>
              </a:path>
              <a:path w="1971675" h="2497454">
                <a:moveTo>
                  <a:pt x="1971293" y="999744"/>
                </a:moveTo>
                <a:lnTo>
                  <a:pt x="1971293" y="977646"/>
                </a:lnTo>
                <a:lnTo>
                  <a:pt x="1949195" y="977646"/>
                </a:lnTo>
                <a:lnTo>
                  <a:pt x="1949195" y="999744"/>
                </a:lnTo>
                <a:lnTo>
                  <a:pt x="1971293" y="999744"/>
                </a:lnTo>
                <a:close/>
              </a:path>
              <a:path w="1971675" h="2497454">
                <a:moveTo>
                  <a:pt x="1971293" y="1043939"/>
                </a:moveTo>
                <a:lnTo>
                  <a:pt x="1971293" y="1021841"/>
                </a:lnTo>
                <a:lnTo>
                  <a:pt x="1949195" y="1021841"/>
                </a:lnTo>
                <a:lnTo>
                  <a:pt x="1949195" y="1043939"/>
                </a:lnTo>
                <a:lnTo>
                  <a:pt x="1971293" y="1043939"/>
                </a:lnTo>
                <a:close/>
              </a:path>
              <a:path w="1971675" h="2497454">
                <a:moveTo>
                  <a:pt x="1971293" y="1088898"/>
                </a:moveTo>
                <a:lnTo>
                  <a:pt x="1971293" y="1066800"/>
                </a:lnTo>
                <a:lnTo>
                  <a:pt x="1949195" y="1066800"/>
                </a:lnTo>
                <a:lnTo>
                  <a:pt x="1949195" y="1088898"/>
                </a:lnTo>
                <a:lnTo>
                  <a:pt x="1971293" y="1088898"/>
                </a:lnTo>
                <a:close/>
              </a:path>
              <a:path w="1971675" h="2497454">
                <a:moveTo>
                  <a:pt x="1971293" y="1133094"/>
                </a:moveTo>
                <a:lnTo>
                  <a:pt x="1971293" y="1110996"/>
                </a:lnTo>
                <a:lnTo>
                  <a:pt x="1949195" y="1110996"/>
                </a:lnTo>
                <a:lnTo>
                  <a:pt x="1949195" y="1133094"/>
                </a:lnTo>
                <a:lnTo>
                  <a:pt x="1971293" y="1133094"/>
                </a:lnTo>
                <a:close/>
              </a:path>
              <a:path w="1971675" h="2497454">
                <a:moveTo>
                  <a:pt x="1971293" y="1178052"/>
                </a:moveTo>
                <a:lnTo>
                  <a:pt x="1971293" y="1155953"/>
                </a:lnTo>
                <a:lnTo>
                  <a:pt x="1949195" y="1155953"/>
                </a:lnTo>
                <a:lnTo>
                  <a:pt x="1949195" y="1178052"/>
                </a:lnTo>
                <a:lnTo>
                  <a:pt x="1971293" y="1178052"/>
                </a:lnTo>
                <a:close/>
              </a:path>
              <a:path w="1971675" h="2497454">
                <a:moveTo>
                  <a:pt x="1971293" y="1222248"/>
                </a:moveTo>
                <a:lnTo>
                  <a:pt x="1971293" y="1200150"/>
                </a:lnTo>
                <a:lnTo>
                  <a:pt x="1949195" y="1200150"/>
                </a:lnTo>
                <a:lnTo>
                  <a:pt x="1949195" y="1222248"/>
                </a:lnTo>
                <a:lnTo>
                  <a:pt x="1971293" y="1222248"/>
                </a:lnTo>
                <a:close/>
              </a:path>
              <a:path w="1971675" h="2497454">
                <a:moveTo>
                  <a:pt x="1971293" y="1267206"/>
                </a:moveTo>
                <a:lnTo>
                  <a:pt x="1971293" y="1245108"/>
                </a:lnTo>
                <a:lnTo>
                  <a:pt x="1949195" y="1245108"/>
                </a:lnTo>
                <a:lnTo>
                  <a:pt x="1949195" y="1267206"/>
                </a:lnTo>
                <a:lnTo>
                  <a:pt x="1971293" y="1267206"/>
                </a:lnTo>
                <a:close/>
              </a:path>
              <a:path w="1971675" h="2497454">
                <a:moveTo>
                  <a:pt x="1971293" y="1311402"/>
                </a:moveTo>
                <a:lnTo>
                  <a:pt x="1971293" y="1289303"/>
                </a:lnTo>
                <a:lnTo>
                  <a:pt x="1949195" y="1289303"/>
                </a:lnTo>
                <a:lnTo>
                  <a:pt x="1949195" y="1311402"/>
                </a:lnTo>
                <a:lnTo>
                  <a:pt x="1971293" y="1311402"/>
                </a:lnTo>
                <a:close/>
              </a:path>
              <a:path w="1971675" h="2497454">
                <a:moveTo>
                  <a:pt x="1971293" y="1356360"/>
                </a:moveTo>
                <a:lnTo>
                  <a:pt x="1971293" y="1333500"/>
                </a:lnTo>
                <a:lnTo>
                  <a:pt x="1949195" y="1333500"/>
                </a:lnTo>
                <a:lnTo>
                  <a:pt x="1949195" y="1356360"/>
                </a:lnTo>
                <a:lnTo>
                  <a:pt x="1971293" y="1356360"/>
                </a:lnTo>
                <a:close/>
              </a:path>
              <a:path w="1971675" h="2497454">
                <a:moveTo>
                  <a:pt x="1971293" y="1400556"/>
                </a:moveTo>
                <a:lnTo>
                  <a:pt x="1971293" y="1378458"/>
                </a:lnTo>
                <a:lnTo>
                  <a:pt x="1949195" y="1378458"/>
                </a:lnTo>
                <a:lnTo>
                  <a:pt x="1949195" y="1400556"/>
                </a:lnTo>
                <a:lnTo>
                  <a:pt x="1971293" y="1400556"/>
                </a:lnTo>
                <a:close/>
              </a:path>
              <a:path w="1971675" h="2497454">
                <a:moveTo>
                  <a:pt x="1971293" y="1445514"/>
                </a:moveTo>
                <a:lnTo>
                  <a:pt x="1971293" y="1422653"/>
                </a:lnTo>
                <a:lnTo>
                  <a:pt x="1949195" y="1422653"/>
                </a:lnTo>
                <a:lnTo>
                  <a:pt x="1949195" y="1445514"/>
                </a:lnTo>
                <a:lnTo>
                  <a:pt x="1971293" y="1445514"/>
                </a:lnTo>
                <a:close/>
              </a:path>
              <a:path w="1971675" h="2497454">
                <a:moveTo>
                  <a:pt x="1971293" y="1489710"/>
                </a:moveTo>
                <a:lnTo>
                  <a:pt x="1971293" y="1467612"/>
                </a:lnTo>
                <a:lnTo>
                  <a:pt x="1949195" y="1467612"/>
                </a:lnTo>
                <a:lnTo>
                  <a:pt x="1949195" y="1489710"/>
                </a:lnTo>
                <a:lnTo>
                  <a:pt x="1971293" y="1489710"/>
                </a:lnTo>
                <a:close/>
              </a:path>
              <a:path w="1971675" h="2497454">
                <a:moveTo>
                  <a:pt x="1971293" y="1534668"/>
                </a:moveTo>
                <a:lnTo>
                  <a:pt x="1971293" y="1511808"/>
                </a:lnTo>
                <a:lnTo>
                  <a:pt x="1949195" y="1511808"/>
                </a:lnTo>
                <a:lnTo>
                  <a:pt x="1949195" y="1534668"/>
                </a:lnTo>
                <a:lnTo>
                  <a:pt x="1971293" y="1534668"/>
                </a:lnTo>
                <a:close/>
              </a:path>
              <a:path w="1971675" h="2497454">
                <a:moveTo>
                  <a:pt x="1971293" y="1578864"/>
                </a:moveTo>
                <a:lnTo>
                  <a:pt x="1971293" y="1556765"/>
                </a:lnTo>
                <a:lnTo>
                  <a:pt x="1949195" y="1556765"/>
                </a:lnTo>
                <a:lnTo>
                  <a:pt x="1949195" y="1578864"/>
                </a:lnTo>
                <a:lnTo>
                  <a:pt x="1971293" y="1578864"/>
                </a:lnTo>
                <a:close/>
              </a:path>
              <a:path w="1971675" h="2497454">
                <a:moveTo>
                  <a:pt x="1971293" y="1623060"/>
                </a:moveTo>
                <a:lnTo>
                  <a:pt x="1971293" y="1600962"/>
                </a:lnTo>
                <a:lnTo>
                  <a:pt x="1949195" y="1600962"/>
                </a:lnTo>
                <a:lnTo>
                  <a:pt x="1949195" y="1623060"/>
                </a:lnTo>
                <a:lnTo>
                  <a:pt x="1971293" y="1623060"/>
                </a:lnTo>
                <a:close/>
              </a:path>
              <a:path w="1971675" h="2497454">
                <a:moveTo>
                  <a:pt x="1971293" y="1668018"/>
                </a:moveTo>
                <a:lnTo>
                  <a:pt x="1971293" y="1645920"/>
                </a:lnTo>
                <a:lnTo>
                  <a:pt x="1949195" y="1645920"/>
                </a:lnTo>
                <a:lnTo>
                  <a:pt x="1949195" y="1668018"/>
                </a:lnTo>
                <a:lnTo>
                  <a:pt x="1971293" y="1668018"/>
                </a:lnTo>
                <a:close/>
              </a:path>
              <a:path w="1971675" h="2497454">
                <a:moveTo>
                  <a:pt x="1971293" y="1712214"/>
                </a:moveTo>
                <a:lnTo>
                  <a:pt x="1971293" y="1690115"/>
                </a:lnTo>
                <a:lnTo>
                  <a:pt x="1949195" y="1690115"/>
                </a:lnTo>
                <a:lnTo>
                  <a:pt x="1949195" y="1712214"/>
                </a:lnTo>
                <a:lnTo>
                  <a:pt x="1971293" y="1712214"/>
                </a:lnTo>
                <a:close/>
              </a:path>
              <a:path w="1971675" h="2497454">
                <a:moveTo>
                  <a:pt x="1971293" y="1757172"/>
                </a:moveTo>
                <a:lnTo>
                  <a:pt x="1971293" y="1735074"/>
                </a:lnTo>
                <a:lnTo>
                  <a:pt x="1949195" y="1735074"/>
                </a:lnTo>
                <a:lnTo>
                  <a:pt x="1949195" y="1757172"/>
                </a:lnTo>
                <a:lnTo>
                  <a:pt x="1971293" y="1757172"/>
                </a:lnTo>
                <a:close/>
              </a:path>
              <a:path w="1971675" h="2497454">
                <a:moveTo>
                  <a:pt x="1971293" y="1801368"/>
                </a:moveTo>
                <a:lnTo>
                  <a:pt x="1971293" y="1779270"/>
                </a:lnTo>
                <a:lnTo>
                  <a:pt x="1949195" y="1779270"/>
                </a:lnTo>
                <a:lnTo>
                  <a:pt x="1949195" y="1801368"/>
                </a:lnTo>
                <a:lnTo>
                  <a:pt x="1971293" y="1801368"/>
                </a:lnTo>
                <a:close/>
              </a:path>
              <a:path w="1971675" h="2497454">
                <a:moveTo>
                  <a:pt x="1971293" y="1846326"/>
                </a:moveTo>
                <a:lnTo>
                  <a:pt x="1971293" y="1824227"/>
                </a:lnTo>
                <a:lnTo>
                  <a:pt x="1949195" y="1824227"/>
                </a:lnTo>
                <a:lnTo>
                  <a:pt x="1949195" y="1846326"/>
                </a:lnTo>
                <a:lnTo>
                  <a:pt x="1971293" y="1846326"/>
                </a:lnTo>
                <a:close/>
              </a:path>
              <a:path w="1971675" h="2497454">
                <a:moveTo>
                  <a:pt x="1971293" y="1890522"/>
                </a:moveTo>
                <a:lnTo>
                  <a:pt x="1971293" y="1868424"/>
                </a:lnTo>
                <a:lnTo>
                  <a:pt x="1949195" y="1868424"/>
                </a:lnTo>
                <a:lnTo>
                  <a:pt x="1949195" y="1890522"/>
                </a:lnTo>
                <a:lnTo>
                  <a:pt x="1971293" y="1890522"/>
                </a:lnTo>
                <a:close/>
              </a:path>
              <a:path w="1971675" h="2497454">
                <a:moveTo>
                  <a:pt x="1971293" y="1935480"/>
                </a:moveTo>
                <a:lnTo>
                  <a:pt x="1971293" y="1912620"/>
                </a:lnTo>
                <a:lnTo>
                  <a:pt x="1949195" y="1912620"/>
                </a:lnTo>
                <a:lnTo>
                  <a:pt x="1949195" y="1935480"/>
                </a:lnTo>
                <a:lnTo>
                  <a:pt x="1971293" y="1935480"/>
                </a:lnTo>
                <a:close/>
              </a:path>
              <a:path w="1971675" h="2497454">
                <a:moveTo>
                  <a:pt x="1971293" y="1979676"/>
                </a:moveTo>
                <a:lnTo>
                  <a:pt x="1971293" y="1957577"/>
                </a:lnTo>
                <a:lnTo>
                  <a:pt x="1949195" y="1957577"/>
                </a:lnTo>
                <a:lnTo>
                  <a:pt x="1949195" y="1979676"/>
                </a:lnTo>
                <a:lnTo>
                  <a:pt x="1971293" y="1979676"/>
                </a:lnTo>
                <a:close/>
              </a:path>
              <a:path w="1971675" h="2497454">
                <a:moveTo>
                  <a:pt x="1971294" y="2024634"/>
                </a:moveTo>
                <a:lnTo>
                  <a:pt x="1971293" y="2001774"/>
                </a:lnTo>
                <a:lnTo>
                  <a:pt x="1949195" y="2001774"/>
                </a:lnTo>
                <a:lnTo>
                  <a:pt x="1949196" y="2024634"/>
                </a:lnTo>
                <a:lnTo>
                  <a:pt x="1971294" y="2024634"/>
                </a:lnTo>
                <a:close/>
              </a:path>
              <a:path w="1971675" h="2497454">
                <a:moveTo>
                  <a:pt x="1971294" y="2068830"/>
                </a:moveTo>
                <a:lnTo>
                  <a:pt x="1971294" y="2046732"/>
                </a:lnTo>
                <a:lnTo>
                  <a:pt x="1949196" y="2046732"/>
                </a:lnTo>
                <a:lnTo>
                  <a:pt x="1949196" y="2068830"/>
                </a:lnTo>
                <a:lnTo>
                  <a:pt x="1971294" y="2068830"/>
                </a:lnTo>
                <a:close/>
              </a:path>
              <a:path w="1971675" h="2497454">
                <a:moveTo>
                  <a:pt x="1971294" y="2113788"/>
                </a:moveTo>
                <a:lnTo>
                  <a:pt x="1971294" y="2090927"/>
                </a:lnTo>
                <a:lnTo>
                  <a:pt x="1949196" y="2090927"/>
                </a:lnTo>
                <a:lnTo>
                  <a:pt x="1949196" y="2113788"/>
                </a:lnTo>
                <a:lnTo>
                  <a:pt x="1971294" y="2113788"/>
                </a:lnTo>
                <a:close/>
              </a:path>
              <a:path w="1971675" h="2497454">
                <a:moveTo>
                  <a:pt x="1971294" y="2157984"/>
                </a:moveTo>
                <a:lnTo>
                  <a:pt x="1971294" y="2135886"/>
                </a:lnTo>
                <a:lnTo>
                  <a:pt x="1949196" y="2135886"/>
                </a:lnTo>
                <a:lnTo>
                  <a:pt x="1949196" y="2157984"/>
                </a:lnTo>
                <a:lnTo>
                  <a:pt x="1971294" y="2157984"/>
                </a:lnTo>
                <a:close/>
              </a:path>
              <a:path w="1971675" h="2497454">
                <a:moveTo>
                  <a:pt x="1971294" y="2202180"/>
                </a:moveTo>
                <a:lnTo>
                  <a:pt x="1971294" y="2180082"/>
                </a:lnTo>
                <a:lnTo>
                  <a:pt x="1949196" y="2180082"/>
                </a:lnTo>
                <a:lnTo>
                  <a:pt x="1949196" y="2202180"/>
                </a:lnTo>
                <a:lnTo>
                  <a:pt x="1971294" y="2202180"/>
                </a:lnTo>
                <a:close/>
              </a:path>
              <a:path w="1971675" h="2497454">
                <a:moveTo>
                  <a:pt x="1971294" y="2247138"/>
                </a:moveTo>
                <a:lnTo>
                  <a:pt x="1971294" y="2225040"/>
                </a:lnTo>
                <a:lnTo>
                  <a:pt x="1949196" y="2225040"/>
                </a:lnTo>
                <a:lnTo>
                  <a:pt x="1949196" y="2247138"/>
                </a:lnTo>
                <a:lnTo>
                  <a:pt x="1971294" y="2247138"/>
                </a:lnTo>
                <a:close/>
              </a:path>
              <a:path w="1971675" h="2497454">
                <a:moveTo>
                  <a:pt x="1971294" y="2291334"/>
                </a:moveTo>
                <a:lnTo>
                  <a:pt x="1971294" y="2269236"/>
                </a:lnTo>
                <a:lnTo>
                  <a:pt x="1949196" y="2269236"/>
                </a:lnTo>
                <a:lnTo>
                  <a:pt x="1949196" y="2291334"/>
                </a:lnTo>
                <a:lnTo>
                  <a:pt x="1971294" y="2291334"/>
                </a:lnTo>
                <a:close/>
              </a:path>
              <a:path w="1971675" h="2497454">
                <a:moveTo>
                  <a:pt x="1971294" y="2336292"/>
                </a:moveTo>
                <a:lnTo>
                  <a:pt x="1971294" y="2314194"/>
                </a:lnTo>
                <a:lnTo>
                  <a:pt x="1949196" y="2314194"/>
                </a:lnTo>
                <a:lnTo>
                  <a:pt x="1949196" y="2336292"/>
                </a:lnTo>
                <a:lnTo>
                  <a:pt x="1971294" y="2336292"/>
                </a:lnTo>
                <a:close/>
              </a:path>
              <a:path w="1971675" h="2497454">
                <a:moveTo>
                  <a:pt x="1971294" y="2380488"/>
                </a:moveTo>
                <a:lnTo>
                  <a:pt x="1971294" y="2358390"/>
                </a:lnTo>
                <a:lnTo>
                  <a:pt x="1949196" y="2358390"/>
                </a:lnTo>
                <a:lnTo>
                  <a:pt x="1949196" y="2380488"/>
                </a:lnTo>
                <a:lnTo>
                  <a:pt x="1971294" y="2380488"/>
                </a:lnTo>
                <a:close/>
              </a:path>
              <a:path w="1971675" h="2497454">
                <a:moveTo>
                  <a:pt x="1971294" y="2425446"/>
                </a:moveTo>
                <a:lnTo>
                  <a:pt x="1971294" y="2403348"/>
                </a:lnTo>
                <a:lnTo>
                  <a:pt x="1949196" y="2403348"/>
                </a:lnTo>
                <a:lnTo>
                  <a:pt x="1949196" y="2425446"/>
                </a:lnTo>
                <a:lnTo>
                  <a:pt x="1971294" y="2425446"/>
                </a:lnTo>
                <a:close/>
              </a:path>
              <a:path w="1971675" h="2497454">
                <a:moveTo>
                  <a:pt x="1971294" y="2469642"/>
                </a:moveTo>
                <a:lnTo>
                  <a:pt x="1971294" y="2447544"/>
                </a:lnTo>
                <a:lnTo>
                  <a:pt x="1949196" y="2447544"/>
                </a:lnTo>
                <a:lnTo>
                  <a:pt x="1949196" y="2469642"/>
                </a:lnTo>
                <a:lnTo>
                  <a:pt x="1971294" y="2469642"/>
                </a:lnTo>
                <a:close/>
              </a:path>
              <a:path w="1971675" h="2497454">
                <a:moveTo>
                  <a:pt x="1953768" y="2497074"/>
                </a:moveTo>
                <a:lnTo>
                  <a:pt x="1953768" y="2474976"/>
                </a:lnTo>
                <a:lnTo>
                  <a:pt x="1931670" y="2474976"/>
                </a:lnTo>
                <a:lnTo>
                  <a:pt x="1931670" y="2497074"/>
                </a:lnTo>
                <a:lnTo>
                  <a:pt x="1953768" y="2497074"/>
                </a:lnTo>
                <a:close/>
              </a:path>
              <a:path w="1971675" h="2497454">
                <a:moveTo>
                  <a:pt x="1909572" y="2497074"/>
                </a:moveTo>
                <a:lnTo>
                  <a:pt x="1909572" y="2474976"/>
                </a:lnTo>
                <a:lnTo>
                  <a:pt x="1887474" y="2474976"/>
                </a:lnTo>
                <a:lnTo>
                  <a:pt x="1887474" y="2497074"/>
                </a:lnTo>
                <a:lnTo>
                  <a:pt x="1909572" y="2497074"/>
                </a:lnTo>
                <a:close/>
              </a:path>
              <a:path w="1971675" h="2497454">
                <a:moveTo>
                  <a:pt x="1864614" y="2497074"/>
                </a:moveTo>
                <a:lnTo>
                  <a:pt x="1864614" y="2474976"/>
                </a:lnTo>
                <a:lnTo>
                  <a:pt x="1842516" y="2474976"/>
                </a:lnTo>
                <a:lnTo>
                  <a:pt x="1842516" y="2497074"/>
                </a:lnTo>
                <a:lnTo>
                  <a:pt x="1864614" y="2497074"/>
                </a:lnTo>
                <a:close/>
              </a:path>
              <a:path w="1971675" h="2497454">
                <a:moveTo>
                  <a:pt x="1820418" y="2497074"/>
                </a:moveTo>
                <a:lnTo>
                  <a:pt x="1820418" y="2474976"/>
                </a:lnTo>
                <a:lnTo>
                  <a:pt x="1798320" y="2474976"/>
                </a:lnTo>
                <a:lnTo>
                  <a:pt x="1798320" y="2497074"/>
                </a:lnTo>
                <a:lnTo>
                  <a:pt x="1820418" y="2497074"/>
                </a:lnTo>
                <a:close/>
              </a:path>
              <a:path w="1971675" h="2497454">
                <a:moveTo>
                  <a:pt x="1775460" y="2497074"/>
                </a:moveTo>
                <a:lnTo>
                  <a:pt x="1775460" y="2474976"/>
                </a:lnTo>
                <a:lnTo>
                  <a:pt x="1753362" y="2474976"/>
                </a:lnTo>
                <a:lnTo>
                  <a:pt x="1753362" y="2497074"/>
                </a:lnTo>
                <a:lnTo>
                  <a:pt x="1775460" y="2497074"/>
                </a:lnTo>
                <a:close/>
              </a:path>
              <a:path w="1971675" h="2497454">
                <a:moveTo>
                  <a:pt x="1731264" y="2497074"/>
                </a:moveTo>
                <a:lnTo>
                  <a:pt x="1731264" y="2474976"/>
                </a:lnTo>
                <a:lnTo>
                  <a:pt x="1709166" y="2474976"/>
                </a:lnTo>
                <a:lnTo>
                  <a:pt x="1709166" y="2497074"/>
                </a:lnTo>
                <a:lnTo>
                  <a:pt x="1731264" y="2497074"/>
                </a:lnTo>
                <a:close/>
              </a:path>
              <a:path w="1971675" h="2497454">
                <a:moveTo>
                  <a:pt x="1687068" y="2497074"/>
                </a:moveTo>
                <a:lnTo>
                  <a:pt x="1687068" y="2474976"/>
                </a:lnTo>
                <a:lnTo>
                  <a:pt x="1664208" y="2474976"/>
                </a:lnTo>
                <a:lnTo>
                  <a:pt x="1664208" y="2497074"/>
                </a:lnTo>
                <a:lnTo>
                  <a:pt x="1687068" y="2497074"/>
                </a:lnTo>
                <a:close/>
              </a:path>
              <a:path w="1971675" h="2497454">
                <a:moveTo>
                  <a:pt x="1642110" y="2497074"/>
                </a:moveTo>
                <a:lnTo>
                  <a:pt x="1642110" y="2474976"/>
                </a:lnTo>
                <a:lnTo>
                  <a:pt x="1620012" y="2474976"/>
                </a:lnTo>
                <a:lnTo>
                  <a:pt x="1620012" y="2497074"/>
                </a:lnTo>
                <a:lnTo>
                  <a:pt x="1642110" y="2497074"/>
                </a:lnTo>
                <a:close/>
              </a:path>
              <a:path w="1971675" h="2497454">
                <a:moveTo>
                  <a:pt x="1597914" y="2497074"/>
                </a:moveTo>
                <a:lnTo>
                  <a:pt x="1597914" y="2474976"/>
                </a:lnTo>
                <a:lnTo>
                  <a:pt x="1575054" y="2474976"/>
                </a:lnTo>
                <a:lnTo>
                  <a:pt x="1575054" y="2497074"/>
                </a:lnTo>
                <a:lnTo>
                  <a:pt x="1597914" y="2497074"/>
                </a:lnTo>
                <a:close/>
              </a:path>
              <a:path w="1971675" h="2497454">
                <a:moveTo>
                  <a:pt x="1552956" y="2497074"/>
                </a:moveTo>
                <a:lnTo>
                  <a:pt x="1552956" y="2474976"/>
                </a:lnTo>
                <a:lnTo>
                  <a:pt x="1530858" y="2474976"/>
                </a:lnTo>
                <a:lnTo>
                  <a:pt x="1530858" y="2497074"/>
                </a:lnTo>
                <a:lnTo>
                  <a:pt x="1552956" y="2497074"/>
                </a:lnTo>
                <a:close/>
              </a:path>
              <a:path w="1971675" h="2497454">
                <a:moveTo>
                  <a:pt x="1508760" y="2497074"/>
                </a:moveTo>
                <a:lnTo>
                  <a:pt x="1508760" y="2474976"/>
                </a:lnTo>
                <a:lnTo>
                  <a:pt x="1485900" y="2474976"/>
                </a:lnTo>
                <a:lnTo>
                  <a:pt x="1485900" y="2497074"/>
                </a:lnTo>
                <a:lnTo>
                  <a:pt x="1508760" y="2497074"/>
                </a:lnTo>
                <a:close/>
              </a:path>
              <a:path w="1971675" h="2497454">
                <a:moveTo>
                  <a:pt x="1463802" y="2497074"/>
                </a:moveTo>
                <a:lnTo>
                  <a:pt x="1463802" y="2474976"/>
                </a:lnTo>
                <a:lnTo>
                  <a:pt x="1441704" y="2474976"/>
                </a:lnTo>
                <a:lnTo>
                  <a:pt x="1441704" y="2497074"/>
                </a:lnTo>
                <a:lnTo>
                  <a:pt x="1463802" y="2497074"/>
                </a:lnTo>
                <a:close/>
              </a:path>
              <a:path w="1971675" h="2497454">
                <a:moveTo>
                  <a:pt x="1419606" y="2497074"/>
                </a:moveTo>
                <a:lnTo>
                  <a:pt x="1419606" y="2474976"/>
                </a:lnTo>
                <a:lnTo>
                  <a:pt x="1396746" y="2474976"/>
                </a:lnTo>
                <a:lnTo>
                  <a:pt x="1396746" y="2497074"/>
                </a:lnTo>
                <a:lnTo>
                  <a:pt x="1419606" y="2497074"/>
                </a:lnTo>
                <a:close/>
              </a:path>
              <a:path w="1971675" h="2497454">
                <a:moveTo>
                  <a:pt x="1374648" y="2497074"/>
                </a:moveTo>
                <a:lnTo>
                  <a:pt x="1374648" y="2474976"/>
                </a:lnTo>
                <a:lnTo>
                  <a:pt x="1352550" y="2474976"/>
                </a:lnTo>
                <a:lnTo>
                  <a:pt x="1352550" y="2497074"/>
                </a:lnTo>
                <a:lnTo>
                  <a:pt x="1374648" y="2497074"/>
                </a:lnTo>
                <a:close/>
              </a:path>
              <a:path w="1971675" h="2497454">
                <a:moveTo>
                  <a:pt x="1330452" y="2497074"/>
                </a:moveTo>
                <a:lnTo>
                  <a:pt x="1330452" y="2474976"/>
                </a:lnTo>
                <a:lnTo>
                  <a:pt x="1308354" y="2474976"/>
                </a:lnTo>
                <a:lnTo>
                  <a:pt x="1308354" y="2497074"/>
                </a:lnTo>
                <a:lnTo>
                  <a:pt x="1330452" y="2497074"/>
                </a:lnTo>
                <a:close/>
              </a:path>
              <a:path w="1971675" h="2497454">
                <a:moveTo>
                  <a:pt x="1285494" y="2497074"/>
                </a:moveTo>
                <a:lnTo>
                  <a:pt x="1285494" y="2474976"/>
                </a:lnTo>
                <a:lnTo>
                  <a:pt x="1263396" y="2474976"/>
                </a:lnTo>
                <a:lnTo>
                  <a:pt x="1263396" y="2497074"/>
                </a:lnTo>
                <a:lnTo>
                  <a:pt x="1285494" y="2497074"/>
                </a:lnTo>
                <a:close/>
              </a:path>
              <a:path w="1971675" h="2497454">
                <a:moveTo>
                  <a:pt x="1241298" y="2497074"/>
                </a:moveTo>
                <a:lnTo>
                  <a:pt x="1241298" y="2474976"/>
                </a:lnTo>
                <a:lnTo>
                  <a:pt x="1219200" y="2474976"/>
                </a:lnTo>
                <a:lnTo>
                  <a:pt x="1219200" y="2497074"/>
                </a:lnTo>
                <a:lnTo>
                  <a:pt x="1241298" y="2497074"/>
                </a:lnTo>
                <a:close/>
              </a:path>
              <a:path w="1971675" h="2497454">
                <a:moveTo>
                  <a:pt x="1196340" y="2497074"/>
                </a:moveTo>
                <a:lnTo>
                  <a:pt x="1196340" y="2474976"/>
                </a:lnTo>
                <a:lnTo>
                  <a:pt x="1174242" y="2474976"/>
                </a:lnTo>
                <a:lnTo>
                  <a:pt x="1174242" y="2497074"/>
                </a:lnTo>
                <a:lnTo>
                  <a:pt x="1196340" y="2497074"/>
                </a:lnTo>
                <a:close/>
              </a:path>
              <a:path w="1971675" h="2497454">
                <a:moveTo>
                  <a:pt x="1152144" y="2497074"/>
                </a:moveTo>
                <a:lnTo>
                  <a:pt x="1152144" y="2474976"/>
                </a:lnTo>
                <a:lnTo>
                  <a:pt x="1130046" y="2474976"/>
                </a:lnTo>
                <a:lnTo>
                  <a:pt x="1130046" y="2497074"/>
                </a:lnTo>
                <a:lnTo>
                  <a:pt x="1152144" y="2497074"/>
                </a:lnTo>
                <a:close/>
              </a:path>
              <a:path w="1971675" h="2497454">
                <a:moveTo>
                  <a:pt x="1107186" y="2497074"/>
                </a:moveTo>
                <a:lnTo>
                  <a:pt x="1107186" y="2474976"/>
                </a:lnTo>
                <a:lnTo>
                  <a:pt x="1085088" y="2474976"/>
                </a:lnTo>
                <a:lnTo>
                  <a:pt x="1085088" y="2497074"/>
                </a:lnTo>
                <a:lnTo>
                  <a:pt x="1107186" y="2497074"/>
                </a:lnTo>
                <a:close/>
              </a:path>
              <a:path w="1971675" h="2497454">
                <a:moveTo>
                  <a:pt x="1062990" y="2497074"/>
                </a:moveTo>
                <a:lnTo>
                  <a:pt x="1062990" y="2474976"/>
                </a:lnTo>
                <a:lnTo>
                  <a:pt x="1040892" y="2474976"/>
                </a:lnTo>
                <a:lnTo>
                  <a:pt x="1040892" y="2497074"/>
                </a:lnTo>
                <a:lnTo>
                  <a:pt x="1062990" y="2497074"/>
                </a:lnTo>
                <a:close/>
              </a:path>
              <a:path w="1971675" h="2497454">
                <a:moveTo>
                  <a:pt x="1018794" y="2497074"/>
                </a:moveTo>
                <a:lnTo>
                  <a:pt x="1018794" y="2474976"/>
                </a:lnTo>
                <a:lnTo>
                  <a:pt x="995934" y="2474976"/>
                </a:lnTo>
                <a:lnTo>
                  <a:pt x="995934" y="2497074"/>
                </a:lnTo>
                <a:lnTo>
                  <a:pt x="1018794" y="2497074"/>
                </a:lnTo>
                <a:close/>
              </a:path>
              <a:path w="1971675" h="2497454">
                <a:moveTo>
                  <a:pt x="973836" y="2497074"/>
                </a:moveTo>
                <a:lnTo>
                  <a:pt x="973836" y="2474976"/>
                </a:lnTo>
                <a:lnTo>
                  <a:pt x="951738" y="2474976"/>
                </a:lnTo>
                <a:lnTo>
                  <a:pt x="951738" y="2497074"/>
                </a:lnTo>
                <a:lnTo>
                  <a:pt x="973836" y="2497074"/>
                </a:lnTo>
                <a:close/>
              </a:path>
              <a:path w="1971675" h="2497454">
                <a:moveTo>
                  <a:pt x="929640" y="2497074"/>
                </a:moveTo>
                <a:lnTo>
                  <a:pt x="929640" y="2474976"/>
                </a:lnTo>
                <a:lnTo>
                  <a:pt x="906780" y="2474976"/>
                </a:lnTo>
                <a:lnTo>
                  <a:pt x="906780" y="2497074"/>
                </a:lnTo>
                <a:lnTo>
                  <a:pt x="929640" y="2497074"/>
                </a:lnTo>
                <a:close/>
              </a:path>
              <a:path w="1971675" h="2497454">
                <a:moveTo>
                  <a:pt x="884682" y="2497074"/>
                </a:moveTo>
                <a:lnTo>
                  <a:pt x="884682" y="2474976"/>
                </a:lnTo>
                <a:lnTo>
                  <a:pt x="862584" y="2474976"/>
                </a:lnTo>
                <a:lnTo>
                  <a:pt x="862584" y="2497074"/>
                </a:lnTo>
                <a:lnTo>
                  <a:pt x="884682" y="2497074"/>
                </a:lnTo>
                <a:close/>
              </a:path>
              <a:path w="1971675" h="2497454">
                <a:moveTo>
                  <a:pt x="840486" y="2497074"/>
                </a:moveTo>
                <a:lnTo>
                  <a:pt x="840486" y="2474976"/>
                </a:lnTo>
                <a:lnTo>
                  <a:pt x="817626" y="2474976"/>
                </a:lnTo>
                <a:lnTo>
                  <a:pt x="817626" y="2497074"/>
                </a:lnTo>
                <a:lnTo>
                  <a:pt x="840486" y="2497074"/>
                </a:lnTo>
                <a:close/>
              </a:path>
              <a:path w="1971675" h="2497454">
                <a:moveTo>
                  <a:pt x="795528" y="2497074"/>
                </a:moveTo>
                <a:lnTo>
                  <a:pt x="795528" y="2474976"/>
                </a:lnTo>
                <a:lnTo>
                  <a:pt x="773430" y="2474976"/>
                </a:lnTo>
                <a:lnTo>
                  <a:pt x="773430" y="2497074"/>
                </a:lnTo>
                <a:lnTo>
                  <a:pt x="795528" y="2497074"/>
                </a:lnTo>
                <a:close/>
              </a:path>
              <a:path w="1971675" h="2497454">
                <a:moveTo>
                  <a:pt x="751332" y="2497074"/>
                </a:moveTo>
                <a:lnTo>
                  <a:pt x="751332" y="2474976"/>
                </a:lnTo>
                <a:lnTo>
                  <a:pt x="729234" y="2474976"/>
                </a:lnTo>
                <a:lnTo>
                  <a:pt x="729234" y="2497074"/>
                </a:lnTo>
                <a:lnTo>
                  <a:pt x="751332" y="2497074"/>
                </a:lnTo>
                <a:close/>
              </a:path>
              <a:path w="1971675" h="2497454">
                <a:moveTo>
                  <a:pt x="706374" y="2497074"/>
                </a:moveTo>
                <a:lnTo>
                  <a:pt x="706374" y="2474976"/>
                </a:lnTo>
                <a:lnTo>
                  <a:pt x="684276" y="2474976"/>
                </a:lnTo>
                <a:lnTo>
                  <a:pt x="684276" y="2497074"/>
                </a:lnTo>
                <a:lnTo>
                  <a:pt x="706374" y="2497074"/>
                </a:lnTo>
                <a:close/>
              </a:path>
              <a:path w="1971675" h="2497454">
                <a:moveTo>
                  <a:pt x="662178" y="2497074"/>
                </a:moveTo>
                <a:lnTo>
                  <a:pt x="662178" y="2474976"/>
                </a:lnTo>
                <a:lnTo>
                  <a:pt x="640080" y="2474976"/>
                </a:lnTo>
                <a:lnTo>
                  <a:pt x="640080" y="2497074"/>
                </a:lnTo>
                <a:lnTo>
                  <a:pt x="662178" y="2497074"/>
                </a:lnTo>
                <a:close/>
              </a:path>
              <a:path w="1971675" h="2497454">
                <a:moveTo>
                  <a:pt x="617220" y="2497074"/>
                </a:moveTo>
                <a:lnTo>
                  <a:pt x="617220" y="2474976"/>
                </a:lnTo>
                <a:lnTo>
                  <a:pt x="595122" y="2474976"/>
                </a:lnTo>
                <a:lnTo>
                  <a:pt x="595122" y="2497074"/>
                </a:lnTo>
                <a:lnTo>
                  <a:pt x="617220" y="2497074"/>
                </a:lnTo>
                <a:close/>
              </a:path>
              <a:path w="1971675" h="2497454">
                <a:moveTo>
                  <a:pt x="573024" y="2497074"/>
                </a:moveTo>
                <a:lnTo>
                  <a:pt x="573024" y="2474976"/>
                </a:lnTo>
                <a:lnTo>
                  <a:pt x="550926" y="2474976"/>
                </a:lnTo>
                <a:lnTo>
                  <a:pt x="550926" y="2497074"/>
                </a:lnTo>
                <a:lnTo>
                  <a:pt x="573024" y="2497074"/>
                </a:lnTo>
                <a:close/>
              </a:path>
              <a:path w="1971675" h="2497454">
                <a:moveTo>
                  <a:pt x="528066" y="2497074"/>
                </a:moveTo>
                <a:lnTo>
                  <a:pt x="528066" y="2474976"/>
                </a:lnTo>
                <a:lnTo>
                  <a:pt x="505968" y="2474976"/>
                </a:lnTo>
                <a:lnTo>
                  <a:pt x="505968" y="2497074"/>
                </a:lnTo>
                <a:lnTo>
                  <a:pt x="528066" y="2497074"/>
                </a:lnTo>
                <a:close/>
              </a:path>
              <a:path w="1971675" h="2497454">
                <a:moveTo>
                  <a:pt x="483870" y="2497074"/>
                </a:moveTo>
                <a:lnTo>
                  <a:pt x="483870" y="2474976"/>
                </a:lnTo>
                <a:lnTo>
                  <a:pt x="461772" y="2474976"/>
                </a:lnTo>
                <a:lnTo>
                  <a:pt x="461772" y="2497074"/>
                </a:lnTo>
                <a:lnTo>
                  <a:pt x="483870" y="2497074"/>
                </a:lnTo>
                <a:close/>
              </a:path>
              <a:path w="1971675" h="2497454">
                <a:moveTo>
                  <a:pt x="439674" y="2497074"/>
                </a:moveTo>
                <a:lnTo>
                  <a:pt x="439674" y="2474976"/>
                </a:lnTo>
                <a:lnTo>
                  <a:pt x="416814" y="2474976"/>
                </a:lnTo>
                <a:lnTo>
                  <a:pt x="416814" y="2497074"/>
                </a:lnTo>
                <a:lnTo>
                  <a:pt x="439674" y="2497074"/>
                </a:lnTo>
                <a:close/>
              </a:path>
              <a:path w="1971675" h="2497454">
                <a:moveTo>
                  <a:pt x="394716" y="2497074"/>
                </a:moveTo>
                <a:lnTo>
                  <a:pt x="394716" y="2474976"/>
                </a:lnTo>
                <a:lnTo>
                  <a:pt x="372618" y="2474976"/>
                </a:lnTo>
                <a:lnTo>
                  <a:pt x="372618" y="2497074"/>
                </a:lnTo>
                <a:lnTo>
                  <a:pt x="394716" y="2497074"/>
                </a:lnTo>
                <a:close/>
              </a:path>
              <a:path w="1971675" h="2497454">
                <a:moveTo>
                  <a:pt x="350520" y="2497074"/>
                </a:moveTo>
                <a:lnTo>
                  <a:pt x="350520" y="2474976"/>
                </a:lnTo>
                <a:lnTo>
                  <a:pt x="327660" y="2474976"/>
                </a:lnTo>
                <a:lnTo>
                  <a:pt x="327660" y="2497074"/>
                </a:lnTo>
                <a:lnTo>
                  <a:pt x="350520" y="2497074"/>
                </a:lnTo>
                <a:close/>
              </a:path>
              <a:path w="1971675" h="2497454">
                <a:moveTo>
                  <a:pt x="305562" y="2497074"/>
                </a:moveTo>
                <a:lnTo>
                  <a:pt x="305562" y="2474976"/>
                </a:lnTo>
                <a:lnTo>
                  <a:pt x="283464" y="2474976"/>
                </a:lnTo>
                <a:lnTo>
                  <a:pt x="283464" y="2497074"/>
                </a:lnTo>
                <a:lnTo>
                  <a:pt x="305562" y="2497074"/>
                </a:lnTo>
                <a:close/>
              </a:path>
              <a:path w="1971675" h="2497454">
                <a:moveTo>
                  <a:pt x="261366" y="2497074"/>
                </a:moveTo>
                <a:lnTo>
                  <a:pt x="261366" y="2474976"/>
                </a:lnTo>
                <a:lnTo>
                  <a:pt x="238506" y="2474976"/>
                </a:lnTo>
                <a:lnTo>
                  <a:pt x="238506" y="2497074"/>
                </a:lnTo>
                <a:lnTo>
                  <a:pt x="261366" y="2497074"/>
                </a:lnTo>
                <a:close/>
              </a:path>
              <a:path w="1971675" h="2497454">
                <a:moveTo>
                  <a:pt x="216408" y="2497074"/>
                </a:moveTo>
                <a:lnTo>
                  <a:pt x="216408" y="2474976"/>
                </a:lnTo>
                <a:lnTo>
                  <a:pt x="194310" y="2474976"/>
                </a:lnTo>
                <a:lnTo>
                  <a:pt x="194310" y="2497074"/>
                </a:lnTo>
                <a:lnTo>
                  <a:pt x="216408" y="2497074"/>
                </a:lnTo>
                <a:close/>
              </a:path>
              <a:path w="1971675" h="2497454">
                <a:moveTo>
                  <a:pt x="172212" y="2497074"/>
                </a:moveTo>
                <a:lnTo>
                  <a:pt x="172212" y="2474976"/>
                </a:lnTo>
                <a:lnTo>
                  <a:pt x="150114" y="2474976"/>
                </a:lnTo>
                <a:lnTo>
                  <a:pt x="150114" y="2497074"/>
                </a:lnTo>
                <a:lnTo>
                  <a:pt x="172212" y="2497074"/>
                </a:lnTo>
                <a:close/>
              </a:path>
              <a:path w="1971675" h="2497454">
                <a:moveTo>
                  <a:pt x="127254" y="2497074"/>
                </a:moveTo>
                <a:lnTo>
                  <a:pt x="127254" y="2474976"/>
                </a:lnTo>
                <a:lnTo>
                  <a:pt x="105156" y="2474976"/>
                </a:lnTo>
                <a:lnTo>
                  <a:pt x="105156" y="2497074"/>
                </a:lnTo>
                <a:lnTo>
                  <a:pt x="127254" y="2497074"/>
                </a:lnTo>
                <a:close/>
              </a:path>
              <a:path w="1971675" h="2497454">
                <a:moveTo>
                  <a:pt x="83058" y="2497074"/>
                </a:moveTo>
                <a:lnTo>
                  <a:pt x="83058" y="2474976"/>
                </a:lnTo>
                <a:lnTo>
                  <a:pt x="60960" y="2474976"/>
                </a:lnTo>
                <a:lnTo>
                  <a:pt x="60960" y="2497074"/>
                </a:lnTo>
                <a:lnTo>
                  <a:pt x="83058" y="2497074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34471" y="3433492"/>
            <a:ext cx="1223039" cy="474489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829178">
              <a:lnSpc>
                <a:spcPts val="1758"/>
              </a:lnSpc>
            </a:pPr>
            <a:r>
              <a:rPr sz="1587" spc="-9" dirty="0">
                <a:solidFill>
                  <a:srgbClr val="843B0B"/>
                </a:solidFill>
                <a:latin typeface="Trebuchet MS"/>
                <a:cs typeface="Trebuchet MS"/>
              </a:rPr>
              <a:t>User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29178">
              <a:lnSpc>
                <a:spcPts val="1868"/>
              </a:lnSpc>
              <a:spcBef>
                <a:spcPts val="5"/>
              </a:spcBef>
            </a:pPr>
            <a:r>
              <a:rPr sz="1587" spc="-63" dirty="0">
                <a:solidFill>
                  <a:srgbClr val="843B0B"/>
                </a:solidFill>
                <a:latin typeface="Trebuchet MS"/>
                <a:cs typeface="Trebuchet MS"/>
              </a:rPr>
              <a:t>Background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23224" y="4076797"/>
            <a:ext cx="1516014" cy="1516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01494" y="3523319"/>
            <a:ext cx="1768339" cy="2264695"/>
          </a:xfrm>
          <a:custGeom>
            <a:avLst/>
            <a:gdLst/>
            <a:ahLst/>
            <a:cxnLst/>
            <a:rect l="l" t="t" r="r" b="b"/>
            <a:pathLst>
              <a:path w="1950084" h="2497454">
                <a:moveTo>
                  <a:pt x="22098" y="2474976"/>
                </a:moveTo>
                <a:lnTo>
                  <a:pt x="22098" y="2463546"/>
                </a:lnTo>
                <a:lnTo>
                  <a:pt x="0" y="2463546"/>
                </a:lnTo>
                <a:lnTo>
                  <a:pt x="0" y="2485644"/>
                </a:lnTo>
                <a:lnTo>
                  <a:pt x="18300" y="2485644"/>
                </a:lnTo>
                <a:lnTo>
                  <a:pt x="18300" y="2474976"/>
                </a:lnTo>
                <a:lnTo>
                  <a:pt x="22098" y="2474976"/>
                </a:lnTo>
                <a:close/>
              </a:path>
              <a:path w="1950084" h="2497454">
                <a:moveTo>
                  <a:pt x="40398" y="2497074"/>
                </a:moveTo>
                <a:lnTo>
                  <a:pt x="40398" y="2474976"/>
                </a:lnTo>
                <a:lnTo>
                  <a:pt x="18300" y="2474976"/>
                </a:lnTo>
                <a:lnTo>
                  <a:pt x="18300" y="2485644"/>
                </a:lnTo>
                <a:lnTo>
                  <a:pt x="22098" y="2485644"/>
                </a:lnTo>
                <a:lnTo>
                  <a:pt x="22098" y="2497074"/>
                </a:lnTo>
                <a:lnTo>
                  <a:pt x="40398" y="2497074"/>
                </a:lnTo>
                <a:close/>
              </a:path>
              <a:path w="1950084" h="2497454">
                <a:moveTo>
                  <a:pt x="22098" y="2497074"/>
                </a:moveTo>
                <a:lnTo>
                  <a:pt x="22098" y="2485644"/>
                </a:lnTo>
                <a:lnTo>
                  <a:pt x="18300" y="2485644"/>
                </a:lnTo>
                <a:lnTo>
                  <a:pt x="18300" y="2497074"/>
                </a:lnTo>
                <a:lnTo>
                  <a:pt x="22098" y="2497074"/>
                </a:lnTo>
                <a:close/>
              </a:path>
              <a:path w="1950084" h="2497454">
                <a:moveTo>
                  <a:pt x="22098" y="2441448"/>
                </a:moveTo>
                <a:lnTo>
                  <a:pt x="22098" y="2419350"/>
                </a:lnTo>
                <a:lnTo>
                  <a:pt x="0" y="2419350"/>
                </a:lnTo>
                <a:lnTo>
                  <a:pt x="0" y="2441448"/>
                </a:lnTo>
                <a:lnTo>
                  <a:pt x="22098" y="2441448"/>
                </a:lnTo>
                <a:close/>
              </a:path>
              <a:path w="1950084" h="2497454">
                <a:moveTo>
                  <a:pt x="22098" y="2396490"/>
                </a:moveTo>
                <a:lnTo>
                  <a:pt x="22098" y="2374391"/>
                </a:lnTo>
                <a:lnTo>
                  <a:pt x="0" y="2374391"/>
                </a:lnTo>
                <a:lnTo>
                  <a:pt x="0" y="2396490"/>
                </a:lnTo>
                <a:lnTo>
                  <a:pt x="22098" y="2396490"/>
                </a:lnTo>
                <a:close/>
              </a:path>
              <a:path w="1950084" h="2497454">
                <a:moveTo>
                  <a:pt x="22098" y="2352294"/>
                </a:moveTo>
                <a:lnTo>
                  <a:pt x="22098" y="2330196"/>
                </a:lnTo>
                <a:lnTo>
                  <a:pt x="0" y="2330196"/>
                </a:lnTo>
                <a:lnTo>
                  <a:pt x="0" y="2352294"/>
                </a:lnTo>
                <a:lnTo>
                  <a:pt x="22098" y="2352294"/>
                </a:lnTo>
                <a:close/>
              </a:path>
              <a:path w="1950084" h="2497454">
                <a:moveTo>
                  <a:pt x="22098" y="2307336"/>
                </a:moveTo>
                <a:lnTo>
                  <a:pt x="22098" y="2285238"/>
                </a:lnTo>
                <a:lnTo>
                  <a:pt x="0" y="2285238"/>
                </a:lnTo>
                <a:lnTo>
                  <a:pt x="0" y="2307336"/>
                </a:lnTo>
                <a:lnTo>
                  <a:pt x="22098" y="2307336"/>
                </a:lnTo>
                <a:close/>
              </a:path>
              <a:path w="1950084" h="2497454">
                <a:moveTo>
                  <a:pt x="22098" y="2263140"/>
                </a:moveTo>
                <a:lnTo>
                  <a:pt x="22098" y="2241041"/>
                </a:lnTo>
                <a:lnTo>
                  <a:pt x="0" y="2241041"/>
                </a:lnTo>
                <a:lnTo>
                  <a:pt x="0" y="2263140"/>
                </a:lnTo>
                <a:lnTo>
                  <a:pt x="22098" y="2263140"/>
                </a:lnTo>
                <a:close/>
              </a:path>
              <a:path w="1950084" h="2497454">
                <a:moveTo>
                  <a:pt x="22098" y="2218182"/>
                </a:moveTo>
                <a:lnTo>
                  <a:pt x="22098" y="2196084"/>
                </a:lnTo>
                <a:lnTo>
                  <a:pt x="0" y="2196084"/>
                </a:lnTo>
                <a:lnTo>
                  <a:pt x="0" y="2218182"/>
                </a:lnTo>
                <a:lnTo>
                  <a:pt x="22098" y="2218182"/>
                </a:lnTo>
                <a:close/>
              </a:path>
              <a:path w="1950084" h="2497454">
                <a:moveTo>
                  <a:pt x="22098" y="2173986"/>
                </a:moveTo>
                <a:lnTo>
                  <a:pt x="22098" y="2151888"/>
                </a:lnTo>
                <a:lnTo>
                  <a:pt x="0" y="2151888"/>
                </a:lnTo>
                <a:lnTo>
                  <a:pt x="0" y="2173986"/>
                </a:lnTo>
                <a:lnTo>
                  <a:pt x="22098" y="2173986"/>
                </a:lnTo>
                <a:close/>
              </a:path>
              <a:path w="1950084" h="2497454">
                <a:moveTo>
                  <a:pt x="22098" y="2129790"/>
                </a:moveTo>
                <a:lnTo>
                  <a:pt x="22098" y="2106929"/>
                </a:lnTo>
                <a:lnTo>
                  <a:pt x="0" y="2106929"/>
                </a:lnTo>
                <a:lnTo>
                  <a:pt x="0" y="2129790"/>
                </a:lnTo>
                <a:lnTo>
                  <a:pt x="22098" y="2129790"/>
                </a:lnTo>
                <a:close/>
              </a:path>
              <a:path w="1950084" h="2497454">
                <a:moveTo>
                  <a:pt x="22098" y="2084832"/>
                </a:moveTo>
                <a:lnTo>
                  <a:pt x="22098" y="2062734"/>
                </a:lnTo>
                <a:lnTo>
                  <a:pt x="0" y="2062734"/>
                </a:lnTo>
                <a:lnTo>
                  <a:pt x="0" y="2084832"/>
                </a:lnTo>
                <a:lnTo>
                  <a:pt x="22098" y="2084832"/>
                </a:lnTo>
                <a:close/>
              </a:path>
              <a:path w="1950084" h="2497454">
                <a:moveTo>
                  <a:pt x="22098" y="2040636"/>
                </a:moveTo>
                <a:lnTo>
                  <a:pt x="22098" y="2017776"/>
                </a:lnTo>
                <a:lnTo>
                  <a:pt x="0" y="2017776"/>
                </a:lnTo>
                <a:lnTo>
                  <a:pt x="0" y="2040636"/>
                </a:lnTo>
                <a:lnTo>
                  <a:pt x="22098" y="2040636"/>
                </a:lnTo>
                <a:close/>
              </a:path>
              <a:path w="1950084" h="2497454">
                <a:moveTo>
                  <a:pt x="22098" y="1995677"/>
                </a:moveTo>
                <a:lnTo>
                  <a:pt x="22098" y="1973579"/>
                </a:lnTo>
                <a:lnTo>
                  <a:pt x="0" y="1973579"/>
                </a:lnTo>
                <a:lnTo>
                  <a:pt x="0" y="1995677"/>
                </a:lnTo>
                <a:lnTo>
                  <a:pt x="22098" y="1995677"/>
                </a:lnTo>
                <a:close/>
              </a:path>
              <a:path w="1950084" h="2497454">
                <a:moveTo>
                  <a:pt x="22098" y="1951482"/>
                </a:moveTo>
                <a:lnTo>
                  <a:pt x="22098" y="1928622"/>
                </a:lnTo>
                <a:lnTo>
                  <a:pt x="0" y="1928622"/>
                </a:lnTo>
                <a:lnTo>
                  <a:pt x="0" y="1951482"/>
                </a:lnTo>
                <a:lnTo>
                  <a:pt x="22098" y="1951482"/>
                </a:lnTo>
                <a:close/>
              </a:path>
              <a:path w="1950084" h="2497454">
                <a:moveTo>
                  <a:pt x="22098" y="1906524"/>
                </a:moveTo>
                <a:lnTo>
                  <a:pt x="22098" y="1884426"/>
                </a:lnTo>
                <a:lnTo>
                  <a:pt x="0" y="1884426"/>
                </a:lnTo>
                <a:lnTo>
                  <a:pt x="0" y="1906524"/>
                </a:lnTo>
                <a:lnTo>
                  <a:pt x="22098" y="1906524"/>
                </a:lnTo>
                <a:close/>
              </a:path>
              <a:path w="1950084" h="2497454">
                <a:moveTo>
                  <a:pt x="22098" y="1862327"/>
                </a:moveTo>
                <a:lnTo>
                  <a:pt x="22098" y="1840229"/>
                </a:lnTo>
                <a:lnTo>
                  <a:pt x="0" y="1840229"/>
                </a:lnTo>
                <a:lnTo>
                  <a:pt x="0" y="1862327"/>
                </a:lnTo>
                <a:lnTo>
                  <a:pt x="22098" y="1862327"/>
                </a:lnTo>
                <a:close/>
              </a:path>
              <a:path w="1950084" h="2497454">
                <a:moveTo>
                  <a:pt x="22098" y="1817370"/>
                </a:moveTo>
                <a:lnTo>
                  <a:pt x="22098" y="1795272"/>
                </a:lnTo>
                <a:lnTo>
                  <a:pt x="0" y="1795272"/>
                </a:lnTo>
                <a:lnTo>
                  <a:pt x="0" y="1817370"/>
                </a:lnTo>
                <a:lnTo>
                  <a:pt x="22098" y="1817370"/>
                </a:lnTo>
                <a:close/>
              </a:path>
              <a:path w="1950084" h="2497454">
                <a:moveTo>
                  <a:pt x="22098" y="1773174"/>
                </a:moveTo>
                <a:lnTo>
                  <a:pt x="22098" y="1751076"/>
                </a:lnTo>
                <a:lnTo>
                  <a:pt x="0" y="1751076"/>
                </a:lnTo>
                <a:lnTo>
                  <a:pt x="0" y="1773174"/>
                </a:lnTo>
                <a:lnTo>
                  <a:pt x="22098" y="1773174"/>
                </a:lnTo>
                <a:close/>
              </a:path>
              <a:path w="1950084" h="2497454">
                <a:moveTo>
                  <a:pt x="22098" y="1728215"/>
                </a:moveTo>
                <a:lnTo>
                  <a:pt x="22098" y="1706117"/>
                </a:lnTo>
                <a:lnTo>
                  <a:pt x="0" y="1706117"/>
                </a:lnTo>
                <a:lnTo>
                  <a:pt x="0" y="1728215"/>
                </a:lnTo>
                <a:lnTo>
                  <a:pt x="22098" y="1728215"/>
                </a:lnTo>
                <a:close/>
              </a:path>
              <a:path w="1950084" h="2497454">
                <a:moveTo>
                  <a:pt x="22098" y="1684020"/>
                </a:moveTo>
                <a:lnTo>
                  <a:pt x="22098" y="1661922"/>
                </a:lnTo>
                <a:lnTo>
                  <a:pt x="0" y="1661922"/>
                </a:lnTo>
                <a:lnTo>
                  <a:pt x="0" y="1684020"/>
                </a:lnTo>
                <a:lnTo>
                  <a:pt x="22098" y="1684020"/>
                </a:lnTo>
                <a:close/>
              </a:path>
              <a:path w="1950084" h="2497454">
                <a:moveTo>
                  <a:pt x="22098" y="1639062"/>
                </a:moveTo>
                <a:lnTo>
                  <a:pt x="22098" y="1616964"/>
                </a:lnTo>
                <a:lnTo>
                  <a:pt x="0" y="1616964"/>
                </a:lnTo>
                <a:lnTo>
                  <a:pt x="0" y="1639062"/>
                </a:lnTo>
                <a:lnTo>
                  <a:pt x="22098" y="1639062"/>
                </a:lnTo>
                <a:close/>
              </a:path>
              <a:path w="1950084" h="2497454">
                <a:moveTo>
                  <a:pt x="22098" y="1594865"/>
                </a:moveTo>
                <a:lnTo>
                  <a:pt x="22098" y="1572767"/>
                </a:lnTo>
                <a:lnTo>
                  <a:pt x="0" y="1572767"/>
                </a:lnTo>
                <a:lnTo>
                  <a:pt x="0" y="1594865"/>
                </a:lnTo>
                <a:lnTo>
                  <a:pt x="22098" y="1594865"/>
                </a:lnTo>
                <a:close/>
              </a:path>
              <a:path w="1950084" h="2497454">
                <a:moveTo>
                  <a:pt x="22098" y="1550670"/>
                </a:moveTo>
                <a:lnTo>
                  <a:pt x="22098" y="1527810"/>
                </a:lnTo>
                <a:lnTo>
                  <a:pt x="0" y="1527810"/>
                </a:lnTo>
                <a:lnTo>
                  <a:pt x="0" y="1550670"/>
                </a:lnTo>
                <a:lnTo>
                  <a:pt x="22098" y="1550670"/>
                </a:lnTo>
                <a:close/>
              </a:path>
              <a:path w="1950084" h="2497454">
                <a:moveTo>
                  <a:pt x="22098" y="1505712"/>
                </a:moveTo>
                <a:lnTo>
                  <a:pt x="22098" y="1483614"/>
                </a:lnTo>
                <a:lnTo>
                  <a:pt x="0" y="1483614"/>
                </a:lnTo>
                <a:lnTo>
                  <a:pt x="0" y="1505712"/>
                </a:lnTo>
                <a:lnTo>
                  <a:pt x="22098" y="1505712"/>
                </a:lnTo>
                <a:close/>
              </a:path>
              <a:path w="1950084" h="2497454">
                <a:moveTo>
                  <a:pt x="22098" y="1461515"/>
                </a:moveTo>
                <a:lnTo>
                  <a:pt x="22098" y="1438655"/>
                </a:lnTo>
                <a:lnTo>
                  <a:pt x="0" y="1438655"/>
                </a:lnTo>
                <a:lnTo>
                  <a:pt x="0" y="1461515"/>
                </a:lnTo>
                <a:lnTo>
                  <a:pt x="22098" y="1461515"/>
                </a:lnTo>
                <a:close/>
              </a:path>
              <a:path w="1950084" h="2497454">
                <a:moveTo>
                  <a:pt x="22098" y="1416558"/>
                </a:moveTo>
                <a:lnTo>
                  <a:pt x="22098" y="1394460"/>
                </a:lnTo>
                <a:lnTo>
                  <a:pt x="0" y="1394460"/>
                </a:lnTo>
                <a:lnTo>
                  <a:pt x="0" y="1416558"/>
                </a:lnTo>
                <a:lnTo>
                  <a:pt x="22098" y="1416558"/>
                </a:lnTo>
                <a:close/>
              </a:path>
              <a:path w="1950084" h="2497454">
                <a:moveTo>
                  <a:pt x="22098" y="1372362"/>
                </a:moveTo>
                <a:lnTo>
                  <a:pt x="22098" y="1349502"/>
                </a:lnTo>
                <a:lnTo>
                  <a:pt x="0" y="1349502"/>
                </a:lnTo>
                <a:lnTo>
                  <a:pt x="0" y="1372362"/>
                </a:lnTo>
                <a:lnTo>
                  <a:pt x="22098" y="1372362"/>
                </a:lnTo>
                <a:close/>
              </a:path>
              <a:path w="1950084" h="2497454">
                <a:moveTo>
                  <a:pt x="22098" y="1327403"/>
                </a:moveTo>
                <a:lnTo>
                  <a:pt x="22098" y="1305305"/>
                </a:lnTo>
                <a:lnTo>
                  <a:pt x="0" y="1305305"/>
                </a:lnTo>
                <a:lnTo>
                  <a:pt x="0" y="1327403"/>
                </a:lnTo>
                <a:lnTo>
                  <a:pt x="22098" y="1327403"/>
                </a:lnTo>
                <a:close/>
              </a:path>
              <a:path w="1950084" h="2497454">
                <a:moveTo>
                  <a:pt x="22098" y="1283208"/>
                </a:moveTo>
                <a:lnTo>
                  <a:pt x="22098" y="1261110"/>
                </a:lnTo>
                <a:lnTo>
                  <a:pt x="0" y="1261110"/>
                </a:lnTo>
                <a:lnTo>
                  <a:pt x="0" y="1283208"/>
                </a:lnTo>
                <a:lnTo>
                  <a:pt x="22098" y="1283208"/>
                </a:lnTo>
                <a:close/>
              </a:path>
              <a:path w="1950084" h="2497454">
                <a:moveTo>
                  <a:pt x="22098" y="1238250"/>
                </a:moveTo>
                <a:lnTo>
                  <a:pt x="22098" y="1216152"/>
                </a:lnTo>
                <a:lnTo>
                  <a:pt x="0" y="1216152"/>
                </a:lnTo>
                <a:lnTo>
                  <a:pt x="0" y="1238250"/>
                </a:lnTo>
                <a:lnTo>
                  <a:pt x="22098" y="1238250"/>
                </a:lnTo>
                <a:close/>
              </a:path>
              <a:path w="1950084" h="2497454">
                <a:moveTo>
                  <a:pt x="22098" y="1194053"/>
                </a:moveTo>
                <a:lnTo>
                  <a:pt x="22098" y="1171955"/>
                </a:lnTo>
                <a:lnTo>
                  <a:pt x="0" y="1171955"/>
                </a:lnTo>
                <a:lnTo>
                  <a:pt x="0" y="1194053"/>
                </a:lnTo>
                <a:lnTo>
                  <a:pt x="22098" y="1194053"/>
                </a:lnTo>
                <a:close/>
              </a:path>
              <a:path w="1950084" h="2497454">
                <a:moveTo>
                  <a:pt x="22098" y="1149096"/>
                </a:moveTo>
                <a:lnTo>
                  <a:pt x="22098" y="1126998"/>
                </a:lnTo>
                <a:lnTo>
                  <a:pt x="0" y="1126998"/>
                </a:lnTo>
                <a:lnTo>
                  <a:pt x="0" y="1149096"/>
                </a:lnTo>
                <a:lnTo>
                  <a:pt x="22098" y="1149096"/>
                </a:lnTo>
                <a:close/>
              </a:path>
              <a:path w="1950084" h="2497454">
                <a:moveTo>
                  <a:pt x="22098" y="1104900"/>
                </a:moveTo>
                <a:lnTo>
                  <a:pt x="22098" y="1082802"/>
                </a:lnTo>
                <a:lnTo>
                  <a:pt x="0" y="1082802"/>
                </a:lnTo>
                <a:lnTo>
                  <a:pt x="0" y="1104900"/>
                </a:lnTo>
                <a:lnTo>
                  <a:pt x="22098" y="1104900"/>
                </a:lnTo>
                <a:close/>
              </a:path>
              <a:path w="1950084" h="2497454">
                <a:moveTo>
                  <a:pt x="22098" y="1059941"/>
                </a:moveTo>
                <a:lnTo>
                  <a:pt x="22098" y="1037843"/>
                </a:lnTo>
                <a:lnTo>
                  <a:pt x="0" y="1037843"/>
                </a:lnTo>
                <a:lnTo>
                  <a:pt x="0" y="1059941"/>
                </a:lnTo>
                <a:lnTo>
                  <a:pt x="22098" y="1059941"/>
                </a:lnTo>
                <a:close/>
              </a:path>
              <a:path w="1950084" h="2497454">
                <a:moveTo>
                  <a:pt x="22098" y="1015746"/>
                </a:moveTo>
                <a:lnTo>
                  <a:pt x="22098" y="993648"/>
                </a:lnTo>
                <a:lnTo>
                  <a:pt x="0" y="993648"/>
                </a:lnTo>
                <a:lnTo>
                  <a:pt x="0" y="1015746"/>
                </a:lnTo>
                <a:lnTo>
                  <a:pt x="22098" y="1015746"/>
                </a:lnTo>
                <a:close/>
              </a:path>
              <a:path w="1950084" h="2497454">
                <a:moveTo>
                  <a:pt x="22098" y="970788"/>
                </a:moveTo>
                <a:lnTo>
                  <a:pt x="22098" y="948689"/>
                </a:lnTo>
                <a:lnTo>
                  <a:pt x="0" y="948689"/>
                </a:lnTo>
                <a:lnTo>
                  <a:pt x="0" y="970788"/>
                </a:lnTo>
                <a:lnTo>
                  <a:pt x="22098" y="970788"/>
                </a:lnTo>
                <a:close/>
              </a:path>
              <a:path w="1950084" h="2497454">
                <a:moveTo>
                  <a:pt x="22098" y="926591"/>
                </a:moveTo>
                <a:lnTo>
                  <a:pt x="22098" y="904493"/>
                </a:lnTo>
                <a:lnTo>
                  <a:pt x="0" y="904493"/>
                </a:lnTo>
                <a:lnTo>
                  <a:pt x="0" y="926591"/>
                </a:lnTo>
                <a:lnTo>
                  <a:pt x="22098" y="926591"/>
                </a:lnTo>
                <a:close/>
              </a:path>
              <a:path w="1950084" h="2497454">
                <a:moveTo>
                  <a:pt x="22098" y="882396"/>
                </a:moveTo>
                <a:lnTo>
                  <a:pt x="22098" y="859536"/>
                </a:lnTo>
                <a:lnTo>
                  <a:pt x="0" y="859536"/>
                </a:lnTo>
                <a:lnTo>
                  <a:pt x="0" y="882396"/>
                </a:lnTo>
                <a:lnTo>
                  <a:pt x="22098" y="882396"/>
                </a:lnTo>
                <a:close/>
              </a:path>
              <a:path w="1950084" h="2497454">
                <a:moveTo>
                  <a:pt x="22098" y="837438"/>
                </a:moveTo>
                <a:lnTo>
                  <a:pt x="22098" y="815339"/>
                </a:lnTo>
                <a:lnTo>
                  <a:pt x="0" y="815339"/>
                </a:lnTo>
                <a:lnTo>
                  <a:pt x="0" y="837438"/>
                </a:lnTo>
                <a:lnTo>
                  <a:pt x="22098" y="837438"/>
                </a:lnTo>
                <a:close/>
              </a:path>
              <a:path w="1950084" h="2497454">
                <a:moveTo>
                  <a:pt x="22098" y="793241"/>
                </a:moveTo>
                <a:lnTo>
                  <a:pt x="22098" y="770381"/>
                </a:lnTo>
                <a:lnTo>
                  <a:pt x="0" y="770381"/>
                </a:lnTo>
                <a:lnTo>
                  <a:pt x="0" y="793241"/>
                </a:lnTo>
                <a:lnTo>
                  <a:pt x="22098" y="793241"/>
                </a:lnTo>
                <a:close/>
              </a:path>
              <a:path w="1950084" h="2497454">
                <a:moveTo>
                  <a:pt x="22098" y="748284"/>
                </a:moveTo>
                <a:lnTo>
                  <a:pt x="22098" y="726186"/>
                </a:lnTo>
                <a:lnTo>
                  <a:pt x="0" y="726186"/>
                </a:lnTo>
                <a:lnTo>
                  <a:pt x="0" y="748284"/>
                </a:lnTo>
                <a:lnTo>
                  <a:pt x="22098" y="748284"/>
                </a:lnTo>
                <a:close/>
              </a:path>
              <a:path w="1950084" h="2497454">
                <a:moveTo>
                  <a:pt x="22098" y="704088"/>
                </a:moveTo>
                <a:lnTo>
                  <a:pt x="22098" y="681227"/>
                </a:lnTo>
                <a:lnTo>
                  <a:pt x="0" y="681227"/>
                </a:lnTo>
                <a:lnTo>
                  <a:pt x="0" y="704088"/>
                </a:lnTo>
                <a:lnTo>
                  <a:pt x="22098" y="704088"/>
                </a:lnTo>
                <a:close/>
              </a:path>
              <a:path w="1950084" h="2497454">
                <a:moveTo>
                  <a:pt x="22098" y="659129"/>
                </a:moveTo>
                <a:lnTo>
                  <a:pt x="22098" y="637031"/>
                </a:lnTo>
                <a:lnTo>
                  <a:pt x="0" y="637031"/>
                </a:lnTo>
                <a:lnTo>
                  <a:pt x="0" y="659129"/>
                </a:lnTo>
                <a:lnTo>
                  <a:pt x="22098" y="659129"/>
                </a:lnTo>
                <a:close/>
              </a:path>
              <a:path w="1950084" h="2497454">
                <a:moveTo>
                  <a:pt x="22098" y="614934"/>
                </a:moveTo>
                <a:lnTo>
                  <a:pt x="22098" y="592836"/>
                </a:lnTo>
                <a:lnTo>
                  <a:pt x="0" y="592836"/>
                </a:lnTo>
                <a:lnTo>
                  <a:pt x="0" y="614934"/>
                </a:lnTo>
                <a:lnTo>
                  <a:pt x="22098" y="614934"/>
                </a:lnTo>
                <a:close/>
              </a:path>
              <a:path w="1950084" h="2497454">
                <a:moveTo>
                  <a:pt x="22098" y="569976"/>
                </a:moveTo>
                <a:lnTo>
                  <a:pt x="22098" y="547877"/>
                </a:lnTo>
                <a:lnTo>
                  <a:pt x="0" y="547877"/>
                </a:lnTo>
                <a:lnTo>
                  <a:pt x="0" y="569976"/>
                </a:lnTo>
                <a:lnTo>
                  <a:pt x="22098" y="569976"/>
                </a:lnTo>
                <a:close/>
              </a:path>
              <a:path w="1950084" h="2497454">
                <a:moveTo>
                  <a:pt x="22098" y="525779"/>
                </a:moveTo>
                <a:lnTo>
                  <a:pt x="22098" y="503681"/>
                </a:lnTo>
                <a:lnTo>
                  <a:pt x="0" y="503681"/>
                </a:lnTo>
                <a:lnTo>
                  <a:pt x="0" y="525779"/>
                </a:lnTo>
                <a:lnTo>
                  <a:pt x="22098" y="525779"/>
                </a:lnTo>
                <a:close/>
              </a:path>
              <a:path w="1950084" h="2497454">
                <a:moveTo>
                  <a:pt x="22098" y="480822"/>
                </a:moveTo>
                <a:lnTo>
                  <a:pt x="22098" y="458724"/>
                </a:lnTo>
                <a:lnTo>
                  <a:pt x="0" y="458724"/>
                </a:lnTo>
                <a:lnTo>
                  <a:pt x="0" y="480822"/>
                </a:lnTo>
                <a:lnTo>
                  <a:pt x="22098" y="480822"/>
                </a:lnTo>
                <a:close/>
              </a:path>
              <a:path w="1950084" h="2497454">
                <a:moveTo>
                  <a:pt x="22098" y="436625"/>
                </a:moveTo>
                <a:lnTo>
                  <a:pt x="22098" y="414527"/>
                </a:lnTo>
                <a:lnTo>
                  <a:pt x="0" y="414527"/>
                </a:lnTo>
                <a:lnTo>
                  <a:pt x="0" y="436625"/>
                </a:lnTo>
                <a:lnTo>
                  <a:pt x="22098" y="436625"/>
                </a:lnTo>
                <a:close/>
              </a:path>
              <a:path w="1950084" h="2497454">
                <a:moveTo>
                  <a:pt x="22098" y="391667"/>
                </a:moveTo>
                <a:lnTo>
                  <a:pt x="22098" y="369569"/>
                </a:lnTo>
                <a:lnTo>
                  <a:pt x="0" y="369569"/>
                </a:lnTo>
                <a:lnTo>
                  <a:pt x="0" y="391667"/>
                </a:lnTo>
                <a:lnTo>
                  <a:pt x="22098" y="391667"/>
                </a:lnTo>
                <a:close/>
              </a:path>
              <a:path w="1950084" h="2497454">
                <a:moveTo>
                  <a:pt x="22098" y="347472"/>
                </a:moveTo>
                <a:lnTo>
                  <a:pt x="22098" y="325374"/>
                </a:lnTo>
                <a:lnTo>
                  <a:pt x="0" y="325374"/>
                </a:lnTo>
                <a:lnTo>
                  <a:pt x="0" y="347472"/>
                </a:lnTo>
                <a:lnTo>
                  <a:pt x="22098" y="347472"/>
                </a:lnTo>
                <a:close/>
              </a:path>
              <a:path w="1950084" h="2497454">
                <a:moveTo>
                  <a:pt x="22098" y="303275"/>
                </a:moveTo>
                <a:lnTo>
                  <a:pt x="22098" y="280415"/>
                </a:lnTo>
                <a:lnTo>
                  <a:pt x="0" y="280415"/>
                </a:lnTo>
                <a:lnTo>
                  <a:pt x="0" y="303275"/>
                </a:lnTo>
                <a:lnTo>
                  <a:pt x="22098" y="303275"/>
                </a:lnTo>
                <a:close/>
              </a:path>
              <a:path w="1950084" h="2497454">
                <a:moveTo>
                  <a:pt x="22098" y="258317"/>
                </a:moveTo>
                <a:lnTo>
                  <a:pt x="22098" y="236219"/>
                </a:lnTo>
                <a:lnTo>
                  <a:pt x="0" y="236219"/>
                </a:lnTo>
                <a:lnTo>
                  <a:pt x="0" y="258317"/>
                </a:lnTo>
                <a:lnTo>
                  <a:pt x="22098" y="258317"/>
                </a:lnTo>
                <a:close/>
              </a:path>
              <a:path w="1950084" h="2497454">
                <a:moveTo>
                  <a:pt x="22098" y="214122"/>
                </a:moveTo>
                <a:lnTo>
                  <a:pt x="22098" y="191262"/>
                </a:lnTo>
                <a:lnTo>
                  <a:pt x="0" y="191262"/>
                </a:lnTo>
                <a:lnTo>
                  <a:pt x="0" y="214122"/>
                </a:lnTo>
                <a:lnTo>
                  <a:pt x="22098" y="214122"/>
                </a:lnTo>
                <a:close/>
              </a:path>
              <a:path w="1950084" h="2497454">
                <a:moveTo>
                  <a:pt x="22098" y="169163"/>
                </a:moveTo>
                <a:lnTo>
                  <a:pt x="22098" y="147065"/>
                </a:lnTo>
                <a:lnTo>
                  <a:pt x="0" y="147065"/>
                </a:lnTo>
                <a:lnTo>
                  <a:pt x="0" y="169163"/>
                </a:lnTo>
                <a:lnTo>
                  <a:pt x="22098" y="169163"/>
                </a:lnTo>
                <a:close/>
              </a:path>
              <a:path w="1950084" h="2497454">
                <a:moveTo>
                  <a:pt x="22098" y="124967"/>
                </a:moveTo>
                <a:lnTo>
                  <a:pt x="22098" y="102107"/>
                </a:lnTo>
                <a:lnTo>
                  <a:pt x="0" y="102107"/>
                </a:lnTo>
                <a:lnTo>
                  <a:pt x="0" y="124967"/>
                </a:lnTo>
                <a:lnTo>
                  <a:pt x="22098" y="124967"/>
                </a:lnTo>
                <a:close/>
              </a:path>
              <a:path w="1950084" h="2497454">
                <a:moveTo>
                  <a:pt x="22098" y="80010"/>
                </a:moveTo>
                <a:lnTo>
                  <a:pt x="22098" y="57912"/>
                </a:lnTo>
                <a:lnTo>
                  <a:pt x="0" y="57912"/>
                </a:lnTo>
                <a:lnTo>
                  <a:pt x="0" y="80010"/>
                </a:lnTo>
                <a:lnTo>
                  <a:pt x="22098" y="80010"/>
                </a:lnTo>
                <a:close/>
              </a:path>
              <a:path w="1950084" h="2497454">
                <a:moveTo>
                  <a:pt x="22098" y="35813"/>
                </a:moveTo>
                <a:lnTo>
                  <a:pt x="22098" y="13715"/>
                </a:lnTo>
                <a:lnTo>
                  <a:pt x="0" y="13715"/>
                </a:lnTo>
                <a:lnTo>
                  <a:pt x="0" y="35813"/>
                </a:lnTo>
                <a:lnTo>
                  <a:pt x="22098" y="35813"/>
                </a:lnTo>
                <a:close/>
              </a:path>
              <a:path w="1950084" h="2497454">
                <a:moveTo>
                  <a:pt x="53352" y="22098"/>
                </a:moveTo>
                <a:lnTo>
                  <a:pt x="53352" y="0"/>
                </a:lnTo>
                <a:lnTo>
                  <a:pt x="31254" y="0"/>
                </a:lnTo>
                <a:lnTo>
                  <a:pt x="31254" y="22098"/>
                </a:lnTo>
                <a:lnTo>
                  <a:pt x="53352" y="22098"/>
                </a:lnTo>
                <a:close/>
              </a:path>
              <a:path w="1950084" h="2497454">
                <a:moveTo>
                  <a:pt x="97536" y="22098"/>
                </a:moveTo>
                <a:lnTo>
                  <a:pt x="97536" y="0"/>
                </a:lnTo>
                <a:lnTo>
                  <a:pt x="75437" y="0"/>
                </a:lnTo>
                <a:lnTo>
                  <a:pt x="75437" y="22098"/>
                </a:lnTo>
                <a:lnTo>
                  <a:pt x="97536" y="22098"/>
                </a:lnTo>
                <a:close/>
              </a:path>
              <a:path w="1950084" h="2497454">
                <a:moveTo>
                  <a:pt x="142506" y="22098"/>
                </a:moveTo>
                <a:lnTo>
                  <a:pt x="142506" y="0"/>
                </a:lnTo>
                <a:lnTo>
                  <a:pt x="120408" y="0"/>
                </a:lnTo>
                <a:lnTo>
                  <a:pt x="120408" y="22098"/>
                </a:lnTo>
                <a:lnTo>
                  <a:pt x="142506" y="22098"/>
                </a:lnTo>
                <a:close/>
              </a:path>
              <a:path w="1950084" h="2497454">
                <a:moveTo>
                  <a:pt x="186702" y="22098"/>
                </a:moveTo>
                <a:lnTo>
                  <a:pt x="186702" y="0"/>
                </a:lnTo>
                <a:lnTo>
                  <a:pt x="164604" y="0"/>
                </a:lnTo>
                <a:lnTo>
                  <a:pt x="164604" y="22098"/>
                </a:lnTo>
                <a:lnTo>
                  <a:pt x="186702" y="22098"/>
                </a:lnTo>
                <a:close/>
              </a:path>
              <a:path w="1950084" h="2497454">
                <a:moveTo>
                  <a:pt x="231647" y="22098"/>
                </a:moveTo>
                <a:lnTo>
                  <a:pt x="231647" y="0"/>
                </a:lnTo>
                <a:lnTo>
                  <a:pt x="208787" y="0"/>
                </a:lnTo>
                <a:lnTo>
                  <a:pt x="208787" y="22098"/>
                </a:lnTo>
                <a:lnTo>
                  <a:pt x="231647" y="22098"/>
                </a:lnTo>
                <a:close/>
              </a:path>
              <a:path w="1950084" h="2497454">
                <a:moveTo>
                  <a:pt x="275856" y="22098"/>
                </a:moveTo>
                <a:lnTo>
                  <a:pt x="275856" y="0"/>
                </a:lnTo>
                <a:lnTo>
                  <a:pt x="253758" y="0"/>
                </a:lnTo>
                <a:lnTo>
                  <a:pt x="253758" y="22098"/>
                </a:lnTo>
                <a:lnTo>
                  <a:pt x="275856" y="22098"/>
                </a:lnTo>
                <a:close/>
              </a:path>
              <a:path w="1950084" h="2497454">
                <a:moveTo>
                  <a:pt x="320814" y="22098"/>
                </a:moveTo>
                <a:lnTo>
                  <a:pt x="320814" y="0"/>
                </a:lnTo>
                <a:lnTo>
                  <a:pt x="297954" y="0"/>
                </a:lnTo>
                <a:lnTo>
                  <a:pt x="297954" y="22098"/>
                </a:lnTo>
                <a:lnTo>
                  <a:pt x="320814" y="22098"/>
                </a:lnTo>
                <a:close/>
              </a:path>
              <a:path w="1950084" h="2497454">
                <a:moveTo>
                  <a:pt x="364997" y="22098"/>
                </a:moveTo>
                <a:lnTo>
                  <a:pt x="364997" y="0"/>
                </a:lnTo>
                <a:lnTo>
                  <a:pt x="342899" y="0"/>
                </a:lnTo>
                <a:lnTo>
                  <a:pt x="342899" y="22098"/>
                </a:lnTo>
                <a:lnTo>
                  <a:pt x="364997" y="22098"/>
                </a:lnTo>
                <a:close/>
              </a:path>
              <a:path w="1950084" h="2497454">
                <a:moveTo>
                  <a:pt x="409968" y="22098"/>
                </a:moveTo>
                <a:lnTo>
                  <a:pt x="409968" y="0"/>
                </a:lnTo>
                <a:lnTo>
                  <a:pt x="387108" y="0"/>
                </a:lnTo>
                <a:lnTo>
                  <a:pt x="387108" y="22098"/>
                </a:lnTo>
                <a:lnTo>
                  <a:pt x="409968" y="22098"/>
                </a:lnTo>
                <a:close/>
              </a:path>
              <a:path w="1950084" h="2497454">
                <a:moveTo>
                  <a:pt x="454164" y="22098"/>
                </a:moveTo>
                <a:lnTo>
                  <a:pt x="454164" y="0"/>
                </a:lnTo>
                <a:lnTo>
                  <a:pt x="432066" y="0"/>
                </a:lnTo>
                <a:lnTo>
                  <a:pt x="432066" y="22098"/>
                </a:lnTo>
                <a:lnTo>
                  <a:pt x="454164" y="22098"/>
                </a:lnTo>
                <a:close/>
              </a:path>
              <a:path w="1950084" h="2497454">
                <a:moveTo>
                  <a:pt x="498349" y="22098"/>
                </a:moveTo>
                <a:lnTo>
                  <a:pt x="498349" y="0"/>
                </a:lnTo>
                <a:lnTo>
                  <a:pt x="476249" y="0"/>
                </a:lnTo>
                <a:lnTo>
                  <a:pt x="476249" y="22098"/>
                </a:lnTo>
                <a:lnTo>
                  <a:pt x="498349" y="22098"/>
                </a:lnTo>
                <a:close/>
              </a:path>
              <a:path w="1950084" h="2497454">
                <a:moveTo>
                  <a:pt x="543318" y="22098"/>
                </a:moveTo>
                <a:lnTo>
                  <a:pt x="543318" y="0"/>
                </a:lnTo>
                <a:lnTo>
                  <a:pt x="521220" y="0"/>
                </a:lnTo>
                <a:lnTo>
                  <a:pt x="521220" y="22098"/>
                </a:lnTo>
                <a:lnTo>
                  <a:pt x="543318" y="22098"/>
                </a:lnTo>
                <a:close/>
              </a:path>
              <a:path w="1950084" h="2497454">
                <a:moveTo>
                  <a:pt x="587514" y="22098"/>
                </a:moveTo>
                <a:lnTo>
                  <a:pt x="587514" y="0"/>
                </a:lnTo>
                <a:lnTo>
                  <a:pt x="565416" y="0"/>
                </a:lnTo>
                <a:lnTo>
                  <a:pt x="565416" y="22098"/>
                </a:lnTo>
                <a:lnTo>
                  <a:pt x="587514" y="22098"/>
                </a:lnTo>
                <a:close/>
              </a:path>
              <a:path w="1950084" h="2497454">
                <a:moveTo>
                  <a:pt x="632460" y="22098"/>
                </a:moveTo>
                <a:lnTo>
                  <a:pt x="632460" y="0"/>
                </a:lnTo>
                <a:lnTo>
                  <a:pt x="610362" y="0"/>
                </a:lnTo>
                <a:lnTo>
                  <a:pt x="610362" y="22098"/>
                </a:lnTo>
                <a:lnTo>
                  <a:pt x="632460" y="22098"/>
                </a:lnTo>
                <a:close/>
              </a:path>
              <a:path w="1950084" h="2497454">
                <a:moveTo>
                  <a:pt x="676668" y="22098"/>
                </a:moveTo>
                <a:lnTo>
                  <a:pt x="676668" y="0"/>
                </a:lnTo>
                <a:lnTo>
                  <a:pt x="654570" y="0"/>
                </a:lnTo>
                <a:lnTo>
                  <a:pt x="654570" y="22098"/>
                </a:lnTo>
                <a:lnTo>
                  <a:pt x="676668" y="22098"/>
                </a:lnTo>
                <a:close/>
              </a:path>
              <a:path w="1950084" h="2497454">
                <a:moveTo>
                  <a:pt x="721626" y="22098"/>
                </a:moveTo>
                <a:lnTo>
                  <a:pt x="721626" y="0"/>
                </a:lnTo>
                <a:lnTo>
                  <a:pt x="699528" y="0"/>
                </a:lnTo>
                <a:lnTo>
                  <a:pt x="699528" y="22098"/>
                </a:lnTo>
                <a:lnTo>
                  <a:pt x="721626" y="22098"/>
                </a:lnTo>
                <a:close/>
              </a:path>
              <a:path w="1950084" h="2497454">
                <a:moveTo>
                  <a:pt x="765810" y="22098"/>
                </a:moveTo>
                <a:lnTo>
                  <a:pt x="765810" y="0"/>
                </a:lnTo>
                <a:lnTo>
                  <a:pt x="743712" y="0"/>
                </a:lnTo>
                <a:lnTo>
                  <a:pt x="743712" y="22098"/>
                </a:lnTo>
                <a:lnTo>
                  <a:pt x="765810" y="22098"/>
                </a:lnTo>
                <a:close/>
              </a:path>
              <a:path w="1950084" h="2497454">
                <a:moveTo>
                  <a:pt x="810780" y="22098"/>
                </a:moveTo>
                <a:lnTo>
                  <a:pt x="810780" y="0"/>
                </a:lnTo>
                <a:lnTo>
                  <a:pt x="787920" y="0"/>
                </a:lnTo>
                <a:lnTo>
                  <a:pt x="787920" y="22098"/>
                </a:lnTo>
                <a:lnTo>
                  <a:pt x="810780" y="22098"/>
                </a:lnTo>
                <a:close/>
              </a:path>
              <a:path w="1950084" h="2497454">
                <a:moveTo>
                  <a:pt x="854976" y="22098"/>
                </a:moveTo>
                <a:lnTo>
                  <a:pt x="854976" y="0"/>
                </a:lnTo>
                <a:lnTo>
                  <a:pt x="832878" y="0"/>
                </a:lnTo>
                <a:lnTo>
                  <a:pt x="832878" y="22098"/>
                </a:lnTo>
                <a:lnTo>
                  <a:pt x="854976" y="22098"/>
                </a:lnTo>
                <a:close/>
              </a:path>
              <a:path w="1950084" h="2497454">
                <a:moveTo>
                  <a:pt x="899921" y="22098"/>
                </a:moveTo>
                <a:lnTo>
                  <a:pt x="899921" y="0"/>
                </a:lnTo>
                <a:lnTo>
                  <a:pt x="877062" y="0"/>
                </a:lnTo>
                <a:lnTo>
                  <a:pt x="877062" y="22098"/>
                </a:lnTo>
                <a:lnTo>
                  <a:pt x="899921" y="22098"/>
                </a:lnTo>
                <a:close/>
              </a:path>
              <a:path w="1950084" h="2497454">
                <a:moveTo>
                  <a:pt x="944130" y="22098"/>
                </a:moveTo>
                <a:lnTo>
                  <a:pt x="944130" y="0"/>
                </a:lnTo>
                <a:lnTo>
                  <a:pt x="922032" y="0"/>
                </a:lnTo>
                <a:lnTo>
                  <a:pt x="922032" y="22098"/>
                </a:lnTo>
                <a:lnTo>
                  <a:pt x="944130" y="22098"/>
                </a:lnTo>
                <a:close/>
              </a:path>
              <a:path w="1950084" h="2497454">
                <a:moveTo>
                  <a:pt x="989088" y="22098"/>
                </a:moveTo>
                <a:lnTo>
                  <a:pt x="989088" y="0"/>
                </a:lnTo>
                <a:lnTo>
                  <a:pt x="966228" y="0"/>
                </a:lnTo>
                <a:lnTo>
                  <a:pt x="966228" y="22098"/>
                </a:lnTo>
                <a:lnTo>
                  <a:pt x="989088" y="22098"/>
                </a:lnTo>
                <a:close/>
              </a:path>
              <a:path w="1950084" h="2497454">
                <a:moveTo>
                  <a:pt x="1033284" y="22098"/>
                </a:moveTo>
                <a:lnTo>
                  <a:pt x="1033284" y="0"/>
                </a:lnTo>
                <a:lnTo>
                  <a:pt x="1011186" y="0"/>
                </a:lnTo>
                <a:lnTo>
                  <a:pt x="1011186" y="22098"/>
                </a:lnTo>
                <a:lnTo>
                  <a:pt x="1033284" y="22098"/>
                </a:lnTo>
                <a:close/>
              </a:path>
              <a:path w="1950084" h="2497454">
                <a:moveTo>
                  <a:pt x="1077480" y="22098"/>
                </a:moveTo>
                <a:lnTo>
                  <a:pt x="1077480" y="0"/>
                </a:lnTo>
                <a:lnTo>
                  <a:pt x="1055382" y="0"/>
                </a:lnTo>
                <a:lnTo>
                  <a:pt x="1055382" y="22098"/>
                </a:lnTo>
                <a:lnTo>
                  <a:pt x="1077480" y="22098"/>
                </a:lnTo>
                <a:close/>
              </a:path>
              <a:path w="1950084" h="2497454">
                <a:moveTo>
                  <a:pt x="1122438" y="22098"/>
                </a:moveTo>
                <a:lnTo>
                  <a:pt x="1122438" y="0"/>
                </a:lnTo>
                <a:lnTo>
                  <a:pt x="1100340" y="0"/>
                </a:lnTo>
                <a:lnTo>
                  <a:pt x="1100340" y="22098"/>
                </a:lnTo>
                <a:lnTo>
                  <a:pt x="1122438" y="22098"/>
                </a:lnTo>
                <a:close/>
              </a:path>
              <a:path w="1950084" h="2497454">
                <a:moveTo>
                  <a:pt x="1166634" y="22098"/>
                </a:moveTo>
                <a:lnTo>
                  <a:pt x="1166634" y="0"/>
                </a:lnTo>
                <a:lnTo>
                  <a:pt x="1144536" y="0"/>
                </a:lnTo>
                <a:lnTo>
                  <a:pt x="1144536" y="22098"/>
                </a:lnTo>
                <a:lnTo>
                  <a:pt x="1166634" y="22098"/>
                </a:lnTo>
                <a:close/>
              </a:path>
              <a:path w="1950084" h="2497454">
                <a:moveTo>
                  <a:pt x="1211592" y="22098"/>
                </a:moveTo>
                <a:lnTo>
                  <a:pt x="1211592" y="0"/>
                </a:lnTo>
                <a:lnTo>
                  <a:pt x="1189494" y="0"/>
                </a:lnTo>
                <a:lnTo>
                  <a:pt x="1189494" y="22098"/>
                </a:lnTo>
                <a:lnTo>
                  <a:pt x="1211592" y="22098"/>
                </a:lnTo>
                <a:close/>
              </a:path>
              <a:path w="1950084" h="2497454">
                <a:moveTo>
                  <a:pt x="1255788" y="22098"/>
                </a:moveTo>
                <a:lnTo>
                  <a:pt x="1255788" y="0"/>
                </a:lnTo>
                <a:lnTo>
                  <a:pt x="1233690" y="0"/>
                </a:lnTo>
                <a:lnTo>
                  <a:pt x="1233690" y="22098"/>
                </a:lnTo>
                <a:lnTo>
                  <a:pt x="1255788" y="22098"/>
                </a:lnTo>
                <a:close/>
              </a:path>
              <a:path w="1950084" h="2497454">
                <a:moveTo>
                  <a:pt x="1300734" y="22098"/>
                </a:moveTo>
                <a:lnTo>
                  <a:pt x="1300734" y="0"/>
                </a:lnTo>
                <a:lnTo>
                  <a:pt x="1278636" y="0"/>
                </a:lnTo>
                <a:lnTo>
                  <a:pt x="1278636" y="22098"/>
                </a:lnTo>
                <a:lnTo>
                  <a:pt x="1300734" y="22098"/>
                </a:lnTo>
                <a:close/>
              </a:path>
              <a:path w="1950084" h="2497454">
                <a:moveTo>
                  <a:pt x="1344942" y="22098"/>
                </a:moveTo>
                <a:lnTo>
                  <a:pt x="1344942" y="0"/>
                </a:lnTo>
                <a:lnTo>
                  <a:pt x="1322844" y="0"/>
                </a:lnTo>
                <a:lnTo>
                  <a:pt x="1322844" y="22098"/>
                </a:lnTo>
                <a:lnTo>
                  <a:pt x="1344942" y="22098"/>
                </a:lnTo>
                <a:close/>
              </a:path>
              <a:path w="1950084" h="2497454">
                <a:moveTo>
                  <a:pt x="1389900" y="22098"/>
                </a:moveTo>
                <a:lnTo>
                  <a:pt x="1389900" y="0"/>
                </a:lnTo>
                <a:lnTo>
                  <a:pt x="1367040" y="0"/>
                </a:lnTo>
                <a:lnTo>
                  <a:pt x="1367040" y="22098"/>
                </a:lnTo>
                <a:lnTo>
                  <a:pt x="1389900" y="22098"/>
                </a:lnTo>
                <a:close/>
              </a:path>
              <a:path w="1950084" h="2497454">
                <a:moveTo>
                  <a:pt x="1434084" y="22098"/>
                </a:moveTo>
                <a:lnTo>
                  <a:pt x="1434084" y="0"/>
                </a:lnTo>
                <a:lnTo>
                  <a:pt x="1411986" y="0"/>
                </a:lnTo>
                <a:lnTo>
                  <a:pt x="1411986" y="22098"/>
                </a:lnTo>
                <a:lnTo>
                  <a:pt x="1434084" y="22098"/>
                </a:lnTo>
                <a:close/>
              </a:path>
              <a:path w="1950084" h="2497454">
                <a:moveTo>
                  <a:pt x="1479054" y="22098"/>
                </a:moveTo>
                <a:lnTo>
                  <a:pt x="1479054" y="0"/>
                </a:lnTo>
                <a:lnTo>
                  <a:pt x="1456194" y="0"/>
                </a:lnTo>
                <a:lnTo>
                  <a:pt x="1456194" y="22098"/>
                </a:lnTo>
                <a:lnTo>
                  <a:pt x="1479054" y="22098"/>
                </a:lnTo>
                <a:close/>
              </a:path>
              <a:path w="1950084" h="2497454">
                <a:moveTo>
                  <a:pt x="1523238" y="22098"/>
                </a:moveTo>
                <a:lnTo>
                  <a:pt x="1523238" y="0"/>
                </a:lnTo>
                <a:lnTo>
                  <a:pt x="1501139" y="0"/>
                </a:lnTo>
                <a:lnTo>
                  <a:pt x="1501139" y="22098"/>
                </a:lnTo>
                <a:lnTo>
                  <a:pt x="1523238" y="22098"/>
                </a:lnTo>
                <a:close/>
              </a:path>
              <a:path w="1950084" h="2497454">
                <a:moveTo>
                  <a:pt x="1568195" y="22098"/>
                </a:moveTo>
                <a:lnTo>
                  <a:pt x="1568195" y="0"/>
                </a:lnTo>
                <a:lnTo>
                  <a:pt x="1545336" y="0"/>
                </a:lnTo>
                <a:lnTo>
                  <a:pt x="1545336" y="22098"/>
                </a:lnTo>
                <a:lnTo>
                  <a:pt x="1568195" y="22098"/>
                </a:lnTo>
                <a:close/>
              </a:path>
              <a:path w="1950084" h="2497454">
                <a:moveTo>
                  <a:pt x="1612404" y="22098"/>
                </a:moveTo>
                <a:lnTo>
                  <a:pt x="1612404" y="0"/>
                </a:lnTo>
                <a:lnTo>
                  <a:pt x="1590306" y="0"/>
                </a:lnTo>
                <a:lnTo>
                  <a:pt x="1590306" y="22098"/>
                </a:lnTo>
                <a:lnTo>
                  <a:pt x="1612404" y="22098"/>
                </a:lnTo>
                <a:close/>
              </a:path>
              <a:path w="1950084" h="2497454">
                <a:moveTo>
                  <a:pt x="1656588" y="22098"/>
                </a:moveTo>
                <a:lnTo>
                  <a:pt x="1656588" y="0"/>
                </a:lnTo>
                <a:lnTo>
                  <a:pt x="1634489" y="0"/>
                </a:lnTo>
                <a:lnTo>
                  <a:pt x="1634489" y="22098"/>
                </a:lnTo>
                <a:lnTo>
                  <a:pt x="1656588" y="22098"/>
                </a:lnTo>
                <a:close/>
              </a:path>
              <a:path w="1950084" h="2497454">
                <a:moveTo>
                  <a:pt x="1701558" y="22098"/>
                </a:moveTo>
                <a:lnTo>
                  <a:pt x="1701558" y="0"/>
                </a:lnTo>
                <a:lnTo>
                  <a:pt x="1679460" y="0"/>
                </a:lnTo>
                <a:lnTo>
                  <a:pt x="1679460" y="22098"/>
                </a:lnTo>
                <a:lnTo>
                  <a:pt x="1701558" y="22098"/>
                </a:lnTo>
                <a:close/>
              </a:path>
              <a:path w="1950084" h="2497454">
                <a:moveTo>
                  <a:pt x="1745754" y="22098"/>
                </a:moveTo>
                <a:lnTo>
                  <a:pt x="1745754" y="0"/>
                </a:lnTo>
                <a:lnTo>
                  <a:pt x="1723656" y="0"/>
                </a:lnTo>
                <a:lnTo>
                  <a:pt x="1723656" y="22098"/>
                </a:lnTo>
                <a:lnTo>
                  <a:pt x="1745754" y="22098"/>
                </a:lnTo>
                <a:close/>
              </a:path>
              <a:path w="1950084" h="2497454">
                <a:moveTo>
                  <a:pt x="1790700" y="22098"/>
                </a:moveTo>
                <a:lnTo>
                  <a:pt x="1790700" y="0"/>
                </a:lnTo>
                <a:lnTo>
                  <a:pt x="1768602" y="0"/>
                </a:lnTo>
                <a:lnTo>
                  <a:pt x="1768602" y="22098"/>
                </a:lnTo>
                <a:lnTo>
                  <a:pt x="1790700" y="22098"/>
                </a:lnTo>
                <a:close/>
              </a:path>
              <a:path w="1950084" h="2497454">
                <a:moveTo>
                  <a:pt x="1834908" y="22098"/>
                </a:moveTo>
                <a:lnTo>
                  <a:pt x="1834908" y="0"/>
                </a:lnTo>
                <a:lnTo>
                  <a:pt x="1812810" y="0"/>
                </a:lnTo>
                <a:lnTo>
                  <a:pt x="1812810" y="22098"/>
                </a:lnTo>
                <a:lnTo>
                  <a:pt x="1834908" y="22098"/>
                </a:lnTo>
                <a:close/>
              </a:path>
              <a:path w="1950084" h="2497454">
                <a:moveTo>
                  <a:pt x="1879866" y="22098"/>
                </a:moveTo>
                <a:lnTo>
                  <a:pt x="1879866" y="0"/>
                </a:lnTo>
                <a:lnTo>
                  <a:pt x="1857768" y="0"/>
                </a:lnTo>
                <a:lnTo>
                  <a:pt x="1857768" y="22098"/>
                </a:lnTo>
                <a:lnTo>
                  <a:pt x="1879866" y="22098"/>
                </a:lnTo>
                <a:close/>
              </a:path>
              <a:path w="1950084" h="2497454">
                <a:moveTo>
                  <a:pt x="1924050" y="22098"/>
                </a:moveTo>
                <a:lnTo>
                  <a:pt x="1924050" y="0"/>
                </a:lnTo>
                <a:lnTo>
                  <a:pt x="1901952" y="0"/>
                </a:lnTo>
                <a:lnTo>
                  <a:pt x="1901952" y="22098"/>
                </a:lnTo>
                <a:lnTo>
                  <a:pt x="1924050" y="22098"/>
                </a:lnTo>
                <a:close/>
              </a:path>
              <a:path w="1950084" h="2497454">
                <a:moveTo>
                  <a:pt x="1949970" y="40386"/>
                </a:moveTo>
                <a:lnTo>
                  <a:pt x="1949970" y="18287"/>
                </a:lnTo>
                <a:lnTo>
                  <a:pt x="1927871" y="18287"/>
                </a:lnTo>
                <a:lnTo>
                  <a:pt x="1927871" y="40386"/>
                </a:lnTo>
                <a:lnTo>
                  <a:pt x="1949970" y="40386"/>
                </a:lnTo>
                <a:close/>
              </a:path>
              <a:path w="1950084" h="2497454">
                <a:moveTo>
                  <a:pt x="1949970" y="85344"/>
                </a:moveTo>
                <a:lnTo>
                  <a:pt x="1949970" y="63246"/>
                </a:lnTo>
                <a:lnTo>
                  <a:pt x="1927871" y="63246"/>
                </a:lnTo>
                <a:lnTo>
                  <a:pt x="1927871" y="85344"/>
                </a:lnTo>
                <a:lnTo>
                  <a:pt x="1949970" y="85344"/>
                </a:lnTo>
                <a:close/>
              </a:path>
              <a:path w="1950084" h="2497454">
                <a:moveTo>
                  <a:pt x="1949970" y="129539"/>
                </a:moveTo>
                <a:lnTo>
                  <a:pt x="1949970" y="107441"/>
                </a:lnTo>
                <a:lnTo>
                  <a:pt x="1927871" y="107441"/>
                </a:lnTo>
                <a:lnTo>
                  <a:pt x="1927871" y="129539"/>
                </a:lnTo>
                <a:lnTo>
                  <a:pt x="1949970" y="129539"/>
                </a:lnTo>
                <a:close/>
              </a:path>
              <a:path w="1950084" h="2497454">
                <a:moveTo>
                  <a:pt x="1949970" y="174498"/>
                </a:moveTo>
                <a:lnTo>
                  <a:pt x="1949970" y="152400"/>
                </a:lnTo>
                <a:lnTo>
                  <a:pt x="1927871" y="152400"/>
                </a:lnTo>
                <a:lnTo>
                  <a:pt x="1927871" y="174498"/>
                </a:lnTo>
                <a:lnTo>
                  <a:pt x="1949970" y="174498"/>
                </a:lnTo>
                <a:close/>
              </a:path>
              <a:path w="1950084" h="2497454">
                <a:moveTo>
                  <a:pt x="1949970" y="218694"/>
                </a:moveTo>
                <a:lnTo>
                  <a:pt x="1949970" y="196596"/>
                </a:lnTo>
                <a:lnTo>
                  <a:pt x="1927871" y="196596"/>
                </a:lnTo>
                <a:lnTo>
                  <a:pt x="1927871" y="218694"/>
                </a:lnTo>
                <a:lnTo>
                  <a:pt x="1949970" y="218694"/>
                </a:lnTo>
                <a:close/>
              </a:path>
              <a:path w="1950084" h="2497454">
                <a:moveTo>
                  <a:pt x="1949970" y="263651"/>
                </a:moveTo>
                <a:lnTo>
                  <a:pt x="1949970" y="240791"/>
                </a:lnTo>
                <a:lnTo>
                  <a:pt x="1927871" y="240791"/>
                </a:lnTo>
                <a:lnTo>
                  <a:pt x="1927871" y="263651"/>
                </a:lnTo>
                <a:lnTo>
                  <a:pt x="1949970" y="263651"/>
                </a:lnTo>
                <a:close/>
              </a:path>
              <a:path w="1950084" h="2497454">
                <a:moveTo>
                  <a:pt x="1949970" y="307848"/>
                </a:moveTo>
                <a:lnTo>
                  <a:pt x="1949970" y="285750"/>
                </a:lnTo>
                <a:lnTo>
                  <a:pt x="1927871" y="285750"/>
                </a:lnTo>
                <a:lnTo>
                  <a:pt x="1927871" y="307848"/>
                </a:lnTo>
                <a:lnTo>
                  <a:pt x="1949970" y="307848"/>
                </a:lnTo>
                <a:close/>
              </a:path>
              <a:path w="1950084" h="2497454">
                <a:moveTo>
                  <a:pt x="1949970" y="352806"/>
                </a:moveTo>
                <a:lnTo>
                  <a:pt x="1949970" y="329946"/>
                </a:lnTo>
                <a:lnTo>
                  <a:pt x="1927871" y="329946"/>
                </a:lnTo>
                <a:lnTo>
                  <a:pt x="1927871" y="352806"/>
                </a:lnTo>
                <a:lnTo>
                  <a:pt x="1949970" y="352806"/>
                </a:lnTo>
                <a:close/>
              </a:path>
              <a:path w="1950084" h="2497454">
                <a:moveTo>
                  <a:pt x="1949970" y="397001"/>
                </a:moveTo>
                <a:lnTo>
                  <a:pt x="1949970" y="374903"/>
                </a:lnTo>
                <a:lnTo>
                  <a:pt x="1927871" y="374903"/>
                </a:lnTo>
                <a:lnTo>
                  <a:pt x="1927871" y="397001"/>
                </a:lnTo>
                <a:lnTo>
                  <a:pt x="1949970" y="397001"/>
                </a:lnTo>
                <a:close/>
              </a:path>
              <a:path w="1950084" h="2497454">
                <a:moveTo>
                  <a:pt x="1949970" y="441960"/>
                </a:moveTo>
                <a:lnTo>
                  <a:pt x="1949970" y="419100"/>
                </a:lnTo>
                <a:lnTo>
                  <a:pt x="1927871" y="419100"/>
                </a:lnTo>
                <a:lnTo>
                  <a:pt x="1927871" y="441960"/>
                </a:lnTo>
                <a:lnTo>
                  <a:pt x="1949970" y="441960"/>
                </a:lnTo>
                <a:close/>
              </a:path>
              <a:path w="1950084" h="2497454">
                <a:moveTo>
                  <a:pt x="1949970" y="486156"/>
                </a:moveTo>
                <a:lnTo>
                  <a:pt x="1949970" y="464058"/>
                </a:lnTo>
                <a:lnTo>
                  <a:pt x="1927871" y="464058"/>
                </a:lnTo>
                <a:lnTo>
                  <a:pt x="1927871" y="486156"/>
                </a:lnTo>
                <a:lnTo>
                  <a:pt x="1949970" y="486156"/>
                </a:lnTo>
                <a:close/>
              </a:path>
              <a:path w="1950084" h="2497454">
                <a:moveTo>
                  <a:pt x="1949970" y="531113"/>
                </a:moveTo>
                <a:lnTo>
                  <a:pt x="1949970" y="508253"/>
                </a:lnTo>
                <a:lnTo>
                  <a:pt x="1927871" y="508253"/>
                </a:lnTo>
                <a:lnTo>
                  <a:pt x="1927871" y="531113"/>
                </a:lnTo>
                <a:lnTo>
                  <a:pt x="1949970" y="531113"/>
                </a:lnTo>
                <a:close/>
              </a:path>
              <a:path w="1950084" h="2497454">
                <a:moveTo>
                  <a:pt x="1949970" y="575310"/>
                </a:moveTo>
                <a:lnTo>
                  <a:pt x="1949970" y="553212"/>
                </a:lnTo>
                <a:lnTo>
                  <a:pt x="1927871" y="553212"/>
                </a:lnTo>
                <a:lnTo>
                  <a:pt x="1927871" y="575310"/>
                </a:lnTo>
                <a:lnTo>
                  <a:pt x="1949970" y="575310"/>
                </a:lnTo>
                <a:close/>
              </a:path>
              <a:path w="1950084" h="2497454">
                <a:moveTo>
                  <a:pt x="1949970" y="619506"/>
                </a:moveTo>
                <a:lnTo>
                  <a:pt x="1949970" y="597408"/>
                </a:lnTo>
                <a:lnTo>
                  <a:pt x="1927871" y="597408"/>
                </a:lnTo>
                <a:lnTo>
                  <a:pt x="1927871" y="619506"/>
                </a:lnTo>
                <a:lnTo>
                  <a:pt x="1949970" y="619506"/>
                </a:lnTo>
                <a:close/>
              </a:path>
              <a:path w="1950084" h="2497454">
                <a:moveTo>
                  <a:pt x="1949970" y="664463"/>
                </a:moveTo>
                <a:lnTo>
                  <a:pt x="1949970" y="642365"/>
                </a:lnTo>
                <a:lnTo>
                  <a:pt x="1927871" y="642365"/>
                </a:lnTo>
                <a:lnTo>
                  <a:pt x="1927871" y="664463"/>
                </a:lnTo>
                <a:lnTo>
                  <a:pt x="1949970" y="664463"/>
                </a:lnTo>
                <a:close/>
              </a:path>
              <a:path w="1950084" h="2497454">
                <a:moveTo>
                  <a:pt x="1949970" y="708660"/>
                </a:moveTo>
                <a:lnTo>
                  <a:pt x="1949970" y="686562"/>
                </a:lnTo>
                <a:lnTo>
                  <a:pt x="1927871" y="686562"/>
                </a:lnTo>
                <a:lnTo>
                  <a:pt x="1927871" y="708660"/>
                </a:lnTo>
                <a:lnTo>
                  <a:pt x="1949970" y="708660"/>
                </a:lnTo>
                <a:close/>
              </a:path>
              <a:path w="1950084" h="2497454">
                <a:moveTo>
                  <a:pt x="1949970" y="753618"/>
                </a:moveTo>
                <a:lnTo>
                  <a:pt x="1949970" y="731520"/>
                </a:lnTo>
                <a:lnTo>
                  <a:pt x="1927871" y="731520"/>
                </a:lnTo>
                <a:lnTo>
                  <a:pt x="1927871" y="753618"/>
                </a:lnTo>
                <a:lnTo>
                  <a:pt x="1949970" y="753618"/>
                </a:lnTo>
                <a:close/>
              </a:path>
              <a:path w="1950084" h="2497454">
                <a:moveTo>
                  <a:pt x="1949970" y="797813"/>
                </a:moveTo>
                <a:lnTo>
                  <a:pt x="1949970" y="775715"/>
                </a:lnTo>
                <a:lnTo>
                  <a:pt x="1927871" y="775715"/>
                </a:lnTo>
                <a:lnTo>
                  <a:pt x="1927871" y="797813"/>
                </a:lnTo>
                <a:lnTo>
                  <a:pt x="1949970" y="797813"/>
                </a:lnTo>
                <a:close/>
              </a:path>
              <a:path w="1950084" h="2497454">
                <a:moveTo>
                  <a:pt x="1949970" y="842772"/>
                </a:moveTo>
                <a:lnTo>
                  <a:pt x="1949970" y="820674"/>
                </a:lnTo>
                <a:lnTo>
                  <a:pt x="1927871" y="820674"/>
                </a:lnTo>
                <a:lnTo>
                  <a:pt x="1927871" y="842772"/>
                </a:lnTo>
                <a:lnTo>
                  <a:pt x="1949970" y="842772"/>
                </a:lnTo>
                <a:close/>
              </a:path>
              <a:path w="1950084" h="2497454">
                <a:moveTo>
                  <a:pt x="1949970" y="886968"/>
                </a:moveTo>
                <a:lnTo>
                  <a:pt x="1949970" y="864870"/>
                </a:lnTo>
                <a:lnTo>
                  <a:pt x="1927871" y="864870"/>
                </a:lnTo>
                <a:lnTo>
                  <a:pt x="1927871" y="886968"/>
                </a:lnTo>
                <a:lnTo>
                  <a:pt x="1949970" y="886968"/>
                </a:lnTo>
                <a:close/>
              </a:path>
              <a:path w="1950084" h="2497454">
                <a:moveTo>
                  <a:pt x="1949970" y="931926"/>
                </a:moveTo>
                <a:lnTo>
                  <a:pt x="1949970" y="909065"/>
                </a:lnTo>
                <a:lnTo>
                  <a:pt x="1927871" y="909065"/>
                </a:lnTo>
                <a:lnTo>
                  <a:pt x="1927871" y="931926"/>
                </a:lnTo>
                <a:lnTo>
                  <a:pt x="1949970" y="931926"/>
                </a:lnTo>
                <a:close/>
              </a:path>
              <a:path w="1950084" h="2497454">
                <a:moveTo>
                  <a:pt x="1949970" y="976122"/>
                </a:moveTo>
                <a:lnTo>
                  <a:pt x="1949970" y="954024"/>
                </a:lnTo>
                <a:lnTo>
                  <a:pt x="1927871" y="954024"/>
                </a:lnTo>
                <a:lnTo>
                  <a:pt x="1927871" y="976122"/>
                </a:lnTo>
                <a:lnTo>
                  <a:pt x="1949970" y="976122"/>
                </a:lnTo>
                <a:close/>
              </a:path>
              <a:path w="1950084" h="2497454">
                <a:moveTo>
                  <a:pt x="1949970" y="1021080"/>
                </a:moveTo>
                <a:lnTo>
                  <a:pt x="1949970" y="998220"/>
                </a:lnTo>
                <a:lnTo>
                  <a:pt x="1927871" y="998220"/>
                </a:lnTo>
                <a:lnTo>
                  <a:pt x="1927871" y="1021080"/>
                </a:lnTo>
                <a:lnTo>
                  <a:pt x="1949970" y="1021080"/>
                </a:lnTo>
                <a:close/>
              </a:path>
              <a:path w="1950084" h="2497454">
                <a:moveTo>
                  <a:pt x="1949970" y="1065276"/>
                </a:moveTo>
                <a:lnTo>
                  <a:pt x="1949970" y="1043177"/>
                </a:lnTo>
                <a:lnTo>
                  <a:pt x="1927871" y="1043177"/>
                </a:lnTo>
                <a:lnTo>
                  <a:pt x="1927871" y="1065276"/>
                </a:lnTo>
                <a:lnTo>
                  <a:pt x="1949970" y="1065276"/>
                </a:lnTo>
                <a:close/>
              </a:path>
              <a:path w="1950084" h="2497454">
                <a:moveTo>
                  <a:pt x="1949970" y="1110234"/>
                </a:moveTo>
                <a:lnTo>
                  <a:pt x="1949970" y="1087374"/>
                </a:lnTo>
                <a:lnTo>
                  <a:pt x="1927871" y="1087374"/>
                </a:lnTo>
                <a:lnTo>
                  <a:pt x="1927871" y="1110234"/>
                </a:lnTo>
                <a:lnTo>
                  <a:pt x="1949970" y="1110234"/>
                </a:lnTo>
                <a:close/>
              </a:path>
              <a:path w="1950084" h="2497454">
                <a:moveTo>
                  <a:pt x="1949970" y="1154430"/>
                </a:moveTo>
                <a:lnTo>
                  <a:pt x="1949970" y="1132332"/>
                </a:lnTo>
                <a:lnTo>
                  <a:pt x="1927871" y="1132332"/>
                </a:lnTo>
                <a:lnTo>
                  <a:pt x="1927871" y="1154430"/>
                </a:lnTo>
                <a:lnTo>
                  <a:pt x="1949970" y="1154430"/>
                </a:lnTo>
                <a:close/>
              </a:path>
              <a:path w="1950084" h="2497454">
                <a:moveTo>
                  <a:pt x="1949970" y="1198626"/>
                </a:moveTo>
                <a:lnTo>
                  <a:pt x="1949970" y="1176527"/>
                </a:lnTo>
                <a:lnTo>
                  <a:pt x="1927871" y="1176527"/>
                </a:lnTo>
                <a:lnTo>
                  <a:pt x="1927871" y="1198626"/>
                </a:lnTo>
                <a:lnTo>
                  <a:pt x="1949970" y="1198626"/>
                </a:lnTo>
                <a:close/>
              </a:path>
              <a:path w="1950084" h="2497454">
                <a:moveTo>
                  <a:pt x="1949970" y="1243584"/>
                </a:moveTo>
                <a:lnTo>
                  <a:pt x="1949970" y="1221486"/>
                </a:lnTo>
                <a:lnTo>
                  <a:pt x="1927871" y="1221486"/>
                </a:lnTo>
                <a:lnTo>
                  <a:pt x="1927871" y="1243584"/>
                </a:lnTo>
                <a:lnTo>
                  <a:pt x="1949970" y="1243584"/>
                </a:lnTo>
                <a:close/>
              </a:path>
              <a:path w="1950084" h="2497454">
                <a:moveTo>
                  <a:pt x="1949970" y="1287780"/>
                </a:moveTo>
                <a:lnTo>
                  <a:pt x="1949970" y="1265682"/>
                </a:lnTo>
                <a:lnTo>
                  <a:pt x="1927871" y="1265682"/>
                </a:lnTo>
                <a:lnTo>
                  <a:pt x="1927871" y="1287780"/>
                </a:lnTo>
                <a:lnTo>
                  <a:pt x="1949970" y="1287780"/>
                </a:lnTo>
                <a:close/>
              </a:path>
              <a:path w="1950084" h="2497454">
                <a:moveTo>
                  <a:pt x="1949970" y="1332738"/>
                </a:moveTo>
                <a:lnTo>
                  <a:pt x="1949970" y="1310639"/>
                </a:lnTo>
                <a:lnTo>
                  <a:pt x="1927871" y="1310639"/>
                </a:lnTo>
                <a:lnTo>
                  <a:pt x="1927871" y="1332738"/>
                </a:lnTo>
                <a:lnTo>
                  <a:pt x="1949970" y="1332738"/>
                </a:lnTo>
                <a:close/>
              </a:path>
              <a:path w="1950084" h="2497454">
                <a:moveTo>
                  <a:pt x="1949970" y="1376934"/>
                </a:moveTo>
                <a:lnTo>
                  <a:pt x="1949970" y="1354836"/>
                </a:lnTo>
                <a:lnTo>
                  <a:pt x="1927871" y="1354836"/>
                </a:lnTo>
                <a:lnTo>
                  <a:pt x="1927871" y="1376934"/>
                </a:lnTo>
                <a:lnTo>
                  <a:pt x="1949970" y="1376934"/>
                </a:lnTo>
                <a:close/>
              </a:path>
              <a:path w="1950084" h="2497454">
                <a:moveTo>
                  <a:pt x="1949970" y="1421892"/>
                </a:moveTo>
                <a:lnTo>
                  <a:pt x="1949970" y="1399794"/>
                </a:lnTo>
                <a:lnTo>
                  <a:pt x="1927871" y="1399794"/>
                </a:lnTo>
                <a:lnTo>
                  <a:pt x="1927871" y="1421892"/>
                </a:lnTo>
                <a:lnTo>
                  <a:pt x="1949970" y="1421892"/>
                </a:lnTo>
                <a:close/>
              </a:path>
              <a:path w="1950084" h="2497454">
                <a:moveTo>
                  <a:pt x="1949970" y="1466088"/>
                </a:moveTo>
                <a:lnTo>
                  <a:pt x="1949970" y="1443989"/>
                </a:lnTo>
                <a:lnTo>
                  <a:pt x="1927871" y="1443989"/>
                </a:lnTo>
                <a:lnTo>
                  <a:pt x="1927871" y="1466088"/>
                </a:lnTo>
                <a:lnTo>
                  <a:pt x="1949970" y="1466088"/>
                </a:lnTo>
                <a:close/>
              </a:path>
              <a:path w="1950084" h="2497454">
                <a:moveTo>
                  <a:pt x="1949970" y="1511046"/>
                </a:moveTo>
                <a:lnTo>
                  <a:pt x="1949970" y="1488186"/>
                </a:lnTo>
                <a:lnTo>
                  <a:pt x="1927871" y="1488186"/>
                </a:lnTo>
                <a:lnTo>
                  <a:pt x="1927871" y="1511046"/>
                </a:lnTo>
                <a:lnTo>
                  <a:pt x="1949970" y="1511046"/>
                </a:lnTo>
                <a:close/>
              </a:path>
              <a:path w="1950084" h="2497454">
                <a:moveTo>
                  <a:pt x="1949970" y="1555242"/>
                </a:moveTo>
                <a:lnTo>
                  <a:pt x="1949970" y="1533144"/>
                </a:lnTo>
                <a:lnTo>
                  <a:pt x="1927871" y="1533144"/>
                </a:lnTo>
                <a:lnTo>
                  <a:pt x="1927871" y="1555242"/>
                </a:lnTo>
                <a:lnTo>
                  <a:pt x="1949970" y="1555242"/>
                </a:lnTo>
                <a:close/>
              </a:path>
              <a:path w="1950084" h="2497454">
                <a:moveTo>
                  <a:pt x="1949970" y="1600200"/>
                </a:moveTo>
                <a:lnTo>
                  <a:pt x="1949970" y="1577339"/>
                </a:lnTo>
                <a:lnTo>
                  <a:pt x="1927871" y="1577339"/>
                </a:lnTo>
                <a:lnTo>
                  <a:pt x="1927871" y="1600200"/>
                </a:lnTo>
                <a:lnTo>
                  <a:pt x="1949970" y="1600200"/>
                </a:lnTo>
                <a:close/>
              </a:path>
              <a:path w="1950084" h="2497454">
                <a:moveTo>
                  <a:pt x="1949970" y="1644396"/>
                </a:moveTo>
                <a:lnTo>
                  <a:pt x="1949970" y="1622298"/>
                </a:lnTo>
                <a:lnTo>
                  <a:pt x="1927871" y="1622298"/>
                </a:lnTo>
                <a:lnTo>
                  <a:pt x="1927871" y="1644396"/>
                </a:lnTo>
                <a:lnTo>
                  <a:pt x="1949970" y="1644396"/>
                </a:lnTo>
                <a:close/>
              </a:path>
              <a:path w="1950084" h="2497454">
                <a:moveTo>
                  <a:pt x="1949970" y="1689354"/>
                </a:moveTo>
                <a:lnTo>
                  <a:pt x="1949970" y="1666494"/>
                </a:lnTo>
                <a:lnTo>
                  <a:pt x="1927871" y="1666494"/>
                </a:lnTo>
                <a:lnTo>
                  <a:pt x="1927871" y="1689354"/>
                </a:lnTo>
                <a:lnTo>
                  <a:pt x="1949970" y="1689354"/>
                </a:lnTo>
                <a:close/>
              </a:path>
              <a:path w="1950084" h="2497454">
                <a:moveTo>
                  <a:pt x="1949970" y="1733550"/>
                </a:moveTo>
                <a:lnTo>
                  <a:pt x="1949970" y="1711452"/>
                </a:lnTo>
                <a:lnTo>
                  <a:pt x="1927871" y="1711452"/>
                </a:lnTo>
                <a:lnTo>
                  <a:pt x="1927871" y="1733550"/>
                </a:lnTo>
                <a:lnTo>
                  <a:pt x="1949970" y="1733550"/>
                </a:lnTo>
                <a:close/>
              </a:path>
              <a:path w="1950084" h="2497454">
                <a:moveTo>
                  <a:pt x="1949970" y="1777746"/>
                </a:moveTo>
                <a:lnTo>
                  <a:pt x="1949970" y="1755648"/>
                </a:lnTo>
                <a:lnTo>
                  <a:pt x="1927871" y="1755648"/>
                </a:lnTo>
                <a:lnTo>
                  <a:pt x="1927871" y="1777746"/>
                </a:lnTo>
                <a:lnTo>
                  <a:pt x="1949970" y="1777746"/>
                </a:lnTo>
                <a:close/>
              </a:path>
              <a:path w="1950084" h="2497454">
                <a:moveTo>
                  <a:pt x="1949970" y="1822704"/>
                </a:moveTo>
                <a:lnTo>
                  <a:pt x="1949970" y="1800606"/>
                </a:lnTo>
                <a:lnTo>
                  <a:pt x="1927871" y="1800606"/>
                </a:lnTo>
                <a:lnTo>
                  <a:pt x="1927871" y="1822704"/>
                </a:lnTo>
                <a:lnTo>
                  <a:pt x="1949970" y="1822704"/>
                </a:lnTo>
                <a:close/>
              </a:path>
              <a:path w="1950084" h="2497454">
                <a:moveTo>
                  <a:pt x="1949970" y="1866900"/>
                </a:moveTo>
                <a:lnTo>
                  <a:pt x="1949970" y="1844802"/>
                </a:lnTo>
                <a:lnTo>
                  <a:pt x="1927871" y="1844802"/>
                </a:lnTo>
                <a:lnTo>
                  <a:pt x="1927871" y="1866900"/>
                </a:lnTo>
                <a:lnTo>
                  <a:pt x="1949970" y="1866900"/>
                </a:lnTo>
                <a:close/>
              </a:path>
              <a:path w="1950084" h="2497454">
                <a:moveTo>
                  <a:pt x="1949970" y="1911858"/>
                </a:moveTo>
                <a:lnTo>
                  <a:pt x="1949970" y="1889760"/>
                </a:lnTo>
                <a:lnTo>
                  <a:pt x="1927871" y="1889760"/>
                </a:lnTo>
                <a:lnTo>
                  <a:pt x="1927871" y="1911858"/>
                </a:lnTo>
                <a:lnTo>
                  <a:pt x="1949970" y="1911858"/>
                </a:lnTo>
                <a:close/>
              </a:path>
              <a:path w="1950084" h="2497454">
                <a:moveTo>
                  <a:pt x="1949970" y="1956054"/>
                </a:moveTo>
                <a:lnTo>
                  <a:pt x="1949970" y="1933956"/>
                </a:lnTo>
                <a:lnTo>
                  <a:pt x="1927871" y="1933956"/>
                </a:lnTo>
                <a:lnTo>
                  <a:pt x="1927871" y="1956054"/>
                </a:lnTo>
                <a:lnTo>
                  <a:pt x="1949970" y="1956054"/>
                </a:lnTo>
                <a:close/>
              </a:path>
              <a:path w="1950084" h="2497454">
                <a:moveTo>
                  <a:pt x="1949970" y="2001012"/>
                </a:moveTo>
                <a:lnTo>
                  <a:pt x="1949970" y="1978914"/>
                </a:lnTo>
                <a:lnTo>
                  <a:pt x="1927871" y="1978914"/>
                </a:lnTo>
                <a:lnTo>
                  <a:pt x="1927871" y="2001012"/>
                </a:lnTo>
                <a:lnTo>
                  <a:pt x="1949970" y="2001012"/>
                </a:lnTo>
                <a:close/>
              </a:path>
              <a:path w="1950084" h="2497454">
                <a:moveTo>
                  <a:pt x="1949970" y="2045208"/>
                </a:moveTo>
                <a:lnTo>
                  <a:pt x="1949970" y="2023110"/>
                </a:lnTo>
                <a:lnTo>
                  <a:pt x="1927871" y="2023110"/>
                </a:lnTo>
                <a:lnTo>
                  <a:pt x="1927871" y="2045208"/>
                </a:lnTo>
                <a:lnTo>
                  <a:pt x="1949970" y="2045208"/>
                </a:lnTo>
                <a:close/>
              </a:path>
              <a:path w="1950084" h="2497454">
                <a:moveTo>
                  <a:pt x="1949970" y="2090166"/>
                </a:moveTo>
                <a:lnTo>
                  <a:pt x="1949970" y="2067306"/>
                </a:lnTo>
                <a:lnTo>
                  <a:pt x="1927871" y="2067306"/>
                </a:lnTo>
                <a:lnTo>
                  <a:pt x="1927871" y="2090166"/>
                </a:lnTo>
                <a:lnTo>
                  <a:pt x="1949970" y="2090166"/>
                </a:lnTo>
                <a:close/>
              </a:path>
              <a:path w="1950084" h="2497454">
                <a:moveTo>
                  <a:pt x="1949970" y="2134362"/>
                </a:moveTo>
                <a:lnTo>
                  <a:pt x="1949970" y="2112264"/>
                </a:lnTo>
                <a:lnTo>
                  <a:pt x="1927871" y="2112264"/>
                </a:lnTo>
                <a:lnTo>
                  <a:pt x="1927871" y="2134362"/>
                </a:lnTo>
                <a:lnTo>
                  <a:pt x="1949970" y="2134362"/>
                </a:lnTo>
                <a:close/>
              </a:path>
              <a:path w="1950084" h="2497454">
                <a:moveTo>
                  <a:pt x="1949970" y="2179320"/>
                </a:moveTo>
                <a:lnTo>
                  <a:pt x="1949970" y="2156460"/>
                </a:lnTo>
                <a:lnTo>
                  <a:pt x="1927871" y="2156460"/>
                </a:lnTo>
                <a:lnTo>
                  <a:pt x="1927871" y="2179320"/>
                </a:lnTo>
                <a:lnTo>
                  <a:pt x="1949970" y="2179320"/>
                </a:lnTo>
                <a:close/>
              </a:path>
              <a:path w="1950084" h="2497454">
                <a:moveTo>
                  <a:pt x="1949970" y="2223516"/>
                </a:moveTo>
                <a:lnTo>
                  <a:pt x="1949970" y="2201417"/>
                </a:lnTo>
                <a:lnTo>
                  <a:pt x="1927871" y="2201417"/>
                </a:lnTo>
                <a:lnTo>
                  <a:pt x="1927871" y="2223516"/>
                </a:lnTo>
                <a:lnTo>
                  <a:pt x="1949970" y="2223516"/>
                </a:lnTo>
                <a:close/>
              </a:path>
              <a:path w="1950084" h="2497454">
                <a:moveTo>
                  <a:pt x="1949970" y="2268474"/>
                </a:moveTo>
                <a:lnTo>
                  <a:pt x="1949970" y="2245614"/>
                </a:lnTo>
                <a:lnTo>
                  <a:pt x="1927871" y="2245614"/>
                </a:lnTo>
                <a:lnTo>
                  <a:pt x="1927871" y="2268474"/>
                </a:lnTo>
                <a:lnTo>
                  <a:pt x="1949970" y="2268474"/>
                </a:lnTo>
                <a:close/>
              </a:path>
              <a:path w="1950084" h="2497454">
                <a:moveTo>
                  <a:pt x="1949970" y="2312670"/>
                </a:moveTo>
                <a:lnTo>
                  <a:pt x="1949970" y="2290572"/>
                </a:lnTo>
                <a:lnTo>
                  <a:pt x="1927871" y="2290572"/>
                </a:lnTo>
                <a:lnTo>
                  <a:pt x="1927871" y="2312670"/>
                </a:lnTo>
                <a:lnTo>
                  <a:pt x="1949970" y="2312670"/>
                </a:lnTo>
                <a:close/>
              </a:path>
              <a:path w="1950084" h="2497454">
                <a:moveTo>
                  <a:pt x="1949970" y="2357628"/>
                </a:moveTo>
                <a:lnTo>
                  <a:pt x="1949970" y="2334767"/>
                </a:lnTo>
                <a:lnTo>
                  <a:pt x="1927871" y="2334767"/>
                </a:lnTo>
                <a:lnTo>
                  <a:pt x="1927871" y="2357628"/>
                </a:lnTo>
                <a:lnTo>
                  <a:pt x="1949970" y="2357628"/>
                </a:lnTo>
                <a:close/>
              </a:path>
              <a:path w="1950084" h="2497454">
                <a:moveTo>
                  <a:pt x="1949970" y="2401824"/>
                </a:moveTo>
                <a:lnTo>
                  <a:pt x="1949970" y="2379726"/>
                </a:lnTo>
                <a:lnTo>
                  <a:pt x="1927871" y="2379726"/>
                </a:lnTo>
                <a:lnTo>
                  <a:pt x="1927871" y="2401824"/>
                </a:lnTo>
                <a:lnTo>
                  <a:pt x="1949970" y="2401824"/>
                </a:lnTo>
                <a:close/>
              </a:path>
              <a:path w="1950084" h="2497454">
                <a:moveTo>
                  <a:pt x="1949970" y="2446020"/>
                </a:moveTo>
                <a:lnTo>
                  <a:pt x="1949970" y="2423922"/>
                </a:lnTo>
                <a:lnTo>
                  <a:pt x="1927871" y="2423922"/>
                </a:lnTo>
                <a:lnTo>
                  <a:pt x="1927871" y="2446020"/>
                </a:lnTo>
                <a:lnTo>
                  <a:pt x="1949970" y="2446020"/>
                </a:lnTo>
                <a:close/>
              </a:path>
              <a:path w="1950084" h="2497454">
                <a:moveTo>
                  <a:pt x="1949970" y="2491740"/>
                </a:moveTo>
                <a:lnTo>
                  <a:pt x="1949970" y="2468879"/>
                </a:lnTo>
                <a:lnTo>
                  <a:pt x="1927860" y="2468879"/>
                </a:lnTo>
                <a:lnTo>
                  <a:pt x="1927860" y="2485644"/>
                </a:lnTo>
                <a:lnTo>
                  <a:pt x="1933968" y="2479942"/>
                </a:lnTo>
                <a:lnTo>
                  <a:pt x="1933968" y="2474976"/>
                </a:lnTo>
                <a:lnTo>
                  <a:pt x="1939289" y="2474976"/>
                </a:lnTo>
                <a:lnTo>
                  <a:pt x="1939289" y="2497074"/>
                </a:lnTo>
                <a:lnTo>
                  <a:pt x="1945386" y="2497074"/>
                </a:lnTo>
                <a:lnTo>
                  <a:pt x="1949970" y="2491740"/>
                </a:lnTo>
                <a:close/>
              </a:path>
              <a:path w="1950084" h="2497454">
                <a:moveTo>
                  <a:pt x="1939289" y="2474976"/>
                </a:moveTo>
                <a:lnTo>
                  <a:pt x="1933968" y="2474976"/>
                </a:lnTo>
                <a:lnTo>
                  <a:pt x="1933968" y="2479942"/>
                </a:lnTo>
                <a:lnTo>
                  <a:pt x="1939289" y="2474976"/>
                </a:lnTo>
                <a:close/>
              </a:path>
              <a:path w="1950084" h="2497454">
                <a:moveTo>
                  <a:pt x="1939289" y="2497074"/>
                </a:moveTo>
                <a:lnTo>
                  <a:pt x="1939289" y="2474976"/>
                </a:lnTo>
                <a:lnTo>
                  <a:pt x="1933968" y="2479942"/>
                </a:lnTo>
                <a:lnTo>
                  <a:pt x="1933968" y="2497074"/>
                </a:lnTo>
                <a:lnTo>
                  <a:pt x="1939289" y="2497074"/>
                </a:lnTo>
                <a:close/>
              </a:path>
              <a:path w="1950084" h="2497454">
                <a:moveTo>
                  <a:pt x="1911870" y="2497074"/>
                </a:moveTo>
                <a:lnTo>
                  <a:pt x="1911870" y="2474976"/>
                </a:lnTo>
                <a:lnTo>
                  <a:pt x="1889010" y="2474976"/>
                </a:lnTo>
                <a:lnTo>
                  <a:pt x="1889010" y="2497074"/>
                </a:lnTo>
                <a:lnTo>
                  <a:pt x="1911870" y="2497074"/>
                </a:lnTo>
                <a:close/>
              </a:path>
              <a:path w="1950084" h="2497454">
                <a:moveTo>
                  <a:pt x="1866899" y="2497074"/>
                </a:moveTo>
                <a:lnTo>
                  <a:pt x="1866899" y="2474976"/>
                </a:lnTo>
                <a:lnTo>
                  <a:pt x="1844801" y="2474976"/>
                </a:lnTo>
                <a:lnTo>
                  <a:pt x="1844801" y="2497074"/>
                </a:lnTo>
                <a:lnTo>
                  <a:pt x="1866899" y="2497074"/>
                </a:lnTo>
                <a:close/>
              </a:path>
              <a:path w="1950084" h="2497454">
                <a:moveTo>
                  <a:pt x="1822716" y="2497074"/>
                </a:moveTo>
                <a:lnTo>
                  <a:pt x="1822716" y="2474976"/>
                </a:lnTo>
                <a:lnTo>
                  <a:pt x="1800618" y="2474976"/>
                </a:lnTo>
                <a:lnTo>
                  <a:pt x="1800618" y="2497074"/>
                </a:lnTo>
                <a:lnTo>
                  <a:pt x="1822716" y="2497074"/>
                </a:lnTo>
                <a:close/>
              </a:path>
              <a:path w="1950084" h="2497454">
                <a:moveTo>
                  <a:pt x="1777758" y="2497074"/>
                </a:moveTo>
                <a:lnTo>
                  <a:pt x="1777758" y="2474976"/>
                </a:lnTo>
                <a:lnTo>
                  <a:pt x="1755660" y="2474976"/>
                </a:lnTo>
                <a:lnTo>
                  <a:pt x="1755660" y="2497074"/>
                </a:lnTo>
                <a:lnTo>
                  <a:pt x="1777758" y="2497074"/>
                </a:lnTo>
                <a:close/>
              </a:path>
              <a:path w="1950084" h="2497454">
                <a:moveTo>
                  <a:pt x="1733549" y="2497074"/>
                </a:moveTo>
                <a:lnTo>
                  <a:pt x="1733549" y="2474976"/>
                </a:lnTo>
                <a:lnTo>
                  <a:pt x="1711451" y="2474976"/>
                </a:lnTo>
                <a:lnTo>
                  <a:pt x="1711451" y="2497074"/>
                </a:lnTo>
                <a:lnTo>
                  <a:pt x="1733549" y="2497074"/>
                </a:lnTo>
                <a:close/>
              </a:path>
              <a:path w="1950084" h="2497454">
                <a:moveTo>
                  <a:pt x="1688604" y="2497074"/>
                </a:moveTo>
                <a:lnTo>
                  <a:pt x="1688604" y="2474976"/>
                </a:lnTo>
                <a:lnTo>
                  <a:pt x="1666506" y="2474976"/>
                </a:lnTo>
                <a:lnTo>
                  <a:pt x="1666506" y="2497074"/>
                </a:lnTo>
                <a:lnTo>
                  <a:pt x="1688604" y="2497074"/>
                </a:lnTo>
                <a:close/>
              </a:path>
              <a:path w="1950084" h="2497454">
                <a:moveTo>
                  <a:pt x="1644408" y="2497074"/>
                </a:moveTo>
                <a:lnTo>
                  <a:pt x="1644408" y="2474976"/>
                </a:lnTo>
                <a:lnTo>
                  <a:pt x="1622310" y="2474976"/>
                </a:lnTo>
                <a:lnTo>
                  <a:pt x="1622310" y="2497074"/>
                </a:lnTo>
                <a:lnTo>
                  <a:pt x="1644408" y="2497074"/>
                </a:lnTo>
                <a:close/>
              </a:path>
              <a:path w="1950084" h="2497454">
                <a:moveTo>
                  <a:pt x="1599438" y="2497074"/>
                </a:moveTo>
                <a:lnTo>
                  <a:pt x="1599438" y="2474976"/>
                </a:lnTo>
                <a:lnTo>
                  <a:pt x="1577339" y="2474976"/>
                </a:lnTo>
                <a:lnTo>
                  <a:pt x="1577339" y="2497074"/>
                </a:lnTo>
                <a:lnTo>
                  <a:pt x="1599438" y="2497074"/>
                </a:lnTo>
                <a:close/>
              </a:path>
              <a:path w="1950084" h="2497454">
                <a:moveTo>
                  <a:pt x="1555254" y="2497074"/>
                </a:moveTo>
                <a:lnTo>
                  <a:pt x="1555254" y="2474976"/>
                </a:lnTo>
                <a:lnTo>
                  <a:pt x="1533156" y="2474976"/>
                </a:lnTo>
                <a:lnTo>
                  <a:pt x="1533156" y="2497074"/>
                </a:lnTo>
                <a:lnTo>
                  <a:pt x="1555254" y="2497074"/>
                </a:lnTo>
                <a:close/>
              </a:path>
              <a:path w="1950084" h="2497454">
                <a:moveTo>
                  <a:pt x="1511058" y="2497074"/>
                </a:moveTo>
                <a:lnTo>
                  <a:pt x="1511058" y="2474976"/>
                </a:lnTo>
                <a:lnTo>
                  <a:pt x="1488198" y="2474976"/>
                </a:lnTo>
                <a:lnTo>
                  <a:pt x="1488198" y="2497074"/>
                </a:lnTo>
                <a:lnTo>
                  <a:pt x="1511058" y="2497074"/>
                </a:lnTo>
                <a:close/>
              </a:path>
              <a:path w="1950084" h="2497454">
                <a:moveTo>
                  <a:pt x="1466088" y="2497074"/>
                </a:moveTo>
                <a:lnTo>
                  <a:pt x="1466088" y="2474976"/>
                </a:lnTo>
                <a:lnTo>
                  <a:pt x="1443989" y="2474976"/>
                </a:lnTo>
                <a:lnTo>
                  <a:pt x="1443989" y="2497074"/>
                </a:lnTo>
                <a:lnTo>
                  <a:pt x="1466088" y="2497074"/>
                </a:lnTo>
                <a:close/>
              </a:path>
              <a:path w="1950084" h="2497454">
                <a:moveTo>
                  <a:pt x="1421904" y="2497074"/>
                </a:moveTo>
                <a:lnTo>
                  <a:pt x="1421904" y="2474976"/>
                </a:lnTo>
                <a:lnTo>
                  <a:pt x="1399044" y="2474976"/>
                </a:lnTo>
                <a:lnTo>
                  <a:pt x="1399044" y="2497074"/>
                </a:lnTo>
                <a:lnTo>
                  <a:pt x="1421904" y="2497074"/>
                </a:lnTo>
                <a:close/>
              </a:path>
              <a:path w="1950084" h="2497454">
                <a:moveTo>
                  <a:pt x="1376934" y="2497074"/>
                </a:moveTo>
                <a:lnTo>
                  <a:pt x="1376934" y="2474976"/>
                </a:lnTo>
                <a:lnTo>
                  <a:pt x="1354836" y="2474976"/>
                </a:lnTo>
                <a:lnTo>
                  <a:pt x="1354836" y="2497074"/>
                </a:lnTo>
                <a:lnTo>
                  <a:pt x="1376934" y="2497074"/>
                </a:lnTo>
                <a:close/>
              </a:path>
              <a:path w="1950084" h="2497454">
                <a:moveTo>
                  <a:pt x="1332738" y="2497074"/>
                </a:moveTo>
                <a:lnTo>
                  <a:pt x="1332738" y="2474976"/>
                </a:lnTo>
                <a:lnTo>
                  <a:pt x="1309878" y="2474976"/>
                </a:lnTo>
                <a:lnTo>
                  <a:pt x="1309878" y="2497074"/>
                </a:lnTo>
                <a:lnTo>
                  <a:pt x="1332738" y="2497074"/>
                </a:lnTo>
                <a:close/>
              </a:path>
              <a:path w="1950084" h="2497454">
                <a:moveTo>
                  <a:pt x="1287792" y="2497074"/>
                </a:moveTo>
                <a:lnTo>
                  <a:pt x="1287792" y="2474976"/>
                </a:lnTo>
                <a:lnTo>
                  <a:pt x="1265694" y="2474976"/>
                </a:lnTo>
                <a:lnTo>
                  <a:pt x="1265694" y="2497074"/>
                </a:lnTo>
                <a:lnTo>
                  <a:pt x="1287792" y="2497074"/>
                </a:lnTo>
                <a:close/>
              </a:path>
              <a:path w="1950084" h="2497454">
                <a:moveTo>
                  <a:pt x="1243584" y="2497074"/>
                </a:moveTo>
                <a:lnTo>
                  <a:pt x="1243584" y="2474976"/>
                </a:lnTo>
                <a:lnTo>
                  <a:pt x="1221486" y="2474976"/>
                </a:lnTo>
                <a:lnTo>
                  <a:pt x="1221486" y="2497074"/>
                </a:lnTo>
                <a:lnTo>
                  <a:pt x="1243584" y="2497074"/>
                </a:lnTo>
                <a:close/>
              </a:path>
              <a:path w="1950084" h="2497454">
                <a:moveTo>
                  <a:pt x="1198626" y="2497074"/>
                </a:moveTo>
                <a:lnTo>
                  <a:pt x="1198626" y="2474976"/>
                </a:lnTo>
                <a:lnTo>
                  <a:pt x="1176528" y="2474976"/>
                </a:lnTo>
                <a:lnTo>
                  <a:pt x="1176528" y="2497074"/>
                </a:lnTo>
                <a:lnTo>
                  <a:pt x="1198626" y="2497074"/>
                </a:lnTo>
                <a:close/>
              </a:path>
              <a:path w="1950084" h="2497454">
                <a:moveTo>
                  <a:pt x="1154442" y="2497074"/>
                </a:moveTo>
                <a:lnTo>
                  <a:pt x="1154442" y="2474976"/>
                </a:lnTo>
                <a:lnTo>
                  <a:pt x="1132344" y="2474976"/>
                </a:lnTo>
                <a:lnTo>
                  <a:pt x="1132344" y="2497074"/>
                </a:lnTo>
                <a:lnTo>
                  <a:pt x="1154442" y="2497074"/>
                </a:lnTo>
                <a:close/>
              </a:path>
              <a:path w="1950084" h="2497454">
                <a:moveTo>
                  <a:pt x="1109484" y="2497074"/>
                </a:moveTo>
                <a:lnTo>
                  <a:pt x="1109484" y="2474976"/>
                </a:lnTo>
                <a:lnTo>
                  <a:pt x="1087386" y="2474976"/>
                </a:lnTo>
                <a:lnTo>
                  <a:pt x="1087386" y="2497074"/>
                </a:lnTo>
                <a:lnTo>
                  <a:pt x="1109484" y="2497074"/>
                </a:lnTo>
                <a:close/>
              </a:path>
              <a:path w="1950084" h="2497454">
                <a:moveTo>
                  <a:pt x="1065276" y="2497074"/>
                </a:moveTo>
                <a:lnTo>
                  <a:pt x="1065276" y="2474976"/>
                </a:lnTo>
                <a:lnTo>
                  <a:pt x="1043178" y="2474976"/>
                </a:lnTo>
                <a:lnTo>
                  <a:pt x="1043178" y="2497074"/>
                </a:lnTo>
                <a:lnTo>
                  <a:pt x="1065276" y="2497074"/>
                </a:lnTo>
                <a:close/>
              </a:path>
              <a:path w="1950084" h="2497454">
                <a:moveTo>
                  <a:pt x="1020330" y="2497074"/>
                </a:moveTo>
                <a:lnTo>
                  <a:pt x="1020330" y="2474976"/>
                </a:lnTo>
                <a:lnTo>
                  <a:pt x="998232" y="2474976"/>
                </a:lnTo>
                <a:lnTo>
                  <a:pt x="998232" y="2497074"/>
                </a:lnTo>
                <a:lnTo>
                  <a:pt x="1020330" y="2497074"/>
                </a:lnTo>
                <a:close/>
              </a:path>
              <a:path w="1950084" h="2497454">
                <a:moveTo>
                  <a:pt x="976134" y="2497074"/>
                </a:moveTo>
                <a:lnTo>
                  <a:pt x="976134" y="2474976"/>
                </a:lnTo>
                <a:lnTo>
                  <a:pt x="954036" y="2474976"/>
                </a:lnTo>
                <a:lnTo>
                  <a:pt x="954036" y="2497074"/>
                </a:lnTo>
                <a:lnTo>
                  <a:pt x="976134" y="2497074"/>
                </a:lnTo>
                <a:close/>
              </a:path>
              <a:path w="1950084" h="2497454">
                <a:moveTo>
                  <a:pt x="931926" y="2497074"/>
                </a:moveTo>
                <a:lnTo>
                  <a:pt x="931926" y="2474976"/>
                </a:lnTo>
                <a:lnTo>
                  <a:pt x="909066" y="2474976"/>
                </a:lnTo>
                <a:lnTo>
                  <a:pt x="909066" y="2497074"/>
                </a:lnTo>
                <a:lnTo>
                  <a:pt x="931926" y="2497074"/>
                </a:lnTo>
                <a:close/>
              </a:path>
              <a:path w="1950084" h="2497454">
                <a:moveTo>
                  <a:pt x="886980" y="2497074"/>
                </a:moveTo>
                <a:lnTo>
                  <a:pt x="886980" y="2474976"/>
                </a:lnTo>
                <a:lnTo>
                  <a:pt x="864882" y="2474976"/>
                </a:lnTo>
                <a:lnTo>
                  <a:pt x="864882" y="2497074"/>
                </a:lnTo>
                <a:lnTo>
                  <a:pt x="886980" y="2497074"/>
                </a:lnTo>
                <a:close/>
              </a:path>
              <a:path w="1950084" h="2497454">
                <a:moveTo>
                  <a:pt x="842784" y="2497074"/>
                </a:moveTo>
                <a:lnTo>
                  <a:pt x="842784" y="2474976"/>
                </a:lnTo>
                <a:lnTo>
                  <a:pt x="819924" y="2474976"/>
                </a:lnTo>
                <a:lnTo>
                  <a:pt x="819924" y="2497074"/>
                </a:lnTo>
                <a:lnTo>
                  <a:pt x="842784" y="2497074"/>
                </a:lnTo>
                <a:close/>
              </a:path>
              <a:path w="1950084" h="2497454">
                <a:moveTo>
                  <a:pt x="797813" y="2497074"/>
                </a:moveTo>
                <a:lnTo>
                  <a:pt x="797813" y="2474976"/>
                </a:lnTo>
                <a:lnTo>
                  <a:pt x="775715" y="2474976"/>
                </a:lnTo>
                <a:lnTo>
                  <a:pt x="775715" y="2497074"/>
                </a:lnTo>
                <a:lnTo>
                  <a:pt x="797813" y="2497074"/>
                </a:lnTo>
                <a:close/>
              </a:path>
              <a:path w="1950084" h="2497454">
                <a:moveTo>
                  <a:pt x="753630" y="2497074"/>
                </a:moveTo>
                <a:lnTo>
                  <a:pt x="753630" y="2474976"/>
                </a:lnTo>
                <a:lnTo>
                  <a:pt x="730770" y="2474976"/>
                </a:lnTo>
                <a:lnTo>
                  <a:pt x="730770" y="2497074"/>
                </a:lnTo>
                <a:lnTo>
                  <a:pt x="753630" y="2497074"/>
                </a:lnTo>
                <a:close/>
              </a:path>
              <a:path w="1950084" h="2497454">
                <a:moveTo>
                  <a:pt x="708660" y="2497074"/>
                </a:moveTo>
                <a:lnTo>
                  <a:pt x="708660" y="2474976"/>
                </a:lnTo>
                <a:lnTo>
                  <a:pt x="686562" y="2474976"/>
                </a:lnTo>
                <a:lnTo>
                  <a:pt x="686562" y="2497074"/>
                </a:lnTo>
                <a:lnTo>
                  <a:pt x="708660" y="2497074"/>
                </a:lnTo>
                <a:close/>
              </a:path>
              <a:path w="1950084" h="2497454">
                <a:moveTo>
                  <a:pt x="664463" y="2497074"/>
                </a:moveTo>
                <a:lnTo>
                  <a:pt x="664463" y="2474976"/>
                </a:lnTo>
                <a:lnTo>
                  <a:pt x="642365" y="2474976"/>
                </a:lnTo>
                <a:lnTo>
                  <a:pt x="642365" y="2497074"/>
                </a:lnTo>
                <a:lnTo>
                  <a:pt x="664463" y="2497074"/>
                </a:lnTo>
                <a:close/>
              </a:path>
              <a:path w="1950084" h="2497454">
                <a:moveTo>
                  <a:pt x="619518" y="2497074"/>
                </a:moveTo>
                <a:lnTo>
                  <a:pt x="619518" y="2474976"/>
                </a:lnTo>
                <a:lnTo>
                  <a:pt x="597420" y="2474976"/>
                </a:lnTo>
                <a:lnTo>
                  <a:pt x="597420" y="2497074"/>
                </a:lnTo>
                <a:lnTo>
                  <a:pt x="619518" y="2497074"/>
                </a:lnTo>
                <a:close/>
              </a:path>
              <a:path w="1950084" h="2497454">
                <a:moveTo>
                  <a:pt x="575310" y="2497074"/>
                </a:moveTo>
                <a:lnTo>
                  <a:pt x="575310" y="2474976"/>
                </a:lnTo>
                <a:lnTo>
                  <a:pt x="553212" y="2474976"/>
                </a:lnTo>
                <a:lnTo>
                  <a:pt x="553212" y="2497074"/>
                </a:lnTo>
                <a:lnTo>
                  <a:pt x="575310" y="2497074"/>
                </a:lnTo>
                <a:close/>
              </a:path>
              <a:path w="1950084" h="2497454">
                <a:moveTo>
                  <a:pt x="530352" y="2497074"/>
                </a:moveTo>
                <a:lnTo>
                  <a:pt x="530352" y="2474976"/>
                </a:lnTo>
                <a:lnTo>
                  <a:pt x="508254" y="2474976"/>
                </a:lnTo>
                <a:lnTo>
                  <a:pt x="508254" y="2497074"/>
                </a:lnTo>
                <a:lnTo>
                  <a:pt x="530352" y="2497074"/>
                </a:lnTo>
                <a:close/>
              </a:path>
              <a:path w="1950084" h="2497454">
                <a:moveTo>
                  <a:pt x="486168" y="2497074"/>
                </a:moveTo>
                <a:lnTo>
                  <a:pt x="486168" y="2474976"/>
                </a:lnTo>
                <a:lnTo>
                  <a:pt x="464070" y="2474976"/>
                </a:lnTo>
                <a:lnTo>
                  <a:pt x="464070" y="2497074"/>
                </a:lnTo>
                <a:lnTo>
                  <a:pt x="486168" y="2497074"/>
                </a:lnTo>
                <a:close/>
              </a:path>
              <a:path w="1950084" h="2497454">
                <a:moveTo>
                  <a:pt x="441210" y="2497074"/>
                </a:moveTo>
                <a:lnTo>
                  <a:pt x="441210" y="2474976"/>
                </a:lnTo>
                <a:lnTo>
                  <a:pt x="419111" y="2474976"/>
                </a:lnTo>
                <a:lnTo>
                  <a:pt x="419111" y="2497074"/>
                </a:lnTo>
                <a:lnTo>
                  <a:pt x="441210" y="2497074"/>
                </a:lnTo>
                <a:close/>
              </a:path>
              <a:path w="1950084" h="2497454">
                <a:moveTo>
                  <a:pt x="397002" y="2497074"/>
                </a:moveTo>
                <a:lnTo>
                  <a:pt x="397002" y="2474976"/>
                </a:lnTo>
                <a:lnTo>
                  <a:pt x="374904" y="2474976"/>
                </a:lnTo>
                <a:lnTo>
                  <a:pt x="374904" y="2497074"/>
                </a:lnTo>
                <a:lnTo>
                  <a:pt x="397002" y="2497074"/>
                </a:lnTo>
                <a:close/>
              </a:path>
              <a:path w="1950084" h="2497454">
                <a:moveTo>
                  <a:pt x="352818" y="2497074"/>
                </a:moveTo>
                <a:lnTo>
                  <a:pt x="352818" y="2474976"/>
                </a:lnTo>
                <a:lnTo>
                  <a:pt x="329958" y="2474976"/>
                </a:lnTo>
                <a:lnTo>
                  <a:pt x="329958" y="2497074"/>
                </a:lnTo>
                <a:lnTo>
                  <a:pt x="352818" y="2497074"/>
                </a:lnTo>
                <a:close/>
              </a:path>
              <a:path w="1950084" h="2497454">
                <a:moveTo>
                  <a:pt x="307847" y="2497074"/>
                </a:moveTo>
                <a:lnTo>
                  <a:pt x="307847" y="2474976"/>
                </a:lnTo>
                <a:lnTo>
                  <a:pt x="285749" y="2474976"/>
                </a:lnTo>
                <a:lnTo>
                  <a:pt x="285749" y="2497074"/>
                </a:lnTo>
                <a:lnTo>
                  <a:pt x="307847" y="2497074"/>
                </a:lnTo>
                <a:close/>
              </a:path>
              <a:path w="1950084" h="2497454">
                <a:moveTo>
                  <a:pt x="263652" y="2497074"/>
                </a:moveTo>
                <a:lnTo>
                  <a:pt x="263652" y="2474976"/>
                </a:lnTo>
                <a:lnTo>
                  <a:pt x="240792" y="2474976"/>
                </a:lnTo>
                <a:lnTo>
                  <a:pt x="240792" y="2497074"/>
                </a:lnTo>
                <a:lnTo>
                  <a:pt x="263652" y="2497074"/>
                </a:lnTo>
                <a:close/>
              </a:path>
              <a:path w="1950084" h="2497454">
                <a:moveTo>
                  <a:pt x="218706" y="2497074"/>
                </a:moveTo>
                <a:lnTo>
                  <a:pt x="218706" y="2474976"/>
                </a:lnTo>
                <a:lnTo>
                  <a:pt x="196608" y="2474976"/>
                </a:lnTo>
                <a:lnTo>
                  <a:pt x="196608" y="2497074"/>
                </a:lnTo>
                <a:lnTo>
                  <a:pt x="218706" y="2497074"/>
                </a:lnTo>
                <a:close/>
              </a:path>
              <a:path w="1950084" h="2497454">
                <a:moveTo>
                  <a:pt x="174497" y="2497074"/>
                </a:moveTo>
                <a:lnTo>
                  <a:pt x="174497" y="2474976"/>
                </a:lnTo>
                <a:lnTo>
                  <a:pt x="151637" y="2474976"/>
                </a:lnTo>
                <a:lnTo>
                  <a:pt x="151637" y="2497074"/>
                </a:lnTo>
                <a:lnTo>
                  <a:pt x="174497" y="2497074"/>
                </a:lnTo>
                <a:close/>
              </a:path>
              <a:path w="1950084" h="2497454">
                <a:moveTo>
                  <a:pt x="129539" y="2497074"/>
                </a:moveTo>
                <a:lnTo>
                  <a:pt x="129539" y="2474976"/>
                </a:lnTo>
                <a:lnTo>
                  <a:pt x="107441" y="2474976"/>
                </a:lnTo>
                <a:lnTo>
                  <a:pt x="107441" y="2497074"/>
                </a:lnTo>
                <a:lnTo>
                  <a:pt x="129539" y="2497074"/>
                </a:lnTo>
                <a:close/>
              </a:path>
              <a:path w="1950084" h="2497454">
                <a:moveTo>
                  <a:pt x="85356" y="2497074"/>
                </a:moveTo>
                <a:lnTo>
                  <a:pt x="85356" y="2474976"/>
                </a:lnTo>
                <a:lnTo>
                  <a:pt x="62496" y="2474976"/>
                </a:lnTo>
                <a:lnTo>
                  <a:pt x="62496" y="2497074"/>
                </a:lnTo>
                <a:lnTo>
                  <a:pt x="85356" y="2497074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48877" y="3433492"/>
            <a:ext cx="1223039" cy="474489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marL="576" algn="ctr" defTabSz="829178">
              <a:lnSpc>
                <a:spcPts val="1758"/>
              </a:lnSpc>
            </a:pPr>
            <a:r>
              <a:rPr sz="1587" spc="-86" dirty="0">
                <a:solidFill>
                  <a:srgbClr val="843B0B"/>
                </a:solidFill>
                <a:latin typeface="Trebuchet MS"/>
                <a:cs typeface="Trebuchet MS"/>
              </a:rPr>
              <a:t>Item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29178">
              <a:lnSpc>
                <a:spcPts val="1868"/>
              </a:lnSpc>
              <a:spcBef>
                <a:spcPts val="5"/>
              </a:spcBef>
            </a:pPr>
            <a:r>
              <a:rPr sz="1587" spc="-82" dirty="0">
                <a:solidFill>
                  <a:srgbClr val="843B0B"/>
                </a:solidFill>
                <a:latin typeface="Trebuchet MS"/>
                <a:cs typeface="Trebuchet MS"/>
              </a:rPr>
              <a:t>Popularity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3337" y="4012534"/>
            <a:ext cx="1232713" cy="1647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3082" y="3860320"/>
            <a:ext cx="2536481" cy="1527647"/>
            <a:chOff x="3523898" y="4257075"/>
            <a:chExt cx="2797175" cy="1684655"/>
          </a:xfrm>
        </p:grpSpPr>
        <p:sp>
          <p:nvSpPr>
            <p:cNvPr id="3" name="object 3"/>
            <p:cNvSpPr/>
            <p:nvPr/>
          </p:nvSpPr>
          <p:spPr>
            <a:xfrm>
              <a:off x="3528343" y="4607456"/>
              <a:ext cx="2792730" cy="1327785"/>
            </a:xfrm>
            <a:custGeom>
              <a:avLst/>
              <a:gdLst/>
              <a:ahLst/>
              <a:cxnLst/>
              <a:rect l="l" t="t" r="r" b="b"/>
              <a:pathLst>
                <a:path w="2792729" h="1327785">
                  <a:moveTo>
                    <a:pt x="2792259" y="693280"/>
                  </a:moveTo>
                  <a:lnTo>
                    <a:pt x="2765104" y="625885"/>
                  </a:lnTo>
                  <a:lnTo>
                    <a:pt x="2736980" y="595741"/>
                  </a:lnTo>
                  <a:lnTo>
                    <a:pt x="2699694" y="569276"/>
                  </a:lnTo>
                  <a:lnTo>
                    <a:pt x="2653648" y="547473"/>
                  </a:lnTo>
                  <a:lnTo>
                    <a:pt x="2690700" y="515410"/>
                  </a:lnTo>
                  <a:lnTo>
                    <a:pt x="2715751" y="479560"/>
                  </a:lnTo>
                  <a:lnTo>
                    <a:pt x="2728228" y="441281"/>
                  </a:lnTo>
                  <a:lnTo>
                    <a:pt x="2727562" y="401931"/>
                  </a:lnTo>
                  <a:lnTo>
                    <a:pt x="2693117" y="333208"/>
                  </a:lnTo>
                  <a:lnTo>
                    <a:pt x="2661835" y="304419"/>
                  </a:lnTo>
                  <a:lnTo>
                    <a:pt x="2622882" y="280202"/>
                  </a:lnTo>
                  <a:lnTo>
                    <a:pt x="2577536" y="261199"/>
                  </a:lnTo>
                  <a:lnTo>
                    <a:pt x="2527072" y="248055"/>
                  </a:lnTo>
                  <a:lnTo>
                    <a:pt x="2472769" y="241411"/>
                  </a:lnTo>
                  <a:lnTo>
                    <a:pt x="2415904" y="241911"/>
                  </a:lnTo>
                  <a:lnTo>
                    <a:pt x="2413618" y="240387"/>
                  </a:lnTo>
                  <a:lnTo>
                    <a:pt x="2380098" y="207195"/>
                  </a:lnTo>
                  <a:lnTo>
                    <a:pt x="2345655" y="180664"/>
                  </a:lnTo>
                  <a:lnTo>
                    <a:pt x="2307657" y="157049"/>
                  </a:lnTo>
                  <a:lnTo>
                    <a:pt x="2266522" y="136417"/>
                  </a:lnTo>
                  <a:lnTo>
                    <a:pt x="2222666" y="118834"/>
                  </a:lnTo>
                  <a:lnTo>
                    <a:pt x="2176508" y="104367"/>
                  </a:lnTo>
                  <a:lnTo>
                    <a:pt x="2128464" y="93082"/>
                  </a:lnTo>
                  <a:lnTo>
                    <a:pt x="2078951" y="85046"/>
                  </a:lnTo>
                  <a:lnTo>
                    <a:pt x="2028387" y="80324"/>
                  </a:lnTo>
                  <a:lnTo>
                    <a:pt x="1977189" y="78984"/>
                  </a:lnTo>
                  <a:lnTo>
                    <a:pt x="1925775" y="81092"/>
                  </a:lnTo>
                  <a:lnTo>
                    <a:pt x="1874561" y="86713"/>
                  </a:lnTo>
                  <a:lnTo>
                    <a:pt x="1823964" y="95915"/>
                  </a:lnTo>
                  <a:lnTo>
                    <a:pt x="1774403" y="108763"/>
                  </a:lnTo>
                  <a:lnTo>
                    <a:pt x="1726294" y="125325"/>
                  </a:lnTo>
                  <a:lnTo>
                    <a:pt x="1689657" y="94571"/>
                  </a:lnTo>
                  <a:lnTo>
                    <a:pt x="1646985" y="67474"/>
                  </a:lnTo>
                  <a:lnTo>
                    <a:pt x="1599009" y="44401"/>
                  </a:lnTo>
                  <a:lnTo>
                    <a:pt x="1546462" y="25716"/>
                  </a:lnTo>
                  <a:lnTo>
                    <a:pt x="1490074" y="11787"/>
                  </a:lnTo>
                  <a:lnTo>
                    <a:pt x="1436823" y="3682"/>
                  </a:lnTo>
                  <a:lnTo>
                    <a:pt x="1383620" y="0"/>
                  </a:lnTo>
                  <a:lnTo>
                    <a:pt x="1330973" y="562"/>
                  </a:lnTo>
                  <a:lnTo>
                    <a:pt x="1279389" y="5193"/>
                  </a:lnTo>
                  <a:lnTo>
                    <a:pt x="1229376" y="13716"/>
                  </a:lnTo>
                  <a:lnTo>
                    <a:pt x="1181442" y="25953"/>
                  </a:lnTo>
                  <a:lnTo>
                    <a:pt x="1136095" y="41727"/>
                  </a:lnTo>
                  <a:lnTo>
                    <a:pt x="1093842" y="60863"/>
                  </a:lnTo>
                  <a:lnTo>
                    <a:pt x="1055192" y="83183"/>
                  </a:lnTo>
                  <a:lnTo>
                    <a:pt x="1020651" y="108509"/>
                  </a:lnTo>
                  <a:lnTo>
                    <a:pt x="990729" y="136666"/>
                  </a:lnTo>
                  <a:lnTo>
                    <a:pt x="965932" y="167476"/>
                  </a:lnTo>
                  <a:lnTo>
                    <a:pt x="946768" y="200763"/>
                  </a:lnTo>
                  <a:lnTo>
                    <a:pt x="901286" y="185190"/>
                  </a:lnTo>
                  <a:lnTo>
                    <a:pt x="853232" y="173903"/>
                  </a:lnTo>
                  <a:lnTo>
                    <a:pt x="803178" y="166902"/>
                  </a:lnTo>
                  <a:lnTo>
                    <a:pt x="751696" y="164187"/>
                  </a:lnTo>
                  <a:lnTo>
                    <a:pt x="696607" y="166600"/>
                  </a:lnTo>
                  <a:lnTo>
                    <a:pt x="643951" y="174008"/>
                  </a:lnTo>
                  <a:lnTo>
                    <a:pt x="594307" y="186039"/>
                  </a:lnTo>
                  <a:lnTo>
                    <a:pt x="548256" y="202323"/>
                  </a:lnTo>
                  <a:lnTo>
                    <a:pt x="506379" y="222488"/>
                  </a:lnTo>
                  <a:lnTo>
                    <a:pt x="469255" y="246164"/>
                  </a:lnTo>
                  <a:lnTo>
                    <a:pt x="437467" y="272979"/>
                  </a:lnTo>
                  <a:lnTo>
                    <a:pt x="411593" y="302563"/>
                  </a:lnTo>
                  <a:lnTo>
                    <a:pt x="379913" y="368553"/>
                  </a:lnTo>
                  <a:lnTo>
                    <a:pt x="375268" y="404217"/>
                  </a:lnTo>
                  <a:lnTo>
                    <a:pt x="320535" y="411623"/>
                  </a:lnTo>
                  <a:lnTo>
                    <a:pt x="267730" y="423458"/>
                  </a:lnTo>
                  <a:lnTo>
                    <a:pt x="217641" y="439579"/>
                  </a:lnTo>
                  <a:lnTo>
                    <a:pt x="171052" y="459843"/>
                  </a:lnTo>
                  <a:lnTo>
                    <a:pt x="126476" y="485307"/>
                  </a:lnTo>
                  <a:lnTo>
                    <a:pt x="88445" y="513755"/>
                  </a:lnTo>
                  <a:lnTo>
                    <a:pt x="57061" y="544711"/>
                  </a:lnTo>
                  <a:lnTo>
                    <a:pt x="32424" y="577699"/>
                  </a:lnTo>
                  <a:lnTo>
                    <a:pt x="14634" y="612243"/>
                  </a:lnTo>
                  <a:lnTo>
                    <a:pt x="0" y="684093"/>
                  </a:lnTo>
                  <a:lnTo>
                    <a:pt x="3355" y="720447"/>
                  </a:lnTo>
                  <a:lnTo>
                    <a:pt x="13961" y="756452"/>
                  </a:lnTo>
                  <a:lnTo>
                    <a:pt x="31916" y="791631"/>
                  </a:lnTo>
                  <a:lnTo>
                    <a:pt x="57322" y="825508"/>
                  </a:lnTo>
                  <a:lnTo>
                    <a:pt x="90280" y="857607"/>
                  </a:lnTo>
                  <a:lnTo>
                    <a:pt x="85863" y="864596"/>
                  </a:lnTo>
                  <a:lnTo>
                    <a:pt x="81802" y="871799"/>
                  </a:lnTo>
                  <a:lnTo>
                    <a:pt x="78171" y="879145"/>
                  </a:lnTo>
                  <a:lnTo>
                    <a:pt x="75040" y="886563"/>
                  </a:lnTo>
                  <a:lnTo>
                    <a:pt x="64032" y="926225"/>
                  </a:lnTo>
                  <a:lnTo>
                    <a:pt x="64081" y="965435"/>
                  </a:lnTo>
                  <a:lnTo>
                    <a:pt x="74504" y="1003403"/>
                  </a:lnTo>
                  <a:lnTo>
                    <a:pt x="94616" y="1039339"/>
                  </a:lnTo>
                  <a:lnTo>
                    <a:pt x="123734" y="1072453"/>
                  </a:lnTo>
                  <a:lnTo>
                    <a:pt x="161174" y="1101955"/>
                  </a:lnTo>
                  <a:lnTo>
                    <a:pt x="206253" y="1127054"/>
                  </a:lnTo>
                  <a:lnTo>
                    <a:pt x="258288" y="1146960"/>
                  </a:lnTo>
                  <a:lnTo>
                    <a:pt x="316594" y="1160883"/>
                  </a:lnTo>
                  <a:lnTo>
                    <a:pt x="330786" y="1194780"/>
                  </a:lnTo>
                  <a:lnTo>
                    <a:pt x="353551" y="1226320"/>
                  </a:lnTo>
                  <a:lnTo>
                    <a:pt x="384316" y="1254859"/>
                  </a:lnTo>
                  <a:lnTo>
                    <a:pt x="422512" y="1279755"/>
                  </a:lnTo>
                  <a:lnTo>
                    <a:pt x="463896" y="1298989"/>
                  </a:lnTo>
                  <a:lnTo>
                    <a:pt x="508343" y="1313289"/>
                  </a:lnTo>
                  <a:lnTo>
                    <a:pt x="554940" y="1322707"/>
                  </a:lnTo>
                  <a:lnTo>
                    <a:pt x="602770" y="1327292"/>
                  </a:lnTo>
                  <a:lnTo>
                    <a:pt x="650921" y="1327094"/>
                  </a:lnTo>
                  <a:lnTo>
                    <a:pt x="698478" y="1322165"/>
                  </a:lnTo>
                  <a:lnTo>
                    <a:pt x="744525" y="1312554"/>
                  </a:lnTo>
                  <a:lnTo>
                    <a:pt x="788150" y="1298311"/>
                  </a:lnTo>
                  <a:lnTo>
                    <a:pt x="828437" y="1279488"/>
                  </a:lnTo>
                  <a:lnTo>
                    <a:pt x="864472" y="1256133"/>
                  </a:lnTo>
                  <a:lnTo>
                    <a:pt x="885296" y="1271956"/>
                  </a:lnTo>
                  <a:lnTo>
                    <a:pt x="934659" y="1298460"/>
                  </a:lnTo>
                  <a:lnTo>
                    <a:pt x="1010175" y="1320716"/>
                  </a:lnTo>
                  <a:lnTo>
                    <a:pt x="1058715" y="1326913"/>
                  </a:lnTo>
                  <a:lnTo>
                    <a:pt x="1107324" y="1327535"/>
                  </a:lnTo>
                  <a:lnTo>
                    <a:pt x="1154936" y="1322814"/>
                  </a:lnTo>
                  <a:lnTo>
                    <a:pt x="1200484" y="1312981"/>
                  </a:lnTo>
                  <a:lnTo>
                    <a:pt x="1242904" y="1298269"/>
                  </a:lnTo>
                  <a:lnTo>
                    <a:pt x="1281127" y="1278909"/>
                  </a:lnTo>
                  <a:lnTo>
                    <a:pt x="1314088" y="1255135"/>
                  </a:lnTo>
                  <a:lnTo>
                    <a:pt x="1340722" y="1227177"/>
                  </a:lnTo>
                  <a:lnTo>
                    <a:pt x="1359010" y="1238059"/>
                  </a:lnTo>
                  <a:lnTo>
                    <a:pt x="1399015" y="1256967"/>
                  </a:lnTo>
                  <a:lnTo>
                    <a:pt x="1472097" y="1279689"/>
                  </a:lnTo>
                  <a:lnTo>
                    <a:pt x="1524967" y="1288308"/>
                  </a:lnTo>
                  <a:lnTo>
                    <a:pt x="1578377" y="1291331"/>
                  </a:lnTo>
                  <a:lnTo>
                    <a:pt x="1631361" y="1288954"/>
                  </a:lnTo>
                  <a:lnTo>
                    <a:pt x="1682955" y="1281374"/>
                  </a:lnTo>
                  <a:lnTo>
                    <a:pt x="1732195" y="1268788"/>
                  </a:lnTo>
                  <a:lnTo>
                    <a:pt x="1778115" y="1251393"/>
                  </a:lnTo>
                  <a:lnTo>
                    <a:pt x="1819752" y="1229384"/>
                  </a:lnTo>
                  <a:lnTo>
                    <a:pt x="1856139" y="1202958"/>
                  </a:lnTo>
                  <a:lnTo>
                    <a:pt x="1886314" y="1172313"/>
                  </a:lnTo>
                  <a:lnTo>
                    <a:pt x="1929356" y="1186717"/>
                  </a:lnTo>
                  <a:lnTo>
                    <a:pt x="1974367" y="1197882"/>
                  </a:lnTo>
                  <a:lnTo>
                    <a:pt x="2020902" y="1205746"/>
                  </a:lnTo>
                  <a:lnTo>
                    <a:pt x="2068516" y="1210244"/>
                  </a:lnTo>
                  <a:lnTo>
                    <a:pt x="2116766" y="1211313"/>
                  </a:lnTo>
                  <a:lnTo>
                    <a:pt x="2165206" y="1208889"/>
                  </a:lnTo>
                  <a:lnTo>
                    <a:pt x="2223281" y="1201094"/>
                  </a:lnTo>
                  <a:lnTo>
                    <a:pt x="2277954" y="1188633"/>
                  </a:lnTo>
                  <a:lnTo>
                    <a:pt x="2328774" y="1171884"/>
                  </a:lnTo>
                  <a:lnTo>
                    <a:pt x="2375292" y="1151231"/>
                  </a:lnTo>
                  <a:lnTo>
                    <a:pt x="2417058" y="1127053"/>
                  </a:lnTo>
                  <a:lnTo>
                    <a:pt x="2453623" y="1099733"/>
                  </a:lnTo>
                  <a:lnTo>
                    <a:pt x="2484536" y="1069649"/>
                  </a:lnTo>
                  <a:lnTo>
                    <a:pt x="2509348" y="1037185"/>
                  </a:lnTo>
                  <a:lnTo>
                    <a:pt x="2527608" y="1002720"/>
                  </a:lnTo>
                  <a:lnTo>
                    <a:pt x="2542677" y="929314"/>
                  </a:lnTo>
                  <a:lnTo>
                    <a:pt x="2538586" y="891135"/>
                  </a:lnTo>
                  <a:lnTo>
                    <a:pt x="2540872" y="886563"/>
                  </a:lnTo>
                  <a:lnTo>
                    <a:pt x="2592980" y="879778"/>
                  </a:lnTo>
                  <a:lnTo>
                    <a:pt x="2641541" y="867032"/>
                  </a:lnTo>
                  <a:lnTo>
                    <a:pt x="2685384" y="848762"/>
                  </a:lnTo>
                  <a:lnTo>
                    <a:pt x="2723337" y="825408"/>
                  </a:lnTo>
                  <a:lnTo>
                    <a:pt x="2754232" y="797409"/>
                  </a:lnTo>
                  <a:lnTo>
                    <a:pt x="2777945" y="763604"/>
                  </a:lnTo>
                  <a:lnTo>
                    <a:pt x="2790486" y="728567"/>
                  </a:lnTo>
                  <a:lnTo>
                    <a:pt x="2792259" y="693280"/>
                  </a:lnTo>
                  <a:close/>
                </a:path>
              </a:pathLst>
            </a:custGeom>
            <a:solidFill>
              <a:srgbClr val="D7E1F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048135" y="4262628"/>
              <a:ext cx="233172" cy="384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523898" y="4602212"/>
              <a:ext cx="2794000" cy="1339215"/>
            </a:xfrm>
            <a:custGeom>
              <a:avLst/>
              <a:gdLst/>
              <a:ahLst/>
              <a:cxnLst/>
              <a:rect l="l" t="t" r="r" b="b"/>
              <a:pathLst>
                <a:path w="2794000" h="1339214">
                  <a:moveTo>
                    <a:pt x="12700" y="654063"/>
                  </a:moveTo>
                  <a:lnTo>
                    <a:pt x="12700" y="610629"/>
                  </a:lnTo>
                  <a:lnTo>
                    <a:pt x="0" y="660515"/>
                  </a:lnTo>
                  <a:lnTo>
                    <a:pt x="0" y="667779"/>
                  </a:lnTo>
                  <a:lnTo>
                    <a:pt x="12700" y="654063"/>
                  </a:lnTo>
                  <a:close/>
                </a:path>
                <a:path w="2794000" h="1339214">
                  <a:moveTo>
                    <a:pt x="101600" y="861327"/>
                  </a:moveTo>
                  <a:lnTo>
                    <a:pt x="76200" y="846849"/>
                  </a:lnTo>
                  <a:lnTo>
                    <a:pt x="50800" y="822465"/>
                  </a:lnTo>
                  <a:lnTo>
                    <a:pt x="50800" y="810273"/>
                  </a:lnTo>
                  <a:lnTo>
                    <a:pt x="38100" y="798081"/>
                  </a:lnTo>
                  <a:lnTo>
                    <a:pt x="25400" y="785127"/>
                  </a:lnTo>
                  <a:lnTo>
                    <a:pt x="25400" y="772173"/>
                  </a:lnTo>
                  <a:lnTo>
                    <a:pt x="12700" y="759219"/>
                  </a:lnTo>
                  <a:lnTo>
                    <a:pt x="12700" y="733311"/>
                  </a:lnTo>
                  <a:lnTo>
                    <a:pt x="0" y="719595"/>
                  </a:lnTo>
                  <a:lnTo>
                    <a:pt x="0" y="757520"/>
                  </a:lnTo>
                  <a:lnTo>
                    <a:pt x="25400" y="802071"/>
                  </a:lnTo>
                  <a:lnTo>
                    <a:pt x="63500" y="842277"/>
                  </a:lnTo>
                  <a:lnTo>
                    <a:pt x="84327" y="862272"/>
                  </a:lnTo>
                  <a:lnTo>
                    <a:pt x="88900" y="859803"/>
                  </a:lnTo>
                  <a:lnTo>
                    <a:pt x="88900" y="872757"/>
                  </a:lnTo>
                  <a:lnTo>
                    <a:pt x="101600" y="861327"/>
                  </a:lnTo>
                  <a:close/>
                </a:path>
                <a:path w="2794000" h="1339214">
                  <a:moveTo>
                    <a:pt x="944724" y="198107"/>
                  </a:moveTo>
                  <a:lnTo>
                    <a:pt x="889000" y="180338"/>
                  </a:lnTo>
                  <a:lnTo>
                    <a:pt x="850900" y="171574"/>
                  </a:lnTo>
                  <a:lnTo>
                    <a:pt x="800100" y="166107"/>
                  </a:lnTo>
                  <a:lnTo>
                    <a:pt x="762000" y="164044"/>
                  </a:lnTo>
                  <a:lnTo>
                    <a:pt x="711200" y="165491"/>
                  </a:lnTo>
                  <a:lnTo>
                    <a:pt x="660400" y="170555"/>
                  </a:lnTo>
                  <a:lnTo>
                    <a:pt x="622300" y="179343"/>
                  </a:lnTo>
                  <a:lnTo>
                    <a:pt x="571500" y="191961"/>
                  </a:lnTo>
                  <a:lnTo>
                    <a:pt x="533400" y="208516"/>
                  </a:lnTo>
                  <a:lnTo>
                    <a:pt x="482600" y="229115"/>
                  </a:lnTo>
                  <a:lnTo>
                    <a:pt x="457200" y="253865"/>
                  </a:lnTo>
                  <a:lnTo>
                    <a:pt x="419100" y="282873"/>
                  </a:lnTo>
                  <a:lnTo>
                    <a:pt x="393700" y="316244"/>
                  </a:lnTo>
                  <a:lnTo>
                    <a:pt x="381000" y="354087"/>
                  </a:lnTo>
                  <a:lnTo>
                    <a:pt x="368300" y="396507"/>
                  </a:lnTo>
                  <a:lnTo>
                    <a:pt x="368300" y="404127"/>
                  </a:lnTo>
                  <a:lnTo>
                    <a:pt x="355600" y="404889"/>
                  </a:lnTo>
                  <a:lnTo>
                    <a:pt x="304800" y="414835"/>
                  </a:lnTo>
                  <a:lnTo>
                    <a:pt x="254000" y="426307"/>
                  </a:lnTo>
                  <a:lnTo>
                    <a:pt x="203200" y="441748"/>
                  </a:lnTo>
                  <a:lnTo>
                    <a:pt x="165100" y="461315"/>
                  </a:lnTo>
                  <a:lnTo>
                    <a:pt x="127000" y="485163"/>
                  </a:lnTo>
                  <a:lnTo>
                    <a:pt x="88900" y="513449"/>
                  </a:lnTo>
                  <a:lnTo>
                    <a:pt x="50800" y="546329"/>
                  </a:lnTo>
                  <a:lnTo>
                    <a:pt x="25400" y="583959"/>
                  </a:lnTo>
                  <a:lnTo>
                    <a:pt x="12700" y="597675"/>
                  </a:lnTo>
                  <a:lnTo>
                    <a:pt x="12700" y="628155"/>
                  </a:lnTo>
                  <a:lnTo>
                    <a:pt x="25400" y="615201"/>
                  </a:lnTo>
                  <a:lnTo>
                    <a:pt x="25400" y="603009"/>
                  </a:lnTo>
                  <a:lnTo>
                    <a:pt x="38100" y="590055"/>
                  </a:lnTo>
                  <a:lnTo>
                    <a:pt x="63500" y="552250"/>
                  </a:lnTo>
                  <a:lnTo>
                    <a:pt x="76200" y="534680"/>
                  </a:lnTo>
                  <a:lnTo>
                    <a:pt x="88900" y="519951"/>
                  </a:lnTo>
                  <a:lnTo>
                    <a:pt x="114300" y="508521"/>
                  </a:lnTo>
                  <a:lnTo>
                    <a:pt x="114300" y="509283"/>
                  </a:lnTo>
                  <a:lnTo>
                    <a:pt x="127000" y="498615"/>
                  </a:lnTo>
                  <a:lnTo>
                    <a:pt x="152400" y="478803"/>
                  </a:lnTo>
                  <a:lnTo>
                    <a:pt x="152400" y="479565"/>
                  </a:lnTo>
                  <a:lnTo>
                    <a:pt x="165100" y="470421"/>
                  </a:lnTo>
                  <a:lnTo>
                    <a:pt x="203200" y="456863"/>
                  </a:lnTo>
                  <a:lnTo>
                    <a:pt x="228600" y="445161"/>
                  </a:lnTo>
                  <a:lnTo>
                    <a:pt x="266700" y="435420"/>
                  </a:lnTo>
                  <a:lnTo>
                    <a:pt x="317500" y="422415"/>
                  </a:lnTo>
                  <a:lnTo>
                    <a:pt x="355600" y="416319"/>
                  </a:lnTo>
                  <a:lnTo>
                    <a:pt x="381000" y="414033"/>
                  </a:lnTo>
                  <a:lnTo>
                    <a:pt x="381000" y="362217"/>
                  </a:lnTo>
                  <a:lnTo>
                    <a:pt x="393700" y="350787"/>
                  </a:lnTo>
                  <a:lnTo>
                    <a:pt x="393700" y="340119"/>
                  </a:lnTo>
                  <a:lnTo>
                    <a:pt x="406400" y="328689"/>
                  </a:lnTo>
                  <a:lnTo>
                    <a:pt x="406400" y="318783"/>
                  </a:lnTo>
                  <a:lnTo>
                    <a:pt x="419100" y="308115"/>
                  </a:lnTo>
                  <a:lnTo>
                    <a:pt x="419100" y="298209"/>
                  </a:lnTo>
                  <a:lnTo>
                    <a:pt x="444500" y="278397"/>
                  </a:lnTo>
                  <a:lnTo>
                    <a:pt x="469900" y="260109"/>
                  </a:lnTo>
                  <a:lnTo>
                    <a:pt x="469900" y="251727"/>
                  </a:lnTo>
                  <a:lnTo>
                    <a:pt x="482600" y="243345"/>
                  </a:lnTo>
                  <a:lnTo>
                    <a:pt x="508000" y="228105"/>
                  </a:lnTo>
                  <a:lnTo>
                    <a:pt x="533400" y="221247"/>
                  </a:lnTo>
                  <a:lnTo>
                    <a:pt x="546100" y="214389"/>
                  </a:lnTo>
                  <a:lnTo>
                    <a:pt x="546100" y="215151"/>
                  </a:lnTo>
                  <a:lnTo>
                    <a:pt x="558800" y="208293"/>
                  </a:lnTo>
                  <a:lnTo>
                    <a:pt x="558800" y="209055"/>
                  </a:lnTo>
                  <a:lnTo>
                    <a:pt x="571500" y="202959"/>
                  </a:lnTo>
                  <a:lnTo>
                    <a:pt x="596900" y="196312"/>
                  </a:lnTo>
                  <a:lnTo>
                    <a:pt x="609600" y="190796"/>
                  </a:lnTo>
                  <a:lnTo>
                    <a:pt x="635000" y="186218"/>
                  </a:lnTo>
                  <a:lnTo>
                    <a:pt x="660400" y="182385"/>
                  </a:lnTo>
                  <a:lnTo>
                    <a:pt x="673100" y="179337"/>
                  </a:lnTo>
                  <a:lnTo>
                    <a:pt x="698500" y="177813"/>
                  </a:lnTo>
                  <a:lnTo>
                    <a:pt x="711200" y="176289"/>
                  </a:lnTo>
                  <a:lnTo>
                    <a:pt x="736600" y="175527"/>
                  </a:lnTo>
                  <a:lnTo>
                    <a:pt x="749300" y="174765"/>
                  </a:lnTo>
                  <a:lnTo>
                    <a:pt x="762000" y="175527"/>
                  </a:lnTo>
                  <a:lnTo>
                    <a:pt x="774700" y="175527"/>
                  </a:lnTo>
                  <a:lnTo>
                    <a:pt x="787400" y="176289"/>
                  </a:lnTo>
                  <a:lnTo>
                    <a:pt x="825500" y="180861"/>
                  </a:lnTo>
                  <a:lnTo>
                    <a:pt x="850900" y="184671"/>
                  </a:lnTo>
                  <a:lnTo>
                    <a:pt x="876300" y="190005"/>
                  </a:lnTo>
                  <a:lnTo>
                    <a:pt x="876300" y="189243"/>
                  </a:lnTo>
                  <a:lnTo>
                    <a:pt x="901700" y="196101"/>
                  </a:lnTo>
                  <a:lnTo>
                    <a:pt x="914400" y="202959"/>
                  </a:lnTo>
                  <a:lnTo>
                    <a:pt x="939800" y="209563"/>
                  </a:lnTo>
                  <a:lnTo>
                    <a:pt x="939800" y="203721"/>
                  </a:lnTo>
                  <a:lnTo>
                    <a:pt x="944724" y="198107"/>
                  </a:lnTo>
                  <a:close/>
                </a:path>
                <a:path w="2794000" h="1339214">
                  <a:moveTo>
                    <a:pt x="88900" y="879615"/>
                  </a:moveTo>
                  <a:lnTo>
                    <a:pt x="88900" y="866661"/>
                  </a:lnTo>
                  <a:lnTo>
                    <a:pt x="84327" y="862272"/>
                  </a:lnTo>
                  <a:lnTo>
                    <a:pt x="76200" y="866661"/>
                  </a:lnTo>
                  <a:lnTo>
                    <a:pt x="63500" y="912168"/>
                  </a:lnTo>
                  <a:lnTo>
                    <a:pt x="50800" y="955225"/>
                  </a:lnTo>
                  <a:lnTo>
                    <a:pt x="63500" y="995474"/>
                  </a:lnTo>
                  <a:lnTo>
                    <a:pt x="63500" y="926859"/>
                  </a:lnTo>
                  <a:lnTo>
                    <a:pt x="76200" y="915429"/>
                  </a:lnTo>
                  <a:lnTo>
                    <a:pt x="76200" y="887235"/>
                  </a:lnTo>
                  <a:lnTo>
                    <a:pt x="88900" y="879615"/>
                  </a:lnTo>
                  <a:close/>
                </a:path>
                <a:path w="2794000" h="1339214">
                  <a:moveTo>
                    <a:pt x="228600" y="1134123"/>
                  </a:moveTo>
                  <a:lnTo>
                    <a:pt x="203200" y="1128027"/>
                  </a:lnTo>
                  <a:lnTo>
                    <a:pt x="190500" y="1121169"/>
                  </a:lnTo>
                  <a:lnTo>
                    <a:pt x="190500" y="1121931"/>
                  </a:lnTo>
                  <a:lnTo>
                    <a:pt x="177800" y="1115073"/>
                  </a:lnTo>
                  <a:lnTo>
                    <a:pt x="165100" y="1101080"/>
                  </a:lnTo>
                  <a:lnTo>
                    <a:pt x="139700" y="1085541"/>
                  </a:lnTo>
                  <a:lnTo>
                    <a:pt x="114300" y="1068194"/>
                  </a:lnTo>
                  <a:lnTo>
                    <a:pt x="101600" y="1048779"/>
                  </a:lnTo>
                  <a:lnTo>
                    <a:pt x="101600" y="1039635"/>
                  </a:lnTo>
                  <a:lnTo>
                    <a:pt x="88900" y="1029729"/>
                  </a:lnTo>
                  <a:lnTo>
                    <a:pt x="88900" y="1019823"/>
                  </a:lnTo>
                  <a:lnTo>
                    <a:pt x="76200" y="1009917"/>
                  </a:lnTo>
                  <a:lnTo>
                    <a:pt x="76200" y="990105"/>
                  </a:lnTo>
                  <a:lnTo>
                    <a:pt x="63500" y="979437"/>
                  </a:lnTo>
                  <a:lnTo>
                    <a:pt x="63500" y="995474"/>
                  </a:lnTo>
                  <a:lnTo>
                    <a:pt x="76200" y="1032555"/>
                  </a:lnTo>
                  <a:lnTo>
                    <a:pt x="101600" y="1066110"/>
                  </a:lnTo>
                  <a:lnTo>
                    <a:pt x="139700" y="1095779"/>
                  </a:lnTo>
                  <a:lnTo>
                    <a:pt x="165100" y="1121202"/>
                  </a:lnTo>
                  <a:lnTo>
                    <a:pt x="215900" y="1142022"/>
                  </a:lnTo>
                  <a:lnTo>
                    <a:pt x="215900" y="1134123"/>
                  </a:lnTo>
                  <a:lnTo>
                    <a:pt x="228600" y="1134123"/>
                  </a:lnTo>
                  <a:close/>
                </a:path>
                <a:path w="2794000" h="1339214">
                  <a:moveTo>
                    <a:pt x="88900" y="866661"/>
                  </a:moveTo>
                  <a:lnTo>
                    <a:pt x="88900" y="859803"/>
                  </a:lnTo>
                  <a:lnTo>
                    <a:pt x="84327" y="862272"/>
                  </a:lnTo>
                  <a:lnTo>
                    <a:pt x="88900" y="866661"/>
                  </a:lnTo>
                  <a:close/>
                </a:path>
                <a:path w="2794000" h="1339214">
                  <a:moveTo>
                    <a:pt x="317500" y="1171461"/>
                  </a:moveTo>
                  <a:lnTo>
                    <a:pt x="317500" y="1161555"/>
                  </a:lnTo>
                  <a:lnTo>
                    <a:pt x="304800" y="1157745"/>
                  </a:lnTo>
                  <a:lnTo>
                    <a:pt x="279400" y="1153935"/>
                  </a:lnTo>
                  <a:lnTo>
                    <a:pt x="254000" y="1144791"/>
                  </a:lnTo>
                  <a:lnTo>
                    <a:pt x="241300" y="1139457"/>
                  </a:lnTo>
                  <a:lnTo>
                    <a:pt x="215900" y="1134123"/>
                  </a:lnTo>
                  <a:lnTo>
                    <a:pt x="215900" y="1142022"/>
                  </a:lnTo>
                  <a:lnTo>
                    <a:pt x="254000" y="1157879"/>
                  </a:lnTo>
                  <a:lnTo>
                    <a:pt x="292100" y="1168413"/>
                  </a:lnTo>
                  <a:lnTo>
                    <a:pt x="304800" y="1169937"/>
                  </a:lnTo>
                  <a:lnTo>
                    <a:pt x="304800" y="1167651"/>
                  </a:lnTo>
                  <a:lnTo>
                    <a:pt x="317500" y="1171461"/>
                  </a:lnTo>
                  <a:close/>
                </a:path>
                <a:path w="2794000" h="1339214">
                  <a:moveTo>
                    <a:pt x="317500" y="1171461"/>
                  </a:moveTo>
                  <a:lnTo>
                    <a:pt x="304800" y="1167651"/>
                  </a:lnTo>
                  <a:lnTo>
                    <a:pt x="308610" y="1170394"/>
                  </a:lnTo>
                  <a:lnTo>
                    <a:pt x="317500" y="1171461"/>
                  </a:lnTo>
                  <a:close/>
                </a:path>
                <a:path w="2794000" h="1339214">
                  <a:moveTo>
                    <a:pt x="308610" y="1170394"/>
                  </a:moveTo>
                  <a:lnTo>
                    <a:pt x="304800" y="1167651"/>
                  </a:lnTo>
                  <a:lnTo>
                    <a:pt x="304800" y="1169937"/>
                  </a:lnTo>
                  <a:lnTo>
                    <a:pt x="308610" y="1170394"/>
                  </a:lnTo>
                  <a:close/>
                </a:path>
                <a:path w="2794000" h="1339214">
                  <a:moveTo>
                    <a:pt x="1181100" y="1328833"/>
                  </a:moveTo>
                  <a:lnTo>
                    <a:pt x="1181100" y="1318527"/>
                  </a:lnTo>
                  <a:lnTo>
                    <a:pt x="1155700" y="1320813"/>
                  </a:lnTo>
                  <a:lnTo>
                    <a:pt x="1130300" y="1324735"/>
                  </a:lnTo>
                  <a:lnTo>
                    <a:pt x="1104900" y="1327047"/>
                  </a:lnTo>
                  <a:lnTo>
                    <a:pt x="1054100" y="1326909"/>
                  </a:lnTo>
                  <a:lnTo>
                    <a:pt x="1003300" y="1319289"/>
                  </a:lnTo>
                  <a:lnTo>
                    <a:pt x="977900" y="1312431"/>
                  </a:lnTo>
                  <a:lnTo>
                    <a:pt x="977900" y="1313193"/>
                  </a:lnTo>
                  <a:lnTo>
                    <a:pt x="939800" y="1298715"/>
                  </a:lnTo>
                  <a:lnTo>
                    <a:pt x="889000" y="1272807"/>
                  </a:lnTo>
                  <a:lnTo>
                    <a:pt x="863600" y="1254519"/>
                  </a:lnTo>
                  <a:lnTo>
                    <a:pt x="850900" y="1264425"/>
                  </a:lnTo>
                  <a:lnTo>
                    <a:pt x="800100" y="1291095"/>
                  </a:lnTo>
                  <a:lnTo>
                    <a:pt x="762000" y="1306335"/>
                  </a:lnTo>
                  <a:lnTo>
                    <a:pt x="698500" y="1322270"/>
                  </a:lnTo>
                  <a:lnTo>
                    <a:pt x="660400" y="1326614"/>
                  </a:lnTo>
                  <a:lnTo>
                    <a:pt x="622300" y="1327485"/>
                  </a:lnTo>
                  <a:lnTo>
                    <a:pt x="571500" y="1325385"/>
                  </a:lnTo>
                  <a:lnTo>
                    <a:pt x="533400" y="1318527"/>
                  </a:lnTo>
                  <a:lnTo>
                    <a:pt x="520700" y="1315479"/>
                  </a:lnTo>
                  <a:lnTo>
                    <a:pt x="508000" y="1311669"/>
                  </a:lnTo>
                  <a:lnTo>
                    <a:pt x="482600" y="1307859"/>
                  </a:lnTo>
                  <a:lnTo>
                    <a:pt x="469900" y="1303287"/>
                  </a:lnTo>
                  <a:lnTo>
                    <a:pt x="444500" y="1292619"/>
                  </a:lnTo>
                  <a:lnTo>
                    <a:pt x="419100" y="1280427"/>
                  </a:lnTo>
                  <a:lnTo>
                    <a:pt x="406400" y="1268235"/>
                  </a:lnTo>
                  <a:lnTo>
                    <a:pt x="381000" y="1256043"/>
                  </a:lnTo>
                  <a:lnTo>
                    <a:pt x="381000" y="1249185"/>
                  </a:lnTo>
                  <a:lnTo>
                    <a:pt x="368300" y="1242327"/>
                  </a:lnTo>
                  <a:lnTo>
                    <a:pt x="368300" y="1235469"/>
                  </a:lnTo>
                  <a:lnTo>
                    <a:pt x="342900" y="1220229"/>
                  </a:lnTo>
                  <a:lnTo>
                    <a:pt x="342900" y="1205751"/>
                  </a:lnTo>
                  <a:lnTo>
                    <a:pt x="330200" y="1188987"/>
                  </a:lnTo>
                  <a:lnTo>
                    <a:pt x="330200" y="1181367"/>
                  </a:lnTo>
                  <a:lnTo>
                    <a:pt x="317500" y="1172985"/>
                  </a:lnTo>
                  <a:lnTo>
                    <a:pt x="317500" y="1171461"/>
                  </a:lnTo>
                  <a:lnTo>
                    <a:pt x="308610" y="1170394"/>
                  </a:lnTo>
                  <a:lnTo>
                    <a:pt x="317500" y="1176795"/>
                  </a:lnTo>
                  <a:lnTo>
                    <a:pt x="330200" y="1213624"/>
                  </a:lnTo>
                  <a:lnTo>
                    <a:pt x="355600" y="1245518"/>
                  </a:lnTo>
                  <a:lnTo>
                    <a:pt x="393700" y="1272561"/>
                  </a:lnTo>
                  <a:lnTo>
                    <a:pt x="431800" y="1294834"/>
                  </a:lnTo>
                  <a:lnTo>
                    <a:pt x="469900" y="1312421"/>
                  </a:lnTo>
                  <a:lnTo>
                    <a:pt x="508000" y="1325406"/>
                  </a:lnTo>
                  <a:lnTo>
                    <a:pt x="558800" y="1333872"/>
                  </a:lnTo>
                  <a:lnTo>
                    <a:pt x="596900" y="1337901"/>
                  </a:lnTo>
                  <a:lnTo>
                    <a:pt x="647700" y="1337577"/>
                  </a:lnTo>
                  <a:lnTo>
                    <a:pt x="698500" y="1332983"/>
                  </a:lnTo>
                  <a:lnTo>
                    <a:pt x="736600" y="1324202"/>
                  </a:lnTo>
                  <a:lnTo>
                    <a:pt x="787400" y="1311317"/>
                  </a:lnTo>
                  <a:lnTo>
                    <a:pt x="825500" y="1294412"/>
                  </a:lnTo>
                  <a:lnTo>
                    <a:pt x="850900" y="1273569"/>
                  </a:lnTo>
                  <a:lnTo>
                    <a:pt x="863600" y="1265949"/>
                  </a:lnTo>
                  <a:lnTo>
                    <a:pt x="863600" y="1274331"/>
                  </a:lnTo>
                  <a:lnTo>
                    <a:pt x="901700" y="1297224"/>
                  </a:lnTo>
                  <a:lnTo>
                    <a:pt x="952500" y="1315203"/>
                  </a:lnTo>
                  <a:lnTo>
                    <a:pt x="990600" y="1328195"/>
                  </a:lnTo>
                  <a:lnTo>
                    <a:pt x="1041400" y="1336126"/>
                  </a:lnTo>
                  <a:lnTo>
                    <a:pt x="1079500" y="1338925"/>
                  </a:lnTo>
                  <a:lnTo>
                    <a:pt x="1130300" y="1336518"/>
                  </a:lnTo>
                  <a:lnTo>
                    <a:pt x="1181100" y="1328833"/>
                  </a:lnTo>
                  <a:close/>
                </a:path>
                <a:path w="2794000" h="1339214">
                  <a:moveTo>
                    <a:pt x="355600" y="1220991"/>
                  </a:moveTo>
                  <a:lnTo>
                    <a:pt x="342900" y="1212609"/>
                  </a:lnTo>
                  <a:lnTo>
                    <a:pt x="342900" y="1220229"/>
                  </a:lnTo>
                  <a:lnTo>
                    <a:pt x="355600" y="1220991"/>
                  </a:lnTo>
                  <a:close/>
                </a:path>
                <a:path w="2794000" h="1339214">
                  <a:moveTo>
                    <a:pt x="952500" y="200673"/>
                  </a:moveTo>
                  <a:lnTo>
                    <a:pt x="944724" y="198107"/>
                  </a:lnTo>
                  <a:lnTo>
                    <a:pt x="939800" y="203721"/>
                  </a:lnTo>
                  <a:lnTo>
                    <a:pt x="952500" y="200673"/>
                  </a:lnTo>
                  <a:close/>
                </a:path>
                <a:path w="2794000" h="1339214">
                  <a:moveTo>
                    <a:pt x="952500" y="212865"/>
                  </a:moveTo>
                  <a:lnTo>
                    <a:pt x="952500" y="200673"/>
                  </a:lnTo>
                  <a:lnTo>
                    <a:pt x="939800" y="203721"/>
                  </a:lnTo>
                  <a:lnTo>
                    <a:pt x="939800" y="209563"/>
                  </a:lnTo>
                  <a:lnTo>
                    <a:pt x="952500" y="212865"/>
                  </a:lnTo>
                  <a:close/>
                </a:path>
                <a:path w="2794000" h="1339214">
                  <a:moveTo>
                    <a:pt x="2692400" y="342405"/>
                  </a:moveTo>
                  <a:lnTo>
                    <a:pt x="2692400" y="326403"/>
                  </a:lnTo>
                  <a:lnTo>
                    <a:pt x="2641600" y="293438"/>
                  </a:lnTo>
                  <a:lnTo>
                    <a:pt x="2603500" y="269172"/>
                  </a:lnTo>
                  <a:lnTo>
                    <a:pt x="2552700" y="252777"/>
                  </a:lnTo>
                  <a:lnTo>
                    <a:pt x="2489200" y="243428"/>
                  </a:lnTo>
                  <a:lnTo>
                    <a:pt x="2438400" y="240297"/>
                  </a:lnTo>
                  <a:lnTo>
                    <a:pt x="2413000" y="241821"/>
                  </a:lnTo>
                  <a:lnTo>
                    <a:pt x="2413000" y="238011"/>
                  </a:lnTo>
                  <a:lnTo>
                    <a:pt x="2374900" y="206739"/>
                  </a:lnTo>
                  <a:lnTo>
                    <a:pt x="2336800" y="179032"/>
                  </a:lnTo>
                  <a:lnTo>
                    <a:pt x="2298700" y="154833"/>
                  </a:lnTo>
                  <a:lnTo>
                    <a:pt x="2260600" y="134087"/>
                  </a:lnTo>
                  <a:lnTo>
                    <a:pt x="2222500" y="116737"/>
                  </a:lnTo>
                  <a:lnTo>
                    <a:pt x="2171700" y="102727"/>
                  </a:lnTo>
                  <a:lnTo>
                    <a:pt x="2120900" y="91999"/>
                  </a:lnTo>
                  <a:lnTo>
                    <a:pt x="2070100" y="84499"/>
                  </a:lnTo>
                  <a:lnTo>
                    <a:pt x="2019300" y="80169"/>
                  </a:lnTo>
                  <a:lnTo>
                    <a:pt x="1968500" y="78953"/>
                  </a:lnTo>
                  <a:lnTo>
                    <a:pt x="1930400" y="80795"/>
                  </a:lnTo>
                  <a:lnTo>
                    <a:pt x="1879600" y="85639"/>
                  </a:lnTo>
                  <a:lnTo>
                    <a:pt x="1828800" y="93428"/>
                  </a:lnTo>
                  <a:lnTo>
                    <a:pt x="1790700" y="104105"/>
                  </a:lnTo>
                  <a:lnTo>
                    <a:pt x="1739900" y="117615"/>
                  </a:lnTo>
                  <a:lnTo>
                    <a:pt x="1727200" y="125235"/>
                  </a:lnTo>
                  <a:lnTo>
                    <a:pt x="1727200" y="126759"/>
                  </a:lnTo>
                  <a:lnTo>
                    <a:pt x="1714500" y="116853"/>
                  </a:lnTo>
                  <a:lnTo>
                    <a:pt x="1651000" y="68647"/>
                  </a:lnTo>
                  <a:lnTo>
                    <a:pt x="1612900" y="49214"/>
                  </a:lnTo>
                  <a:lnTo>
                    <a:pt x="1574800" y="32935"/>
                  </a:lnTo>
                  <a:lnTo>
                    <a:pt x="1524000" y="19845"/>
                  </a:lnTo>
                  <a:lnTo>
                    <a:pt x="1473200" y="9974"/>
                  </a:lnTo>
                  <a:lnTo>
                    <a:pt x="1435100" y="3354"/>
                  </a:lnTo>
                  <a:lnTo>
                    <a:pt x="1384300" y="19"/>
                  </a:lnTo>
                  <a:lnTo>
                    <a:pt x="1333500" y="0"/>
                  </a:lnTo>
                  <a:lnTo>
                    <a:pt x="1295400" y="3328"/>
                  </a:lnTo>
                  <a:lnTo>
                    <a:pt x="1244600" y="10037"/>
                  </a:lnTo>
                  <a:lnTo>
                    <a:pt x="1193800" y="20158"/>
                  </a:lnTo>
                  <a:lnTo>
                    <a:pt x="1155700" y="33723"/>
                  </a:lnTo>
                  <a:lnTo>
                    <a:pt x="1104900" y="50765"/>
                  </a:lnTo>
                  <a:lnTo>
                    <a:pt x="1066800" y="71315"/>
                  </a:lnTo>
                  <a:lnTo>
                    <a:pt x="1028700" y="95406"/>
                  </a:lnTo>
                  <a:lnTo>
                    <a:pt x="1003300" y="123069"/>
                  </a:lnTo>
                  <a:lnTo>
                    <a:pt x="965200" y="154338"/>
                  </a:lnTo>
                  <a:lnTo>
                    <a:pt x="952500" y="189243"/>
                  </a:lnTo>
                  <a:lnTo>
                    <a:pt x="944724" y="198107"/>
                  </a:lnTo>
                  <a:lnTo>
                    <a:pt x="952500" y="200673"/>
                  </a:lnTo>
                  <a:lnTo>
                    <a:pt x="952500" y="195339"/>
                  </a:lnTo>
                  <a:lnTo>
                    <a:pt x="965200" y="181623"/>
                  </a:lnTo>
                  <a:lnTo>
                    <a:pt x="965200" y="182385"/>
                  </a:lnTo>
                  <a:lnTo>
                    <a:pt x="977900" y="168669"/>
                  </a:lnTo>
                  <a:lnTo>
                    <a:pt x="977900" y="157239"/>
                  </a:lnTo>
                  <a:lnTo>
                    <a:pt x="1003300" y="132855"/>
                  </a:lnTo>
                  <a:lnTo>
                    <a:pt x="1003300" y="133617"/>
                  </a:lnTo>
                  <a:lnTo>
                    <a:pt x="1016000" y="122187"/>
                  </a:lnTo>
                  <a:lnTo>
                    <a:pt x="1041400" y="100851"/>
                  </a:lnTo>
                  <a:lnTo>
                    <a:pt x="1041400" y="101613"/>
                  </a:lnTo>
                  <a:lnTo>
                    <a:pt x="1054100" y="91707"/>
                  </a:lnTo>
                  <a:lnTo>
                    <a:pt x="1079500" y="82563"/>
                  </a:lnTo>
                  <a:lnTo>
                    <a:pt x="1092200" y="73419"/>
                  </a:lnTo>
                  <a:lnTo>
                    <a:pt x="1104900" y="65037"/>
                  </a:lnTo>
                  <a:lnTo>
                    <a:pt x="1130300" y="55529"/>
                  </a:lnTo>
                  <a:lnTo>
                    <a:pt x="1155700" y="46668"/>
                  </a:lnTo>
                  <a:lnTo>
                    <a:pt x="1168400" y="38800"/>
                  </a:lnTo>
                  <a:lnTo>
                    <a:pt x="1193800" y="32271"/>
                  </a:lnTo>
                  <a:lnTo>
                    <a:pt x="1219200" y="26937"/>
                  </a:lnTo>
                  <a:lnTo>
                    <a:pt x="1231900" y="23127"/>
                  </a:lnTo>
                  <a:lnTo>
                    <a:pt x="1257300" y="19317"/>
                  </a:lnTo>
                  <a:lnTo>
                    <a:pt x="1270000" y="16269"/>
                  </a:lnTo>
                  <a:lnTo>
                    <a:pt x="1320800" y="11697"/>
                  </a:lnTo>
                  <a:lnTo>
                    <a:pt x="1358900" y="10173"/>
                  </a:lnTo>
                  <a:lnTo>
                    <a:pt x="1397000" y="11697"/>
                  </a:lnTo>
                  <a:lnTo>
                    <a:pt x="1422400" y="13221"/>
                  </a:lnTo>
                  <a:lnTo>
                    <a:pt x="1447800" y="15507"/>
                  </a:lnTo>
                  <a:lnTo>
                    <a:pt x="1460500" y="18555"/>
                  </a:lnTo>
                  <a:lnTo>
                    <a:pt x="1485900" y="22365"/>
                  </a:lnTo>
                  <a:lnTo>
                    <a:pt x="1498600" y="26175"/>
                  </a:lnTo>
                  <a:lnTo>
                    <a:pt x="1536700" y="35319"/>
                  </a:lnTo>
                  <a:lnTo>
                    <a:pt x="1562100" y="40653"/>
                  </a:lnTo>
                  <a:lnTo>
                    <a:pt x="1574800" y="45987"/>
                  </a:lnTo>
                  <a:lnTo>
                    <a:pt x="1587500" y="52083"/>
                  </a:lnTo>
                  <a:lnTo>
                    <a:pt x="1612900" y="65799"/>
                  </a:lnTo>
                  <a:lnTo>
                    <a:pt x="1638300" y="73419"/>
                  </a:lnTo>
                  <a:lnTo>
                    <a:pt x="1638300" y="72657"/>
                  </a:lnTo>
                  <a:lnTo>
                    <a:pt x="1651000" y="81039"/>
                  </a:lnTo>
                  <a:lnTo>
                    <a:pt x="1663700" y="88659"/>
                  </a:lnTo>
                  <a:lnTo>
                    <a:pt x="1676400" y="97041"/>
                  </a:lnTo>
                  <a:lnTo>
                    <a:pt x="1701800" y="115329"/>
                  </a:lnTo>
                  <a:lnTo>
                    <a:pt x="1714500" y="125235"/>
                  </a:lnTo>
                  <a:lnTo>
                    <a:pt x="1714500" y="124473"/>
                  </a:lnTo>
                  <a:lnTo>
                    <a:pt x="1727200" y="137427"/>
                  </a:lnTo>
                  <a:lnTo>
                    <a:pt x="1752600" y="127521"/>
                  </a:lnTo>
                  <a:lnTo>
                    <a:pt x="1765300" y="120663"/>
                  </a:lnTo>
                  <a:lnTo>
                    <a:pt x="1790700" y="113805"/>
                  </a:lnTo>
                  <a:lnTo>
                    <a:pt x="1841500" y="103137"/>
                  </a:lnTo>
                  <a:lnTo>
                    <a:pt x="1892300" y="95517"/>
                  </a:lnTo>
                  <a:lnTo>
                    <a:pt x="1905000" y="94374"/>
                  </a:lnTo>
                  <a:lnTo>
                    <a:pt x="1905000" y="93231"/>
                  </a:lnTo>
                  <a:lnTo>
                    <a:pt x="1955800" y="90183"/>
                  </a:lnTo>
                  <a:lnTo>
                    <a:pt x="2006600" y="90183"/>
                  </a:lnTo>
                  <a:lnTo>
                    <a:pt x="2057400" y="93231"/>
                  </a:lnTo>
                  <a:lnTo>
                    <a:pt x="2082800" y="96279"/>
                  </a:lnTo>
                  <a:lnTo>
                    <a:pt x="2095500" y="99327"/>
                  </a:lnTo>
                  <a:lnTo>
                    <a:pt x="2146300" y="108471"/>
                  </a:lnTo>
                  <a:lnTo>
                    <a:pt x="2171700" y="113805"/>
                  </a:lnTo>
                  <a:lnTo>
                    <a:pt x="2184400" y="119901"/>
                  </a:lnTo>
                  <a:lnTo>
                    <a:pt x="2209800" y="126759"/>
                  </a:lnTo>
                  <a:lnTo>
                    <a:pt x="2235200" y="134379"/>
                  </a:lnTo>
                  <a:lnTo>
                    <a:pt x="2247900" y="142761"/>
                  </a:lnTo>
                  <a:lnTo>
                    <a:pt x="2273300" y="151905"/>
                  </a:lnTo>
                  <a:lnTo>
                    <a:pt x="2286000" y="161049"/>
                  </a:lnTo>
                  <a:lnTo>
                    <a:pt x="2311400" y="171717"/>
                  </a:lnTo>
                  <a:lnTo>
                    <a:pt x="2311400" y="170955"/>
                  </a:lnTo>
                  <a:lnTo>
                    <a:pt x="2324100" y="182385"/>
                  </a:lnTo>
                  <a:lnTo>
                    <a:pt x="2349500" y="193815"/>
                  </a:lnTo>
                  <a:lnTo>
                    <a:pt x="2362200" y="206007"/>
                  </a:lnTo>
                  <a:lnTo>
                    <a:pt x="2362200" y="205245"/>
                  </a:lnTo>
                  <a:lnTo>
                    <a:pt x="2374900" y="218199"/>
                  </a:lnTo>
                  <a:lnTo>
                    <a:pt x="2387600" y="231915"/>
                  </a:lnTo>
                  <a:lnTo>
                    <a:pt x="2387600" y="231153"/>
                  </a:lnTo>
                  <a:lnTo>
                    <a:pt x="2400300" y="245631"/>
                  </a:lnTo>
                  <a:lnTo>
                    <a:pt x="2413000" y="253251"/>
                  </a:lnTo>
                  <a:lnTo>
                    <a:pt x="2425700" y="252489"/>
                  </a:lnTo>
                  <a:lnTo>
                    <a:pt x="2463800" y="252162"/>
                  </a:lnTo>
                  <a:lnTo>
                    <a:pt x="2501900" y="256099"/>
                  </a:lnTo>
                  <a:lnTo>
                    <a:pt x="2552700" y="264137"/>
                  </a:lnTo>
                  <a:lnTo>
                    <a:pt x="2590800" y="276111"/>
                  </a:lnTo>
                  <a:lnTo>
                    <a:pt x="2590800" y="279921"/>
                  </a:lnTo>
                  <a:lnTo>
                    <a:pt x="2641600" y="301257"/>
                  </a:lnTo>
                  <a:lnTo>
                    <a:pt x="2641600" y="307353"/>
                  </a:lnTo>
                  <a:lnTo>
                    <a:pt x="2654300" y="314211"/>
                  </a:lnTo>
                  <a:lnTo>
                    <a:pt x="2667000" y="320307"/>
                  </a:lnTo>
                  <a:lnTo>
                    <a:pt x="2667000" y="327165"/>
                  </a:lnTo>
                  <a:lnTo>
                    <a:pt x="2692400" y="342405"/>
                  </a:lnTo>
                  <a:close/>
                </a:path>
                <a:path w="2794000" h="1339214">
                  <a:moveTo>
                    <a:pt x="1339850" y="1239660"/>
                  </a:moveTo>
                  <a:lnTo>
                    <a:pt x="1333500" y="1236993"/>
                  </a:lnTo>
                  <a:lnTo>
                    <a:pt x="1308100" y="1259891"/>
                  </a:lnTo>
                  <a:lnTo>
                    <a:pt x="1295400" y="1270397"/>
                  </a:lnTo>
                  <a:lnTo>
                    <a:pt x="1282700" y="1278903"/>
                  </a:lnTo>
                  <a:lnTo>
                    <a:pt x="1270000" y="1284999"/>
                  </a:lnTo>
                  <a:lnTo>
                    <a:pt x="1270000" y="1284237"/>
                  </a:lnTo>
                  <a:lnTo>
                    <a:pt x="1257300" y="1290333"/>
                  </a:lnTo>
                  <a:lnTo>
                    <a:pt x="1244600" y="1295667"/>
                  </a:lnTo>
                  <a:lnTo>
                    <a:pt x="1244600" y="1294905"/>
                  </a:lnTo>
                  <a:lnTo>
                    <a:pt x="1231900" y="1300239"/>
                  </a:lnTo>
                  <a:lnTo>
                    <a:pt x="1219200" y="1304811"/>
                  </a:lnTo>
                  <a:lnTo>
                    <a:pt x="1193800" y="1312431"/>
                  </a:lnTo>
                  <a:lnTo>
                    <a:pt x="1168400" y="1318527"/>
                  </a:lnTo>
                  <a:lnTo>
                    <a:pt x="1181100" y="1318527"/>
                  </a:lnTo>
                  <a:lnTo>
                    <a:pt x="1181100" y="1328833"/>
                  </a:lnTo>
                  <a:lnTo>
                    <a:pt x="1219200" y="1315797"/>
                  </a:lnTo>
                  <a:lnTo>
                    <a:pt x="1270000" y="1297336"/>
                  </a:lnTo>
                  <a:lnTo>
                    <a:pt x="1308100" y="1273378"/>
                  </a:lnTo>
                  <a:lnTo>
                    <a:pt x="1333500" y="1243851"/>
                  </a:lnTo>
                  <a:lnTo>
                    <a:pt x="1339850" y="1239660"/>
                  </a:lnTo>
                  <a:close/>
                </a:path>
                <a:path w="2794000" h="1339214">
                  <a:moveTo>
                    <a:pt x="2540000" y="959220"/>
                  </a:moveTo>
                  <a:lnTo>
                    <a:pt x="2540000" y="952767"/>
                  </a:lnTo>
                  <a:lnTo>
                    <a:pt x="2527300" y="966483"/>
                  </a:lnTo>
                  <a:lnTo>
                    <a:pt x="2527300" y="992391"/>
                  </a:lnTo>
                  <a:lnTo>
                    <a:pt x="2514600" y="1006107"/>
                  </a:lnTo>
                  <a:lnTo>
                    <a:pt x="2514600" y="1018299"/>
                  </a:lnTo>
                  <a:lnTo>
                    <a:pt x="2501900" y="1031253"/>
                  </a:lnTo>
                  <a:lnTo>
                    <a:pt x="2501900" y="1043445"/>
                  </a:lnTo>
                  <a:lnTo>
                    <a:pt x="2476500" y="1067829"/>
                  </a:lnTo>
                  <a:lnTo>
                    <a:pt x="2476500" y="1078497"/>
                  </a:lnTo>
                  <a:lnTo>
                    <a:pt x="2463800" y="1089927"/>
                  </a:lnTo>
                  <a:lnTo>
                    <a:pt x="2438400" y="1111263"/>
                  </a:lnTo>
                  <a:lnTo>
                    <a:pt x="2413000" y="1131075"/>
                  </a:lnTo>
                  <a:lnTo>
                    <a:pt x="2387600" y="1140219"/>
                  </a:lnTo>
                  <a:lnTo>
                    <a:pt x="2362200" y="1156983"/>
                  </a:lnTo>
                  <a:lnTo>
                    <a:pt x="2336800" y="1164603"/>
                  </a:lnTo>
                  <a:lnTo>
                    <a:pt x="2324100" y="1172223"/>
                  </a:lnTo>
                  <a:lnTo>
                    <a:pt x="2311400" y="1179081"/>
                  </a:lnTo>
                  <a:lnTo>
                    <a:pt x="2311400" y="1178319"/>
                  </a:lnTo>
                  <a:lnTo>
                    <a:pt x="2286000" y="1185177"/>
                  </a:lnTo>
                  <a:lnTo>
                    <a:pt x="2273300" y="1190511"/>
                  </a:lnTo>
                  <a:lnTo>
                    <a:pt x="2222500" y="1199655"/>
                  </a:lnTo>
                  <a:lnTo>
                    <a:pt x="2209800" y="1203465"/>
                  </a:lnTo>
                  <a:lnTo>
                    <a:pt x="2184400" y="1206513"/>
                  </a:lnTo>
                  <a:lnTo>
                    <a:pt x="2159000" y="1208799"/>
                  </a:lnTo>
                  <a:lnTo>
                    <a:pt x="2120900" y="1210323"/>
                  </a:lnTo>
                  <a:lnTo>
                    <a:pt x="2108200" y="1211085"/>
                  </a:lnTo>
                  <a:lnTo>
                    <a:pt x="2095500" y="1211085"/>
                  </a:lnTo>
                  <a:lnTo>
                    <a:pt x="2070100" y="1210323"/>
                  </a:lnTo>
                  <a:lnTo>
                    <a:pt x="2057400" y="1209561"/>
                  </a:lnTo>
                  <a:lnTo>
                    <a:pt x="2032000" y="1206980"/>
                  </a:lnTo>
                  <a:lnTo>
                    <a:pt x="2006600" y="1204303"/>
                  </a:lnTo>
                  <a:lnTo>
                    <a:pt x="1993900" y="1201017"/>
                  </a:lnTo>
                  <a:lnTo>
                    <a:pt x="1968500" y="1196607"/>
                  </a:lnTo>
                  <a:lnTo>
                    <a:pt x="1955800" y="1192797"/>
                  </a:lnTo>
                  <a:lnTo>
                    <a:pt x="1917700" y="1183653"/>
                  </a:lnTo>
                  <a:lnTo>
                    <a:pt x="1905000" y="1178319"/>
                  </a:lnTo>
                  <a:lnTo>
                    <a:pt x="1879600" y="1171461"/>
                  </a:lnTo>
                  <a:lnTo>
                    <a:pt x="1866900" y="1184415"/>
                  </a:lnTo>
                  <a:lnTo>
                    <a:pt x="1866900" y="1193559"/>
                  </a:lnTo>
                  <a:lnTo>
                    <a:pt x="1854200" y="1202703"/>
                  </a:lnTo>
                  <a:lnTo>
                    <a:pt x="1828800" y="1219467"/>
                  </a:lnTo>
                  <a:lnTo>
                    <a:pt x="1803400" y="1234707"/>
                  </a:lnTo>
                  <a:lnTo>
                    <a:pt x="1778000" y="1248423"/>
                  </a:lnTo>
                  <a:lnTo>
                    <a:pt x="1778000" y="1247661"/>
                  </a:lnTo>
                  <a:lnTo>
                    <a:pt x="1765300" y="1254519"/>
                  </a:lnTo>
                  <a:lnTo>
                    <a:pt x="1765300" y="1253757"/>
                  </a:lnTo>
                  <a:lnTo>
                    <a:pt x="1752600" y="1259853"/>
                  </a:lnTo>
                  <a:lnTo>
                    <a:pt x="1739900" y="1265187"/>
                  </a:lnTo>
                  <a:lnTo>
                    <a:pt x="1689100" y="1280725"/>
                  </a:lnTo>
                  <a:lnTo>
                    <a:pt x="1625600" y="1288626"/>
                  </a:lnTo>
                  <a:lnTo>
                    <a:pt x="1587500" y="1291095"/>
                  </a:lnTo>
                  <a:lnTo>
                    <a:pt x="1562100" y="1291095"/>
                  </a:lnTo>
                  <a:lnTo>
                    <a:pt x="1549400" y="1290333"/>
                  </a:lnTo>
                  <a:lnTo>
                    <a:pt x="1536700" y="1288809"/>
                  </a:lnTo>
                  <a:lnTo>
                    <a:pt x="1511300" y="1287285"/>
                  </a:lnTo>
                  <a:lnTo>
                    <a:pt x="1498600" y="1284999"/>
                  </a:lnTo>
                  <a:lnTo>
                    <a:pt x="1473200" y="1278903"/>
                  </a:lnTo>
                  <a:lnTo>
                    <a:pt x="1447800" y="1274331"/>
                  </a:lnTo>
                  <a:lnTo>
                    <a:pt x="1435100" y="1269759"/>
                  </a:lnTo>
                  <a:lnTo>
                    <a:pt x="1435100" y="1270521"/>
                  </a:lnTo>
                  <a:lnTo>
                    <a:pt x="1422400" y="1265187"/>
                  </a:lnTo>
                  <a:lnTo>
                    <a:pt x="1397000" y="1256805"/>
                  </a:lnTo>
                  <a:lnTo>
                    <a:pt x="1384300" y="1247661"/>
                  </a:lnTo>
                  <a:lnTo>
                    <a:pt x="1384300" y="1248423"/>
                  </a:lnTo>
                  <a:lnTo>
                    <a:pt x="1358900" y="1238517"/>
                  </a:lnTo>
                  <a:lnTo>
                    <a:pt x="1346200" y="1233183"/>
                  </a:lnTo>
                  <a:lnTo>
                    <a:pt x="1333500" y="1224801"/>
                  </a:lnTo>
                  <a:lnTo>
                    <a:pt x="1333500" y="1236993"/>
                  </a:lnTo>
                  <a:lnTo>
                    <a:pt x="1346200" y="1235469"/>
                  </a:lnTo>
                  <a:lnTo>
                    <a:pt x="1346200" y="1242327"/>
                  </a:lnTo>
                  <a:lnTo>
                    <a:pt x="1384300" y="1262967"/>
                  </a:lnTo>
                  <a:lnTo>
                    <a:pt x="1422400" y="1279305"/>
                  </a:lnTo>
                  <a:lnTo>
                    <a:pt x="1473200" y="1291275"/>
                  </a:lnTo>
                  <a:lnTo>
                    <a:pt x="1524000" y="1298808"/>
                  </a:lnTo>
                  <a:lnTo>
                    <a:pt x="1574800" y="1301838"/>
                  </a:lnTo>
                  <a:lnTo>
                    <a:pt x="1625600" y="1300296"/>
                  </a:lnTo>
                  <a:lnTo>
                    <a:pt x="1676400" y="1294116"/>
                  </a:lnTo>
                  <a:lnTo>
                    <a:pt x="1714500" y="1283229"/>
                  </a:lnTo>
                  <a:lnTo>
                    <a:pt x="1765300" y="1267569"/>
                  </a:lnTo>
                  <a:lnTo>
                    <a:pt x="1803400" y="1247068"/>
                  </a:lnTo>
                  <a:lnTo>
                    <a:pt x="1841500" y="1221659"/>
                  </a:lnTo>
                  <a:lnTo>
                    <a:pt x="1879600" y="1191273"/>
                  </a:lnTo>
                  <a:lnTo>
                    <a:pt x="1879600" y="1182891"/>
                  </a:lnTo>
                  <a:lnTo>
                    <a:pt x="1892300" y="1181367"/>
                  </a:lnTo>
                  <a:lnTo>
                    <a:pt x="1892300" y="1188987"/>
                  </a:lnTo>
                  <a:lnTo>
                    <a:pt x="1917700" y="1194321"/>
                  </a:lnTo>
                  <a:lnTo>
                    <a:pt x="1968500" y="1207295"/>
                  </a:lnTo>
                  <a:lnTo>
                    <a:pt x="2019300" y="1216264"/>
                  </a:lnTo>
                  <a:lnTo>
                    <a:pt x="2070100" y="1221158"/>
                  </a:lnTo>
                  <a:lnTo>
                    <a:pt x="2120900" y="1221910"/>
                  </a:lnTo>
                  <a:lnTo>
                    <a:pt x="2171700" y="1218452"/>
                  </a:lnTo>
                  <a:lnTo>
                    <a:pt x="2222500" y="1210714"/>
                  </a:lnTo>
                  <a:lnTo>
                    <a:pt x="2273300" y="1198629"/>
                  </a:lnTo>
                  <a:lnTo>
                    <a:pt x="2324100" y="1182129"/>
                  </a:lnTo>
                  <a:lnTo>
                    <a:pt x="2349500" y="1175271"/>
                  </a:lnTo>
                  <a:lnTo>
                    <a:pt x="2362200" y="1166889"/>
                  </a:lnTo>
                  <a:lnTo>
                    <a:pt x="2400300" y="1144594"/>
                  </a:lnTo>
                  <a:lnTo>
                    <a:pt x="2451100" y="1116852"/>
                  </a:lnTo>
                  <a:lnTo>
                    <a:pt x="2476500" y="1084054"/>
                  </a:lnTo>
                  <a:lnTo>
                    <a:pt x="2514600" y="1046590"/>
                  </a:lnTo>
                  <a:lnTo>
                    <a:pt x="2527300" y="1004848"/>
                  </a:lnTo>
                  <a:lnTo>
                    <a:pt x="2540000" y="959220"/>
                  </a:lnTo>
                  <a:close/>
                </a:path>
                <a:path w="2794000" h="1339214">
                  <a:moveTo>
                    <a:pt x="1346200" y="1235469"/>
                  </a:moveTo>
                  <a:lnTo>
                    <a:pt x="1333500" y="1236993"/>
                  </a:lnTo>
                  <a:lnTo>
                    <a:pt x="1339850" y="1239660"/>
                  </a:lnTo>
                  <a:lnTo>
                    <a:pt x="1346200" y="1235469"/>
                  </a:lnTo>
                  <a:close/>
                </a:path>
                <a:path w="2794000" h="1339214">
                  <a:moveTo>
                    <a:pt x="1346200" y="1242327"/>
                  </a:moveTo>
                  <a:lnTo>
                    <a:pt x="1346200" y="1235469"/>
                  </a:lnTo>
                  <a:lnTo>
                    <a:pt x="1339850" y="1239660"/>
                  </a:lnTo>
                  <a:lnTo>
                    <a:pt x="1346200" y="1242327"/>
                  </a:lnTo>
                  <a:close/>
                </a:path>
                <a:path w="2794000" h="1339214">
                  <a:moveTo>
                    <a:pt x="1892300" y="1181367"/>
                  </a:moveTo>
                  <a:lnTo>
                    <a:pt x="1879600" y="1182891"/>
                  </a:lnTo>
                  <a:lnTo>
                    <a:pt x="1886252" y="1186084"/>
                  </a:lnTo>
                  <a:lnTo>
                    <a:pt x="1892300" y="1181367"/>
                  </a:lnTo>
                  <a:close/>
                </a:path>
                <a:path w="2794000" h="1339214">
                  <a:moveTo>
                    <a:pt x="1886252" y="1186084"/>
                  </a:moveTo>
                  <a:lnTo>
                    <a:pt x="1879600" y="1182891"/>
                  </a:lnTo>
                  <a:lnTo>
                    <a:pt x="1879600" y="1191273"/>
                  </a:lnTo>
                  <a:lnTo>
                    <a:pt x="1886252" y="1186084"/>
                  </a:lnTo>
                  <a:close/>
                </a:path>
                <a:path w="2794000" h="1339214">
                  <a:moveTo>
                    <a:pt x="1892300" y="1188987"/>
                  </a:moveTo>
                  <a:lnTo>
                    <a:pt x="1892300" y="1181367"/>
                  </a:lnTo>
                  <a:lnTo>
                    <a:pt x="1886252" y="1186084"/>
                  </a:lnTo>
                  <a:lnTo>
                    <a:pt x="1892300" y="1188987"/>
                  </a:lnTo>
                  <a:close/>
                </a:path>
                <a:path w="2794000" h="1339214">
                  <a:moveTo>
                    <a:pt x="1917700" y="93231"/>
                  </a:moveTo>
                  <a:lnTo>
                    <a:pt x="1905000" y="93231"/>
                  </a:lnTo>
                  <a:lnTo>
                    <a:pt x="1905000" y="94374"/>
                  </a:lnTo>
                  <a:lnTo>
                    <a:pt x="1917700" y="93231"/>
                  </a:lnTo>
                  <a:close/>
                </a:path>
                <a:path w="2794000" h="1339214">
                  <a:moveTo>
                    <a:pt x="2781300" y="773814"/>
                  </a:moveTo>
                  <a:lnTo>
                    <a:pt x="2781300" y="757695"/>
                  </a:lnTo>
                  <a:lnTo>
                    <a:pt x="2768600" y="766077"/>
                  </a:lnTo>
                  <a:lnTo>
                    <a:pt x="2768600" y="774459"/>
                  </a:lnTo>
                  <a:lnTo>
                    <a:pt x="2755900" y="791223"/>
                  </a:lnTo>
                  <a:lnTo>
                    <a:pt x="2755900" y="790461"/>
                  </a:lnTo>
                  <a:lnTo>
                    <a:pt x="2743200" y="798843"/>
                  </a:lnTo>
                  <a:lnTo>
                    <a:pt x="2743200" y="807225"/>
                  </a:lnTo>
                  <a:lnTo>
                    <a:pt x="2730500" y="816369"/>
                  </a:lnTo>
                  <a:lnTo>
                    <a:pt x="2717800" y="824751"/>
                  </a:lnTo>
                  <a:lnTo>
                    <a:pt x="2717800" y="823989"/>
                  </a:lnTo>
                  <a:lnTo>
                    <a:pt x="2705100" y="832371"/>
                  </a:lnTo>
                  <a:lnTo>
                    <a:pt x="2667000" y="852945"/>
                  </a:lnTo>
                  <a:lnTo>
                    <a:pt x="2654300" y="859041"/>
                  </a:lnTo>
                  <a:lnTo>
                    <a:pt x="2654300" y="858279"/>
                  </a:lnTo>
                  <a:lnTo>
                    <a:pt x="2641600" y="864375"/>
                  </a:lnTo>
                  <a:lnTo>
                    <a:pt x="2628900" y="868947"/>
                  </a:lnTo>
                  <a:lnTo>
                    <a:pt x="2616200" y="874826"/>
                  </a:lnTo>
                  <a:lnTo>
                    <a:pt x="2590800" y="879043"/>
                  </a:lnTo>
                  <a:lnTo>
                    <a:pt x="2578100" y="882213"/>
                  </a:lnTo>
                  <a:lnTo>
                    <a:pt x="2552700" y="884949"/>
                  </a:lnTo>
                  <a:lnTo>
                    <a:pt x="2540000" y="886473"/>
                  </a:lnTo>
                  <a:lnTo>
                    <a:pt x="2527300" y="894855"/>
                  </a:lnTo>
                  <a:lnTo>
                    <a:pt x="2527300" y="910857"/>
                  </a:lnTo>
                  <a:lnTo>
                    <a:pt x="2540000" y="918477"/>
                  </a:lnTo>
                  <a:lnTo>
                    <a:pt x="2540000" y="897141"/>
                  </a:lnTo>
                  <a:lnTo>
                    <a:pt x="2552700" y="896379"/>
                  </a:lnTo>
                  <a:lnTo>
                    <a:pt x="2603500" y="890065"/>
                  </a:lnTo>
                  <a:lnTo>
                    <a:pt x="2641600" y="879173"/>
                  </a:lnTo>
                  <a:lnTo>
                    <a:pt x="2679700" y="864212"/>
                  </a:lnTo>
                  <a:lnTo>
                    <a:pt x="2705100" y="845687"/>
                  </a:lnTo>
                  <a:lnTo>
                    <a:pt x="2743200" y="824107"/>
                  </a:lnTo>
                  <a:lnTo>
                    <a:pt x="2755900" y="799980"/>
                  </a:lnTo>
                  <a:lnTo>
                    <a:pt x="2781300" y="773814"/>
                  </a:lnTo>
                  <a:close/>
                </a:path>
                <a:path w="2794000" h="1339214">
                  <a:moveTo>
                    <a:pt x="2717800" y="486761"/>
                  </a:moveTo>
                  <a:lnTo>
                    <a:pt x="2717800" y="473469"/>
                  </a:lnTo>
                  <a:lnTo>
                    <a:pt x="2705100" y="482613"/>
                  </a:lnTo>
                  <a:lnTo>
                    <a:pt x="2705100" y="490995"/>
                  </a:lnTo>
                  <a:lnTo>
                    <a:pt x="2692400" y="500139"/>
                  </a:lnTo>
                  <a:lnTo>
                    <a:pt x="2692400" y="508521"/>
                  </a:lnTo>
                  <a:lnTo>
                    <a:pt x="2679700" y="525285"/>
                  </a:lnTo>
                  <a:lnTo>
                    <a:pt x="2654300" y="540525"/>
                  </a:lnTo>
                  <a:lnTo>
                    <a:pt x="2641600" y="553479"/>
                  </a:lnTo>
                  <a:lnTo>
                    <a:pt x="2654300" y="558051"/>
                  </a:lnTo>
                  <a:lnTo>
                    <a:pt x="2654300" y="547383"/>
                  </a:lnTo>
                  <a:lnTo>
                    <a:pt x="2664618" y="551098"/>
                  </a:lnTo>
                  <a:lnTo>
                    <a:pt x="2667000" y="549669"/>
                  </a:lnTo>
                  <a:lnTo>
                    <a:pt x="2679700" y="541287"/>
                  </a:lnTo>
                  <a:lnTo>
                    <a:pt x="2705100" y="506151"/>
                  </a:lnTo>
                  <a:lnTo>
                    <a:pt x="2717800" y="486761"/>
                  </a:lnTo>
                  <a:close/>
                </a:path>
                <a:path w="2794000" h="1339214">
                  <a:moveTo>
                    <a:pt x="2664618" y="551098"/>
                  </a:moveTo>
                  <a:lnTo>
                    <a:pt x="2654300" y="547383"/>
                  </a:lnTo>
                  <a:lnTo>
                    <a:pt x="2654300" y="557289"/>
                  </a:lnTo>
                  <a:lnTo>
                    <a:pt x="2664618" y="551098"/>
                  </a:lnTo>
                  <a:close/>
                </a:path>
                <a:path w="2794000" h="1339214">
                  <a:moveTo>
                    <a:pt x="2794000" y="746114"/>
                  </a:moveTo>
                  <a:lnTo>
                    <a:pt x="2794000" y="688150"/>
                  </a:lnTo>
                  <a:lnTo>
                    <a:pt x="2768600" y="630147"/>
                  </a:lnTo>
                  <a:lnTo>
                    <a:pt x="2743200" y="602401"/>
                  </a:lnTo>
                  <a:lnTo>
                    <a:pt x="2705100" y="576167"/>
                  </a:lnTo>
                  <a:lnTo>
                    <a:pt x="2667000" y="551955"/>
                  </a:lnTo>
                  <a:lnTo>
                    <a:pt x="2664618" y="551098"/>
                  </a:lnTo>
                  <a:lnTo>
                    <a:pt x="2654300" y="557289"/>
                  </a:lnTo>
                  <a:lnTo>
                    <a:pt x="2654300" y="558051"/>
                  </a:lnTo>
                  <a:lnTo>
                    <a:pt x="2667000" y="562623"/>
                  </a:lnTo>
                  <a:lnTo>
                    <a:pt x="2679700" y="567957"/>
                  </a:lnTo>
                  <a:lnTo>
                    <a:pt x="2679700" y="573291"/>
                  </a:lnTo>
                  <a:lnTo>
                    <a:pt x="2692400" y="579387"/>
                  </a:lnTo>
                  <a:lnTo>
                    <a:pt x="2692400" y="578625"/>
                  </a:lnTo>
                  <a:lnTo>
                    <a:pt x="2705100" y="585483"/>
                  </a:lnTo>
                  <a:lnTo>
                    <a:pt x="2705100" y="584721"/>
                  </a:lnTo>
                  <a:lnTo>
                    <a:pt x="2717800" y="598437"/>
                  </a:lnTo>
                  <a:lnTo>
                    <a:pt x="2717800" y="597675"/>
                  </a:lnTo>
                  <a:lnTo>
                    <a:pt x="2730500" y="605295"/>
                  </a:lnTo>
                  <a:lnTo>
                    <a:pt x="2730500" y="604533"/>
                  </a:lnTo>
                  <a:lnTo>
                    <a:pt x="2743200" y="612153"/>
                  </a:lnTo>
                  <a:lnTo>
                    <a:pt x="2743200" y="619011"/>
                  </a:lnTo>
                  <a:lnTo>
                    <a:pt x="2755900" y="626631"/>
                  </a:lnTo>
                  <a:lnTo>
                    <a:pt x="2755900" y="634251"/>
                  </a:lnTo>
                  <a:lnTo>
                    <a:pt x="2768600" y="641871"/>
                  </a:lnTo>
                  <a:lnTo>
                    <a:pt x="2768600" y="657873"/>
                  </a:lnTo>
                  <a:lnTo>
                    <a:pt x="2781300" y="666255"/>
                  </a:lnTo>
                  <a:lnTo>
                    <a:pt x="2781300" y="773814"/>
                  </a:lnTo>
                  <a:lnTo>
                    <a:pt x="2794000" y="746114"/>
                  </a:lnTo>
                  <a:close/>
                </a:path>
                <a:path w="2794000" h="1339214">
                  <a:moveTo>
                    <a:pt x="2679700" y="573291"/>
                  </a:moveTo>
                  <a:lnTo>
                    <a:pt x="2679700" y="567957"/>
                  </a:lnTo>
                  <a:lnTo>
                    <a:pt x="2667000" y="567957"/>
                  </a:lnTo>
                  <a:lnTo>
                    <a:pt x="2679700" y="573291"/>
                  </a:lnTo>
                  <a:close/>
                </a:path>
                <a:path w="2794000" h="1339214">
                  <a:moveTo>
                    <a:pt x="2730500" y="467371"/>
                  </a:moveTo>
                  <a:lnTo>
                    <a:pt x="2730500" y="384174"/>
                  </a:lnTo>
                  <a:lnTo>
                    <a:pt x="2705100" y="342405"/>
                  </a:lnTo>
                  <a:lnTo>
                    <a:pt x="2692400" y="334785"/>
                  </a:lnTo>
                  <a:lnTo>
                    <a:pt x="2692400" y="349263"/>
                  </a:lnTo>
                  <a:lnTo>
                    <a:pt x="2705100" y="357645"/>
                  </a:lnTo>
                  <a:lnTo>
                    <a:pt x="2705100" y="373647"/>
                  </a:lnTo>
                  <a:lnTo>
                    <a:pt x="2717800" y="382029"/>
                  </a:lnTo>
                  <a:lnTo>
                    <a:pt x="2717800" y="486761"/>
                  </a:lnTo>
                  <a:lnTo>
                    <a:pt x="2730500" y="467371"/>
                  </a:lnTo>
                  <a:close/>
                </a:path>
              </a:pathLst>
            </a:custGeom>
            <a:solidFill>
              <a:srgbClr val="3052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042801" y="4257075"/>
              <a:ext cx="243839" cy="395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15575" y="4734306"/>
              <a:ext cx="2566035" cy="1138555"/>
            </a:xfrm>
            <a:custGeom>
              <a:avLst/>
              <a:gdLst/>
              <a:ahLst/>
              <a:cxnLst/>
              <a:rect l="l" t="t" r="r" b="b"/>
              <a:pathLst>
                <a:path w="2566035" h="1138554">
                  <a:moveTo>
                    <a:pt x="2565654" y="420623"/>
                  </a:moveTo>
                  <a:lnTo>
                    <a:pt x="2515983" y="405042"/>
                  </a:lnTo>
                  <a:lnTo>
                    <a:pt x="2453428" y="396081"/>
                  </a:lnTo>
                  <a:lnTo>
                    <a:pt x="2421636" y="394715"/>
                  </a:lnTo>
                  <a:lnTo>
                    <a:pt x="2400300" y="395477"/>
                  </a:lnTo>
                  <a:lnTo>
                    <a:pt x="2400300" y="406907"/>
                  </a:lnTo>
                  <a:lnTo>
                    <a:pt x="2421636" y="406145"/>
                  </a:lnTo>
                  <a:lnTo>
                    <a:pt x="2442972" y="406227"/>
                  </a:lnTo>
                  <a:lnTo>
                    <a:pt x="2463546" y="408431"/>
                  </a:lnTo>
                  <a:lnTo>
                    <a:pt x="2463546" y="407669"/>
                  </a:lnTo>
                  <a:lnTo>
                    <a:pt x="2484120" y="410717"/>
                  </a:lnTo>
                  <a:lnTo>
                    <a:pt x="2503932" y="414527"/>
                  </a:lnTo>
                  <a:lnTo>
                    <a:pt x="2503932" y="413765"/>
                  </a:lnTo>
                  <a:lnTo>
                    <a:pt x="2523744" y="419099"/>
                  </a:lnTo>
                  <a:lnTo>
                    <a:pt x="2523744" y="418337"/>
                  </a:lnTo>
                  <a:lnTo>
                    <a:pt x="2543556" y="424433"/>
                  </a:lnTo>
                  <a:lnTo>
                    <a:pt x="2543556" y="424677"/>
                  </a:lnTo>
                  <a:lnTo>
                    <a:pt x="2561844" y="430529"/>
                  </a:lnTo>
                  <a:lnTo>
                    <a:pt x="2565654" y="420623"/>
                  </a:lnTo>
                  <a:close/>
                </a:path>
                <a:path w="2566035" h="1138554">
                  <a:moveTo>
                    <a:pt x="2442972" y="406227"/>
                  </a:moveTo>
                  <a:lnTo>
                    <a:pt x="2442210" y="406145"/>
                  </a:lnTo>
                  <a:lnTo>
                    <a:pt x="2442972" y="406227"/>
                  </a:lnTo>
                  <a:close/>
                </a:path>
                <a:path w="2566035" h="1138554">
                  <a:moveTo>
                    <a:pt x="2543556" y="424677"/>
                  </a:moveTo>
                  <a:lnTo>
                    <a:pt x="2543556" y="424433"/>
                  </a:lnTo>
                  <a:lnTo>
                    <a:pt x="2542794" y="424433"/>
                  </a:lnTo>
                  <a:lnTo>
                    <a:pt x="2543556" y="424677"/>
                  </a:lnTo>
                  <a:close/>
                </a:path>
                <a:path w="2566035" h="1138554">
                  <a:moveTo>
                    <a:pt x="2327910" y="126491"/>
                  </a:moveTo>
                  <a:lnTo>
                    <a:pt x="2327148" y="115823"/>
                  </a:lnTo>
                  <a:lnTo>
                    <a:pt x="2308098" y="117347"/>
                  </a:lnTo>
                  <a:lnTo>
                    <a:pt x="2289810" y="120395"/>
                  </a:lnTo>
                  <a:lnTo>
                    <a:pt x="2272284" y="123443"/>
                  </a:lnTo>
                  <a:lnTo>
                    <a:pt x="2254758" y="127253"/>
                  </a:lnTo>
                  <a:lnTo>
                    <a:pt x="2257044" y="138683"/>
                  </a:lnTo>
                  <a:lnTo>
                    <a:pt x="2274570" y="134111"/>
                  </a:lnTo>
                  <a:lnTo>
                    <a:pt x="2292096" y="131063"/>
                  </a:lnTo>
                  <a:lnTo>
                    <a:pt x="2309622" y="128777"/>
                  </a:lnTo>
                  <a:lnTo>
                    <a:pt x="2327910" y="126491"/>
                  </a:lnTo>
                  <a:close/>
                </a:path>
                <a:path w="2566035" h="1138554">
                  <a:moveTo>
                    <a:pt x="1687068" y="54863"/>
                  </a:moveTo>
                  <a:lnTo>
                    <a:pt x="1677924" y="40385"/>
                  </a:lnTo>
                  <a:lnTo>
                    <a:pt x="1667256" y="26669"/>
                  </a:lnTo>
                  <a:lnTo>
                    <a:pt x="1655826" y="12953"/>
                  </a:lnTo>
                  <a:lnTo>
                    <a:pt x="1643634" y="0"/>
                  </a:lnTo>
                  <a:lnTo>
                    <a:pt x="1635252" y="7619"/>
                  </a:lnTo>
                  <a:lnTo>
                    <a:pt x="1647444" y="20573"/>
                  </a:lnTo>
                  <a:lnTo>
                    <a:pt x="1658874" y="33527"/>
                  </a:lnTo>
                  <a:lnTo>
                    <a:pt x="1668780" y="47243"/>
                  </a:lnTo>
                  <a:lnTo>
                    <a:pt x="1668780" y="46481"/>
                  </a:lnTo>
                  <a:lnTo>
                    <a:pt x="1677924" y="60959"/>
                  </a:lnTo>
                  <a:lnTo>
                    <a:pt x="1687068" y="54863"/>
                  </a:lnTo>
                  <a:close/>
                </a:path>
                <a:path w="2566035" h="1138554">
                  <a:moveTo>
                    <a:pt x="864108" y="80771"/>
                  </a:moveTo>
                  <a:lnTo>
                    <a:pt x="839809" y="116666"/>
                  </a:lnTo>
                  <a:lnTo>
                    <a:pt x="836676" y="136397"/>
                  </a:lnTo>
                  <a:lnTo>
                    <a:pt x="847344" y="137921"/>
                  </a:lnTo>
                  <a:lnTo>
                    <a:pt x="848868" y="131063"/>
                  </a:lnTo>
                  <a:lnTo>
                    <a:pt x="849630" y="123443"/>
                  </a:lnTo>
                  <a:lnTo>
                    <a:pt x="849630" y="124205"/>
                  </a:lnTo>
                  <a:lnTo>
                    <a:pt x="851916" y="116585"/>
                  </a:lnTo>
                  <a:lnTo>
                    <a:pt x="853440" y="108965"/>
                  </a:lnTo>
                  <a:lnTo>
                    <a:pt x="853440" y="109727"/>
                  </a:lnTo>
                  <a:lnTo>
                    <a:pt x="855726" y="102107"/>
                  </a:lnTo>
                  <a:lnTo>
                    <a:pt x="858012" y="96964"/>
                  </a:lnTo>
                  <a:lnTo>
                    <a:pt x="858012" y="95249"/>
                  </a:lnTo>
                  <a:lnTo>
                    <a:pt x="861060" y="88391"/>
                  </a:lnTo>
                  <a:lnTo>
                    <a:pt x="864108" y="80771"/>
                  </a:lnTo>
                  <a:close/>
                </a:path>
                <a:path w="2566035" h="1138554">
                  <a:moveTo>
                    <a:pt x="858774" y="95249"/>
                  </a:moveTo>
                  <a:lnTo>
                    <a:pt x="858012" y="95249"/>
                  </a:lnTo>
                  <a:lnTo>
                    <a:pt x="858012" y="96964"/>
                  </a:lnTo>
                  <a:lnTo>
                    <a:pt x="858774" y="95249"/>
                  </a:lnTo>
                  <a:close/>
                </a:path>
                <a:path w="2566035" h="1138554">
                  <a:moveTo>
                    <a:pt x="300989" y="322325"/>
                  </a:moveTo>
                  <a:lnTo>
                    <a:pt x="298704" y="313943"/>
                  </a:lnTo>
                  <a:lnTo>
                    <a:pt x="297180" y="305561"/>
                  </a:lnTo>
                  <a:lnTo>
                    <a:pt x="297180" y="306323"/>
                  </a:lnTo>
                  <a:lnTo>
                    <a:pt x="296418" y="297179"/>
                  </a:lnTo>
                  <a:lnTo>
                    <a:pt x="296418" y="297941"/>
                  </a:lnTo>
                  <a:lnTo>
                    <a:pt x="295656" y="288797"/>
                  </a:lnTo>
                  <a:lnTo>
                    <a:pt x="295656" y="280416"/>
                  </a:lnTo>
                  <a:lnTo>
                    <a:pt x="284225" y="281177"/>
                  </a:lnTo>
                  <a:lnTo>
                    <a:pt x="284225" y="289559"/>
                  </a:lnTo>
                  <a:lnTo>
                    <a:pt x="292491" y="333811"/>
                  </a:lnTo>
                  <a:lnTo>
                    <a:pt x="300227" y="350790"/>
                  </a:lnTo>
                  <a:lnTo>
                    <a:pt x="300227" y="322325"/>
                  </a:lnTo>
                  <a:lnTo>
                    <a:pt x="300989" y="322325"/>
                  </a:lnTo>
                  <a:close/>
                </a:path>
                <a:path w="2566035" h="1138554">
                  <a:moveTo>
                    <a:pt x="343662" y="399288"/>
                  </a:moveTo>
                  <a:lnTo>
                    <a:pt x="337566" y="391667"/>
                  </a:lnTo>
                  <a:lnTo>
                    <a:pt x="330315" y="383258"/>
                  </a:lnTo>
                  <a:lnTo>
                    <a:pt x="324021" y="373799"/>
                  </a:lnTo>
                  <a:lnTo>
                    <a:pt x="318213" y="363939"/>
                  </a:lnTo>
                  <a:lnTo>
                    <a:pt x="312419" y="354329"/>
                  </a:lnTo>
                  <a:lnTo>
                    <a:pt x="309372" y="345947"/>
                  </a:lnTo>
                  <a:lnTo>
                    <a:pt x="309372" y="346709"/>
                  </a:lnTo>
                  <a:lnTo>
                    <a:pt x="305562" y="338327"/>
                  </a:lnTo>
                  <a:lnTo>
                    <a:pt x="303275" y="329945"/>
                  </a:lnTo>
                  <a:lnTo>
                    <a:pt x="303275" y="330707"/>
                  </a:lnTo>
                  <a:lnTo>
                    <a:pt x="300227" y="322325"/>
                  </a:lnTo>
                  <a:lnTo>
                    <a:pt x="300227" y="350790"/>
                  </a:lnTo>
                  <a:lnTo>
                    <a:pt x="310550" y="373443"/>
                  </a:lnTo>
                  <a:lnTo>
                    <a:pt x="336644" y="408429"/>
                  </a:lnTo>
                  <a:lnTo>
                    <a:pt x="342900" y="414288"/>
                  </a:lnTo>
                  <a:lnTo>
                    <a:pt x="342900" y="399288"/>
                  </a:lnTo>
                  <a:lnTo>
                    <a:pt x="343662" y="399288"/>
                  </a:lnTo>
                  <a:close/>
                </a:path>
                <a:path w="2566035" h="1138554">
                  <a:moveTo>
                    <a:pt x="397001" y="445008"/>
                  </a:moveTo>
                  <a:lnTo>
                    <a:pt x="358657" y="414837"/>
                  </a:lnTo>
                  <a:lnTo>
                    <a:pt x="342900" y="399288"/>
                  </a:lnTo>
                  <a:lnTo>
                    <a:pt x="342900" y="414288"/>
                  </a:lnTo>
                  <a:lnTo>
                    <a:pt x="369011" y="438743"/>
                  </a:lnTo>
                  <a:lnTo>
                    <a:pt x="396239" y="457655"/>
                  </a:lnTo>
                  <a:lnTo>
                    <a:pt x="396239" y="445008"/>
                  </a:lnTo>
                  <a:lnTo>
                    <a:pt x="397001" y="445008"/>
                  </a:lnTo>
                  <a:close/>
                </a:path>
                <a:path w="2566035" h="1138554">
                  <a:moveTo>
                    <a:pt x="435101" y="467867"/>
                  </a:moveTo>
                  <a:lnTo>
                    <a:pt x="424433" y="462533"/>
                  </a:lnTo>
                  <a:lnTo>
                    <a:pt x="415289" y="457200"/>
                  </a:lnTo>
                  <a:lnTo>
                    <a:pt x="405383" y="451103"/>
                  </a:lnTo>
                  <a:lnTo>
                    <a:pt x="396239" y="445008"/>
                  </a:lnTo>
                  <a:lnTo>
                    <a:pt x="396239" y="457655"/>
                  </a:lnTo>
                  <a:lnTo>
                    <a:pt x="405892" y="464360"/>
                  </a:lnTo>
                  <a:lnTo>
                    <a:pt x="434339" y="479355"/>
                  </a:lnTo>
                  <a:lnTo>
                    <a:pt x="434339" y="467867"/>
                  </a:lnTo>
                  <a:lnTo>
                    <a:pt x="435101" y="467867"/>
                  </a:lnTo>
                  <a:close/>
                </a:path>
                <a:path w="2566035" h="1138554">
                  <a:moveTo>
                    <a:pt x="467106" y="482345"/>
                  </a:moveTo>
                  <a:lnTo>
                    <a:pt x="455675" y="477773"/>
                  </a:lnTo>
                  <a:lnTo>
                    <a:pt x="445007" y="472439"/>
                  </a:lnTo>
                  <a:lnTo>
                    <a:pt x="434339" y="467867"/>
                  </a:lnTo>
                  <a:lnTo>
                    <a:pt x="434339" y="479355"/>
                  </a:lnTo>
                  <a:lnTo>
                    <a:pt x="445527" y="485252"/>
                  </a:lnTo>
                  <a:lnTo>
                    <a:pt x="466344" y="493524"/>
                  </a:lnTo>
                  <a:lnTo>
                    <a:pt x="466344" y="482345"/>
                  </a:lnTo>
                  <a:lnTo>
                    <a:pt x="467106" y="482345"/>
                  </a:lnTo>
                  <a:close/>
                </a:path>
                <a:path w="2566035" h="1138554">
                  <a:moveTo>
                    <a:pt x="489966" y="490727"/>
                  </a:moveTo>
                  <a:lnTo>
                    <a:pt x="477774" y="486917"/>
                  </a:lnTo>
                  <a:lnTo>
                    <a:pt x="466344" y="482345"/>
                  </a:lnTo>
                  <a:lnTo>
                    <a:pt x="466344" y="493524"/>
                  </a:lnTo>
                  <a:lnTo>
                    <a:pt x="486156" y="501395"/>
                  </a:lnTo>
                  <a:lnTo>
                    <a:pt x="489204" y="502348"/>
                  </a:lnTo>
                  <a:lnTo>
                    <a:pt x="489204" y="490727"/>
                  </a:lnTo>
                  <a:lnTo>
                    <a:pt x="489966" y="490727"/>
                  </a:lnTo>
                  <a:close/>
                </a:path>
                <a:path w="2566035" h="1138554">
                  <a:moveTo>
                    <a:pt x="501395" y="494538"/>
                  </a:moveTo>
                  <a:lnTo>
                    <a:pt x="489204" y="490727"/>
                  </a:lnTo>
                  <a:lnTo>
                    <a:pt x="489204" y="502348"/>
                  </a:lnTo>
                  <a:lnTo>
                    <a:pt x="498348" y="505205"/>
                  </a:lnTo>
                  <a:lnTo>
                    <a:pt x="501395" y="494538"/>
                  </a:lnTo>
                  <a:close/>
                </a:path>
                <a:path w="2566035" h="1138554">
                  <a:moveTo>
                    <a:pt x="100583" y="656082"/>
                  </a:moveTo>
                  <a:lnTo>
                    <a:pt x="95250" y="646938"/>
                  </a:lnTo>
                  <a:lnTo>
                    <a:pt x="80010" y="655319"/>
                  </a:lnTo>
                  <a:lnTo>
                    <a:pt x="59827" y="668981"/>
                  </a:lnTo>
                  <a:lnTo>
                    <a:pt x="41500" y="683904"/>
                  </a:lnTo>
                  <a:lnTo>
                    <a:pt x="24520" y="700347"/>
                  </a:lnTo>
                  <a:lnTo>
                    <a:pt x="8381" y="718566"/>
                  </a:lnTo>
                  <a:lnTo>
                    <a:pt x="0" y="730757"/>
                  </a:lnTo>
                  <a:lnTo>
                    <a:pt x="9143" y="736854"/>
                  </a:lnTo>
                  <a:lnTo>
                    <a:pt x="17525" y="725424"/>
                  </a:lnTo>
                  <a:lnTo>
                    <a:pt x="26669" y="713994"/>
                  </a:lnTo>
                  <a:lnTo>
                    <a:pt x="26669" y="714756"/>
                  </a:lnTo>
                  <a:lnTo>
                    <a:pt x="36575" y="703326"/>
                  </a:lnTo>
                  <a:lnTo>
                    <a:pt x="47243" y="694080"/>
                  </a:lnTo>
                  <a:lnTo>
                    <a:pt x="47243" y="693419"/>
                  </a:lnTo>
                  <a:lnTo>
                    <a:pt x="59436" y="683513"/>
                  </a:lnTo>
                  <a:lnTo>
                    <a:pt x="72389" y="673607"/>
                  </a:lnTo>
                  <a:lnTo>
                    <a:pt x="86106" y="664463"/>
                  </a:lnTo>
                  <a:lnTo>
                    <a:pt x="86106" y="665226"/>
                  </a:lnTo>
                  <a:lnTo>
                    <a:pt x="100583" y="656082"/>
                  </a:lnTo>
                  <a:close/>
                </a:path>
                <a:path w="2566035" h="1138554">
                  <a:moveTo>
                    <a:pt x="48006" y="693419"/>
                  </a:moveTo>
                  <a:lnTo>
                    <a:pt x="47243" y="693419"/>
                  </a:lnTo>
                  <a:lnTo>
                    <a:pt x="47243" y="694080"/>
                  </a:lnTo>
                  <a:lnTo>
                    <a:pt x="48006" y="693419"/>
                  </a:lnTo>
                  <a:close/>
                </a:path>
                <a:path w="2566035" h="1138554">
                  <a:moveTo>
                    <a:pt x="232410" y="1028700"/>
                  </a:moveTo>
                  <a:lnTo>
                    <a:pt x="229362" y="1008888"/>
                  </a:lnTo>
                  <a:lnTo>
                    <a:pt x="229362" y="999744"/>
                  </a:lnTo>
                  <a:lnTo>
                    <a:pt x="218694" y="999744"/>
                  </a:lnTo>
                  <a:lnTo>
                    <a:pt x="218694" y="1010412"/>
                  </a:lnTo>
                  <a:lnTo>
                    <a:pt x="219456" y="1020318"/>
                  </a:lnTo>
                  <a:lnTo>
                    <a:pt x="220980" y="1030223"/>
                  </a:lnTo>
                  <a:lnTo>
                    <a:pt x="223266" y="1040129"/>
                  </a:lnTo>
                  <a:lnTo>
                    <a:pt x="231648" y="1038453"/>
                  </a:lnTo>
                  <a:lnTo>
                    <a:pt x="231648" y="1027938"/>
                  </a:lnTo>
                  <a:lnTo>
                    <a:pt x="232410" y="1028700"/>
                  </a:lnTo>
                  <a:close/>
                </a:path>
                <a:path w="2566035" h="1138554">
                  <a:moveTo>
                    <a:pt x="234695" y="1037844"/>
                  </a:moveTo>
                  <a:lnTo>
                    <a:pt x="231648" y="1027938"/>
                  </a:lnTo>
                  <a:lnTo>
                    <a:pt x="231648" y="1038453"/>
                  </a:lnTo>
                  <a:lnTo>
                    <a:pt x="234695" y="1037844"/>
                  </a:lnTo>
                  <a:close/>
                </a:path>
                <a:path w="2566035" h="1138554">
                  <a:moveTo>
                    <a:pt x="788669" y="1132332"/>
                  </a:moveTo>
                  <a:lnTo>
                    <a:pt x="788669" y="1117854"/>
                  </a:lnTo>
                  <a:lnTo>
                    <a:pt x="781812" y="1123950"/>
                  </a:lnTo>
                  <a:lnTo>
                    <a:pt x="774192" y="1129283"/>
                  </a:lnTo>
                  <a:lnTo>
                    <a:pt x="781050" y="1138427"/>
                  </a:lnTo>
                  <a:lnTo>
                    <a:pt x="788669" y="1132332"/>
                  </a:lnTo>
                  <a:close/>
                </a:path>
                <a:path w="2566035" h="1138554">
                  <a:moveTo>
                    <a:pt x="830580" y="1087373"/>
                  </a:moveTo>
                  <a:lnTo>
                    <a:pt x="821436" y="1081277"/>
                  </a:lnTo>
                  <a:lnTo>
                    <a:pt x="816803" y="1087451"/>
                  </a:lnTo>
                  <a:lnTo>
                    <a:pt x="811530" y="1094232"/>
                  </a:lnTo>
                  <a:lnTo>
                    <a:pt x="811530" y="1093470"/>
                  </a:lnTo>
                  <a:lnTo>
                    <a:pt x="806196" y="1100327"/>
                  </a:lnTo>
                  <a:lnTo>
                    <a:pt x="800862" y="1106423"/>
                  </a:lnTo>
                  <a:lnTo>
                    <a:pt x="794766" y="1112520"/>
                  </a:lnTo>
                  <a:lnTo>
                    <a:pt x="794766" y="1111758"/>
                  </a:lnTo>
                  <a:lnTo>
                    <a:pt x="787908" y="1117854"/>
                  </a:lnTo>
                  <a:lnTo>
                    <a:pt x="788669" y="1117854"/>
                  </a:lnTo>
                  <a:lnTo>
                    <a:pt x="788669" y="1132332"/>
                  </a:lnTo>
                  <a:lnTo>
                    <a:pt x="798790" y="1123419"/>
                  </a:lnTo>
                  <a:lnTo>
                    <a:pt x="808077" y="1114363"/>
                  </a:lnTo>
                  <a:lnTo>
                    <a:pt x="816863" y="1104691"/>
                  </a:lnTo>
                  <a:lnTo>
                    <a:pt x="825246" y="1094232"/>
                  </a:lnTo>
                  <a:lnTo>
                    <a:pt x="830580" y="1087373"/>
                  </a:lnTo>
                  <a:close/>
                </a:path>
                <a:path w="2566035" h="1138554">
                  <a:moveTo>
                    <a:pt x="1253490" y="1105408"/>
                  </a:moveTo>
                  <a:lnTo>
                    <a:pt x="1253490" y="1089659"/>
                  </a:lnTo>
                  <a:lnTo>
                    <a:pt x="1245870" y="1100327"/>
                  </a:lnTo>
                  <a:lnTo>
                    <a:pt x="1253490" y="1105408"/>
                  </a:lnTo>
                  <a:close/>
                </a:path>
                <a:path w="2566035" h="1138554">
                  <a:moveTo>
                    <a:pt x="1259586" y="1100023"/>
                  </a:moveTo>
                  <a:lnTo>
                    <a:pt x="1259586" y="1079754"/>
                  </a:lnTo>
                  <a:lnTo>
                    <a:pt x="1252728" y="1090421"/>
                  </a:lnTo>
                  <a:lnTo>
                    <a:pt x="1253490" y="1089659"/>
                  </a:lnTo>
                  <a:lnTo>
                    <a:pt x="1253490" y="1105408"/>
                  </a:lnTo>
                  <a:lnTo>
                    <a:pt x="1255014" y="1106423"/>
                  </a:lnTo>
                  <a:lnTo>
                    <a:pt x="1259586" y="1100023"/>
                  </a:lnTo>
                  <a:close/>
                </a:path>
                <a:path w="2566035" h="1138554">
                  <a:moveTo>
                    <a:pt x="1278636" y="1062227"/>
                  </a:moveTo>
                  <a:lnTo>
                    <a:pt x="1268730" y="1058418"/>
                  </a:lnTo>
                  <a:lnTo>
                    <a:pt x="1264158" y="1069848"/>
                  </a:lnTo>
                  <a:lnTo>
                    <a:pt x="1264158" y="1069086"/>
                  </a:lnTo>
                  <a:lnTo>
                    <a:pt x="1258824" y="1079754"/>
                  </a:lnTo>
                  <a:lnTo>
                    <a:pt x="1259586" y="1079754"/>
                  </a:lnTo>
                  <a:lnTo>
                    <a:pt x="1259586" y="1100023"/>
                  </a:lnTo>
                  <a:lnTo>
                    <a:pt x="1262634" y="1095756"/>
                  </a:lnTo>
                  <a:lnTo>
                    <a:pt x="1268730" y="1085088"/>
                  </a:lnTo>
                  <a:lnTo>
                    <a:pt x="1274826" y="1073658"/>
                  </a:lnTo>
                  <a:lnTo>
                    <a:pt x="1278636" y="1062227"/>
                  </a:lnTo>
                  <a:close/>
                </a:path>
                <a:path w="2566035" h="1138554">
                  <a:moveTo>
                    <a:pt x="1801368" y="1040891"/>
                  </a:moveTo>
                  <a:lnTo>
                    <a:pt x="1779270" y="1031747"/>
                  </a:lnTo>
                  <a:lnTo>
                    <a:pt x="1757934" y="1021841"/>
                  </a:lnTo>
                  <a:lnTo>
                    <a:pt x="1737360" y="1011173"/>
                  </a:lnTo>
                  <a:lnTo>
                    <a:pt x="1718310" y="999743"/>
                  </a:lnTo>
                  <a:lnTo>
                    <a:pt x="1712214" y="1009649"/>
                  </a:lnTo>
                  <a:lnTo>
                    <a:pt x="1732026" y="1021079"/>
                  </a:lnTo>
                  <a:lnTo>
                    <a:pt x="1752600" y="1031747"/>
                  </a:lnTo>
                  <a:lnTo>
                    <a:pt x="1774698" y="1042415"/>
                  </a:lnTo>
                  <a:lnTo>
                    <a:pt x="1796795" y="1051559"/>
                  </a:lnTo>
                  <a:lnTo>
                    <a:pt x="1801368" y="1040891"/>
                  </a:lnTo>
                  <a:close/>
                </a:path>
                <a:path w="2566035" h="1138554">
                  <a:moveTo>
                    <a:pt x="2456688" y="762761"/>
                  </a:moveTo>
                  <a:lnTo>
                    <a:pt x="2450592" y="739901"/>
                  </a:lnTo>
                  <a:lnTo>
                    <a:pt x="2446782" y="729233"/>
                  </a:lnTo>
                  <a:lnTo>
                    <a:pt x="2441448" y="717803"/>
                  </a:lnTo>
                  <a:lnTo>
                    <a:pt x="2431542" y="722375"/>
                  </a:lnTo>
                  <a:lnTo>
                    <a:pt x="2436114" y="733043"/>
                  </a:lnTo>
                  <a:lnTo>
                    <a:pt x="2439924" y="743711"/>
                  </a:lnTo>
                  <a:lnTo>
                    <a:pt x="2446020" y="765047"/>
                  </a:lnTo>
                  <a:lnTo>
                    <a:pt x="2456688" y="762761"/>
                  </a:lnTo>
                  <a:close/>
                </a:path>
              </a:pathLst>
            </a:custGeom>
            <a:solidFill>
              <a:srgbClr val="3052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13441" y="2903295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229634" y="3378212"/>
            <a:ext cx="1445881" cy="67947"/>
          </a:xfrm>
          <a:custGeom>
            <a:avLst/>
            <a:gdLst/>
            <a:ahLst/>
            <a:cxnLst/>
            <a:rect l="l" t="t" r="r" b="b"/>
            <a:pathLst>
              <a:path w="1594485" h="74929">
                <a:moveTo>
                  <a:pt x="1530858" y="49530"/>
                </a:moveTo>
                <a:lnTo>
                  <a:pt x="1530858" y="24384"/>
                </a:lnTo>
                <a:lnTo>
                  <a:pt x="0" y="24384"/>
                </a:lnTo>
                <a:lnTo>
                  <a:pt x="0" y="49530"/>
                </a:lnTo>
                <a:lnTo>
                  <a:pt x="1530858" y="49530"/>
                </a:lnTo>
                <a:close/>
              </a:path>
              <a:path w="1594485" h="74929">
                <a:moveTo>
                  <a:pt x="1594103" y="37337"/>
                </a:moveTo>
                <a:lnTo>
                  <a:pt x="1518665" y="0"/>
                </a:lnTo>
                <a:lnTo>
                  <a:pt x="1518665" y="24384"/>
                </a:lnTo>
                <a:lnTo>
                  <a:pt x="1530858" y="24384"/>
                </a:lnTo>
                <a:lnTo>
                  <a:pt x="1530858" y="68641"/>
                </a:lnTo>
                <a:lnTo>
                  <a:pt x="1594103" y="37337"/>
                </a:lnTo>
                <a:close/>
              </a:path>
              <a:path w="1594485" h="74929">
                <a:moveTo>
                  <a:pt x="1530858" y="68641"/>
                </a:moveTo>
                <a:lnTo>
                  <a:pt x="1530858" y="49530"/>
                </a:lnTo>
                <a:lnTo>
                  <a:pt x="1518665" y="49530"/>
                </a:lnTo>
                <a:lnTo>
                  <a:pt x="1518665" y="74676"/>
                </a:lnTo>
                <a:lnTo>
                  <a:pt x="1530858" y="686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077799" y="2890857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986196" y="4511901"/>
          <a:ext cx="1503464" cy="349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173884" y="4885476"/>
            <a:ext cx="1244344" cy="230877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</a:pPr>
            <a:r>
              <a:rPr sz="1406" spc="5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1406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6" spc="5" dirty="0">
                <a:solidFill>
                  <a:prstClr val="black"/>
                </a:solidFill>
                <a:latin typeface="Arial"/>
                <a:cs typeface="Arial"/>
              </a:rPr>
              <a:t>opinions</a:t>
            </a:r>
            <a:endParaRPr sz="140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9419" y="789331"/>
            <a:ext cx="8441501" cy="301668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84262" indent="-161805" defTabSz="829178">
              <a:spcBef>
                <a:spcPts val="95"/>
              </a:spcBef>
              <a:buFont typeface="Times New Roman"/>
              <a:buChar char="•"/>
              <a:tabLst>
                <a:tab pos="184838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Conformity</a:t>
            </a:r>
            <a:r>
              <a:rPr sz="2539" b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14781" marR="16123" lvl="1" indent="-363917" defTabSz="829178">
              <a:spcBef>
                <a:spcPts val="2222"/>
              </a:spcBef>
              <a:buFont typeface="Arial"/>
              <a:buChar char="•"/>
              <a:tabLst>
                <a:tab pos="514781" algn="l"/>
                <a:tab pos="515357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Conformity bias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happens as users tend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behave similarly 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the others in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group, even if doing so goes against their own  judgment.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defTabSz="829178"/>
            <a:endParaRPr sz="2176">
              <a:solidFill>
                <a:prstClr val="black"/>
              </a:solidFill>
              <a:latin typeface="Carlito"/>
              <a:cs typeface="Carlito"/>
            </a:endParaRPr>
          </a:p>
          <a:p>
            <a:pPr marL="104223" algn="ctr" defTabSz="829178">
              <a:spcBef>
                <a:spcPts val="1578"/>
              </a:spcBef>
            </a:pPr>
            <a:r>
              <a:rPr sz="1587" i="1" spc="-5" dirty="0">
                <a:solidFill>
                  <a:srgbClr val="FF0000"/>
                </a:solidFill>
                <a:latin typeface="Carlito"/>
                <a:cs typeface="Carlito"/>
              </a:rPr>
              <a:t>Conformity</a:t>
            </a:r>
            <a:r>
              <a:rPr sz="1587" i="1" spc="18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87" i="1" spc="-5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587">
              <a:solidFill>
                <a:prstClr val="black"/>
              </a:solidFill>
              <a:latin typeface="Carlito"/>
              <a:cs typeface="Carlito"/>
            </a:endParaRPr>
          </a:p>
          <a:p>
            <a:pPr marR="105375" algn="ctr" defTabSz="829178">
              <a:spcBef>
                <a:spcPts val="1378"/>
              </a:spcBef>
            </a:pPr>
            <a:r>
              <a:rPr sz="2222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04" i="1" spc="-54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04" i="1" spc="15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22" i="1" spc="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22" spc="3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222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22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22" spc="-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22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22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22" spc="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04" i="1" spc="4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904" i="1" spc="-4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22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22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222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4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22" spc="41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22" spc="-3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22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2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92182" y="4270270"/>
            <a:ext cx="2462660" cy="154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20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3284" y="3360246"/>
            <a:ext cx="8196778" cy="2473717"/>
            <a:chOff x="745121" y="3705605"/>
            <a:chExt cx="9039225" cy="2727960"/>
          </a:xfrm>
        </p:grpSpPr>
        <p:sp>
          <p:nvSpPr>
            <p:cNvPr id="3" name="object 3"/>
            <p:cNvSpPr/>
            <p:nvPr/>
          </p:nvSpPr>
          <p:spPr>
            <a:xfrm>
              <a:off x="745121" y="3705605"/>
              <a:ext cx="5216652" cy="2727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065899" y="3805428"/>
              <a:ext cx="2639695" cy="443230"/>
            </a:xfrm>
            <a:custGeom>
              <a:avLst/>
              <a:gdLst/>
              <a:ahLst/>
              <a:cxnLst/>
              <a:rect l="l" t="t" r="r" b="b"/>
              <a:pathLst>
                <a:path w="2639695" h="443229">
                  <a:moveTo>
                    <a:pt x="2639568" y="361188"/>
                  </a:moveTo>
                  <a:lnTo>
                    <a:pt x="2639568" y="80772"/>
                  </a:lnTo>
                  <a:lnTo>
                    <a:pt x="2638806" y="72390"/>
                  </a:lnTo>
                  <a:lnTo>
                    <a:pt x="2611974" y="20397"/>
                  </a:lnTo>
                  <a:lnTo>
                    <a:pt x="2565654" y="0"/>
                  </a:lnTo>
                  <a:lnTo>
                    <a:pt x="80010" y="0"/>
                  </a:lnTo>
                  <a:lnTo>
                    <a:pt x="32270" y="15987"/>
                  </a:lnTo>
                  <a:lnTo>
                    <a:pt x="3047" y="57150"/>
                  </a:lnTo>
                  <a:lnTo>
                    <a:pt x="1523" y="65532"/>
                  </a:lnTo>
                  <a:lnTo>
                    <a:pt x="0" y="73152"/>
                  </a:lnTo>
                  <a:lnTo>
                    <a:pt x="0" y="370332"/>
                  </a:lnTo>
                  <a:lnTo>
                    <a:pt x="15840" y="410656"/>
                  </a:lnTo>
                  <a:lnTo>
                    <a:pt x="22098" y="417679"/>
                  </a:lnTo>
                  <a:lnTo>
                    <a:pt x="22098" y="74676"/>
                  </a:lnTo>
                  <a:lnTo>
                    <a:pt x="23622" y="68580"/>
                  </a:lnTo>
                  <a:lnTo>
                    <a:pt x="44196" y="35052"/>
                  </a:lnTo>
                  <a:lnTo>
                    <a:pt x="2564892" y="22098"/>
                  </a:lnTo>
                  <a:lnTo>
                    <a:pt x="2570226" y="23622"/>
                  </a:lnTo>
                  <a:lnTo>
                    <a:pt x="2587543" y="30044"/>
                  </a:lnTo>
                  <a:lnTo>
                    <a:pt x="2601972" y="41848"/>
                  </a:lnTo>
                  <a:lnTo>
                    <a:pt x="2612149" y="57492"/>
                  </a:lnTo>
                  <a:lnTo>
                    <a:pt x="2616708" y="75438"/>
                  </a:lnTo>
                  <a:lnTo>
                    <a:pt x="2616708" y="417135"/>
                  </a:lnTo>
                  <a:lnTo>
                    <a:pt x="2618508" y="415685"/>
                  </a:lnTo>
                  <a:lnTo>
                    <a:pt x="2632083" y="394883"/>
                  </a:lnTo>
                  <a:lnTo>
                    <a:pt x="2638806" y="369570"/>
                  </a:lnTo>
                  <a:lnTo>
                    <a:pt x="2639568" y="361188"/>
                  </a:lnTo>
                  <a:close/>
                </a:path>
                <a:path w="2639695" h="443229">
                  <a:moveTo>
                    <a:pt x="2616708" y="417135"/>
                  </a:moveTo>
                  <a:lnTo>
                    <a:pt x="2616708" y="368046"/>
                  </a:lnTo>
                  <a:lnTo>
                    <a:pt x="2615946" y="374142"/>
                  </a:lnTo>
                  <a:lnTo>
                    <a:pt x="2608503" y="392050"/>
                  </a:lnTo>
                  <a:lnTo>
                    <a:pt x="2597148" y="405826"/>
                  </a:lnTo>
                  <a:lnTo>
                    <a:pt x="2582047" y="415381"/>
                  </a:lnTo>
                  <a:lnTo>
                    <a:pt x="2563368" y="420624"/>
                  </a:lnTo>
                  <a:lnTo>
                    <a:pt x="80772" y="420624"/>
                  </a:lnTo>
                  <a:lnTo>
                    <a:pt x="61518" y="417104"/>
                  </a:lnTo>
                  <a:lnTo>
                    <a:pt x="24384" y="378714"/>
                  </a:lnTo>
                  <a:lnTo>
                    <a:pt x="22098" y="367284"/>
                  </a:lnTo>
                  <a:lnTo>
                    <a:pt x="22098" y="417679"/>
                  </a:lnTo>
                  <a:lnTo>
                    <a:pt x="61217" y="440521"/>
                  </a:lnTo>
                  <a:lnTo>
                    <a:pt x="2558796" y="442722"/>
                  </a:lnTo>
                  <a:lnTo>
                    <a:pt x="2567178" y="441960"/>
                  </a:lnTo>
                  <a:lnTo>
                    <a:pt x="2574798" y="441198"/>
                  </a:lnTo>
                  <a:lnTo>
                    <a:pt x="2599079" y="431336"/>
                  </a:lnTo>
                  <a:lnTo>
                    <a:pt x="2616708" y="41713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955677" y="3998214"/>
              <a:ext cx="1121410" cy="1078230"/>
            </a:xfrm>
            <a:custGeom>
              <a:avLst/>
              <a:gdLst/>
              <a:ahLst/>
              <a:cxnLst/>
              <a:rect l="l" t="t" r="r" b="b"/>
              <a:pathLst>
                <a:path w="1121409" h="1078229">
                  <a:moveTo>
                    <a:pt x="67056" y="1072896"/>
                  </a:moveTo>
                  <a:lnTo>
                    <a:pt x="65532" y="1065276"/>
                  </a:lnTo>
                  <a:lnTo>
                    <a:pt x="64769" y="1065276"/>
                  </a:lnTo>
                  <a:lnTo>
                    <a:pt x="38862" y="1068324"/>
                  </a:lnTo>
                  <a:lnTo>
                    <a:pt x="12954" y="1069848"/>
                  </a:lnTo>
                  <a:lnTo>
                    <a:pt x="0" y="1069848"/>
                  </a:lnTo>
                  <a:lnTo>
                    <a:pt x="0" y="1078230"/>
                  </a:lnTo>
                  <a:lnTo>
                    <a:pt x="12954" y="1078230"/>
                  </a:lnTo>
                  <a:lnTo>
                    <a:pt x="26670" y="1077468"/>
                  </a:lnTo>
                  <a:lnTo>
                    <a:pt x="39624" y="1076706"/>
                  </a:lnTo>
                  <a:lnTo>
                    <a:pt x="52577" y="1075182"/>
                  </a:lnTo>
                  <a:lnTo>
                    <a:pt x="66294" y="1073658"/>
                  </a:lnTo>
                  <a:lnTo>
                    <a:pt x="67056" y="1072896"/>
                  </a:lnTo>
                  <a:close/>
                </a:path>
                <a:path w="1121409" h="1078229">
                  <a:moveTo>
                    <a:pt x="156972" y="1052322"/>
                  </a:moveTo>
                  <a:lnTo>
                    <a:pt x="154686" y="1043940"/>
                  </a:lnTo>
                  <a:lnTo>
                    <a:pt x="141732" y="1047750"/>
                  </a:lnTo>
                  <a:lnTo>
                    <a:pt x="129539" y="1051560"/>
                  </a:lnTo>
                  <a:lnTo>
                    <a:pt x="116586" y="1055370"/>
                  </a:lnTo>
                  <a:lnTo>
                    <a:pt x="103632" y="1057656"/>
                  </a:lnTo>
                  <a:lnTo>
                    <a:pt x="90678" y="1060704"/>
                  </a:lnTo>
                  <a:lnTo>
                    <a:pt x="92202" y="1069086"/>
                  </a:lnTo>
                  <a:lnTo>
                    <a:pt x="131064" y="1059942"/>
                  </a:lnTo>
                  <a:lnTo>
                    <a:pt x="156972" y="1052322"/>
                  </a:lnTo>
                  <a:close/>
                </a:path>
                <a:path w="1121409" h="1078229">
                  <a:moveTo>
                    <a:pt x="242315" y="1015746"/>
                  </a:moveTo>
                  <a:lnTo>
                    <a:pt x="238506" y="1008888"/>
                  </a:lnTo>
                  <a:lnTo>
                    <a:pt x="228600" y="1014222"/>
                  </a:lnTo>
                  <a:lnTo>
                    <a:pt x="179832" y="1035558"/>
                  </a:lnTo>
                  <a:lnTo>
                    <a:pt x="178308" y="1035558"/>
                  </a:lnTo>
                  <a:lnTo>
                    <a:pt x="180594" y="1043940"/>
                  </a:lnTo>
                  <a:lnTo>
                    <a:pt x="182118" y="1043178"/>
                  </a:lnTo>
                  <a:lnTo>
                    <a:pt x="195072" y="1037844"/>
                  </a:lnTo>
                  <a:lnTo>
                    <a:pt x="219456" y="1027176"/>
                  </a:lnTo>
                  <a:lnTo>
                    <a:pt x="242315" y="1015746"/>
                  </a:lnTo>
                  <a:close/>
                </a:path>
                <a:path w="1121409" h="1078229">
                  <a:moveTo>
                    <a:pt x="321564" y="968502"/>
                  </a:moveTo>
                  <a:lnTo>
                    <a:pt x="316230" y="960882"/>
                  </a:lnTo>
                  <a:lnTo>
                    <a:pt x="297942" y="973836"/>
                  </a:lnTo>
                  <a:lnTo>
                    <a:pt x="275844" y="988314"/>
                  </a:lnTo>
                  <a:lnTo>
                    <a:pt x="260604" y="996696"/>
                  </a:lnTo>
                  <a:lnTo>
                    <a:pt x="264414" y="1004316"/>
                  </a:lnTo>
                  <a:lnTo>
                    <a:pt x="279654" y="995172"/>
                  </a:lnTo>
                  <a:lnTo>
                    <a:pt x="302514" y="980694"/>
                  </a:lnTo>
                  <a:lnTo>
                    <a:pt x="321564" y="968502"/>
                  </a:lnTo>
                  <a:close/>
                </a:path>
                <a:path w="1121409" h="1078229">
                  <a:moveTo>
                    <a:pt x="392430" y="909066"/>
                  </a:moveTo>
                  <a:lnTo>
                    <a:pt x="387096" y="902970"/>
                  </a:lnTo>
                  <a:lnTo>
                    <a:pt x="382524" y="907542"/>
                  </a:lnTo>
                  <a:lnTo>
                    <a:pt x="362712" y="925068"/>
                  </a:lnTo>
                  <a:lnTo>
                    <a:pt x="342138" y="942594"/>
                  </a:lnTo>
                  <a:lnTo>
                    <a:pt x="336804" y="946404"/>
                  </a:lnTo>
                  <a:lnTo>
                    <a:pt x="341376" y="953262"/>
                  </a:lnTo>
                  <a:lnTo>
                    <a:pt x="346710" y="948690"/>
                  </a:lnTo>
                  <a:lnTo>
                    <a:pt x="368046" y="931926"/>
                  </a:lnTo>
                  <a:lnTo>
                    <a:pt x="387858" y="913638"/>
                  </a:lnTo>
                  <a:lnTo>
                    <a:pt x="392430" y="909066"/>
                  </a:lnTo>
                  <a:close/>
                </a:path>
                <a:path w="1121409" h="1078229">
                  <a:moveTo>
                    <a:pt x="454914" y="841248"/>
                  </a:moveTo>
                  <a:lnTo>
                    <a:pt x="448056" y="835914"/>
                  </a:lnTo>
                  <a:lnTo>
                    <a:pt x="437388" y="849630"/>
                  </a:lnTo>
                  <a:lnTo>
                    <a:pt x="419862" y="869442"/>
                  </a:lnTo>
                  <a:lnTo>
                    <a:pt x="404622" y="885444"/>
                  </a:lnTo>
                  <a:lnTo>
                    <a:pt x="410718" y="891540"/>
                  </a:lnTo>
                  <a:lnTo>
                    <a:pt x="425958" y="875538"/>
                  </a:lnTo>
                  <a:lnTo>
                    <a:pt x="443484" y="854964"/>
                  </a:lnTo>
                  <a:lnTo>
                    <a:pt x="454914" y="841248"/>
                  </a:lnTo>
                  <a:close/>
                </a:path>
                <a:path w="1121409" h="1078229">
                  <a:moveTo>
                    <a:pt x="505968" y="764286"/>
                  </a:moveTo>
                  <a:lnTo>
                    <a:pt x="498348" y="759714"/>
                  </a:lnTo>
                  <a:lnTo>
                    <a:pt x="496823" y="763524"/>
                  </a:lnTo>
                  <a:lnTo>
                    <a:pt x="489966" y="774954"/>
                  </a:lnTo>
                  <a:lnTo>
                    <a:pt x="483108" y="785622"/>
                  </a:lnTo>
                  <a:lnTo>
                    <a:pt x="469392" y="807720"/>
                  </a:lnTo>
                  <a:lnTo>
                    <a:pt x="463295" y="816102"/>
                  </a:lnTo>
                  <a:lnTo>
                    <a:pt x="497586" y="779526"/>
                  </a:lnTo>
                  <a:lnTo>
                    <a:pt x="503681" y="768096"/>
                  </a:lnTo>
                  <a:lnTo>
                    <a:pt x="505968" y="764286"/>
                  </a:lnTo>
                  <a:close/>
                </a:path>
                <a:path w="1121409" h="1078229">
                  <a:moveTo>
                    <a:pt x="543306" y="678942"/>
                  </a:moveTo>
                  <a:lnTo>
                    <a:pt x="534924" y="676656"/>
                  </a:lnTo>
                  <a:lnTo>
                    <a:pt x="533400" y="683514"/>
                  </a:lnTo>
                  <a:lnTo>
                    <a:pt x="524256" y="706374"/>
                  </a:lnTo>
                  <a:lnTo>
                    <a:pt x="519684" y="718566"/>
                  </a:lnTo>
                  <a:lnTo>
                    <a:pt x="514350" y="729996"/>
                  </a:lnTo>
                  <a:lnTo>
                    <a:pt x="509778" y="737616"/>
                  </a:lnTo>
                  <a:lnTo>
                    <a:pt x="517398" y="741426"/>
                  </a:lnTo>
                  <a:lnTo>
                    <a:pt x="521970" y="733044"/>
                  </a:lnTo>
                  <a:lnTo>
                    <a:pt x="527304" y="721614"/>
                  </a:lnTo>
                  <a:lnTo>
                    <a:pt x="531876" y="710184"/>
                  </a:lnTo>
                  <a:lnTo>
                    <a:pt x="541020" y="685800"/>
                  </a:lnTo>
                  <a:lnTo>
                    <a:pt x="543306" y="678942"/>
                  </a:lnTo>
                  <a:close/>
                </a:path>
                <a:path w="1121409" h="1078229">
                  <a:moveTo>
                    <a:pt x="562356" y="589026"/>
                  </a:moveTo>
                  <a:lnTo>
                    <a:pt x="553974" y="587502"/>
                  </a:lnTo>
                  <a:lnTo>
                    <a:pt x="553212" y="599694"/>
                  </a:lnTo>
                  <a:lnTo>
                    <a:pt x="550926" y="611886"/>
                  </a:lnTo>
                  <a:lnTo>
                    <a:pt x="549402" y="623316"/>
                  </a:lnTo>
                  <a:lnTo>
                    <a:pt x="546354" y="635508"/>
                  </a:lnTo>
                  <a:lnTo>
                    <a:pt x="544068" y="647700"/>
                  </a:lnTo>
                  <a:lnTo>
                    <a:pt x="542544" y="653034"/>
                  </a:lnTo>
                  <a:lnTo>
                    <a:pt x="550164" y="655320"/>
                  </a:lnTo>
                  <a:lnTo>
                    <a:pt x="551688" y="649986"/>
                  </a:lnTo>
                  <a:lnTo>
                    <a:pt x="554736" y="637794"/>
                  </a:lnTo>
                  <a:lnTo>
                    <a:pt x="557022" y="625602"/>
                  </a:lnTo>
                  <a:lnTo>
                    <a:pt x="559308" y="612648"/>
                  </a:lnTo>
                  <a:lnTo>
                    <a:pt x="561594" y="600456"/>
                  </a:lnTo>
                  <a:lnTo>
                    <a:pt x="562356" y="589026"/>
                  </a:lnTo>
                  <a:close/>
                </a:path>
                <a:path w="1121409" h="1078229">
                  <a:moveTo>
                    <a:pt x="568452" y="497586"/>
                  </a:moveTo>
                  <a:lnTo>
                    <a:pt x="560070" y="496062"/>
                  </a:lnTo>
                  <a:lnTo>
                    <a:pt x="559308" y="501396"/>
                  </a:lnTo>
                  <a:lnTo>
                    <a:pt x="558546" y="514350"/>
                  </a:lnTo>
                  <a:lnTo>
                    <a:pt x="557022" y="526542"/>
                  </a:lnTo>
                  <a:lnTo>
                    <a:pt x="556260" y="538734"/>
                  </a:lnTo>
                  <a:lnTo>
                    <a:pt x="556260" y="563118"/>
                  </a:lnTo>
                  <a:lnTo>
                    <a:pt x="564642" y="563118"/>
                  </a:lnTo>
                  <a:lnTo>
                    <a:pt x="564642" y="538734"/>
                  </a:lnTo>
                  <a:lnTo>
                    <a:pt x="566166" y="515112"/>
                  </a:lnTo>
                  <a:lnTo>
                    <a:pt x="567690" y="502920"/>
                  </a:lnTo>
                  <a:lnTo>
                    <a:pt x="568452" y="497586"/>
                  </a:lnTo>
                  <a:close/>
                </a:path>
                <a:path w="1121409" h="1078229">
                  <a:moveTo>
                    <a:pt x="591312" y="409194"/>
                  </a:moveTo>
                  <a:lnTo>
                    <a:pt x="583692" y="406146"/>
                  </a:lnTo>
                  <a:lnTo>
                    <a:pt x="579882" y="416052"/>
                  </a:lnTo>
                  <a:lnTo>
                    <a:pt x="572262" y="440436"/>
                  </a:lnTo>
                  <a:lnTo>
                    <a:pt x="564642" y="470916"/>
                  </a:lnTo>
                  <a:lnTo>
                    <a:pt x="573024" y="473202"/>
                  </a:lnTo>
                  <a:lnTo>
                    <a:pt x="574548" y="466344"/>
                  </a:lnTo>
                  <a:lnTo>
                    <a:pt x="576834" y="454914"/>
                  </a:lnTo>
                  <a:lnTo>
                    <a:pt x="580644" y="442722"/>
                  </a:lnTo>
                  <a:lnTo>
                    <a:pt x="583692" y="430530"/>
                  </a:lnTo>
                  <a:lnTo>
                    <a:pt x="588264" y="419100"/>
                  </a:lnTo>
                  <a:lnTo>
                    <a:pt x="591312" y="409194"/>
                  </a:lnTo>
                  <a:close/>
                </a:path>
                <a:path w="1121409" h="1078229">
                  <a:moveTo>
                    <a:pt x="630935" y="327660"/>
                  </a:moveTo>
                  <a:lnTo>
                    <a:pt x="623315" y="323088"/>
                  </a:lnTo>
                  <a:lnTo>
                    <a:pt x="605028" y="357378"/>
                  </a:lnTo>
                  <a:lnTo>
                    <a:pt x="599694" y="368808"/>
                  </a:lnTo>
                  <a:lnTo>
                    <a:pt x="594360" y="381000"/>
                  </a:lnTo>
                  <a:lnTo>
                    <a:pt x="592836" y="383286"/>
                  </a:lnTo>
                  <a:lnTo>
                    <a:pt x="600456" y="386334"/>
                  </a:lnTo>
                  <a:lnTo>
                    <a:pt x="601980" y="384048"/>
                  </a:lnTo>
                  <a:lnTo>
                    <a:pt x="606552" y="372618"/>
                  </a:lnTo>
                  <a:lnTo>
                    <a:pt x="612648" y="361188"/>
                  </a:lnTo>
                  <a:lnTo>
                    <a:pt x="617982" y="349758"/>
                  </a:lnTo>
                  <a:lnTo>
                    <a:pt x="624840" y="338328"/>
                  </a:lnTo>
                  <a:lnTo>
                    <a:pt x="630935" y="327660"/>
                  </a:lnTo>
                  <a:close/>
                </a:path>
                <a:path w="1121409" h="1078229">
                  <a:moveTo>
                    <a:pt x="683513" y="252984"/>
                  </a:moveTo>
                  <a:lnTo>
                    <a:pt x="677418" y="247650"/>
                  </a:lnTo>
                  <a:lnTo>
                    <a:pt x="660654" y="268224"/>
                  </a:lnTo>
                  <a:lnTo>
                    <a:pt x="644651" y="289560"/>
                  </a:lnTo>
                  <a:lnTo>
                    <a:pt x="637031" y="301752"/>
                  </a:lnTo>
                  <a:lnTo>
                    <a:pt x="643890" y="306324"/>
                  </a:lnTo>
                  <a:lnTo>
                    <a:pt x="652271" y="294894"/>
                  </a:lnTo>
                  <a:lnTo>
                    <a:pt x="667511" y="273558"/>
                  </a:lnTo>
                  <a:lnTo>
                    <a:pt x="683513" y="252984"/>
                  </a:lnTo>
                  <a:close/>
                </a:path>
                <a:path w="1121409" h="1078229">
                  <a:moveTo>
                    <a:pt x="746759" y="187452"/>
                  </a:moveTo>
                  <a:lnTo>
                    <a:pt x="741426" y="181356"/>
                  </a:lnTo>
                  <a:lnTo>
                    <a:pt x="733043" y="188976"/>
                  </a:lnTo>
                  <a:lnTo>
                    <a:pt x="713231" y="208026"/>
                  </a:lnTo>
                  <a:lnTo>
                    <a:pt x="694943" y="227076"/>
                  </a:lnTo>
                  <a:lnTo>
                    <a:pt x="693419" y="228600"/>
                  </a:lnTo>
                  <a:lnTo>
                    <a:pt x="700277" y="233934"/>
                  </a:lnTo>
                  <a:lnTo>
                    <a:pt x="701040" y="232410"/>
                  </a:lnTo>
                  <a:lnTo>
                    <a:pt x="719327" y="213360"/>
                  </a:lnTo>
                  <a:lnTo>
                    <a:pt x="738377" y="195072"/>
                  </a:lnTo>
                  <a:lnTo>
                    <a:pt x="746759" y="187452"/>
                  </a:lnTo>
                  <a:close/>
                </a:path>
                <a:path w="1121409" h="1078229">
                  <a:moveTo>
                    <a:pt x="819150" y="131064"/>
                  </a:moveTo>
                  <a:lnTo>
                    <a:pt x="813816" y="124206"/>
                  </a:lnTo>
                  <a:lnTo>
                    <a:pt x="795527" y="137160"/>
                  </a:lnTo>
                  <a:lnTo>
                    <a:pt x="774191" y="153162"/>
                  </a:lnTo>
                  <a:lnTo>
                    <a:pt x="760476" y="164592"/>
                  </a:lnTo>
                  <a:lnTo>
                    <a:pt x="765809" y="171450"/>
                  </a:lnTo>
                  <a:lnTo>
                    <a:pt x="779526" y="160020"/>
                  </a:lnTo>
                  <a:lnTo>
                    <a:pt x="800861" y="143256"/>
                  </a:lnTo>
                  <a:lnTo>
                    <a:pt x="819150" y="131064"/>
                  </a:lnTo>
                  <a:close/>
                </a:path>
                <a:path w="1121409" h="1078229">
                  <a:moveTo>
                    <a:pt x="897636" y="86106"/>
                  </a:moveTo>
                  <a:lnTo>
                    <a:pt x="894588" y="78486"/>
                  </a:lnTo>
                  <a:lnTo>
                    <a:pt x="888491" y="80772"/>
                  </a:lnTo>
                  <a:lnTo>
                    <a:pt x="841247" y="106680"/>
                  </a:lnTo>
                  <a:lnTo>
                    <a:pt x="835152" y="110490"/>
                  </a:lnTo>
                  <a:lnTo>
                    <a:pt x="839724" y="118110"/>
                  </a:lnTo>
                  <a:lnTo>
                    <a:pt x="845819" y="114300"/>
                  </a:lnTo>
                  <a:lnTo>
                    <a:pt x="868680" y="100584"/>
                  </a:lnTo>
                  <a:lnTo>
                    <a:pt x="897636" y="86106"/>
                  </a:lnTo>
                  <a:close/>
                </a:path>
                <a:path w="1121409" h="1078229">
                  <a:moveTo>
                    <a:pt x="982980" y="53340"/>
                  </a:moveTo>
                  <a:lnTo>
                    <a:pt x="980694" y="44958"/>
                  </a:lnTo>
                  <a:lnTo>
                    <a:pt x="976884" y="46482"/>
                  </a:lnTo>
                  <a:lnTo>
                    <a:pt x="963930" y="50292"/>
                  </a:lnTo>
                  <a:lnTo>
                    <a:pt x="950976" y="54864"/>
                  </a:lnTo>
                  <a:lnTo>
                    <a:pt x="938784" y="59436"/>
                  </a:lnTo>
                  <a:lnTo>
                    <a:pt x="925830" y="64008"/>
                  </a:lnTo>
                  <a:lnTo>
                    <a:pt x="917447" y="67818"/>
                  </a:lnTo>
                  <a:lnTo>
                    <a:pt x="920496" y="75438"/>
                  </a:lnTo>
                  <a:lnTo>
                    <a:pt x="928878" y="71628"/>
                  </a:lnTo>
                  <a:lnTo>
                    <a:pt x="941832" y="67056"/>
                  </a:lnTo>
                  <a:lnTo>
                    <a:pt x="966216" y="57912"/>
                  </a:lnTo>
                  <a:lnTo>
                    <a:pt x="979169" y="54102"/>
                  </a:lnTo>
                  <a:lnTo>
                    <a:pt x="982980" y="53340"/>
                  </a:lnTo>
                  <a:close/>
                </a:path>
                <a:path w="1121409" h="1078229">
                  <a:moveTo>
                    <a:pt x="1054594" y="37720"/>
                  </a:moveTo>
                  <a:lnTo>
                    <a:pt x="1053946" y="29655"/>
                  </a:lnTo>
                  <a:lnTo>
                    <a:pt x="1041654" y="31242"/>
                  </a:lnTo>
                  <a:lnTo>
                    <a:pt x="1015746" y="35814"/>
                  </a:lnTo>
                  <a:lnTo>
                    <a:pt x="1005078" y="38862"/>
                  </a:lnTo>
                  <a:lnTo>
                    <a:pt x="1006602" y="46482"/>
                  </a:lnTo>
                  <a:lnTo>
                    <a:pt x="1017269" y="44196"/>
                  </a:lnTo>
                  <a:lnTo>
                    <a:pt x="1030224" y="41910"/>
                  </a:lnTo>
                  <a:lnTo>
                    <a:pt x="1043178" y="38862"/>
                  </a:lnTo>
                  <a:lnTo>
                    <a:pt x="1054594" y="37720"/>
                  </a:lnTo>
                  <a:close/>
                </a:path>
                <a:path w="1121409" h="1078229">
                  <a:moveTo>
                    <a:pt x="1120902" y="28194"/>
                  </a:moveTo>
                  <a:lnTo>
                    <a:pt x="1051560" y="0"/>
                  </a:lnTo>
                  <a:lnTo>
                    <a:pt x="1053946" y="29655"/>
                  </a:lnTo>
                  <a:lnTo>
                    <a:pt x="1065276" y="28194"/>
                  </a:lnTo>
                  <a:lnTo>
                    <a:pt x="1066038" y="36576"/>
                  </a:lnTo>
                  <a:lnTo>
                    <a:pt x="1066038" y="60851"/>
                  </a:lnTo>
                  <a:lnTo>
                    <a:pt x="1120902" y="28194"/>
                  </a:lnTo>
                  <a:close/>
                </a:path>
                <a:path w="1121409" h="1078229">
                  <a:moveTo>
                    <a:pt x="1066038" y="36576"/>
                  </a:moveTo>
                  <a:lnTo>
                    <a:pt x="1065276" y="28194"/>
                  </a:lnTo>
                  <a:lnTo>
                    <a:pt x="1053946" y="29655"/>
                  </a:lnTo>
                  <a:lnTo>
                    <a:pt x="1054594" y="37720"/>
                  </a:lnTo>
                  <a:lnTo>
                    <a:pt x="1066038" y="36576"/>
                  </a:lnTo>
                  <a:close/>
                </a:path>
                <a:path w="1121409" h="1078229">
                  <a:moveTo>
                    <a:pt x="1066038" y="60851"/>
                  </a:moveTo>
                  <a:lnTo>
                    <a:pt x="1066038" y="36576"/>
                  </a:lnTo>
                  <a:lnTo>
                    <a:pt x="1054594" y="37720"/>
                  </a:lnTo>
                  <a:lnTo>
                    <a:pt x="1056894" y="66294"/>
                  </a:lnTo>
                  <a:lnTo>
                    <a:pt x="1066038" y="60851"/>
                  </a:lnTo>
                  <a:close/>
                </a:path>
              </a:pathLst>
            </a:custGeom>
            <a:solidFill>
              <a:srgbClr val="5597D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056005" y="5453633"/>
              <a:ext cx="2727960" cy="443865"/>
            </a:xfrm>
            <a:custGeom>
              <a:avLst/>
              <a:gdLst/>
              <a:ahLst/>
              <a:cxnLst/>
              <a:rect l="l" t="t" r="r" b="b"/>
              <a:pathLst>
                <a:path w="2727959" h="443864">
                  <a:moveTo>
                    <a:pt x="2727960" y="369569"/>
                  </a:moveTo>
                  <a:lnTo>
                    <a:pt x="2727960" y="80771"/>
                  </a:lnTo>
                  <a:lnTo>
                    <a:pt x="2726436" y="64769"/>
                  </a:lnTo>
                  <a:lnTo>
                    <a:pt x="2701013" y="20988"/>
                  </a:lnTo>
                  <a:lnTo>
                    <a:pt x="2654808" y="761"/>
                  </a:lnTo>
                  <a:lnTo>
                    <a:pt x="80772" y="0"/>
                  </a:lnTo>
                  <a:lnTo>
                    <a:pt x="55184" y="4341"/>
                  </a:lnTo>
                  <a:lnTo>
                    <a:pt x="14511" y="34668"/>
                  </a:lnTo>
                  <a:lnTo>
                    <a:pt x="0" y="73913"/>
                  </a:lnTo>
                  <a:lnTo>
                    <a:pt x="0" y="371093"/>
                  </a:lnTo>
                  <a:lnTo>
                    <a:pt x="16054" y="410913"/>
                  </a:lnTo>
                  <a:lnTo>
                    <a:pt x="22098" y="418284"/>
                  </a:lnTo>
                  <a:lnTo>
                    <a:pt x="22098" y="74675"/>
                  </a:lnTo>
                  <a:lnTo>
                    <a:pt x="23622" y="68579"/>
                  </a:lnTo>
                  <a:lnTo>
                    <a:pt x="44196" y="35813"/>
                  </a:lnTo>
                  <a:lnTo>
                    <a:pt x="80772" y="22185"/>
                  </a:lnTo>
                  <a:lnTo>
                    <a:pt x="2647188" y="22182"/>
                  </a:lnTo>
                  <a:lnTo>
                    <a:pt x="2653284" y="22859"/>
                  </a:lnTo>
                  <a:lnTo>
                    <a:pt x="2691074" y="42414"/>
                  </a:lnTo>
                  <a:lnTo>
                    <a:pt x="2705862" y="76199"/>
                  </a:lnTo>
                  <a:lnTo>
                    <a:pt x="2705862" y="417188"/>
                  </a:lnTo>
                  <a:lnTo>
                    <a:pt x="2707500" y="415828"/>
                  </a:lnTo>
                  <a:lnTo>
                    <a:pt x="2721412" y="394261"/>
                  </a:lnTo>
                  <a:lnTo>
                    <a:pt x="2727960" y="369569"/>
                  </a:lnTo>
                  <a:close/>
                </a:path>
                <a:path w="2727959" h="443864">
                  <a:moveTo>
                    <a:pt x="2705862" y="417188"/>
                  </a:moveTo>
                  <a:lnTo>
                    <a:pt x="2705862" y="361949"/>
                  </a:lnTo>
                  <a:lnTo>
                    <a:pt x="2705100" y="368807"/>
                  </a:lnTo>
                  <a:lnTo>
                    <a:pt x="2704338" y="374141"/>
                  </a:lnTo>
                  <a:lnTo>
                    <a:pt x="2670551" y="416002"/>
                  </a:lnTo>
                  <a:lnTo>
                    <a:pt x="80772" y="420623"/>
                  </a:lnTo>
                  <a:lnTo>
                    <a:pt x="62019" y="417976"/>
                  </a:lnTo>
                  <a:lnTo>
                    <a:pt x="24384" y="378713"/>
                  </a:lnTo>
                  <a:lnTo>
                    <a:pt x="22098" y="367283"/>
                  </a:lnTo>
                  <a:lnTo>
                    <a:pt x="22098" y="418284"/>
                  </a:lnTo>
                  <a:lnTo>
                    <a:pt x="61169" y="440888"/>
                  </a:lnTo>
                  <a:lnTo>
                    <a:pt x="80772" y="443483"/>
                  </a:lnTo>
                  <a:lnTo>
                    <a:pt x="2647188" y="443483"/>
                  </a:lnTo>
                  <a:lnTo>
                    <a:pt x="2655570" y="442721"/>
                  </a:lnTo>
                  <a:lnTo>
                    <a:pt x="2663952" y="441197"/>
                  </a:lnTo>
                  <a:lnTo>
                    <a:pt x="2687815" y="432172"/>
                  </a:lnTo>
                  <a:lnTo>
                    <a:pt x="2705862" y="41718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55677" y="5068062"/>
              <a:ext cx="1111250" cy="638175"/>
            </a:xfrm>
            <a:custGeom>
              <a:avLst/>
              <a:gdLst/>
              <a:ahLst/>
              <a:cxnLst/>
              <a:rect l="l" t="t" r="r" b="b"/>
              <a:pathLst>
                <a:path w="1111250" h="638175">
                  <a:moveTo>
                    <a:pt x="67056" y="3047"/>
                  </a:moveTo>
                  <a:lnTo>
                    <a:pt x="51816" y="1523"/>
                  </a:lnTo>
                  <a:lnTo>
                    <a:pt x="25908" y="0"/>
                  </a:lnTo>
                  <a:lnTo>
                    <a:pt x="0" y="0"/>
                  </a:lnTo>
                  <a:lnTo>
                    <a:pt x="0" y="8382"/>
                  </a:lnTo>
                  <a:lnTo>
                    <a:pt x="25908" y="8381"/>
                  </a:lnTo>
                  <a:lnTo>
                    <a:pt x="51816" y="9905"/>
                  </a:lnTo>
                  <a:lnTo>
                    <a:pt x="66294" y="11429"/>
                  </a:lnTo>
                  <a:lnTo>
                    <a:pt x="67056" y="3047"/>
                  </a:lnTo>
                  <a:close/>
                </a:path>
                <a:path w="1111250" h="638175">
                  <a:moveTo>
                    <a:pt x="158496" y="15239"/>
                  </a:moveTo>
                  <a:lnTo>
                    <a:pt x="155448" y="14477"/>
                  </a:lnTo>
                  <a:lnTo>
                    <a:pt x="128778" y="10552"/>
                  </a:lnTo>
                  <a:lnTo>
                    <a:pt x="104394" y="6857"/>
                  </a:lnTo>
                  <a:lnTo>
                    <a:pt x="92202" y="5333"/>
                  </a:lnTo>
                  <a:lnTo>
                    <a:pt x="91440" y="13715"/>
                  </a:lnTo>
                  <a:lnTo>
                    <a:pt x="102870" y="15239"/>
                  </a:lnTo>
                  <a:lnTo>
                    <a:pt x="128778" y="18287"/>
                  </a:lnTo>
                  <a:lnTo>
                    <a:pt x="153924" y="22859"/>
                  </a:lnTo>
                  <a:lnTo>
                    <a:pt x="156972" y="23621"/>
                  </a:lnTo>
                  <a:lnTo>
                    <a:pt x="158496" y="15239"/>
                  </a:lnTo>
                  <a:close/>
                </a:path>
                <a:path w="1111250" h="638175">
                  <a:moveTo>
                    <a:pt x="247650" y="38099"/>
                  </a:moveTo>
                  <a:lnTo>
                    <a:pt x="229361" y="32765"/>
                  </a:lnTo>
                  <a:lnTo>
                    <a:pt x="204978" y="25907"/>
                  </a:lnTo>
                  <a:lnTo>
                    <a:pt x="182880" y="20573"/>
                  </a:lnTo>
                  <a:lnTo>
                    <a:pt x="181356" y="28955"/>
                  </a:lnTo>
                  <a:lnTo>
                    <a:pt x="227076" y="40385"/>
                  </a:lnTo>
                  <a:lnTo>
                    <a:pt x="245364" y="45719"/>
                  </a:lnTo>
                  <a:lnTo>
                    <a:pt x="247650" y="38099"/>
                  </a:lnTo>
                  <a:close/>
                </a:path>
                <a:path w="1111250" h="638175">
                  <a:moveTo>
                    <a:pt x="334518" y="70103"/>
                  </a:moveTo>
                  <a:lnTo>
                    <a:pt x="321564" y="64769"/>
                  </a:lnTo>
                  <a:lnTo>
                    <a:pt x="299466" y="55625"/>
                  </a:lnTo>
                  <a:lnTo>
                    <a:pt x="276606" y="47243"/>
                  </a:lnTo>
                  <a:lnTo>
                    <a:pt x="272034" y="45719"/>
                  </a:lnTo>
                  <a:lnTo>
                    <a:pt x="268986" y="54101"/>
                  </a:lnTo>
                  <a:lnTo>
                    <a:pt x="273558" y="55625"/>
                  </a:lnTo>
                  <a:lnTo>
                    <a:pt x="296418" y="64007"/>
                  </a:lnTo>
                  <a:lnTo>
                    <a:pt x="318516" y="72389"/>
                  </a:lnTo>
                  <a:lnTo>
                    <a:pt x="330708" y="77723"/>
                  </a:lnTo>
                  <a:lnTo>
                    <a:pt x="334518" y="70103"/>
                  </a:lnTo>
                  <a:close/>
                </a:path>
                <a:path w="1111250" h="638175">
                  <a:moveTo>
                    <a:pt x="416052" y="113537"/>
                  </a:moveTo>
                  <a:lnTo>
                    <a:pt x="403098" y="105155"/>
                  </a:lnTo>
                  <a:lnTo>
                    <a:pt x="384048" y="94487"/>
                  </a:lnTo>
                  <a:lnTo>
                    <a:pt x="363474" y="83819"/>
                  </a:lnTo>
                  <a:lnTo>
                    <a:pt x="357378" y="80771"/>
                  </a:lnTo>
                  <a:lnTo>
                    <a:pt x="353568" y="88391"/>
                  </a:lnTo>
                  <a:lnTo>
                    <a:pt x="360426" y="91439"/>
                  </a:lnTo>
                  <a:lnTo>
                    <a:pt x="380238" y="102107"/>
                  </a:lnTo>
                  <a:lnTo>
                    <a:pt x="399288" y="112775"/>
                  </a:lnTo>
                  <a:lnTo>
                    <a:pt x="411480" y="120395"/>
                  </a:lnTo>
                  <a:lnTo>
                    <a:pt x="416052" y="113537"/>
                  </a:lnTo>
                  <a:close/>
                </a:path>
                <a:path w="1111250" h="638175">
                  <a:moveTo>
                    <a:pt x="489966" y="169926"/>
                  </a:moveTo>
                  <a:lnTo>
                    <a:pt x="485394" y="166115"/>
                  </a:lnTo>
                  <a:lnTo>
                    <a:pt x="470916" y="153161"/>
                  </a:lnTo>
                  <a:lnTo>
                    <a:pt x="455676" y="140207"/>
                  </a:lnTo>
                  <a:lnTo>
                    <a:pt x="438912" y="128777"/>
                  </a:lnTo>
                  <a:lnTo>
                    <a:pt x="437388" y="127253"/>
                  </a:lnTo>
                  <a:lnTo>
                    <a:pt x="432816" y="134111"/>
                  </a:lnTo>
                  <a:lnTo>
                    <a:pt x="434340" y="135635"/>
                  </a:lnTo>
                  <a:lnTo>
                    <a:pt x="450342" y="147065"/>
                  </a:lnTo>
                  <a:lnTo>
                    <a:pt x="465581" y="159257"/>
                  </a:lnTo>
                  <a:lnTo>
                    <a:pt x="480059" y="172211"/>
                  </a:lnTo>
                  <a:lnTo>
                    <a:pt x="483870" y="176021"/>
                  </a:lnTo>
                  <a:lnTo>
                    <a:pt x="489966" y="169926"/>
                  </a:lnTo>
                  <a:close/>
                </a:path>
                <a:path w="1111250" h="638175">
                  <a:moveTo>
                    <a:pt x="545592" y="243839"/>
                  </a:moveTo>
                  <a:lnTo>
                    <a:pt x="543306" y="240791"/>
                  </a:lnTo>
                  <a:lnTo>
                    <a:pt x="537387" y="228576"/>
                  </a:lnTo>
                  <a:lnTo>
                    <a:pt x="528999" y="215622"/>
                  </a:lnTo>
                  <a:lnTo>
                    <a:pt x="519763" y="203060"/>
                  </a:lnTo>
                  <a:lnTo>
                    <a:pt x="511302" y="192023"/>
                  </a:lnTo>
                  <a:lnTo>
                    <a:pt x="507492" y="188213"/>
                  </a:lnTo>
                  <a:lnTo>
                    <a:pt x="501395" y="193547"/>
                  </a:lnTo>
                  <a:lnTo>
                    <a:pt x="504444" y="197357"/>
                  </a:lnTo>
                  <a:lnTo>
                    <a:pt x="514000" y="208877"/>
                  </a:lnTo>
                  <a:lnTo>
                    <a:pt x="522050" y="219908"/>
                  </a:lnTo>
                  <a:lnTo>
                    <a:pt x="529298" y="231474"/>
                  </a:lnTo>
                  <a:lnTo>
                    <a:pt x="536448" y="244601"/>
                  </a:lnTo>
                  <a:lnTo>
                    <a:pt x="537972" y="247649"/>
                  </a:lnTo>
                  <a:lnTo>
                    <a:pt x="545592" y="243839"/>
                  </a:lnTo>
                  <a:close/>
                </a:path>
                <a:path w="1111250" h="638175">
                  <a:moveTo>
                    <a:pt x="563118" y="334517"/>
                  </a:moveTo>
                  <a:lnTo>
                    <a:pt x="563118" y="332993"/>
                  </a:lnTo>
                  <a:lnTo>
                    <a:pt x="560656" y="317213"/>
                  </a:lnTo>
                  <a:lnTo>
                    <a:pt x="559465" y="301466"/>
                  </a:lnTo>
                  <a:lnTo>
                    <a:pt x="558004" y="285480"/>
                  </a:lnTo>
                  <a:lnTo>
                    <a:pt x="554736" y="268985"/>
                  </a:lnTo>
                  <a:lnTo>
                    <a:pt x="553974" y="268223"/>
                  </a:lnTo>
                  <a:lnTo>
                    <a:pt x="546354" y="270509"/>
                  </a:lnTo>
                  <a:lnTo>
                    <a:pt x="546354" y="271271"/>
                  </a:lnTo>
                  <a:lnTo>
                    <a:pt x="550046" y="286799"/>
                  </a:lnTo>
                  <a:lnTo>
                    <a:pt x="551335" y="302718"/>
                  </a:lnTo>
                  <a:lnTo>
                    <a:pt x="552229" y="318726"/>
                  </a:lnTo>
                  <a:lnTo>
                    <a:pt x="554736" y="334517"/>
                  </a:lnTo>
                  <a:lnTo>
                    <a:pt x="554736" y="336041"/>
                  </a:lnTo>
                  <a:lnTo>
                    <a:pt x="563118" y="334517"/>
                  </a:lnTo>
                  <a:close/>
                </a:path>
                <a:path w="1111250" h="638175">
                  <a:moveTo>
                    <a:pt x="605790" y="413004"/>
                  </a:moveTo>
                  <a:lnTo>
                    <a:pt x="601218" y="406908"/>
                  </a:lnTo>
                  <a:lnTo>
                    <a:pt x="593161" y="396710"/>
                  </a:lnTo>
                  <a:lnTo>
                    <a:pt x="584958" y="384748"/>
                  </a:lnTo>
                  <a:lnTo>
                    <a:pt x="577647" y="372244"/>
                  </a:lnTo>
                  <a:lnTo>
                    <a:pt x="572262" y="360425"/>
                  </a:lnTo>
                  <a:lnTo>
                    <a:pt x="570738" y="357377"/>
                  </a:lnTo>
                  <a:lnTo>
                    <a:pt x="563118" y="360425"/>
                  </a:lnTo>
                  <a:lnTo>
                    <a:pt x="563880" y="363473"/>
                  </a:lnTo>
                  <a:lnTo>
                    <a:pt x="570738" y="376437"/>
                  </a:lnTo>
                  <a:lnTo>
                    <a:pt x="577862" y="388624"/>
                  </a:lnTo>
                  <a:lnTo>
                    <a:pt x="585639" y="400469"/>
                  </a:lnTo>
                  <a:lnTo>
                    <a:pt x="594360" y="412242"/>
                  </a:lnTo>
                  <a:lnTo>
                    <a:pt x="599694" y="418338"/>
                  </a:lnTo>
                  <a:lnTo>
                    <a:pt x="605790" y="413004"/>
                  </a:lnTo>
                  <a:close/>
                </a:path>
                <a:path w="1111250" h="638175">
                  <a:moveTo>
                    <a:pt x="672846" y="473202"/>
                  </a:moveTo>
                  <a:lnTo>
                    <a:pt x="660654" y="464058"/>
                  </a:lnTo>
                  <a:lnTo>
                    <a:pt x="645414" y="451866"/>
                  </a:lnTo>
                  <a:lnTo>
                    <a:pt x="631698" y="439673"/>
                  </a:lnTo>
                  <a:lnTo>
                    <a:pt x="622554" y="430530"/>
                  </a:lnTo>
                  <a:lnTo>
                    <a:pt x="616458" y="436626"/>
                  </a:lnTo>
                  <a:lnTo>
                    <a:pt x="625602" y="445770"/>
                  </a:lnTo>
                  <a:lnTo>
                    <a:pt x="640080" y="457962"/>
                  </a:lnTo>
                  <a:lnTo>
                    <a:pt x="655320" y="470916"/>
                  </a:lnTo>
                  <a:lnTo>
                    <a:pt x="668274" y="480059"/>
                  </a:lnTo>
                  <a:lnTo>
                    <a:pt x="672846" y="473202"/>
                  </a:lnTo>
                  <a:close/>
                </a:path>
                <a:path w="1111250" h="638175">
                  <a:moveTo>
                    <a:pt x="751332" y="519683"/>
                  </a:moveTo>
                  <a:lnTo>
                    <a:pt x="731520" y="509016"/>
                  </a:lnTo>
                  <a:lnTo>
                    <a:pt x="712470" y="498348"/>
                  </a:lnTo>
                  <a:lnTo>
                    <a:pt x="694182" y="487680"/>
                  </a:lnTo>
                  <a:lnTo>
                    <a:pt x="693420" y="486918"/>
                  </a:lnTo>
                  <a:lnTo>
                    <a:pt x="688848" y="494538"/>
                  </a:lnTo>
                  <a:lnTo>
                    <a:pt x="689610" y="494538"/>
                  </a:lnTo>
                  <a:lnTo>
                    <a:pt x="707898" y="505968"/>
                  </a:lnTo>
                  <a:lnTo>
                    <a:pt x="726948" y="516636"/>
                  </a:lnTo>
                  <a:lnTo>
                    <a:pt x="747522" y="527304"/>
                  </a:lnTo>
                  <a:lnTo>
                    <a:pt x="751332" y="519683"/>
                  </a:lnTo>
                  <a:close/>
                </a:path>
                <a:path w="1111250" h="638175">
                  <a:moveTo>
                    <a:pt x="835913" y="555497"/>
                  </a:moveTo>
                  <a:lnTo>
                    <a:pt x="814578" y="547877"/>
                  </a:lnTo>
                  <a:lnTo>
                    <a:pt x="793242" y="538733"/>
                  </a:lnTo>
                  <a:lnTo>
                    <a:pt x="774192" y="530351"/>
                  </a:lnTo>
                  <a:lnTo>
                    <a:pt x="770382" y="537971"/>
                  </a:lnTo>
                  <a:lnTo>
                    <a:pt x="789432" y="546354"/>
                  </a:lnTo>
                  <a:lnTo>
                    <a:pt x="811530" y="555497"/>
                  </a:lnTo>
                  <a:lnTo>
                    <a:pt x="832866" y="563118"/>
                  </a:lnTo>
                  <a:lnTo>
                    <a:pt x="835913" y="555497"/>
                  </a:lnTo>
                  <a:close/>
                </a:path>
                <a:path w="1111250" h="638175">
                  <a:moveTo>
                    <a:pt x="923544" y="580643"/>
                  </a:moveTo>
                  <a:lnTo>
                    <a:pt x="908304" y="577595"/>
                  </a:lnTo>
                  <a:lnTo>
                    <a:pt x="883919" y="570737"/>
                  </a:lnTo>
                  <a:lnTo>
                    <a:pt x="860297" y="563879"/>
                  </a:lnTo>
                  <a:lnTo>
                    <a:pt x="859536" y="563118"/>
                  </a:lnTo>
                  <a:lnTo>
                    <a:pt x="856488" y="571499"/>
                  </a:lnTo>
                  <a:lnTo>
                    <a:pt x="858012" y="571499"/>
                  </a:lnTo>
                  <a:lnTo>
                    <a:pt x="881634" y="579119"/>
                  </a:lnTo>
                  <a:lnTo>
                    <a:pt x="921258" y="589026"/>
                  </a:lnTo>
                  <a:lnTo>
                    <a:pt x="923544" y="580643"/>
                  </a:lnTo>
                  <a:close/>
                </a:path>
                <a:path w="1111250" h="638175">
                  <a:moveTo>
                    <a:pt x="1013460" y="596645"/>
                  </a:moveTo>
                  <a:lnTo>
                    <a:pt x="1008126" y="596645"/>
                  </a:lnTo>
                  <a:lnTo>
                    <a:pt x="982980" y="592835"/>
                  </a:lnTo>
                  <a:lnTo>
                    <a:pt x="957834" y="588263"/>
                  </a:lnTo>
                  <a:lnTo>
                    <a:pt x="947928" y="585977"/>
                  </a:lnTo>
                  <a:lnTo>
                    <a:pt x="945641" y="594359"/>
                  </a:lnTo>
                  <a:lnTo>
                    <a:pt x="955547" y="596645"/>
                  </a:lnTo>
                  <a:lnTo>
                    <a:pt x="981456" y="601218"/>
                  </a:lnTo>
                  <a:lnTo>
                    <a:pt x="1006602" y="604265"/>
                  </a:lnTo>
                  <a:lnTo>
                    <a:pt x="1011936" y="605027"/>
                  </a:lnTo>
                  <a:lnTo>
                    <a:pt x="1013460" y="596645"/>
                  </a:lnTo>
                  <a:close/>
                </a:path>
                <a:path w="1111250" h="638175">
                  <a:moveTo>
                    <a:pt x="1044467" y="599981"/>
                  </a:moveTo>
                  <a:lnTo>
                    <a:pt x="1037844" y="599693"/>
                  </a:lnTo>
                  <a:lnTo>
                    <a:pt x="1037082" y="608076"/>
                  </a:lnTo>
                  <a:lnTo>
                    <a:pt x="1044181" y="608371"/>
                  </a:lnTo>
                  <a:lnTo>
                    <a:pt x="1044467" y="599981"/>
                  </a:lnTo>
                  <a:close/>
                </a:path>
                <a:path w="1111250" h="638175">
                  <a:moveTo>
                    <a:pt x="1055370" y="632314"/>
                  </a:moveTo>
                  <a:lnTo>
                    <a:pt x="1055370" y="608837"/>
                  </a:lnTo>
                  <a:lnTo>
                    <a:pt x="1044181" y="608371"/>
                  </a:lnTo>
                  <a:lnTo>
                    <a:pt x="1043178" y="637793"/>
                  </a:lnTo>
                  <a:lnTo>
                    <a:pt x="1055370" y="632314"/>
                  </a:lnTo>
                  <a:close/>
                </a:path>
                <a:path w="1111250" h="638175">
                  <a:moveTo>
                    <a:pt x="1055370" y="608837"/>
                  </a:moveTo>
                  <a:lnTo>
                    <a:pt x="1055370" y="600455"/>
                  </a:lnTo>
                  <a:lnTo>
                    <a:pt x="1044467" y="599981"/>
                  </a:lnTo>
                  <a:lnTo>
                    <a:pt x="1044181" y="608371"/>
                  </a:lnTo>
                  <a:lnTo>
                    <a:pt x="1055370" y="608837"/>
                  </a:lnTo>
                  <a:close/>
                </a:path>
                <a:path w="1111250" h="638175">
                  <a:moveTo>
                    <a:pt x="1110996" y="607313"/>
                  </a:moveTo>
                  <a:lnTo>
                    <a:pt x="1045463" y="570737"/>
                  </a:lnTo>
                  <a:lnTo>
                    <a:pt x="1044467" y="599981"/>
                  </a:lnTo>
                  <a:lnTo>
                    <a:pt x="1055370" y="600455"/>
                  </a:lnTo>
                  <a:lnTo>
                    <a:pt x="1055370" y="632314"/>
                  </a:lnTo>
                  <a:lnTo>
                    <a:pt x="1110996" y="607313"/>
                  </a:lnTo>
                  <a:close/>
                </a:path>
              </a:pathLst>
            </a:custGeom>
            <a:solidFill>
              <a:srgbClr val="5597D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19962" y="3448924"/>
            <a:ext cx="2549725" cy="2522706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R="55853" algn="ctr" defTabSz="829178">
              <a:spcBef>
                <a:spcPts val="95"/>
              </a:spcBef>
            </a:pPr>
            <a:r>
              <a:rPr sz="1995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-5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99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9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27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4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4703" marR="419196" defTabSz="829178">
              <a:spcBef>
                <a:spcPts val="1179"/>
              </a:spcBef>
            </a:pP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User exposure will be  </a:t>
            </a:r>
            <a:r>
              <a:rPr sz="1587" spc="-9" dirty="0">
                <a:solidFill>
                  <a:srgbClr val="1F3763"/>
                </a:solidFill>
                <a:latin typeface="Arial"/>
                <a:cs typeface="Arial"/>
              </a:rPr>
              <a:t>affected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by the</a:t>
            </a:r>
            <a:r>
              <a:rPr sz="1587" spc="-59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position</a:t>
            </a:r>
            <a:endParaRPr sz="1587">
              <a:solidFill>
                <a:prstClr val="black"/>
              </a:solidFill>
              <a:latin typeface="Arial"/>
              <a:cs typeface="Arial"/>
            </a:endParaRPr>
          </a:p>
          <a:p>
            <a:pPr defTabSz="829178"/>
            <a:endParaRPr sz="1723">
              <a:solidFill>
                <a:prstClr val="black"/>
              </a:solidFill>
              <a:latin typeface="Arial"/>
              <a:cs typeface="Arial"/>
            </a:endParaRPr>
          </a:p>
          <a:p>
            <a:pPr defTabSz="829178">
              <a:spcBef>
                <a:spcPts val="14"/>
              </a:spcBef>
            </a:pPr>
            <a:endParaRPr sz="2086">
              <a:solidFill>
                <a:prstClr val="black"/>
              </a:solidFill>
              <a:latin typeface="Arial"/>
              <a:cs typeface="Arial"/>
            </a:endParaRPr>
          </a:p>
          <a:p>
            <a:pPr marR="72553" algn="ctr" defTabSz="829178"/>
            <a:r>
              <a:rPr sz="1995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-5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i="1" spc="13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995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3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95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995" spc="2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3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00" i="1" spc="-4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995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3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065" marR="39156" defTabSz="829178">
              <a:spcBef>
                <a:spcPts val="1387"/>
              </a:spcBef>
            </a:pP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User judgments also will be  </a:t>
            </a:r>
            <a:r>
              <a:rPr sz="1587" spc="-9" dirty="0">
                <a:solidFill>
                  <a:srgbClr val="1F3763"/>
                </a:solidFill>
                <a:latin typeface="Arial"/>
                <a:cs typeface="Arial"/>
              </a:rPr>
              <a:t>affected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by the</a:t>
            </a:r>
            <a:r>
              <a:rPr sz="1587" spc="-23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position</a:t>
            </a:r>
            <a:endParaRPr sz="1587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610449" y="2078953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257964" y="2565617"/>
            <a:ext cx="1530526" cy="68522"/>
          </a:xfrm>
          <a:custGeom>
            <a:avLst/>
            <a:gdLst/>
            <a:ahLst/>
            <a:cxnLst/>
            <a:rect l="l" t="t" r="r" b="b"/>
            <a:pathLst>
              <a:path w="1687829" h="75564">
                <a:moveTo>
                  <a:pt x="1624584" y="50292"/>
                </a:moveTo>
                <a:lnTo>
                  <a:pt x="1624584" y="25146"/>
                </a:lnTo>
                <a:lnTo>
                  <a:pt x="0" y="22098"/>
                </a:lnTo>
                <a:lnTo>
                  <a:pt x="0" y="47244"/>
                </a:lnTo>
                <a:lnTo>
                  <a:pt x="1624584" y="50292"/>
                </a:lnTo>
                <a:close/>
              </a:path>
              <a:path w="1687829" h="75564">
                <a:moveTo>
                  <a:pt x="1687830" y="38100"/>
                </a:moveTo>
                <a:lnTo>
                  <a:pt x="1612392" y="0"/>
                </a:lnTo>
                <a:lnTo>
                  <a:pt x="1612392" y="25123"/>
                </a:lnTo>
                <a:lnTo>
                  <a:pt x="1624584" y="25146"/>
                </a:lnTo>
                <a:lnTo>
                  <a:pt x="1624584" y="69403"/>
                </a:lnTo>
                <a:lnTo>
                  <a:pt x="1687830" y="38100"/>
                </a:lnTo>
                <a:close/>
              </a:path>
              <a:path w="1687829" h="75564">
                <a:moveTo>
                  <a:pt x="1624584" y="69403"/>
                </a:moveTo>
                <a:lnTo>
                  <a:pt x="1624584" y="50292"/>
                </a:lnTo>
                <a:lnTo>
                  <a:pt x="1612392" y="50269"/>
                </a:lnTo>
                <a:lnTo>
                  <a:pt x="1612392" y="75438"/>
                </a:lnTo>
                <a:lnTo>
                  <a:pt x="1624584" y="69403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947192" y="2078953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21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0935" y="709058"/>
            <a:ext cx="8348219" cy="1830760"/>
          </a:xfrm>
          <a:prstGeom prst="rect">
            <a:avLst/>
          </a:prstGeom>
        </p:spPr>
        <p:txBody>
          <a:bodyPr vert="horz" wrap="square" lIns="0" tIns="93283" rIns="0" bIns="0" rtlCol="0">
            <a:spAutoFit/>
          </a:bodyPr>
          <a:lstStyle/>
          <a:p>
            <a:pPr marL="172745" indent="-161805" defTabSz="829178">
              <a:spcBef>
                <a:spcPts val="73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Position</a:t>
            </a:r>
            <a:r>
              <a:rPr sz="2539" b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r>
              <a:rPr lang="cs-CZ"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(</a:t>
            </a:r>
            <a:r>
              <a:rPr lang="cs-CZ" sz="2539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Presentation</a:t>
            </a:r>
            <a:r>
              <a:rPr lang="cs-CZ"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cs-CZ" sz="2539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r>
              <a:rPr lang="cs-CZ"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more </a:t>
            </a:r>
            <a:r>
              <a:rPr lang="cs-CZ" sz="2539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generally</a:t>
            </a:r>
            <a:r>
              <a:rPr lang="cs-CZ"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539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4052" marR="4607" lvl="1" indent="-363917" defTabSz="829178">
              <a:spcBef>
                <a:spcPts val="562"/>
              </a:spcBef>
              <a:buFont typeface="Arial"/>
              <a:buChar char="•"/>
              <a:tabLst>
                <a:tab pos="494052" algn="l"/>
                <a:tab pos="494628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Position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bias happens as users tend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interact with items  in higher position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recommendation</a:t>
            </a:r>
            <a:r>
              <a:rPr sz="2222" i="1" spc="9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list.</a:t>
            </a:r>
            <a:endParaRPr sz="2222" dirty="0">
              <a:solidFill>
                <a:prstClr val="black"/>
              </a:solidFill>
              <a:latin typeface="Carlito"/>
              <a:cs typeface="Carlito"/>
            </a:endParaRPr>
          </a:p>
          <a:p>
            <a:pPr defTabSz="829178">
              <a:spcBef>
                <a:spcPts val="50"/>
              </a:spcBef>
            </a:pPr>
            <a:endParaRPr sz="2131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336854" algn="ctr" defTabSz="829178"/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Position</a:t>
            </a:r>
            <a:r>
              <a:rPr sz="1587" i="1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bias</a:t>
            </a:r>
            <a:endParaRPr sz="1587" dirty="0">
              <a:solidFill>
                <a:prstClr val="black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8641"/>
            <a:ext cx="8654554" cy="387871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32" dirty="0">
                <a:solidFill>
                  <a:prstClr val="black"/>
                </a:solidFill>
                <a:latin typeface="Trebuchet MS"/>
                <a:cs typeface="Trebuchet MS"/>
              </a:rPr>
              <a:t>Debiasing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r>
              <a:rPr sz="2539" b="1" spc="-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Overview</a:t>
            </a:r>
            <a:endParaRPr sz="2539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buFont typeface="Times New Roman"/>
              <a:buChar char="•"/>
            </a:pPr>
            <a:endParaRPr sz="290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50"/>
              </a:spcBef>
              <a:buFont typeface="Times New Roman"/>
              <a:buChar char="•"/>
            </a:pP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6911" lvl="1" indent="-181958" defTabSz="829178">
              <a:buFont typeface="Arial"/>
              <a:buChar char="•"/>
              <a:tabLst>
                <a:tab pos="307487" algn="l"/>
              </a:tabLst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Re-weighting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70252" lvl="2" indent="-181958" defTabSz="829178">
              <a:spcBef>
                <a:spcPts val="1220"/>
              </a:spcBef>
              <a:buFont typeface="Arial"/>
              <a:buChar char="•"/>
              <a:tabLst>
                <a:tab pos="670828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each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 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re-scale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their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contributions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model</a:t>
            </a:r>
            <a:r>
              <a:rPr sz="1904" spc="2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6911" lvl="1" indent="-181958" defTabSz="829178">
              <a:spcBef>
                <a:spcPts val="1156"/>
              </a:spcBef>
              <a:buFont typeface="Arial"/>
              <a:buChar char="•"/>
              <a:tabLst>
                <a:tab pos="307487" algn="l"/>
              </a:tabLst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70252" lvl="2" indent="-181958" defTabSz="829178">
              <a:spcBef>
                <a:spcPts val="1215"/>
              </a:spcBef>
              <a:buFont typeface="Arial"/>
              <a:buChar char="•"/>
              <a:tabLst>
                <a:tab pos="670828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85" dirty="0">
                <a:solidFill>
                  <a:prstClr val="black"/>
                </a:solidFill>
                <a:latin typeface="Trebuchet MS"/>
                <a:cs typeface="Trebuchet MS"/>
              </a:rPr>
              <a:t>a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new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pseudo-label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missing </a:t>
            </a:r>
            <a:r>
              <a:rPr sz="1904" spc="23" dirty="0">
                <a:solidFill>
                  <a:prstClr val="black"/>
                </a:solidFill>
                <a:latin typeface="Trebuchet MS"/>
                <a:cs typeface="Trebuchet MS"/>
              </a:rPr>
              <a:t>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biased</a:t>
            </a:r>
            <a:r>
              <a:rPr sz="1904" spc="2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6911" lvl="1" indent="-181958" defTabSz="829178">
              <a:spcBef>
                <a:spcPts val="1161"/>
              </a:spcBef>
              <a:buFont typeface="Arial"/>
              <a:buChar char="•"/>
              <a:tabLst>
                <a:tab pos="307487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Generative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Modeling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70252" lvl="2" indent="-181958" defTabSz="829178">
              <a:spcBef>
                <a:spcPts val="1220"/>
              </a:spcBef>
              <a:buFont typeface="Arial"/>
              <a:buChar char="•"/>
              <a:tabLst>
                <a:tab pos="670828" algn="l"/>
              </a:tabLst>
            </a:pP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Assuming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generation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process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reduces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r>
              <a:rPr sz="1904" spc="34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accordingly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22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0E5AB071-BF48-4ABB-B002-780CB0492695}"/>
              </a:ext>
            </a:extLst>
          </p:cNvPr>
          <p:cNvSpPr/>
          <p:nvPr/>
        </p:nvSpPr>
        <p:spPr>
          <a:xfrm>
            <a:off x="6609022" y="891435"/>
            <a:ext cx="3520195" cy="1190707"/>
          </a:xfrm>
          <a:prstGeom prst="wedgeEllipseCallout">
            <a:avLst>
              <a:gd name="adj1" fmla="val -129055"/>
              <a:gd name="adj2" fmla="val 53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IPS –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evaluation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3458943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Re-weighting</a:t>
            </a:r>
            <a:r>
              <a:rPr sz="2539" b="1" spc="-3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Strategies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9749" y="1733857"/>
            <a:ext cx="1714788" cy="1602503"/>
          </a:xfrm>
          <a:custGeom>
            <a:avLst/>
            <a:gdLst/>
            <a:ahLst/>
            <a:cxnLst/>
            <a:rect l="l" t="t" r="r" b="b"/>
            <a:pathLst>
              <a:path w="1891029" h="1767204">
                <a:moveTo>
                  <a:pt x="1890522" y="1734111"/>
                </a:moveTo>
                <a:lnTo>
                  <a:pt x="1880616" y="1732587"/>
                </a:lnTo>
                <a:lnTo>
                  <a:pt x="1869948" y="1730301"/>
                </a:lnTo>
                <a:lnTo>
                  <a:pt x="1858518" y="1728777"/>
                </a:lnTo>
                <a:lnTo>
                  <a:pt x="1804152" y="1719497"/>
                </a:lnTo>
                <a:lnTo>
                  <a:pt x="1752484" y="1708192"/>
                </a:lnTo>
                <a:lnTo>
                  <a:pt x="1703334" y="1694572"/>
                </a:lnTo>
                <a:lnTo>
                  <a:pt x="1656523" y="1678346"/>
                </a:lnTo>
                <a:lnTo>
                  <a:pt x="1611871" y="1659224"/>
                </a:lnTo>
                <a:lnTo>
                  <a:pt x="1569198" y="1636915"/>
                </a:lnTo>
                <a:lnTo>
                  <a:pt x="1528323" y="1611130"/>
                </a:lnTo>
                <a:lnTo>
                  <a:pt x="1489068" y="1581577"/>
                </a:lnTo>
                <a:lnTo>
                  <a:pt x="1451252" y="1547967"/>
                </a:lnTo>
                <a:lnTo>
                  <a:pt x="1414696" y="1510008"/>
                </a:lnTo>
                <a:lnTo>
                  <a:pt x="1379220" y="1467411"/>
                </a:lnTo>
                <a:lnTo>
                  <a:pt x="1352550" y="1430073"/>
                </a:lnTo>
                <a:lnTo>
                  <a:pt x="1326781" y="1387585"/>
                </a:lnTo>
                <a:lnTo>
                  <a:pt x="1302512" y="1343255"/>
                </a:lnTo>
                <a:lnTo>
                  <a:pt x="1279589" y="1297442"/>
                </a:lnTo>
                <a:lnTo>
                  <a:pt x="1257857" y="1250504"/>
                </a:lnTo>
                <a:lnTo>
                  <a:pt x="1237159" y="1202797"/>
                </a:lnTo>
                <a:lnTo>
                  <a:pt x="1217341" y="1154680"/>
                </a:lnTo>
                <a:lnTo>
                  <a:pt x="1198247" y="1106509"/>
                </a:lnTo>
                <a:lnTo>
                  <a:pt x="1143762" y="965253"/>
                </a:lnTo>
                <a:lnTo>
                  <a:pt x="1123950" y="911913"/>
                </a:lnTo>
                <a:lnTo>
                  <a:pt x="1084326" y="802947"/>
                </a:lnTo>
                <a:lnTo>
                  <a:pt x="1067265" y="756668"/>
                </a:lnTo>
                <a:lnTo>
                  <a:pt x="999928" y="569865"/>
                </a:lnTo>
                <a:lnTo>
                  <a:pt x="965773" y="476249"/>
                </a:lnTo>
                <a:lnTo>
                  <a:pt x="948315" y="429587"/>
                </a:lnTo>
                <a:lnTo>
                  <a:pt x="930507" y="383098"/>
                </a:lnTo>
                <a:lnTo>
                  <a:pt x="912275" y="336840"/>
                </a:lnTo>
                <a:lnTo>
                  <a:pt x="893544" y="290868"/>
                </a:lnTo>
                <a:lnTo>
                  <a:pt x="874241" y="245241"/>
                </a:lnTo>
                <a:lnTo>
                  <a:pt x="854294" y="200015"/>
                </a:lnTo>
                <a:lnTo>
                  <a:pt x="833627" y="155247"/>
                </a:lnTo>
                <a:lnTo>
                  <a:pt x="816863" y="124005"/>
                </a:lnTo>
                <a:lnTo>
                  <a:pt x="809243" y="109527"/>
                </a:lnTo>
                <a:lnTo>
                  <a:pt x="793241" y="83619"/>
                </a:lnTo>
                <a:lnTo>
                  <a:pt x="758158" y="39204"/>
                </a:lnTo>
                <a:lnTo>
                  <a:pt x="724216" y="11466"/>
                </a:lnTo>
                <a:lnTo>
                  <a:pt x="691739" y="0"/>
                </a:lnTo>
                <a:lnTo>
                  <a:pt x="661049" y="4401"/>
                </a:lnTo>
                <a:lnTo>
                  <a:pt x="606322" y="59188"/>
                </a:lnTo>
                <a:lnTo>
                  <a:pt x="582929" y="108765"/>
                </a:lnTo>
                <a:lnTo>
                  <a:pt x="554159" y="187076"/>
                </a:lnTo>
                <a:lnTo>
                  <a:pt x="537880" y="236714"/>
                </a:lnTo>
                <a:lnTo>
                  <a:pt x="506247" y="336216"/>
                </a:lnTo>
                <a:lnTo>
                  <a:pt x="489761" y="385764"/>
                </a:lnTo>
                <a:lnTo>
                  <a:pt x="472076" y="434968"/>
                </a:lnTo>
                <a:lnTo>
                  <a:pt x="452627" y="483669"/>
                </a:lnTo>
                <a:lnTo>
                  <a:pt x="441197" y="509577"/>
                </a:lnTo>
                <a:lnTo>
                  <a:pt x="410302" y="582208"/>
                </a:lnTo>
                <a:lnTo>
                  <a:pt x="391214" y="628296"/>
                </a:lnTo>
                <a:lnTo>
                  <a:pt x="372477" y="674503"/>
                </a:lnTo>
                <a:lnTo>
                  <a:pt x="354060" y="720821"/>
                </a:lnTo>
                <a:lnTo>
                  <a:pt x="335938" y="767242"/>
                </a:lnTo>
                <a:lnTo>
                  <a:pt x="300458" y="860358"/>
                </a:lnTo>
                <a:lnTo>
                  <a:pt x="265811" y="953784"/>
                </a:lnTo>
                <a:lnTo>
                  <a:pt x="231769" y="1047452"/>
                </a:lnTo>
                <a:lnTo>
                  <a:pt x="147827" y="1282245"/>
                </a:lnTo>
                <a:lnTo>
                  <a:pt x="89153" y="1449885"/>
                </a:lnTo>
                <a:lnTo>
                  <a:pt x="0" y="1708203"/>
                </a:lnTo>
                <a:lnTo>
                  <a:pt x="31242" y="1718871"/>
                </a:lnTo>
                <a:lnTo>
                  <a:pt x="121157" y="1461315"/>
                </a:lnTo>
                <a:lnTo>
                  <a:pt x="150113" y="1376733"/>
                </a:lnTo>
                <a:lnTo>
                  <a:pt x="179831" y="1292913"/>
                </a:lnTo>
                <a:lnTo>
                  <a:pt x="283708" y="1002383"/>
                </a:lnTo>
                <a:lnTo>
                  <a:pt x="319258" y="905646"/>
                </a:lnTo>
                <a:lnTo>
                  <a:pt x="355621" y="809215"/>
                </a:lnTo>
                <a:lnTo>
                  <a:pt x="374172" y="761163"/>
                </a:lnTo>
                <a:lnTo>
                  <a:pt x="393005" y="713244"/>
                </a:lnTo>
                <a:lnTo>
                  <a:pt x="412145" y="665479"/>
                </a:lnTo>
                <a:lnTo>
                  <a:pt x="431620" y="617886"/>
                </a:lnTo>
                <a:lnTo>
                  <a:pt x="451456" y="570484"/>
                </a:lnTo>
                <a:lnTo>
                  <a:pt x="483107" y="496623"/>
                </a:lnTo>
                <a:lnTo>
                  <a:pt x="493775" y="469953"/>
                </a:lnTo>
                <a:lnTo>
                  <a:pt x="511786" y="423603"/>
                </a:lnTo>
                <a:lnTo>
                  <a:pt x="528278" y="376543"/>
                </a:lnTo>
                <a:lnTo>
                  <a:pt x="543782" y="329041"/>
                </a:lnTo>
                <a:lnTo>
                  <a:pt x="573954" y="233791"/>
                </a:lnTo>
                <a:lnTo>
                  <a:pt x="589684" y="186581"/>
                </a:lnTo>
                <a:lnTo>
                  <a:pt x="606551" y="140007"/>
                </a:lnTo>
                <a:lnTo>
                  <a:pt x="610361" y="130101"/>
                </a:lnTo>
                <a:lnTo>
                  <a:pt x="613409" y="120957"/>
                </a:lnTo>
                <a:lnTo>
                  <a:pt x="617219" y="112575"/>
                </a:lnTo>
                <a:lnTo>
                  <a:pt x="643804" y="62379"/>
                </a:lnTo>
                <a:lnTo>
                  <a:pt x="670273" y="37045"/>
                </a:lnTo>
                <a:lnTo>
                  <a:pt x="698308" y="35742"/>
                </a:lnTo>
                <a:lnTo>
                  <a:pt x="729593" y="57639"/>
                </a:lnTo>
                <a:lnTo>
                  <a:pt x="765809" y="101907"/>
                </a:lnTo>
                <a:lnTo>
                  <a:pt x="787907" y="140007"/>
                </a:lnTo>
                <a:lnTo>
                  <a:pt x="824134" y="215316"/>
                </a:lnTo>
                <a:lnTo>
                  <a:pt x="844416" y="260843"/>
                </a:lnTo>
                <a:lnTo>
                  <a:pt x="864060" y="306983"/>
                </a:lnTo>
                <a:lnTo>
                  <a:pt x="883137" y="353649"/>
                </a:lnTo>
                <a:lnTo>
                  <a:pt x="901714" y="400755"/>
                </a:lnTo>
                <a:lnTo>
                  <a:pt x="919860" y="448215"/>
                </a:lnTo>
                <a:lnTo>
                  <a:pt x="937643" y="495943"/>
                </a:lnTo>
                <a:lnTo>
                  <a:pt x="972398" y="591858"/>
                </a:lnTo>
                <a:lnTo>
                  <a:pt x="1023527" y="735588"/>
                </a:lnTo>
                <a:lnTo>
                  <a:pt x="1057744" y="830308"/>
                </a:lnTo>
                <a:lnTo>
                  <a:pt x="1075098" y="877079"/>
                </a:lnTo>
                <a:lnTo>
                  <a:pt x="1092708" y="923343"/>
                </a:lnTo>
                <a:lnTo>
                  <a:pt x="1132332" y="1030023"/>
                </a:lnTo>
                <a:lnTo>
                  <a:pt x="1170427" y="1126457"/>
                </a:lnTo>
                <a:lnTo>
                  <a:pt x="1190300" y="1176130"/>
                </a:lnTo>
                <a:lnTo>
                  <a:pt x="1210986" y="1226069"/>
                </a:lnTo>
                <a:lnTo>
                  <a:pt x="1232681" y="1275749"/>
                </a:lnTo>
                <a:lnTo>
                  <a:pt x="1255584" y="1324641"/>
                </a:lnTo>
                <a:lnTo>
                  <a:pt x="1279889" y="1372217"/>
                </a:lnTo>
                <a:lnTo>
                  <a:pt x="1305796" y="1417951"/>
                </a:lnTo>
                <a:lnTo>
                  <a:pt x="1333500" y="1461315"/>
                </a:lnTo>
                <a:lnTo>
                  <a:pt x="1361694" y="1499415"/>
                </a:lnTo>
                <a:lnTo>
                  <a:pt x="1395048" y="1538324"/>
                </a:lnTo>
                <a:lnTo>
                  <a:pt x="1429475" y="1573492"/>
                </a:lnTo>
                <a:lnTo>
                  <a:pt x="1465069" y="1605111"/>
                </a:lnTo>
                <a:lnTo>
                  <a:pt x="1501921" y="1633372"/>
                </a:lnTo>
                <a:lnTo>
                  <a:pt x="1540125" y="1658466"/>
                </a:lnTo>
                <a:lnTo>
                  <a:pt x="1579773" y="1680585"/>
                </a:lnTo>
                <a:lnTo>
                  <a:pt x="1620958" y="1699921"/>
                </a:lnTo>
                <a:lnTo>
                  <a:pt x="1663773" y="1716664"/>
                </a:lnTo>
                <a:lnTo>
                  <a:pt x="1708310" y="1731007"/>
                </a:lnTo>
                <a:lnTo>
                  <a:pt x="1754662" y="1743140"/>
                </a:lnTo>
                <a:lnTo>
                  <a:pt x="1802923" y="1753255"/>
                </a:lnTo>
                <a:lnTo>
                  <a:pt x="1853183" y="1761543"/>
                </a:lnTo>
                <a:lnTo>
                  <a:pt x="1864614" y="1763067"/>
                </a:lnTo>
                <a:lnTo>
                  <a:pt x="1874520" y="1765353"/>
                </a:lnTo>
                <a:lnTo>
                  <a:pt x="1883664" y="1766877"/>
                </a:lnTo>
                <a:lnTo>
                  <a:pt x="1890522" y="1734111"/>
                </a:lnTo>
                <a:close/>
              </a:path>
            </a:pathLst>
          </a:custGeom>
          <a:solidFill>
            <a:srgbClr val="3E6DC2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6169" y="1483769"/>
            <a:ext cx="873516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91" dirty="0">
                <a:solidFill>
                  <a:prstClr val="black"/>
                </a:solidFill>
                <a:latin typeface="Trebuchet MS"/>
                <a:cs typeface="Trebuchet MS"/>
              </a:rPr>
              <a:t>Test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36587" y="1797244"/>
            <a:ext cx="2314215" cy="1500583"/>
            <a:chOff x="7597013" y="1981961"/>
            <a:chExt cx="2552065" cy="1654810"/>
          </a:xfrm>
        </p:grpSpPr>
        <p:sp>
          <p:nvSpPr>
            <p:cNvPr id="6" name="object 6"/>
            <p:cNvSpPr/>
            <p:nvPr/>
          </p:nvSpPr>
          <p:spPr>
            <a:xfrm>
              <a:off x="7808849" y="2008631"/>
              <a:ext cx="821690" cy="147320"/>
            </a:xfrm>
            <a:custGeom>
              <a:avLst/>
              <a:gdLst/>
              <a:ahLst/>
              <a:cxnLst/>
              <a:rect l="l" t="t" r="r" b="b"/>
              <a:pathLst>
                <a:path w="821690" h="147319">
                  <a:moveTo>
                    <a:pt x="821436" y="73151"/>
                  </a:moveTo>
                  <a:lnTo>
                    <a:pt x="748284" y="0"/>
                  </a:lnTo>
                  <a:lnTo>
                    <a:pt x="748284" y="36575"/>
                  </a:lnTo>
                  <a:lnTo>
                    <a:pt x="0" y="36575"/>
                  </a:lnTo>
                  <a:lnTo>
                    <a:pt x="0" y="110489"/>
                  </a:lnTo>
                  <a:lnTo>
                    <a:pt x="748284" y="110489"/>
                  </a:lnTo>
                  <a:lnTo>
                    <a:pt x="748284" y="147065"/>
                  </a:lnTo>
                  <a:lnTo>
                    <a:pt x="821436" y="73151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797431" y="1981961"/>
              <a:ext cx="848994" cy="200660"/>
            </a:xfrm>
            <a:custGeom>
              <a:avLst/>
              <a:gdLst/>
              <a:ahLst/>
              <a:cxnLst/>
              <a:rect l="l" t="t" r="r" b="b"/>
              <a:pathLst>
                <a:path w="848995" h="200660">
                  <a:moveTo>
                    <a:pt x="759714" y="52577"/>
                  </a:moveTo>
                  <a:lnTo>
                    <a:pt x="0" y="52577"/>
                  </a:lnTo>
                  <a:lnTo>
                    <a:pt x="0" y="147827"/>
                  </a:lnTo>
                  <a:lnTo>
                    <a:pt x="11429" y="147827"/>
                  </a:lnTo>
                  <a:lnTo>
                    <a:pt x="11430" y="74675"/>
                  </a:lnTo>
                  <a:lnTo>
                    <a:pt x="22098" y="63245"/>
                  </a:lnTo>
                  <a:lnTo>
                    <a:pt x="22098" y="74675"/>
                  </a:lnTo>
                  <a:lnTo>
                    <a:pt x="748283" y="74675"/>
                  </a:lnTo>
                  <a:lnTo>
                    <a:pt x="748283" y="63245"/>
                  </a:lnTo>
                  <a:lnTo>
                    <a:pt x="759714" y="52577"/>
                  </a:lnTo>
                  <a:close/>
                </a:path>
                <a:path w="848995" h="200660">
                  <a:moveTo>
                    <a:pt x="22098" y="74675"/>
                  </a:moveTo>
                  <a:lnTo>
                    <a:pt x="22098" y="63245"/>
                  </a:lnTo>
                  <a:lnTo>
                    <a:pt x="11430" y="74675"/>
                  </a:lnTo>
                  <a:lnTo>
                    <a:pt x="22098" y="74675"/>
                  </a:lnTo>
                  <a:close/>
                </a:path>
                <a:path w="848995" h="200660">
                  <a:moveTo>
                    <a:pt x="22098" y="125729"/>
                  </a:moveTo>
                  <a:lnTo>
                    <a:pt x="22098" y="74675"/>
                  </a:lnTo>
                  <a:lnTo>
                    <a:pt x="11430" y="74675"/>
                  </a:lnTo>
                  <a:lnTo>
                    <a:pt x="11430" y="125729"/>
                  </a:lnTo>
                  <a:lnTo>
                    <a:pt x="22098" y="125729"/>
                  </a:lnTo>
                  <a:close/>
                </a:path>
                <a:path w="848995" h="200660">
                  <a:moveTo>
                    <a:pt x="770382" y="147065"/>
                  </a:moveTo>
                  <a:lnTo>
                    <a:pt x="770382" y="125729"/>
                  </a:lnTo>
                  <a:lnTo>
                    <a:pt x="11430" y="125729"/>
                  </a:lnTo>
                  <a:lnTo>
                    <a:pt x="22098" y="137159"/>
                  </a:lnTo>
                  <a:lnTo>
                    <a:pt x="22098" y="147827"/>
                  </a:lnTo>
                  <a:lnTo>
                    <a:pt x="748283" y="147827"/>
                  </a:lnTo>
                  <a:lnTo>
                    <a:pt x="748283" y="137159"/>
                  </a:lnTo>
                  <a:lnTo>
                    <a:pt x="759714" y="147827"/>
                  </a:lnTo>
                  <a:lnTo>
                    <a:pt x="759714" y="157733"/>
                  </a:lnTo>
                  <a:lnTo>
                    <a:pt x="770382" y="147065"/>
                  </a:lnTo>
                  <a:close/>
                </a:path>
                <a:path w="848995" h="200660">
                  <a:moveTo>
                    <a:pt x="22098" y="147827"/>
                  </a:moveTo>
                  <a:lnTo>
                    <a:pt x="22098" y="137159"/>
                  </a:lnTo>
                  <a:lnTo>
                    <a:pt x="11430" y="125729"/>
                  </a:lnTo>
                  <a:lnTo>
                    <a:pt x="11429" y="147827"/>
                  </a:lnTo>
                  <a:lnTo>
                    <a:pt x="22098" y="147827"/>
                  </a:lnTo>
                  <a:close/>
                </a:path>
                <a:path w="848995" h="200660">
                  <a:moveTo>
                    <a:pt x="848868" y="99821"/>
                  </a:moveTo>
                  <a:lnTo>
                    <a:pt x="748283" y="0"/>
                  </a:lnTo>
                  <a:lnTo>
                    <a:pt x="748283" y="52577"/>
                  </a:lnTo>
                  <a:lnTo>
                    <a:pt x="751332" y="52577"/>
                  </a:lnTo>
                  <a:lnTo>
                    <a:pt x="751332" y="34289"/>
                  </a:lnTo>
                  <a:lnTo>
                    <a:pt x="770382" y="26669"/>
                  </a:lnTo>
                  <a:lnTo>
                    <a:pt x="770382" y="53339"/>
                  </a:lnTo>
                  <a:lnTo>
                    <a:pt x="817245" y="100202"/>
                  </a:lnTo>
                  <a:lnTo>
                    <a:pt x="825246" y="92201"/>
                  </a:lnTo>
                  <a:lnTo>
                    <a:pt x="825246" y="123443"/>
                  </a:lnTo>
                  <a:lnTo>
                    <a:pt x="848868" y="99821"/>
                  </a:lnTo>
                  <a:close/>
                </a:path>
                <a:path w="848995" h="200660">
                  <a:moveTo>
                    <a:pt x="759714" y="74675"/>
                  </a:moveTo>
                  <a:lnTo>
                    <a:pt x="759714" y="52577"/>
                  </a:lnTo>
                  <a:lnTo>
                    <a:pt x="748283" y="63245"/>
                  </a:lnTo>
                  <a:lnTo>
                    <a:pt x="748283" y="74675"/>
                  </a:lnTo>
                  <a:lnTo>
                    <a:pt x="759714" y="74675"/>
                  </a:lnTo>
                  <a:close/>
                </a:path>
                <a:path w="848995" h="200660">
                  <a:moveTo>
                    <a:pt x="759714" y="147827"/>
                  </a:moveTo>
                  <a:lnTo>
                    <a:pt x="748283" y="137159"/>
                  </a:lnTo>
                  <a:lnTo>
                    <a:pt x="748283" y="147827"/>
                  </a:lnTo>
                  <a:lnTo>
                    <a:pt x="759714" y="147827"/>
                  </a:lnTo>
                  <a:close/>
                </a:path>
                <a:path w="848995" h="200660">
                  <a:moveTo>
                    <a:pt x="759714" y="157733"/>
                  </a:moveTo>
                  <a:lnTo>
                    <a:pt x="759714" y="147827"/>
                  </a:lnTo>
                  <a:lnTo>
                    <a:pt x="748283" y="147827"/>
                  </a:lnTo>
                  <a:lnTo>
                    <a:pt x="748283" y="200405"/>
                  </a:lnTo>
                  <a:lnTo>
                    <a:pt x="751332" y="197357"/>
                  </a:lnTo>
                  <a:lnTo>
                    <a:pt x="751332" y="166115"/>
                  </a:lnTo>
                  <a:lnTo>
                    <a:pt x="759714" y="157733"/>
                  </a:lnTo>
                  <a:close/>
                </a:path>
                <a:path w="848995" h="200660">
                  <a:moveTo>
                    <a:pt x="770382" y="53339"/>
                  </a:moveTo>
                  <a:lnTo>
                    <a:pt x="770382" y="26669"/>
                  </a:lnTo>
                  <a:lnTo>
                    <a:pt x="751332" y="34289"/>
                  </a:lnTo>
                  <a:lnTo>
                    <a:pt x="770382" y="53339"/>
                  </a:lnTo>
                  <a:close/>
                </a:path>
                <a:path w="848995" h="200660">
                  <a:moveTo>
                    <a:pt x="770382" y="74675"/>
                  </a:moveTo>
                  <a:lnTo>
                    <a:pt x="770382" y="53339"/>
                  </a:lnTo>
                  <a:lnTo>
                    <a:pt x="751332" y="34289"/>
                  </a:lnTo>
                  <a:lnTo>
                    <a:pt x="751332" y="52577"/>
                  </a:lnTo>
                  <a:lnTo>
                    <a:pt x="759714" y="52577"/>
                  </a:lnTo>
                  <a:lnTo>
                    <a:pt x="759714" y="74675"/>
                  </a:lnTo>
                  <a:lnTo>
                    <a:pt x="770382" y="74675"/>
                  </a:lnTo>
                  <a:close/>
                </a:path>
                <a:path w="848995" h="200660">
                  <a:moveTo>
                    <a:pt x="825246" y="123443"/>
                  </a:moveTo>
                  <a:lnTo>
                    <a:pt x="825246" y="108203"/>
                  </a:lnTo>
                  <a:lnTo>
                    <a:pt x="817245" y="100202"/>
                  </a:lnTo>
                  <a:lnTo>
                    <a:pt x="751332" y="166115"/>
                  </a:lnTo>
                  <a:lnTo>
                    <a:pt x="770382" y="173735"/>
                  </a:lnTo>
                  <a:lnTo>
                    <a:pt x="770382" y="178307"/>
                  </a:lnTo>
                  <a:lnTo>
                    <a:pt x="825246" y="123443"/>
                  </a:lnTo>
                  <a:close/>
                </a:path>
                <a:path w="848995" h="200660">
                  <a:moveTo>
                    <a:pt x="770382" y="178307"/>
                  </a:moveTo>
                  <a:lnTo>
                    <a:pt x="770382" y="173735"/>
                  </a:lnTo>
                  <a:lnTo>
                    <a:pt x="751332" y="166115"/>
                  </a:lnTo>
                  <a:lnTo>
                    <a:pt x="751332" y="197357"/>
                  </a:lnTo>
                  <a:lnTo>
                    <a:pt x="770382" y="178307"/>
                  </a:lnTo>
                  <a:close/>
                </a:path>
                <a:path w="848995" h="200660">
                  <a:moveTo>
                    <a:pt x="825246" y="108203"/>
                  </a:moveTo>
                  <a:lnTo>
                    <a:pt x="825246" y="92201"/>
                  </a:lnTo>
                  <a:lnTo>
                    <a:pt x="817245" y="100202"/>
                  </a:lnTo>
                  <a:lnTo>
                    <a:pt x="825246" y="10820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597013" y="2049779"/>
              <a:ext cx="2552065" cy="1586865"/>
            </a:xfrm>
            <a:custGeom>
              <a:avLst/>
              <a:gdLst/>
              <a:ahLst/>
              <a:cxnLst/>
              <a:rect l="l" t="t" r="r" b="b"/>
              <a:pathLst>
                <a:path w="2552065" h="1586864">
                  <a:moveTo>
                    <a:pt x="2551938" y="1556003"/>
                  </a:moveTo>
                  <a:lnTo>
                    <a:pt x="2443734" y="1505711"/>
                  </a:lnTo>
                  <a:lnTo>
                    <a:pt x="2336292" y="1453895"/>
                  </a:lnTo>
                  <a:lnTo>
                    <a:pt x="2282952" y="1427225"/>
                  </a:lnTo>
                  <a:lnTo>
                    <a:pt x="2238366" y="1403765"/>
                  </a:lnTo>
                  <a:lnTo>
                    <a:pt x="2194433" y="1379608"/>
                  </a:lnTo>
                  <a:lnTo>
                    <a:pt x="2151187" y="1354669"/>
                  </a:lnTo>
                  <a:lnTo>
                    <a:pt x="2108660" y="1328860"/>
                  </a:lnTo>
                  <a:lnTo>
                    <a:pt x="2066885" y="1302092"/>
                  </a:lnTo>
                  <a:lnTo>
                    <a:pt x="2025896" y="1274278"/>
                  </a:lnTo>
                  <a:lnTo>
                    <a:pt x="1985725" y="1245330"/>
                  </a:lnTo>
                  <a:lnTo>
                    <a:pt x="1946407" y="1215161"/>
                  </a:lnTo>
                  <a:lnTo>
                    <a:pt x="1907974" y="1183683"/>
                  </a:lnTo>
                  <a:lnTo>
                    <a:pt x="1870460" y="1150807"/>
                  </a:lnTo>
                  <a:lnTo>
                    <a:pt x="1833897" y="1116448"/>
                  </a:lnTo>
                  <a:lnTo>
                    <a:pt x="1798320" y="1080515"/>
                  </a:lnTo>
                  <a:lnTo>
                    <a:pt x="1756410" y="1034033"/>
                  </a:lnTo>
                  <a:lnTo>
                    <a:pt x="1706955" y="965852"/>
                  </a:lnTo>
                  <a:lnTo>
                    <a:pt x="1679942" y="921171"/>
                  </a:lnTo>
                  <a:lnTo>
                    <a:pt x="1655140" y="875164"/>
                  </a:lnTo>
                  <a:lnTo>
                    <a:pt x="1632133" y="828151"/>
                  </a:lnTo>
                  <a:lnTo>
                    <a:pt x="1610505" y="780452"/>
                  </a:lnTo>
                  <a:lnTo>
                    <a:pt x="1589840" y="732387"/>
                  </a:lnTo>
                  <a:lnTo>
                    <a:pt x="1569720" y="684275"/>
                  </a:lnTo>
                  <a:lnTo>
                    <a:pt x="1503426" y="512063"/>
                  </a:lnTo>
                  <a:lnTo>
                    <a:pt x="1487424" y="468629"/>
                  </a:lnTo>
                  <a:lnTo>
                    <a:pt x="1474122" y="436566"/>
                  </a:lnTo>
                  <a:lnTo>
                    <a:pt x="1420369" y="293936"/>
                  </a:lnTo>
                  <a:lnTo>
                    <a:pt x="1398183" y="238998"/>
                  </a:lnTo>
                  <a:lnTo>
                    <a:pt x="1374038" y="184406"/>
                  </a:lnTo>
                  <a:lnTo>
                    <a:pt x="1348038" y="132584"/>
                  </a:lnTo>
                  <a:lnTo>
                    <a:pt x="1320288" y="85960"/>
                  </a:lnTo>
                  <a:lnTo>
                    <a:pt x="1290892" y="46958"/>
                  </a:lnTo>
                  <a:lnTo>
                    <a:pt x="1259955" y="18004"/>
                  </a:lnTo>
                  <a:lnTo>
                    <a:pt x="1217676" y="0"/>
                  </a:lnTo>
                  <a:lnTo>
                    <a:pt x="1207770" y="0"/>
                  </a:lnTo>
                  <a:lnTo>
                    <a:pt x="1199388" y="761"/>
                  </a:lnTo>
                  <a:lnTo>
                    <a:pt x="1197102" y="761"/>
                  </a:lnTo>
                  <a:lnTo>
                    <a:pt x="1136498" y="40966"/>
                  </a:lnTo>
                  <a:lnTo>
                    <a:pt x="1108552" y="79836"/>
                  </a:lnTo>
                  <a:lnTo>
                    <a:pt x="1084849" y="123827"/>
                  </a:lnTo>
                  <a:lnTo>
                    <a:pt x="1065163" y="167961"/>
                  </a:lnTo>
                  <a:lnTo>
                    <a:pt x="1049274" y="207263"/>
                  </a:lnTo>
                  <a:lnTo>
                    <a:pt x="1035558" y="243077"/>
                  </a:lnTo>
                  <a:lnTo>
                    <a:pt x="1021841" y="281177"/>
                  </a:lnTo>
                  <a:lnTo>
                    <a:pt x="1005609" y="329315"/>
                  </a:lnTo>
                  <a:lnTo>
                    <a:pt x="897088" y="670110"/>
                  </a:lnTo>
                  <a:lnTo>
                    <a:pt x="880645" y="718480"/>
                  </a:lnTo>
                  <a:lnTo>
                    <a:pt x="863549" y="766556"/>
                  </a:lnTo>
                  <a:lnTo>
                    <a:pt x="845662" y="814267"/>
                  </a:lnTo>
                  <a:lnTo>
                    <a:pt x="826845" y="861540"/>
                  </a:lnTo>
                  <a:lnTo>
                    <a:pt x="806958" y="908303"/>
                  </a:lnTo>
                  <a:lnTo>
                    <a:pt x="773430" y="973073"/>
                  </a:lnTo>
                  <a:lnTo>
                    <a:pt x="727602" y="1041749"/>
                  </a:lnTo>
                  <a:lnTo>
                    <a:pt x="696071" y="1078781"/>
                  </a:lnTo>
                  <a:lnTo>
                    <a:pt x="662256" y="1113233"/>
                  </a:lnTo>
                  <a:lnTo>
                    <a:pt x="626343" y="1145216"/>
                  </a:lnTo>
                  <a:lnTo>
                    <a:pt x="588517" y="1174838"/>
                  </a:lnTo>
                  <a:lnTo>
                    <a:pt x="548963" y="1202210"/>
                  </a:lnTo>
                  <a:lnTo>
                    <a:pt x="507866" y="1227439"/>
                  </a:lnTo>
                  <a:lnTo>
                    <a:pt x="465410" y="1250637"/>
                  </a:lnTo>
                  <a:lnTo>
                    <a:pt x="421781" y="1271911"/>
                  </a:lnTo>
                  <a:lnTo>
                    <a:pt x="377163" y="1291372"/>
                  </a:lnTo>
                  <a:lnTo>
                    <a:pt x="331743" y="1309128"/>
                  </a:lnTo>
                  <a:lnTo>
                    <a:pt x="285703" y="1325290"/>
                  </a:lnTo>
                  <a:lnTo>
                    <a:pt x="239230" y="1339965"/>
                  </a:lnTo>
                  <a:lnTo>
                    <a:pt x="192509" y="1353265"/>
                  </a:lnTo>
                  <a:lnTo>
                    <a:pt x="145723" y="1365297"/>
                  </a:lnTo>
                  <a:lnTo>
                    <a:pt x="99060" y="1376171"/>
                  </a:lnTo>
                  <a:lnTo>
                    <a:pt x="0" y="1399031"/>
                  </a:lnTo>
                  <a:lnTo>
                    <a:pt x="7620" y="1431797"/>
                  </a:lnTo>
                  <a:lnTo>
                    <a:pt x="106680" y="1408937"/>
                  </a:lnTo>
                  <a:lnTo>
                    <a:pt x="154930" y="1397650"/>
                  </a:lnTo>
                  <a:lnTo>
                    <a:pt x="203270" y="1385136"/>
                  </a:lnTo>
                  <a:lnTo>
                    <a:pt x="251511" y="1371287"/>
                  </a:lnTo>
                  <a:lnTo>
                    <a:pt x="299468" y="1355995"/>
                  </a:lnTo>
                  <a:lnTo>
                    <a:pt x="346955" y="1339151"/>
                  </a:lnTo>
                  <a:lnTo>
                    <a:pt x="393783" y="1320645"/>
                  </a:lnTo>
                  <a:lnTo>
                    <a:pt x="439768" y="1300370"/>
                  </a:lnTo>
                  <a:lnTo>
                    <a:pt x="484722" y="1278216"/>
                  </a:lnTo>
                  <a:lnTo>
                    <a:pt x="528459" y="1254076"/>
                  </a:lnTo>
                  <a:lnTo>
                    <a:pt x="570791" y="1227839"/>
                  </a:lnTo>
                  <a:lnTo>
                    <a:pt x="611534" y="1199398"/>
                  </a:lnTo>
                  <a:lnTo>
                    <a:pt x="650499" y="1168643"/>
                  </a:lnTo>
                  <a:lnTo>
                    <a:pt x="687501" y="1135467"/>
                  </a:lnTo>
                  <a:lnTo>
                    <a:pt x="722353" y="1099759"/>
                  </a:lnTo>
                  <a:lnTo>
                    <a:pt x="754868" y="1061412"/>
                  </a:lnTo>
                  <a:lnTo>
                    <a:pt x="784860" y="1020317"/>
                  </a:lnTo>
                  <a:lnTo>
                    <a:pt x="819912" y="957833"/>
                  </a:lnTo>
                  <a:lnTo>
                    <a:pt x="836676" y="922781"/>
                  </a:lnTo>
                  <a:lnTo>
                    <a:pt x="856982" y="875955"/>
                  </a:lnTo>
                  <a:lnTo>
                    <a:pt x="876124" y="828516"/>
                  </a:lnTo>
                  <a:lnTo>
                    <a:pt x="894255" y="780554"/>
                  </a:lnTo>
                  <a:lnTo>
                    <a:pt x="911529" y="732159"/>
                  </a:lnTo>
                  <a:lnTo>
                    <a:pt x="928100" y="683420"/>
                  </a:lnTo>
                  <a:lnTo>
                    <a:pt x="1021390" y="388765"/>
                  </a:lnTo>
                  <a:lnTo>
                    <a:pt x="1037353" y="340120"/>
                  </a:lnTo>
                  <a:lnTo>
                    <a:pt x="1066800" y="254507"/>
                  </a:lnTo>
                  <a:lnTo>
                    <a:pt x="1080516" y="218693"/>
                  </a:lnTo>
                  <a:lnTo>
                    <a:pt x="1098575" y="174317"/>
                  </a:lnTo>
                  <a:lnTo>
                    <a:pt x="1122878" y="122791"/>
                  </a:lnTo>
                  <a:lnTo>
                    <a:pt x="1152669" y="74449"/>
                  </a:lnTo>
                  <a:lnTo>
                    <a:pt x="1187196" y="39623"/>
                  </a:lnTo>
                  <a:lnTo>
                    <a:pt x="1202436" y="33854"/>
                  </a:lnTo>
                  <a:lnTo>
                    <a:pt x="1202436" y="33527"/>
                  </a:lnTo>
                  <a:lnTo>
                    <a:pt x="1207770" y="33043"/>
                  </a:lnTo>
                  <a:lnTo>
                    <a:pt x="1207770" y="32765"/>
                  </a:lnTo>
                  <a:lnTo>
                    <a:pt x="1210818" y="32765"/>
                  </a:lnTo>
                  <a:lnTo>
                    <a:pt x="1210818" y="33043"/>
                  </a:lnTo>
                  <a:lnTo>
                    <a:pt x="1216152" y="33527"/>
                  </a:lnTo>
                  <a:lnTo>
                    <a:pt x="1221486" y="35051"/>
                  </a:lnTo>
                  <a:lnTo>
                    <a:pt x="1271818" y="75702"/>
                  </a:lnTo>
                  <a:lnTo>
                    <a:pt x="1297176" y="112096"/>
                  </a:lnTo>
                  <a:lnTo>
                    <a:pt x="1322225" y="156252"/>
                  </a:lnTo>
                  <a:lnTo>
                    <a:pt x="1346637" y="205958"/>
                  </a:lnTo>
                  <a:lnTo>
                    <a:pt x="1370085" y="259003"/>
                  </a:lnTo>
                  <a:lnTo>
                    <a:pt x="1392241" y="313174"/>
                  </a:lnTo>
                  <a:lnTo>
                    <a:pt x="1412779" y="366259"/>
                  </a:lnTo>
                  <a:lnTo>
                    <a:pt x="1461399" y="496875"/>
                  </a:lnTo>
                  <a:lnTo>
                    <a:pt x="1472184" y="523493"/>
                  </a:lnTo>
                  <a:lnTo>
                    <a:pt x="1504950" y="610361"/>
                  </a:lnTo>
                  <a:lnTo>
                    <a:pt x="1539240" y="696467"/>
                  </a:lnTo>
                  <a:lnTo>
                    <a:pt x="1556766" y="739139"/>
                  </a:lnTo>
                  <a:lnTo>
                    <a:pt x="1576812" y="786070"/>
                  </a:lnTo>
                  <a:lnTo>
                    <a:pt x="1597880" y="833308"/>
                  </a:lnTo>
                  <a:lnTo>
                    <a:pt x="1620312" y="880296"/>
                  </a:lnTo>
                  <a:lnTo>
                    <a:pt x="1644449" y="926477"/>
                  </a:lnTo>
                  <a:lnTo>
                    <a:pt x="1670632" y="971294"/>
                  </a:lnTo>
                  <a:lnTo>
                    <a:pt x="1699203" y="1014190"/>
                  </a:lnTo>
                  <a:lnTo>
                    <a:pt x="1730502" y="1054607"/>
                  </a:lnTo>
                  <a:lnTo>
                    <a:pt x="1773174" y="1102613"/>
                  </a:lnTo>
                  <a:lnTo>
                    <a:pt x="1818132" y="1147571"/>
                  </a:lnTo>
                  <a:lnTo>
                    <a:pt x="1853960" y="1181140"/>
                  </a:lnTo>
                  <a:lnTo>
                    <a:pt x="1891278" y="1213589"/>
                  </a:lnTo>
                  <a:lnTo>
                    <a:pt x="1929924" y="1244923"/>
                  </a:lnTo>
                  <a:lnTo>
                    <a:pt x="1969738" y="1275149"/>
                  </a:lnTo>
                  <a:lnTo>
                    <a:pt x="2010561" y="1304272"/>
                  </a:lnTo>
                  <a:lnTo>
                    <a:pt x="2052233" y="1332298"/>
                  </a:lnTo>
                  <a:lnTo>
                    <a:pt x="2094592" y="1359233"/>
                  </a:lnTo>
                  <a:lnTo>
                    <a:pt x="2137480" y="1385083"/>
                  </a:lnTo>
                  <a:lnTo>
                    <a:pt x="2180736" y="1409854"/>
                  </a:lnTo>
                  <a:lnTo>
                    <a:pt x="2224200" y="1433552"/>
                  </a:lnTo>
                  <a:lnTo>
                    <a:pt x="2267712" y="1456181"/>
                  </a:lnTo>
                  <a:lnTo>
                    <a:pt x="2321052" y="1483613"/>
                  </a:lnTo>
                  <a:lnTo>
                    <a:pt x="2429256" y="1535429"/>
                  </a:lnTo>
                  <a:lnTo>
                    <a:pt x="2537460" y="1586483"/>
                  </a:lnTo>
                  <a:lnTo>
                    <a:pt x="2551938" y="1556003"/>
                  </a:lnTo>
                  <a:close/>
                </a:path>
                <a:path w="2552065" h="1586864">
                  <a:moveTo>
                    <a:pt x="1204722" y="33527"/>
                  </a:moveTo>
                  <a:lnTo>
                    <a:pt x="1202436" y="33527"/>
                  </a:lnTo>
                  <a:lnTo>
                    <a:pt x="1202436" y="33854"/>
                  </a:lnTo>
                  <a:lnTo>
                    <a:pt x="1204722" y="33527"/>
                  </a:lnTo>
                  <a:close/>
                </a:path>
                <a:path w="2552065" h="1586864">
                  <a:moveTo>
                    <a:pt x="1210818" y="32765"/>
                  </a:moveTo>
                  <a:lnTo>
                    <a:pt x="1207770" y="32765"/>
                  </a:lnTo>
                  <a:lnTo>
                    <a:pt x="1209294" y="32904"/>
                  </a:lnTo>
                  <a:lnTo>
                    <a:pt x="1210818" y="32765"/>
                  </a:lnTo>
                  <a:close/>
                </a:path>
                <a:path w="2552065" h="1586864">
                  <a:moveTo>
                    <a:pt x="1209294" y="32904"/>
                  </a:moveTo>
                  <a:lnTo>
                    <a:pt x="1207770" y="32765"/>
                  </a:lnTo>
                  <a:lnTo>
                    <a:pt x="1207770" y="33043"/>
                  </a:lnTo>
                  <a:lnTo>
                    <a:pt x="1209294" y="32904"/>
                  </a:lnTo>
                  <a:close/>
                </a:path>
                <a:path w="2552065" h="1586864">
                  <a:moveTo>
                    <a:pt x="1210818" y="33043"/>
                  </a:moveTo>
                  <a:lnTo>
                    <a:pt x="1210818" y="32765"/>
                  </a:lnTo>
                  <a:lnTo>
                    <a:pt x="1209294" y="32904"/>
                  </a:lnTo>
                  <a:lnTo>
                    <a:pt x="1210818" y="330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51916" y="1472022"/>
            <a:ext cx="51881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8340" y="1565996"/>
            <a:ext cx="958162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82" dirty="0">
                <a:solidFill>
                  <a:prstClr val="black"/>
                </a:solidFill>
                <a:latin typeface="Trebuchet MS"/>
                <a:cs typeface="Trebuchet MS"/>
              </a:rPr>
              <a:t>Training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82147" y="2013522"/>
            <a:ext cx="2084463" cy="1431485"/>
            <a:chOff x="6434201" y="2220467"/>
            <a:chExt cx="2298700" cy="1578610"/>
          </a:xfrm>
        </p:grpSpPr>
        <p:sp>
          <p:nvSpPr>
            <p:cNvPr id="12" name="object 12"/>
            <p:cNvSpPr/>
            <p:nvPr/>
          </p:nvSpPr>
          <p:spPr>
            <a:xfrm>
              <a:off x="6434201" y="2220467"/>
              <a:ext cx="2298700" cy="1578610"/>
            </a:xfrm>
            <a:custGeom>
              <a:avLst/>
              <a:gdLst/>
              <a:ahLst/>
              <a:cxnLst/>
              <a:rect l="l" t="t" r="r" b="b"/>
              <a:pathLst>
                <a:path w="2298700" h="1578610">
                  <a:moveTo>
                    <a:pt x="30480" y="1417320"/>
                  </a:moveTo>
                  <a:lnTo>
                    <a:pt x="24384" y="1392936"/>
                  </a:lnTo>
                  <a:lnTo>
                    <a:pt x="0" y="1399032"/>
                  </a:lnTo>
                  <a:lnTo>
                    <a:pt x="6096" y="1423416"/>
                  </a:lnTo>
                  <a:lnTo>
                    <a:pt x="30480" y="1417320"/>
                  </a:lnTo>
                  <a:close/>
                </a:path>
                <a:path w="2298700" h="1578610">
                  <a:moveTo>
                    <a:pt x="79248" y="1405128"/>
                  </a:moveTo>
                  <a:lnTo>
                    <a:pt x="73152" y="1380744"/>
                  </a:lnTo>
                  <a:lnTo>
                    <a:pt x="48768" y="1386840"/>
                  </a:lnTo>
                  <a:lnTo>
                    <a:pt x="54864" y="1411224"/>
                  </a:lnTo>
                  <a:lnTo>
                    <a:pt x="79248" y="1405128"/>
                  </a:lnTo>
                  <a:close/>
                </a:path>
                <a:path w="2298700" h="1578610">
                  <a:moveTo>
                    <a:pt x="128016" y="1392174"/>
                  </a:moveTo>
                  <a:lnTo>
                    <a:pt x="121157" y="1367790"/>
                  </a:lnTo>
                  <a:lnTo>
                    <a:pt x="96774" y="1374648"/>
                  </a:lnTo>
                  <a:lnTo>
                    <a:pt x="103632" y="1398270"/>
                  </a:lnTo>
                  <a:lnTo>
                    <a:pt x="128016" y="1392174"/>
                  </a:lnTo>
                  <a:close/>
                </a:path>
                <a:path w="2298700" h="1578610">
                  <a:moveTo>
                    <a:pt x="176022" y="1377696"/>
                  </a:moveTo>
                  <a:lnTo>
                    <a:pt x="169164" y="1354074"/>
                  </a:lnTo>
                  <a:lnTo>
                    <a:pt x="144780" y="1360932"/>
                  </a:lnTo>
                  <a:lnTo>
                    <a:pt x="152400" y="1385316"/>
                  </a:lnTo>
                  <a:lnTo>
                    <a:pt x="176022" y="1377696"/>
                  </a:lnTo>
                  <a:close/>
                </a:path>
                <a:path w="2298700" h="1578610">
                  <a:moveTo>
                    <a:pt x="224028" y="1363218"/>
                  </a:moveTo>
                  <a:lnTo>
                    <a:pt x="216408" y="1338834"/>
                  </a:lnTo>
                  <a:lnTo>
                    <a:pt x="199644" y="1344930"/>
                  </a:lnTo>
                  <a:lnTo>
                    <a:pt x="192786" y="1346454"/>
                  </a:lnTo>
                  <a:lnTo>
                    <a:pt x="200406" y="1370838"/>
                  </a:lnTo>
                  <a:lnTo>
                    <a:pt x="206502" y="1368552"/>
                  </a:lnTo>
                  <a:lnTo>
                    <a:pt x="224028" y="1363218"/>
                  </a:lnTo>
                  <a:close/>
                </a:path>
                <a:path w="2298700" h="1578610">
                  <a:moveTo>
                    <a:pt x="272034" y="1346454"/>
                  </a:moveTo>
                  <a:lnTo>
                    <a:pt x="263652" y="1322832"/>
                  </a:lnTo>
                  <a:lnTo>
                    <a:pt x="243078" y="1330452"/>
                  </a:lnTo>
                  <a:lnTo>
                    <a:pt x="240029" y="1331214"/>
                  </a:lnTo>
                  <a:lnTo>
                    <a:pt x="248411" y="1354836"/>
                  </a:lnTo>
                  <a:lnTo>
                    <a:pt x="250697" y="1354074"/>
                  </a:lnTo>
                  <a:lnTo>
                    <a:pt x="272034" y="1346454"/>
                  </a:lnTo>
                  <a:close/>
                </a:path>
                <a:path w="2298700" h="1578610">
                  <a:moveTo>
                    <a:pt x="319278" y="1328166"/>
                  </a:moveTo>
                  <a:lnTo>
                    <a:pt x="309372" y="1304544"/>
                  </a:lnTo>
                  <a:lnTo>
                    <a:pt x="307086" y="1306068"/>
                  </a:lnTo>
                  <a:lnTo>
                    <a:pt x="286512" y="1314450"/>
                  </a:lnTo>
                  <a:lnTo>
                    <a:pt x="295656" y="1337310"/>
                  </a:lnTo>
                  <a:lnTo>
                    <a:pt x="316230" y="1329690"/>
                  </a:lnTo>
                  <a:lnTo>
                    <a:pt x="319278" y="1328166"/>
                  </a:lnTo>
                  <a:close/>
                </a:path>
                <a:path w="2298700" h="1578610">
                  <a:moveTo>
                    <a:pt x="365760" y="1307592"/>
                  </a:moveTo>
                  <a:lnTo>
                    <a:pt x="355092" y="1284732"/>
                  </a:lnTo>
                  <a:lnTo>
                    <a:pt x="348234" y="1287780"/>
                  </a:lnTo>
                  <a:lnTo>
                    <a:pt x="332232" y="1295400"/>
                  </a:lnTo>
                  <a:lnTo>
                    <a:pt x="342900" y="1318260"/>
                  </a:lnTo>
                  <a:lnTo>
                    <a:pt x="358902" y="1310640"/>
                  </a:lnTo>
                  <a:lnTo>
                    <a:pt x="365760" y="1307592"/>
                  </a:lnTo>
                  <a:close/>
                </a:path>
                <a:path w="2298700" h="1578610">
                  <a:moveTo>
                    <a:pt x="410718" y="1284732"/>
                  </a:moveTo>
                  <a:lnTo>
                    <a:pt x="399288" y="1262634"/>
                  </a:lnTo>
                  <a:lnTo>
                    <a:pt x="389382" y="1267968"/>
                  </a:lnTo>
                  <a:lnTo>
                    <a:pt x="377190" y="1274064"/>
                  </a:lnTo>
                  <a:lnTo>
                    <a:pt x="388620" y="1296162"/>
                  </a:lnTo>
                  <a:lnTo>
                    <a:pt x="400812" y="1290066"/>
                  </a:lnTo>
                  <a:lnTo>
                    <a:pt x="410718" y="1284732"/>
                  </a:lnTo>
                  <a:close/>
                </a:path>
                <a:path w="2298700" h="1578610">
                  <a:moveTo>
                    <a:pt x="454914" y="1259586"/>
                  </a:moveTo>
                  <a:lnTo>
                    <a:pt x="441959" y="1238250"/>
                  </a:lnTo>
                  <a:lnTo>
                    <a:pt x="429768" y="1245108"/>
                  </a:lnTo>
                  <a:lnTo>
                    <a:pt x="420623" y="1250442"/>
                  </a:lnTo>
                  <a:lnTo>
                    <a:pt x="432816" y="1272540"/>
                  </a:lnTo>
                  <a:lnTo>
                    <a:pt x="442722" y="1267206"/>
                  </a:lnTo>
                  <a:lnTo>
                    <a:pt x="454914" y="1259586"/>
                  </a:lnTo>
                  <a:close/>
                </a:path>
                <a:path w="2298700" h="1578610">
                  <a:moveTo>
                    <a:pt x="497586" y="1231392"/>
                  </a:moveTo>
                  <a:lnTo>
                    <a:pt x="483108" y="1210818"/>
                  </a:lnTo>
                  <a:lnTo>
                    <a:pt x="462534" y="1224534"/>
                  </a:lnTo>
                  <a:lnTo>
                    <a:pt x="476250" y="1245870"/>
                  </a:lnTo>
                  <a:lnTo>
                    <a:pt x="483108" y="1241298"/>
                  </a:lnTo>
                  <a:lnTo>
                    <a:pt x="497586" y="1231392"/>
                  </a:lnTo>
                  <a:close/>
                </a:path>
                <a:path w="2298700" h="1578610">
                  <a:moveTo>
                    <a:pt x="537972" y="1200912"/>
                  </a:moveTo>
                  <a:lnTo>
                    <a:pt x="522731" y="1181100"/>
                  </a:lnTo>
                  <a:lnTo>
                    <a:pt x="508254" y="1192530"/>
                  </a:lnTo>
                  <a:lnTo>
                    <a:pt x="502920" y="1196340"/>
                  </a:lnTo>
                  <a:lnTo>
                    <a:pt x="518159" y="1216152"/>
                  </a:lnTo>
                  <a:lnTo>
                    <a:pt x="522731" y="1212342"/>
                  </a:lnTo>
                  <a:lnTo>
                    <a:pt x="537972" y="1200912"/>
                  </a:lnTo>
                  <a:close/>
                </a:path>
                <a:path w="2298700" h="1578610">
                  <a:moveTo>
                    <a:pt x="576834" y="1167384"/>
                  </a:moveTo>
                  <a:lnTo>
                    <a:pt x="560070" y="1149096"/>
                  </a:lnTo>
                  <a:lnTo>
                    <a:pt x="545592" y="1162050"/>
                  </a:lnTo>
                  <a:lnTo>
                    <a:pt x="541782" y="1165098"/>
                  </a:lnTo>
                  <a:lnTo>
                    <a:pt x="557784" y="1184148"/>
                  </a:lnTo>
                  <a:lnTo>
                    <a:pt x="561594" y="1181100"/>
                  </a:lnTo>
                  <a:lnTo>
                    <a:pt x="576834" y="1167384"/>
                  </a:lnTo>
                  <a:close/>
                </a:path>
                <a:path w="2298700" h="1578610">
                  <a:moveTo>
                    <a:pt x="613410" y="1132332"/>
                  </a:moveTo>
                  <a:lnTo>
                    <a:pt x="595122" y="1114806"/>
                  </a:lnTo>
                  <a:lnTo>
                    <a:pt x="577596" y="1132332"/>
                  </a:lnTo>
                  <a:lnTo>
                    <a:pt x="595122" y="1149858"/>
                  </a:lnTo>
                  <a:lnTo>
                    <a:pt x="599694" y="1146048"/>
                  </a:lnTo>
                  <a:lnTo>
                    <a:pt x="613410" y="1132332"/>
                  </a:lnTo>
                  <a:close/>
                </a:path>
                <a:path w="2298700" h="1578610">
                  <a:moveTo>
                    <a:pt x="646938" y="1094232"/>
                  </a:moveTo>
                  <a:lnTo>
                    <a:pt x="627888" y="1078230"/>
                  </a:lnTo>
                  <a:lnTo>
                    <a:pt x="611886" y="1096518"/>
                  </a:lnTo>
                  <a:lnTo>
                    <a:pt x="630174" y="1113282"/>
                  </a:lnTo>
                  <a:lnTo>
                    <a:pt x="635508" y="1107948"/>
                  </a:lnTo>
                  <a:lnTo>
                    <a:pt x="646938" y="1094232"/>
                  </a:lnTo>
                  <a:close/>
                </a:path>
                <a:path w="2298700" h="1578610">
                  <a:moveTo>
                    <a:pt x="678942" y="1054608"/>
                  </a:moveTo>
                  <a:lnTo>
                    <a:pt x="659130" y="1039368"/>
                  </a:lnTo>
                  <a:lnTo>
                    <a:pt x="643890" y="1059180"/>
                  </a:lnTo>
                  <a:lnTo>
                    <a:pt x="663702" y="1074420"/>
                  </a:lnTo>
                  <a:lnTo>
                    <a:pt x="670560" y="1065276"/>
                  </a:lnTo>
                  <a:lnTo>
                    <a:pt x="678942" y="1054608"/>
                  </a:lnTo>
                  <a:close/>
                </a:path>
                <a:path w="2298700" h="1578610">
                  <a:moveTo>
                    <a:pt x="706374" y="1010412"/>
                  </a:moveTo>
                  <a:lnTo>
                    <a:pt x="684276" y="998220"/>
                  </a:lnTo>
                  <a:lnTo>
                    <a:pt x="683514" y="1001268"/>
                  </a:lnTo>
                  <a:lnTo>
                    <a:pt x="675132" y="1014222"/>
                  </a:lnTo>
                  <a:lnTo>
                    <a:pt x="672084" y="1019556"/>
                  </a:lnTo>
                  <a:lnTo>
                    <a:pt x="693420" y="1032510"/>
                  </a:lnTo>
                  <a:lnTo>
                    <a:pt x="696468" y="1027938"/>
                  </a:lnTo>
                  <a:lnTo>
                    <a:pt x="704850" y="1013460"/>
                  </a:lnTo>
                  <a:lnTo>
                    <a:pt x="706374" y="1010412"/>
                  </a:lnTo>
                  <a:close/>
                </a:path>
                <a:path w="2298700" h="1578610">
                  <a:moveTo>
                    <a:pt x="729996" y="965454"/>
                  </a:moveTo>
                  <a:lnTo>
                    <a:pt x="707136" y="954786"/>
                  </a:lnTo>
                  <a:lnTo>
                    <a:pt x="696468" y="976122"/>
                  </a:lnTo>
                  <a:lnTo>
                    <a:pt x="718566" y="988314"/>
                  </a:lnTo>
                  <a:lnTo>
                    <a:pt x="729996" y="965454"/>
                  </a:lnTo>
                  <a:close/>
                </a:path>
                <a:path w="2298700" h="1578610">
                  <a:moveTo>
                    <a:pt x="750570" y="918972"/>
                  </a:moveTo>
                  <a:lnTo>
                    <a:pt x="727710" y="909066"/>
                  </a:lnTo>
                  <a:lnTo>
                    <a:pt x="717804" y="931926"/>
                  </a:lnTo>
                  <a:lnTo>
                    <a:pt x="740664" y="941832"/>
                  </a:lnTo>
                  <a:lnTo>
                    <a:pt x="750570" y="918972"/>
                  </a:lnTo>
                  <a:close/>
                </a:path>
                <a:path w="2298700" h="1578610">
                  <a:moveTo>
                    <a:pt x="769620" y="871728"/>
                  </a:moveTo>
                  <a:lnTo>
                    <a:pt x="745998" y="863346"/>
                  </a:lnTo>
                  <a:lnTo>
                    <a:pt x="742950" y="870204"/>
                  </a:lnTo>
                  <a:lnTo>
                    <a:pt x="736854" y="886206"/>
                  </a:lnTo>
                  <a:lnTo>
                    <a:pt x="759714" y="895350"/>
                  </a:lnTo>
                  <a:lnTo>
                    <a:pt x="766572" y="879348"/>
                  </a:lnTo>
                  <a:lnTo>
                    <a:pt x="769620" y="871728"/>
                  </a:lnTo>
                  <a:close/>
                </a:path>
                <a:path w="2298700" h="1578610">
                  <a:moveTo>
                    <a:pt x="786384" y="824484"/>
                  </a:moveTo>
                  <a:lnTo>
                    <a:pt x="762762" y="816102"/>
                  </a:lnTo>
                  <a:lnTo>
                    <a:pt x="757428" y="832104"/>
                  </a:lnTo>
                  <a:lnTo>
                    <a:pt x="754380" y="839724"/>
                  </a:lnTo>
                  <a:lnTo>
                    <a:pt x="778002" y="848106"/>
                  </a:lnTo>
                  <a:lnTo>
                    <a:pt x="781050" y="840486"/>
                  </a:lnTo>
                  <a:lnTo>
                    <a:pt x="786384" y="824484"/>
                  </a:lnTo>
                  <a:close/>
                </a:path>
                <a:path w="2298700" h="1578610">
                  <a:moveTo>
                    <a:pt x="802386" y="777240"/>
                  </a:moveTo>
                  <a:lnTo>
                    <a:pt x="778764" y="768858"/>
                  </a:lnTo>
                  <a:lnTo>
                    <a:pt x="771144" y="791718"/>
                  </a:lnTo>
                  <a:lnTo>
                    <a:pt x="771144" y="792480"/>
                  </a:lnTo>
                  <a:lnTo>
                    <a:pt x="794766" y="800862"/>
                  </a:lnTo>
                  <a:lnTo>
                    <a:pt x="794766" y="800100"/>
                  </a:lnTo>
                  <a:lnTo>
                    <a:pt x="802386" y="777240"/>
                  </a:lnTo>
                  <a:close/>
                </a:path>
                <a:path w="2298700" h="1578610">
                  <a:moveTo>
                    <a:pt x="817626" y="729234"/>
                  </a:moveTo>
                  <a:lnTo>
                    <a:pt x="794004" y="721614"/>
                  </a:lnTo>
                  <a:lnTo>
                    <a:pt x="786384" y="745236"/>
                  </a:lnTo>
                  <a:lnTo>
                    <a:pt x="810768" y="752856"/>
                  </a:lnTo>
                  <a:lnTo>
                    <a:pt x="817626" y="729234"/>
                  </a:lnTo>
                  <a:close/>
                </a:path>
                <a:path w="2298700" h="1578610">
                  <a:moveTo>
                    <a:pt x="832866" y="681228"/>
                  </a:moveTo>
                  <a:lnTo>
                    <a:pt x="808482" y="673608"/>
                  </a:lnTo>
                  <a:lnTo>
                    <a:pt x="801624" y="697992"/>
                  </a:lnTo>
                  <a:lnTo>
                    <a:pt x="825246" y="704850"/>
                  </a:lnTo>
                  <a:lnTo>
                    <a:pt x="832866" y="681228"/>
                  </a:lnTo>
                  <a:close/>
                </a:path>
                <a:path w="2298700" h="1578610">
                  <a:moveTo>
                    <a:pt x="846582" y="632460"/>
                  </a:moveTo>
                  <a:lnTo>
                    <a:pt x="822960" y="625602"/>
                  </a:lnTo>
                  <a:lnTo>
                    <a:pt x="816102" y="649986"/>
                  </a:lnTo>
                  <a:lnTo>
                    <a:pt x="839724" y="656844"/>
                  </a:lnTo>
                  <a:lnTo>
                    <a:pt x="846582" y="632460"/>
                  </a:lnTo>
                  <a:close/>
                </a:path>
                <a:path w="2298700" h="1578610">
                  <a:moveTo>
                    <a:pt x="861060" y="584454"/>
                  </a:moveTo>
                  <a:lnTo>
                    <a:pt x="836676" y="577596"/>
                  </a:lnTo>
                  <a:lnTo>
                    <a:pt x="829818" y="601980"/>
                  </a:lnTo>
                  <a:lnTo>
                    <a:pt x="854202" y="608838"/>
                  </a:lnTo>
                  <a:lnTo>
                    <a:pt x="861060" y="584454"/>
                  </a:lnTo>
                  <a:close/>
                </a:path>
                <a:path w="2298700" h="1578610">
                  <a:moveTo>
                    <a:pt x="874776" y="536448"/>
                  </a:moveTo>
                  <a:lnTo>
                    <a:pt x="850391" y="529590"/>
                  </a:lnTo>
                  <a:lnTo>
                    <a:pt x="849630" y="532638"/>
                  </a:lnTo>
                  <a:lnTo>
                    <a:pt x="843534" y="553212"/>
                  </a:lnTo>
                  <a:lnTo>
                    <a:pt x="867918" y="560070"/>
                  </a:lnTo>
                  <a:lnTo>
                    <a:pt x="873252" y="539496"/>
                  </a:lnTo>
                  <a:lnTo>
                    <a:pt x="874776" y="536448"/>
                  </a:lnTo>
                  <a:close/>
                </a:path>
                <a:path w="2298700" h="1578610">
                  <a:moveTo>
                    <a:pt x="887730" y="487680"/>
                  </a:moveTo>
                  <a:lnTo>
                    <a:pt x="864108" y="481584"/>
                  </a:lnTo>
                  <a:lnTo>
                    <a:pt x="857250" y="505206"/>
                  </a:lnTo>
                  <a:lnTo>
                    <a:pt x="880872" y="512064"/>
                  </a:lnTo>
                  <a:lnTo>
                    <a:pt x="887730" y="487680"/>
                  </a:lnTo>
                  <a:close/>
                </a:path>
                <a:path w="2298700" h="1578610">
                  <a:moveTo>
                    <a:pt x="901446" y="439674"/>
                  </a:moveTo>
                  <a:lnTo>
                    <a:pt x="877824" y="432816"/>
                  </a:lnTo>
                  <a:lnTo>
                    <a:pt x="874013" y="445008"/>
                  </a:lnTo>
                  <a:lnTo>
                    <a:pt x="870966" y="457200"/>
                  </a:lnTo>
                  <a:lnTo>
                    <a:pt x="894588" y="464058"/>
                  </a:lnTo>
                  <a:lnTo>
                    <a:pt x="898397" y="451866"/>
                  </a:lnTo>
                  <a:lnTo>
                    <a:pt x="901446" y="439674"/>
                  </a:lnTo>
                  <a:close/>
                </a:path>
                <a:path w="2298700" h="1578610">
                  <a:moveTo>
                    <a:pt x="915162" y="391668"/>
                  </a:moveTo>
                  <a:lnTo>
                    <a:pt x="891540" y="384810"/>
                  </a:lnTo>
                  <a:lnTo>
                    <a:pt x="886206" y="401574"/>
                  </a:lnTo>
                  <a:lnTo>
                    <a:pt x="884682" y="409194"/>
                  </a:lnTo>
                  <a:lnTo>
                    <a:pt x="908304" y="416052"/>
                  </a:lnTo>
                  <a:lnTo>
                    <a:pt x="910590" y="408432"/>
                  </a:lnTo>
                  <a:lnTo>
                    <a:pt x="915162" y="391668"/>
                  </a:lnTo>
                  <a:close/>
                </a:path>
                <a:path w="2298700" h="1578610">
                  <a:moveTo>
                    <a:pt x="929640" y="343662"/>
                  </a:moveTo>
                  <a:lnTo>
                    <a:pt x="905256" y="336804"/>
                  </a:lnTo>
                  <a:lnTo>
                    <a:pt x="898397" y="359664"/>
                  </a:lnTo>
                  <a:lnTo>
                    <a:pt x="898397" y="360426"/>
                  </a:lnTo>
                  <a:lnTo>
                    <a:pt x="922019" y="367284"/>
                  </a:lnTo>
                  <a:lnTo>
                    <a:pt x="922782" y="366522"/>
                  </a:lnTo>
                  <a:lnTo>
                    <a:pt x="929640" y="343662"/>
                  </a:lnTo>
                  <a:close/>
                </a:path>
                <a:path w="2298700" h="1578610">
                  <a:moveTo>
                    <a:pt x="944118" y="295656"/>
                  </a:moveTo>
                  <a:lnTo>
                    <a:pt x="919734" y="288798"/>
                  </a:lnTo>
                  <a:lnTo>
                    <a:pt x="912876" y="312420"/>
                  </a:lnTo>
                  <a:lnTo>
                    <a:pt x="936497" y="320040"/>
                  </a:lnTo>
                  <a:lnTo>
                    <a:pt x="944118" y="295656"/>
                  </a:lnTo>
                  <a:close/>
                </a:path>
                <a:path w="2298700" h="1578610">
                  <a:moveTo>
                    <a:pt x="959358" y="248412"/>
                  </a:moveTo>
                  <a:lnTo>
                    <a:pt x="934974" y="240030"/>
                  </a:lnTo>
                  <a:lnTo>
                    <a:pt x="934974" y="240792"/>
                  </a:lnTo>
                  <a:lnTo>
                    <a:pt x="927354" y="264414"/>
                  </a:lnTo>
                  <a:lnTo>
                    <a:pt x="951738" y="272034"/>
                  </a:lnTo>
                  <a:lnTo>
                    <a:pt x="958596" y="248412"/>
                  </a:lnTo>
                  <a:lnTo>
                    <a:pt x="959358" y="248412"/>
                  </a:lnTo>
                  <a:close/>
                </a:path>
                <a:path w="2298700" h="1578610">
                  <a:moveTo>
                    <a:pt x="975360" y="201168"/>
                  </a:moveTo>
                  <a:lnTo>
                    <a:pt x="951738" y="192786"/>
                  </a:lnTo>
                  <a:lnTo>
                    <a:pt x="947166" y="204978"/>
                  </a:lnTo>
                  <a:lnTo>
                    <a:pt x="943356" y="216408"/>
                  </a:lnTo>
                  <a:lnTo>
                    <a:pt x="966978" y="224790"/>
                  </a:lnTo>
                  <a:lnTo>
                    <a:pt x="970788" y="213360"/>
                  </a:lnTo>
                  <a:lnTo>
                    <a:pt x="975360" y="201168"/>
                  </a:lnTo>
                  <a:close/>
                </a:path>
                <a:path w="2298700" h="1578610">
                  <a:moveTo>
                    <a:pt x="992886" y="154686"/>
                  </a:moveTo>
                  <a:lnTo>
                    <a:pt x="969263" y="145542"/>
                  </a:lnTo>
                  <a:lnTo>
                    <a:pt x="960119" y="169164"/>
                  </a:lnTo>
                  <a:lnTo>
                    <a:pt x="983741" y="178308"/>
                  </a:lnTo>
                  <a:lnTo>
                    <a:pt x="992886" y="154686"/>
                  </a:lnTo>
                  <a:close/>
                </a:path>
                <a:path w="2298700" h="1578610">
                  <a:moveTo>
                    <a:pt x="1012697" y="109728"/>
                  </a:moveTo>
                  <a:lnTo>
                    <a:pt x="989838" y="99060"/>
                  </a:lnTo>
                  <a:lnTo>
                    <a:pt x="984504" y="110490"/>
                  </a:lnTo>
                  <a:lnTo>
                    <a:pt x="979932" y="121920"/>
                  </a:lnTo>
                  <a:lnTo>
                    <a:pt x="1002791" y="131826"/>
                  </a:lnTo>
                  <a:lnTo>
                    <a:pt x="1007363" y="120396"/>
                  </a:lnTo>
                  <a:lnTo>
                    <a:pt x="1012697" y="109728"/>
                  </a:lnTo>
                  <a:close/>
                </a:path>
                <a:path w="2298700" h="1578610">
                  <a:moveTo>
                    <a:pt x="1036319" y="67818"/>
                  </a:moveTo>
                  <a:lnTo>
                    <a:pt x="1015746" y="54102"/>
                  </a:lnTo>
                  <a:lnTo>
                    <a:pt x="1011174" y="60960"/>
                  </a:lnTo>
                  <a:lnTo>
                    <a:pt x="1002030" y="76200"/>
                  </a:lnTo>
                  <a:lnTo>
                    <a:pt x="1024128" y="88392"/>
                  </a:lnTo>
                  <a:lnTo>
                    <a:pt x="1026413" y="84582"/>
                  </a:lnTo>
                  <a:lnTo>
                    <a:pt x="1032510" y="73914"/>
                  </a:lnTo>
                  <a:lnTo>
                    <a:pt x="1036319" y="67818"/>
                  </a:lnTo>
                  <a:close/>
                </a:path>
                <a:path w="2298700" h="1578610">
                  <a:moveTo>
                    <a:pt x="1066800" y="33528"/>
                  </a:moveTo>
                  <a:lnTo>
                    <a:pt x="1051560" y="13716"/>
                  </a:lnTo>
                  <a:lnTo>
                    <a:pt x="1046226" y="17526"/>
                  </a:lnTo>
                  <a:lnTo>
                    <a:pt x="1038606" y="24384"/>
                  </a:lnTo>
                  <a:lnTo>
                    <a:pt x="1031747" y="32766"/>
                  </a:lnTo>
                  <a:lnTo>
                    <a:pt x="1030986" y="32766"/>
                  </a:lnTo>
                  <a:lnTo>
                    <a:pt x="1050798" y="48768"/>
                  </a:lnTo>
                  <a:lnTo>
                    <a:pt x="1050798" y="48006"/>
                  </a:lnTo>
                  <a:lnTo>
                    <a:pt x="1056894" y="41910"/>
                  </a:lnTo>
                  <a:lnTo>
                    <a:pt x="1062990" y="36576"/>
                  </a:lnTo>
                  <a:lnTo>
                    <a:pt x="1066800" y="33528"/>
                  </a:lnTo>
                  <a:close/>
                </a:path>
                <a:path w="2298700" h="1578610">
                  <a:moveTo>
                    <a:pt x="1110996" y="3810"/>
                  </a:moveTo>
                  <a:lnTo>
                    <a:pt x="1107948" y="2286"/>
                  </a:lnTo>
                  <a:lnTo>
                    <a:pt x="1105662" y="2286"/>
                  </a:lnTo>
                  <a:lnTo>
                    <a:pt x="1098804" y="762"/>
                  </a:lnTo>
                  <a:lnTo>
                    <a:pt x="1098042" y="0"/>
                  </a:lnTo>
                  <a:lnTo>
                    <a:pt x="1088136" y="0"/>
                  </a:lnTo>
                  <a:lnTo>
                    <a:pt x="1080516" y="762"/>
                  </a:lnTo>
                  <a:lnTo>
                    <a:pt x="1078230" y="762"/>
                  </a:lnTo>
                  <a:lnTo>
                    <a:pt x="1085041" y="24981"/>
                  </a:lnTo>
                  <a:lnTo>
                    <a:pt x="1090422" y="24384"/>
                  </a:lnTo>
                  <a:lnTo>
                    <a:pt x="1090422" y="25146"/>
                  </a:lnTo>
                  <a:lnTo>
                    <a:pt x="1095756" y="25146"/>
                  </a:lnTo>
                  <a:lnTo>
                    <a:pt x="1095756" y="25654"/>
                  </a:lnTo>
                  <a:lnTo>
                    <a:pt x="1098804" y="26331"/>
                  </a:lnTo>
                  <a:lnTo>
                    <a:pt x="1098804" y="25908"/>
                  </a:lnTo>
                  <a:lnTo>
                    <a:pt x="1101852" y="27432"/>
                  </a:lnTo>
                  <a:lnTo>
                    <a:pt x="1110996" y="3810"/>
                  </a:lnTo>
                  <a:close/>
                </a:path>
                <a:path w="2298700" h="1578610">
                  <a:moveTo>
                    <a:pt x="1085088" y="25146"/>
                  </a:moveTo>
                  <a:lnTo>
                    <a:pt x="1085041" y="24981"/>
                  </a:lnTo>
                  <a:lnTo>
                    <a:pt x="1083564" y="25146"/>
                  </a:lnTo>
                  <a:lnTo>
                    <a:pt x="1085088" y="25146"/>
                  </a:lnTo>
                  <a:close/>
                </a:path>
                <a:path w="2298700" h="1578610">
                  <a:moveTo>
                    <a:pt x="1090422" y="25146"/>
                  </a:moveTo>
                  <a:lnTo>
                    <a:pt x="1090422" y="24384"/>
                  </a:lnTo>
                  <a:lnTo>
                    <a:pt x="1088136" y="25146"/>
                  </a:lnTo>
                  <a:lnTo>
                    <a:pt x="1090422" y="25146"/>
                  </a:lnTo>
                  <a:close/>
                </a:path>
                <a:path w="2298700" h="1578610">
                  <a:moveTo>
                    <a:pt x="1095756" y="25654"/>
                  </a:moveTo>
                  <a:lnTo>
                    <a:pt x="1095756" y="25146"/>
                  </a:lnTo>
                  <a:lnTo>
                    <a:pt x="1093470" y="25146"/>
                  </a:lnTo>
                  <a:lnTo>
                    <a:pt x="1095756" y="25654"/>
                  </a:lnTo>
                  <a:close/>
                </a:path>
                <a:path w="2298700" h="1578610">
                  <a:moveTo>
                    <a:pt x="1100328" y="26670"/>
                  </a:moveTo>
                  <a:lnTo>
                    <a:pt x="1098804" y="25908"/>
                  </a:lnTo>
                  <a:lnTo>
                    <a:pt x="1098804" y="26331"/>
                  </a:lnTo>
                  <a:lnTo>
                    <a:pt x="1100328" y="26670"/>
                  </a:lnTo>
                  <a:close/>
                </a:path>
                <a:path w="2298700" h="1578610">
                  <a:moveTo>
                    <a:pt x="1155192" y="38100"/>
                  </a:moveTo>
                  <a:lnTo>
                    <a:pt x="1154430" y="36576"/>
                  </a:lnTo>
                  <a:lnTo>
                    <a:pt x="1146810" y="28194"/>
                  </a:lnTo>
                  <a:lnTo>
                    <a:pt x="1139190" y="21336"/>
                  </a:lnTo>
                  <a:lnTo>
                    <a:pt x="1135380" y="18288"/>
                  </a:lnTo>
                  <a:lnTo>
                    <a:pt x="1120140" y="38100"/>
                  </a:lnTo>
                  <a:lnTo>
                    <a:pt x="1123188" y="40386"/>
                  </a:lnTo>
                  <a:lnTo>
                    <a:pt x="1136142" y="53340"/>
                  </a:lnTo>
                  <a:lnTo>
                    <a:pt x="1155192" y="38100"/>
                  </a:lnTo>
                  <a:close/>
                </a:path>
                <a:path w="2298700" h="1578610">
                  <a:moveTo>
                    <a:pt x="1184910" y="80010"/>
                  </a:moveTo>
                  <a:lnTo>
                    <a:pt x="1183386" y="76962"/>
                  </a:lnTo>
                  <a:lnTo>
                    <a:pt x="1171194" y="58674"/>
                  </a:lnTo>
                  <a:lnTo>
                    <a:pt x="1150620" y="72390"/>
                  </a:lnTo>
                  <a:lnTo>
                    <a:pt x="1155192" y="80010"/>
                  </a:lnTo>
                  <a:lnTo>
                    <a:pt x="1162050" y="90678"/>
                  </a:lnTo>
                  <a:lnTo>
                    <a:pt x="1163574" y="92964"/>
                  </a:lnTo>
                  <a:lnTo>
                    <a:pt x="1184910" y="80010"/>
                  </a:lnTo>
                  <a:close/>
                </a:path>
                <a:path w="2298700" h="1578610">
                  <a:moveTo>
                    <a:pt x="1209294" y="124968"/>
                  </a:moveTo>
                  <a:lnTo>
                    <a:pt x="1197864" y="102870"/>
                  </a:lnTo>
                  <a:lnTo>
                    <a:pt x="1175766" y="114300"/>
                  </a:lnTo>
                  <a:lnTo>
                    <a:pt x="1186434" y="136398"/>
                  </a:lnTo>
                  <a:lnTo>
                    <a:pt x="1209294" y="124968"/>
                  </a:lnTo>
                  <a:close/>
                </a:path>
                <a:path w="2298700" h="1578610">
                  <a:moveTo>
                    <a:pt x="1229868" y="171450"/>
                  </a:moveTo>
                  <a:lnTo>
                    <a:pt x="1225296" y="160020"/>
                  </a:lnTo>
                  <a:lnTo>
                    <a:pt x="1219962" y="148590"/>
                  </a:lnTo>
                  <a:lnTo>
                    <a:pt x="1197102" y="158496"/>
                  </a:lnTo>
                  <a:lnTo>
                    <a:pt x="1202436" y="169926"/>
                  </a:lnTo>
                  <a:lnTo>
                    <a:pt x="1207008" y="181356"/>
                  </a:lnTo>
                  <a:lnTo>
                    <a:pt x="1229868" y="171450"/>
                  </a:lnTo>
                  <a:close/>
                </a:path>
                <a:path w="2298700" h="1578610">
                  <a:moveTo>
                    <a:pt x="1249680" y="217932"/>
                  </a:moveTo>
                  <a:lnTo>
                    <a:pt x="1239774" y="195072"/>
                  </a:lnTo>
                  <a:lnTo>
                    <a:pt x="1216914" y="204216"/>
                  </a:lnTo>
                  <a:lnTo>
                    <a:pt x="1226058" y="227838"/>
                  </a:lnTo>
                  <a:lnTo>
                    <a:pt x="1249680" y="217932"/>
                  </a:lnTo>
                  <a:close/>
                </a:path>
                <a:path w="2298700" h="1578610">
                  <a:moveTo>
                    <a:pt x="1267206" y="265176"/>
                  </a:moveTo>
                  <a:lnTo>
                    <a:pt x="1267206" y="263652"/>
                  </a:lnTo>
                  <a:lnTo>
                    <a:pt x="1258824" y="241554"/>
                  </a:lnTo>
                  <a:lnTo>
                    <a:pt x="1235202" y="250698"/>
                  </a:lnTo>
                  <a:lnTo>
                    <a:pt x="1243584" y="272034"/>
                  </a:lnTo>
                  <a:lnTo>
                    <a:pt x="1244346" y="273558"/>
                  </a:lnTo>
                  <a:lnTo>
                    <a:pt x="1267206" y="265176"/>
                  </a:lnTo>
                  <a:close/>
                </a:path>
                <a:path w="2298700" h="1578610">
                  <a:moveTo>
                    <a:pt x="1284732" y="312420"/>
                  </a:moveTo>
                  <a:lnTo>
                    <a:pt x="1276350" y="288798"/>
                  </a:lnTo>
                  <a:lnTo>
                    <a:pt x="1252728" y="297180"/>
                  </a:lnTo>
                  <a:lnTo>
                    <a:pt x="1261110" y="320802"/>
                  </a:lnTo>
                  <a:lnTo>
                    <a:pt x="1284732" y="312420"/>
                  </a:lnTo>
                  <a:close/>
                </a:path>
                <a:path w="2298700" h="1578610">
                  <a:moveTo>
                    <a:pt x="1301496" y="359664"/>
                  </a:moveTo>
                  <a:lnTo>
                    <a:pt x="1294638" y="341376"/>
                  </a:lnTo>
                  <a:lnTo>
                    <a:pt x="1293114" y="336042"/>
                  </a:lnTo>
                  <a:lnTo>
                    <a:pt x="1269492" y="344424"/>
                  </a:lnTo>
                  <a:lnTo>
                    <a:pt x="1271016" y="349758"/>
                  </a:lnTo>
                  <a:lnTo>
                    <a:pt x="1277874" y="368046"/>
                  </a:lnTo>
                  <a:lnTo>
                    <a:pt x="1301496" y="359664"/>
                  </a:lnTo>
                  <a:close/>
                </a:path>
                <a:path w="2298700" h="1578610">
                  <a:moveTo>
                    <a:pt x="1317498" y="407670"/>
                  </a:moveTo>
                  <a:lnTo>
                    <a:pt x="1309878" y="383286"/>
                  </a:lnTo>
                  <a:lnTo>
                    <a:pt x="1285494" y="391668"/>
                  </a:lnTo>
                  <a:lnTo>
                    <a:pt x="1293876" y="415290"/>
                  </a:lnTo>
                  <a:lnTo>
                    <a:pt x="1317498" y="407670"/>
                  </a:lnTo>
                  <a:close/>
                </a:path>
                <a:path w="2298700" h="1578610">
                  <a:moveTo>
                    <a:pt x="1333500" y="454914"/>
                  </a:moveTo>
                  <a:lnTo>
                    <a:pt x="1325880" y="431292"/>
                  </a:lnTo>
                  <a:lnTo>
                    <a:pt x="1302258" y="438912"/>
                  </a:lnTo>
                  <a:lnTo>
                    <a:pt x="1309878" y="462534"/>
                  </a:lnTo>
                  <a:lnTo>
                    <a:pt x="1333500" y="454914"/>
                  </a:lnTo>
                  <a:close/>
                </a:path>
                <a:path w="2298700" h="1578610">
                  <a:moveTo>
                    <a:pt x="1349502" y="502158"/>
                  </a:moveTo>
                  <a:lnTo>
                    <a:pt x="1341882" y="478536"/>
                  </a:lnTo>
                  <a:lnTo>
                    <a:pt x="1318260" y="486918"/>
                  </a:lnTo>
                  <a:lnTo>
                    <a:pt x="1325880" y="510540"/>
                  </a:lnTo>
                  <a:lnTo>
                    <a:pt x="1349502" y="502158"/>
                  </a:lnTo>
                  <a:close/>
                </a:path>
                <a:path w="2298700" h="1578610">
                  <a:moveTo>
                    <a:pt x="1366266" y="549402"/>
                  </a:moveTo>
                  <a:lnTo>
                    <a:pt x="1357884" y="525780"/>
                  </a:lnTo>
                  <a:lnTo>
                    <a:pt x="1334262" y="534162"/>
                  </a:lnTo>
                  <a:lnTo>
                    <a:pt x="1341882" y="557784"/>
                  </a:lnTo>
                  <a:lnTo>
                    <a:pt x="1366266" y="549402"/>
                  </a:lnTo>
                  <a:close/>
                </a:path>
                <a:path w="2298700" h="1578610">
                  <a:moveTo>
                    <a:pt x="1382268" y="596646"/>
                  </a:moveTo>
                  <a:lnTo>
                    <a:pt x="1381506" y="595884"/>
                  </a:lnTo>
                  <a:lnTo>
                    <a:pt x="1373886" y="573786"/>
                  </a:lnTo>
                  <a:lnTo>
                    <a:pt x="1350264" y="581406"/>
                  </a:lnTo>
                  <a:lnTo>
                    <a:pt x="1357884" y="604266"/>
                  </a:lnTo>
                  <a:lnTo>
                    <a:pt x="1358646" y="605028"/>
                  </a:lnTo>
                  <a:lnTo>
                    <a:pt x="1382268" y="596646"/>
                  </a:lnTo>
                  <a:close/>
                </a:path>
                <a:path w="2298700" h="1578610">
                  <a:moveTo>
                    <a:pt x="1399032" y="643890"/>
                  </a:moveTo>
                  <a:lnTo>
                    <a:pt x="1390650" y="620268"/>
                  </a:lnTo>
                  <a:lnTo>
                    <a:pt x="1367028" y="628650"/>
                  </a:lnTo>
                  <a:lnTo>
                    <a:pt x="1375410" y="652272"/>
                  </a:lnTo>
                  <a:lnTo>
                    <a:pt x="1399032" y="643890"/>
                  </a:lnTo>
                  <a:close/>
                </a:path>
                <a:path w="2298700" h="1578610">
                  <a:moveTo>
                    <a:pt x="1415796" y="691134"/>
                  </a:moveTo>
                  <a:lnTo>
                    <a:pt x="1411986" y="681990"/>
                  </a:lnTo>
                  <a:lnTo>
                    <a:pt x="1407414" y="667512"/>
                  </a:lnTo>
                  <a:lnTo>
                    <a:pt x="1383792" y="675894"/>
                  </a:lnTo>
                  <a:lnTo>
                    <a:pt x="1388364" y="690372"/>
                  </a:lnTo>
                  <a:lnTo>
                    <a:pt x="1392174" y="700278"/>
                  </a:lnTo>
                  <a:lnTo>
                    <a:pt x="1415796" y="691134"/>
                  </a:lnTo>
                  <a:close/>
                </a:path>
                <a:path w="2298700" h="1578610">
                  <a:moveTo>
                    <a:pt x="1433322" y="738378"/>
                  </a:moveTo>
                  <a:lnTo>
                    <a:pt x="1427988" y="723900"/>
                  </a:lnTo>
                  <a:lnTo>
                    <a:pt x="1424178" y="714756"/>
                  </a:lnTo>
                  <a:lnTo>
                    <a:pt x="1400556" y="723138"/>
                  </a:lnTo>
                  <a:lnTo>
                    <a:pt x="1409700" y="746760"/>
                  </a:lnTo>
                  <a:lnTo>
                    <a:pt x="1433322" y="738378"/>
                  </a:lnTo>
                  <a:close/>
                </a:path>
                <a:path w="2298700" h="1578610">
                  <a:moveTo>
                    <a:pt x="1451610" y="784860"/>
                  </a:moveTo>
                  <a:lnTo>
                    <a:pt x="1443990" y="765048"/>
                  </a:lnTo>
                  <a:lnTo>
                    <a:pt x="1442466" y="761238"/>
                  </a:lnTo>
                  <a:lnTo>
                    <a:pt x="1418844" y="770382"/>
                  </a:lnTo>
                  <a:lnTo>
                    <a:pt x="1420368" y="774192"/>
                  </a:lnTo>
                  <a:lnTo>
                    <a:pt x="1427988" y="794004"/>
                  </a:lnTo>
                  <a:lnTo>
                    <a:pt x="1451610" y="784860"/>
                  </a:lnTo>
                  <a:close/>
                </a:path>
                <a:path w="2298700" h="1578610">
                  <a:moveTo>
                    <a:pt x="1470660" y="830580"/>
                  </a:moveTo>
                  <a:lnTo>
                    <a:pt x="1460754" y="807720"/>
                  </a:lnTo>
                  <a:lnTo>
                    <a:pt x="1437894" y="817626"/>
                  </a:lnTo>
                  <a:lnTo>
                    <a:pt x="1447800" y="840486"/>
                  </a:lnTo>
                  <a:lnTo>
                    <a:pt x="1470660" y="830580"/>
                  </a:lnTo>
                  <a:close/>
                </a:path>
                <a:path w="2298700" h="1578610">
                  <a:moveTo>
                    <a:pt x="1490472" y="876300"/>
                  </a:moveTo>
                  <a:lnTo>
                    <a:pt x="1480566" y="853440"/>
                  </a:lnTo>
                  <a:lnTo>
                    <a:pt x="1457706" y="863346"/>
                  </a:lnTo>
                  <a:lnTo>
                    <a:pt x="1467612" y="886206"/>
                  </a:lnTo>
                  <a:lnTo>
                    <a:pt x="1490472" y="876300"/>
                  </a:lnTo>
                  <a:close/>
                </a:path>
                <a:path w="2298700" h="1578610">
                  <a:moveTo>
                    <a:pt x="1511808" y="920496"/>
                  </a:moveTo>
                  <a:lnTo>
                    <a:pt x="1509522" y="915924"/>
                  </a:lnTo>
                  <a:lnTo>
                    <a:pt x="1501140" y="898398"/>
                  </a:lnTo>
                  <a:lnTo>
                    <a:pt x="1479042" y="909066"/>
                  </a:lnTo>
                  <a:lnTo>
                    <a:pt x="1487424" y="926592"/>
                  </a:lnTo>
                  <a:lnTo>
                    <a:pt x="1489710" y="931926"/>
                  </a:lnTo>
                  <a:lnTo>
                    <a:pt x="1511808" y="920496"/>
                  </a:lnTo>
                  <a:close/>
                </a:path>
                <a:path w="2298700" h="1578610">
                  <a:moveTo>
                    <a:pt x="1535430" y="963930"/>
                  </a:moveTo>
                  <a:lnTo>
                    <a:pt x="1527048" y="948690"/>
                  </a:lnTo>
                  <a:lnTo>
                    <a:pt x="1524000" y="942594"/>
                  </a:lnTo>
                  <a:lnTo>
                    <a:pt x="1501902" y="954786"/>
                  </a:lnTo>
                  <a:lnTo>
                    <a:pt x="1504950" y="960882"/>
                  </a:lnTo>
                  <a:lnTo>
                    <a:pt x="1514094" y="976884"/>
                  </a:lnTo>
                  <a:lnTo>
                    <a:pt x="1535430" y="963930"/>
                  </a:lnTo>
                  <a:close/>
                </a:path>
                <a:path w="2298700" h="1578610">
                  <a:moveTo>
                    <a:pt x="1562100" y="1006602"/>
                  </a:moveTo>
                  <a:lnTo>
                    <a:pt x="1548384" y="985266"/>
                  </a:lnTo>
                  <a:lnTo>
                    <a:pt x="1527048" y="998982"/>
                  </a:lnTo>
                  <a:lnTo>
                    <a:pt x="1540764" y="1020318"/>
                  </a:lnTo>
                  <a:lnTo>
                    <a:pt x="1562100" y="1006602"/>
                  </a:lnTo>
                  <a:close/>
                </a:path>
                <a:path w="2298700" h="1578610">
                  <a:moveTo>
                    <a:pt x="1591056" y="1045464"/>
                  </a:moveTo>
                  <a:lnTo>
                    <a:pt x="1580388" y="1032510"/>
                  </a:lnTo>
                  <a:lnTo>
                    <a:pt x="1575816" y="1026414"/>
                  </a:lnTo>
                  <a:lnTo>
                    <a:pt x="1556004" y="1040892"/>
                  </a:lnTo>
                  <a:lnTo>
                    <a:pt x="1560576" y="1047750"/>
                  </a:lnTo>
                  <a:lnTo>
                    <a:pt x="1571244" y="1061466"/>
                  </a:lnTo>
                  <a:lnTo>
                    <a:pt x="1591056" y="1045464"/>
                  </a:lnTo>
                  <a:close/>
                </a:path>
                <a:path w="2298700" h="1578610">
                  <a:moveTo>
                    <a:pt x="1622298" y="1083564"/>
                  </a:moveTo>
                  <a:lnTo>
                    <a:pt x="1606296" y="1064514"/>
                  </a:lnTo>
                  <a:lnTo>
                    <a:pt x="1587246" y="1080516"/>
                  </a:lnTo>
                  <a:lnTo>
                    <a:pt x="1599438" y="1094994"/>
                  </a:lnTo>
                  <a:lnTo>
                    <a:pt x="1603248" y="1100328"/>
                  </a:lnTo>
                  <a:lnTo>
                    <a:pt x="1622298" y="1083564"/>
                  </a:lnTo>
                  <a:close/>
                </a:path>
                <a:path w="2298700" h="1578610">
                  <a:moveTo>
                    <a:pt x="1655826" y="1120902"/>
                  </a:moveTo>
                  <a:lnTo>
                    <a:pt x="1639062" y="1102614"/>
                  </a:lnTo>
                  <a:lnTo>
                    <a:pt x="1620012" y="1119378"/>
                  </a:lnTo>
                  <a:lnTo>
                    <a:pt x="1636776" y="1137666"/>
                  </a:lnTo>
                  <a:lnTo>
                    <a:pt x="1655826" y="1120902"/>
                  </a:lnTo>
                  <a:close/>
                </a:path>
                <a:path w="2298700" h="1578610">
                  <a:moveTo>
                    <a:pt x="1690116" y="1156716"/>
                  </a:moveTo>
                  <a:lnTo>
                    <a:pt x="1672589" y="1139190"/>
                  </a:lnTo>
                  <a:lnTo>
                    <a:pt x="1654302" y="1155954"/>
                  </a:lnTo>
                  <a:lnTo>
                    <a:pt x="1672589" y="1174242"/>
                  </a:lnTo>
                  <a:lnTo>
                    <a:pt x="1690116" y="1156716"/>
                  </a:lnTo>
                  <a:close/>
                </a:path>
                <a:path w="2298700" h="1578610">
                  <a:moveTo>
                    <a:pt x="1725930" y="1191006"/>
                  </a:moveTo>
                  <a:lnTo>
                    <a:pt x="1719072" y="1184148"/>
                  </a:lnTo>
                  <a:lnTo>
                    <a:pt x="1707642" y="1174242"/>
                  </a:lnTo>
                  <a:lnTo>
                    <a:pt x="1690116" y="1191768"/>
                  </a:lnTo>
                  <a:lnTo>
                    <a:pt x="1701545" y="1202436"/>
                  </a:lnTo>
                  <a:lnTo>
                    <a:pt x="1709166" y="1209294"/>
                  </a:lnTo>
                  <a:lnTo>
                    <a:pt x="1725930" y="1191006"/>
                  </a:lnTo>
                  <a:close/>
                </a:path>
                <a:path w="2298700" h="1578610">
                  <a:moveTo>
                    <a:pt x="1762506" y="1223772"/>
                  </a:moveTo>
                  <a:lnTo>
                    <a:pt x="1760982" y="1222248"/>
                  </a:lnTo>
                  <a:lnTo>
                    <a:pt x="1744218" y="1207770"/>
                  </a:lnTo>
                  <a:lnTo>
                    <a:pt x="1727454" y="1226058"/>
                  </a:lnTo>
                  <a:lnTo>
                    <a:pt x="1744218" y="1241298"/>
                  </a:lnTo>
                  <a:lnTo>
                    <a:pt x="1746504" y="1242822"/>
                  </a:lnTo>
                  <a:lnTo>
                    <a:pt x="1762506" y="1223772"/>
                  </a:lnTo>
                  <a:close/>
                </a:path>
                <a:path w="2298700" h="1578610">
                  <a:moveTo>
                    <a:pt x="1801368" y="1255776"/>
                  </a:moveTo>
                  <a:lnTo>
                    <a:pt x="1782318" y="1240536"/>
                  </a:lnTo>
                  <a:lnTo>
                    <a:pt x="1765554" y="1259586"/>
                  </a:lnTo>
                  <a:lnTo>
                    <a:pt x="1766316" y="1259586"/>
                  </a:lnTo>
                  <a:lnTo>
                    <a:pt x="1785366" y="1275588"/>
                  </a:lnTo>
                  <a:lnTo>
                    <a:pt x="1801368" y="1255776"/>
                  </a:lnTo>
                  <a:close/>
                </a:path>
                <a:path w="2298700" h="1578610">
                  <a:moveTo>
                    <a:pt x="1840230" y="1286256"/>
                  </a:moveTo>
                  <a:lnTo>
                    <a:pt x="1825752" y="1275588"/>
                  </a:lnTo>
                  <a:lnTo>
                    <a:pt x="1820418" y="1271016"/>
                  </a:lnTo>
                  <a:lnTo>
                    <a:pt x="1805177" y="1290828"/>
                  </a:lnTo>
                  <a:lnTo>
                    <a:pt x="1810512" y="1295400"/>
                  </a:lnTo>
                  <a:lnTo>
                    <a:pt x="1824989" y="1306068"/>
                  </a:lnTo>
                  <a:lnTo>
                    <a:pt x="1840230" y="1286256"/>
                  </a:lnTo>
                  <a:close/>
                </a:path>
                <a:path w="2298700" h="1578610">
                  <a:moveTo>
                    <a:pt x="1880616" y="1315974"/>
                  </a:moveTo>
                  <a:lnTo>
                    <a:pt x="1870710" y="1308354"/>
                  </a:lnTo>
                  <a:lnTo>
                    <a:pt x="1860042" y="1301496"/>
                  </a:lnTo>
                  <a:lnTo>
                    <a:pt x="1845564" y="1321308"/>
                  </a:lnTo>
                  <a:lnTo>
                    <a:pt x="1856232" y="1328928"/>
                  </a:lnTo>
                  <a:lnTo>
                    <a:pt x="1866138" y="1335786"/>
                  </a:lnTo>
                  <a:lnTo>
                    <a:pt x="1880616" y="1315974"/>
                  </a:lnTo>
                  <a:close/>
                </a:path>
                <a:path w="2298700" h="1578610">
                  <a:moveTo>
                    <a:pt x="1921764" y="1344168"/>
                  </a:moveTo>
                  <a:lnTo>
                    <a:pt x="1916430" y="1340358"/>
                  </a:lnTo>
                  <a:lnTo>
                    <a:pt x="1901189" y="1329690"/>
                  </a:lnTo>
                  <a:lnTo>
                    <a:pt x="1886712" y="1350264"/>
                  </a:lnTo>
                  <a:lnTo>
                    <a:pt x="1901952" y="1360932"/>
                  </a:lnTo>
                  <a:lnTo>
                    <a:pt x="1908048" y="1364742"/>
                  </a:lnTo>
                  <a:lnTo>
                    <a:pt x="1921764" y="1344168"/>
                  </a:lnTo>
                  <a:close/>
                </a:path>
                <a:path w="2298700" h="1578610">
                  <a:moveTo>
                    <a:pt x="1963674" y="1370838"/>
                  </a:moveTo>
                  <a:lnTo>
                    <a:pt x="1962150" y="1370076"/>
                  </a:lnTo>
                  <a:lnTo>
                    <a:pt x="1942338" y="1357122"/>
                  </a:lnTo>
                  <a:lnTo>
                    <a:pt x="1928622" y="1378458"/>
                  </a:lnTo>
                  <a:lnTo>
                    <a:pt x="1948433" y="1391412"/>
                  </a:lnTo>
                  <a:lnTo>
                    <a:pt x="1949958" y="1392174"/>
                  </a:lnTo>
                  <a:lnTo>
                    <a:pt x="1963674" y="1370838"/>
                  </a:lnTo>
                  <a:close/>
                </a:path>
                <a:path w="2298700" h="1578610">
                  <a:moveTo>
                    <a:pt x="2005583" y="1397508"/>
                  </a:moveTo>
                  <a:lnTo>
                    <a:pt x="1985772" y="1384554"/>
                  </a:lnTo>
                  <a:lnTo>
                    <a:pt x="1984248" y="1384554"/>
                  </a:lnTo>
                  <a:lnTo>
                    <a:pt x="1971294" y="1405128"/>
                  </a:lnTo>
                  <a:lnTo>
                    <a:pt x="1972056" y="1405890"/>
                  </a:lnTo>
                  <a:lnTo>
                    <a:pt x="1992630" y="1418844"/>
                  </a:lnTo>
                  <a:lnTo>
                    <a:pt x="2005583" y="1397508"/>
                  </a:lnTo>
                  <a:close/>
                </a:path>
                <a:path w="2298700" h="1578610">
                  <a:moveTo>
                    <a:pt x="2049018" y="1422654"/>
                  </a:moveTo>
                  <a:lnTo>
                    <a:pt x="2026920" y="1409700"/>
                  </a:lnTo>
                  <a:lnTo>
                    <a:pt x="2014727" y="1431036"/>
                  </a:lnTo>
                  <a:lnTo>
                    <a:pt x="2036064" y="1443990"/>
                  </a:lnTo>
                  <a:lnTo>
                    <a:pt x="2049018" y="1422654"/>
                  </a:lnTo>
                  <a:close/>
                </a:path>
                <a:path w="2298700" h="1578610">
                  <a:moveTo>
                    <a:pt x="2092452" y="1447038"/>
                  </a:moveTo>
                  <a:lnTo>
                    <a:pt x="2070354" y="1434846"/>
                  </a:lnTo>
                  <a:lnTo>
                    <a:pt x="2058162" y="1456944"/>
                  </a:lnTo>
                  <a:lnTo>
                    <a:pt x="2080260" y="1469136"/>
                  </a:lnTo>
                  <a:lnTo>
                    <a:pt x="2092452" y="1447038"/>
                  </a:lnTo>
                  <a:close/>
                </a:path>
                <a:path w="2298700" h="1578610">
                  <a:moveTo>
                    <a:pt x="2135886" y="1471422"/>
                  </a:moveTo>
                  <a:lnTo>
                    <a:pt x="2113788" y="1459230"/>
                  </a:lnTo>
                  <a:lnTo>
                    <a:pt x="2102358" y="1481328"/>
                  </a:lnTo>
                  <a:lnTo>
                    <a:pt x="2124456" y="1492758"/>
                  </a:lnTo>
                  <a:lnTo>
                    <a:pt x="2135886" y="1471422"/>
                  </a:lnTo>
                  <a:close/>
                </a:path>
                <a:path w="2298700" h="1578610">
                  <a:moveTo>
                    <a:pt x="2180082" y="1494282"/>
                  </a:moveTo>
                  <a:lnTo>
                    <a:pt x="2157984" y="1482852"/>
                  </a:lnTo>
                  <a:lnTo>
                    <a:pt x="2146554" y="1504950"/>
                  </a:lnTo>
                  <a:lnTo>
                    <a:pt x="2168652" y="1516380"/>
                  </a:lnTo>
                  <a:lnTo>
                    <a:pt x="2180082" y="1494282"/>
                  </a:lnTo>
                  <a:close/>
                </a:path>
                <a:path w="2298700" h="1578610">
                  <a:moveTo>
                    <a:pt x="2224278" y="1517904"/>
                  </a:moveTo>
                  <a:lnTo>
                    <a:pt x="2202180" y="1506474"/>
                  </a:lnTo>
                  <a:lnTo>
                    <a:pt x="2190750" y="1528572"/>
                  </a:lnTo>
                  <a:lnTo>
                    <a:pt x="2212848" y="1540002"/>
                  </a:lnTo>
                  <a:lnTo>
                    <a:pt x="2224278" y="1517904"/>
                  </a:lnTo>
                  <a:close/>
                </a:path>
                <a:path w="2298700" h="1578610">
                  <a:moveTo>
                    <a:pt x="2269236" y="1540764"/>
                  </a:moveTo>
                  <a:lnTo>
                    <a:pt x="2246376" y="1529334"/>
                  </a:lnTo>
                  <a:lnTo>
                    <a:pt x="2234946" y="1551432"/>
                  </a:lnTo>
                  <a:lnTo>
                    <a:pt x="2257806" y="1562862"/>
                  </a:lnTo>
                  <a:lnTo>
                    <a:pt x="2269236" y="1540764"/>
                  </a:lnTo>
                  <a:close/>
                </a:path>
                <a:path w="2298700" h="1578610">
                  <a:moveTo>
                    <a:pt x="2298192" y="1556004"/>
                  </a:moveTo>
                  <a:lnTo>
                    <a:pt x="2291334" y="1552194"/>
                  </a:lnTo>
                  <a:lnTo>
                    <a:pt x="2279904" y="1574292"/>
                  </a:lnTo>
                  <a:lnTo>
                    <a:pt x="2286762" y="1578102"/>
                  </a:lnTo>
                  <a:lnTo>
                    <a:pt x="2298192" y="15560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769987" y="2692907"/>
              <a:ext cx="768985" cy="147320"/>
            </a:xfrm>
            <a:custGeom>
              <a:avLst/>
              <a:gdLst/>
              <a:ahLst/>
              <a:cxnLst/>
              <a:rect l="l" t="t" r="r" b="b"/>
              <a:pathLst>
                <a:path w="768984" h="147319">
                  <a:moveTo>
                    <a:pt x="163067" y="0"/>
                  </a:moveTo>
                  <a:lnTo>
                    <a:pt x="0" y="41147"/>
                  </a:lnTo>
                  <a:lnTo>
                    <a:pt x="118109" y="136597"/>
                  </a:lnTo>
                  <a:lnTo>
                    <a:pt x="118109" y="92963"/>
                  </a:lnTo>
                  <a:lnTo>
                    <a:pt x="128015" y="43433"/>
                  </a:lnTo>
                  <a:lnTo>
                    <a:pt x="152522" y="48460"/>
                  </a:lnTo>
                  <a:lnTo>
                    <a:pt x="163067" y="0"/>
                  </a:lnTo>
                  <a:close/>
                </a:path>
                <a:path w="768984" h="147319">
                  <a:moveTo>
                    <a:pt x="152522" y="48460"/>
                  </a:moveTo>
                  <a:lnTo>
                    <a:pt x="128015" y="43433"/>
                  </a:lnTo>
                  <a:lnTo>
                    <a:pt x="118109" y="92963"/>
                  </a:lnTo>
                  <a:lnTo>
                    <a:pt x="141806" y="97703"/>
                  </a:lnTo>
                  <a:lnTo>
                    <a:pt x="152522" y="48460"/>
                  </a:lnTo>
                  <a:close/>
                </a:path>
                <a:path w="768984" h="147319">
                  <a:moveTo>
                    <a:pt x="141806" y="97703"/>
                  </a:moveTo>
                  <a:lnTo>
                    <a:pt x="118109" y="92963"/>
                  </a:lnTo>
                  <a:lnTo>
                    <a:pt x="118109" y="136597"/>
                  </a:lnTo>
                  <a:lnTo>
                    <a:pt x="131063" y="147065"/>
                  </a:lnTo>
                  <a:lnTo>
                    <a:pt x="141806" y="97703"/>
                  </a:lnTo>
                  <a:close/>
                </a:path>
                <a:path w="768984" h="147319">
                  <a:moveTo>
                    <a:pt x="768857" y="67817"/>
                  </a:moveTo>
                  <a:lnTo>
                    <a:pt x="757427" y="19049"/>
                  </a:lnTo>
                  <a:lnTo>
                    <a:pt x="754379" y="19811"/>
                  </a:lnTo>
                  <a:lnTo>
                    <a:pt x="750569" y="20573"/>
                  </a:lnTo>
                  <a:lnTo>
                    <a:pt x="698582" y="28320"/>
                  </a:lnTo>
                  <a:lnTo>
                    <a:pt x="645264" y="34321"/>
                  </a:lnTo>
                  <a:lnTo>
                    <a:pt x="591245" y="38971"/>
                  </a:lnTo>
                  <a:lnTo>
                    <a:pt x="537156" y="42666"/>
                  </a:lnTo>
                  <a:lnTo>
                    <a:pt x="483628" y="45800"/>
                  </a:lnTo>
                  <a:lnTo>
                    <a:pt x="431291" y="48767"/>
                  </a:lnTo>
                  <a:lnTo>
                    <a:pt x="413003" y="50291"/>
                  </a:lnTo>
                  <a:lnTo>
                    <a:pt x="394715" y="51053"/>
                  </a:lnTo>
                  <a:lnTo>
                    <a:pt x="348874" y="52547"/>
                  </a:lnTo>
                  <a:lnTo>
                    <a:pt x="302174" y="53817"/>
                  </a:lnTo>
                  <a:lnTo>
                    <a:pt x="256440" y="54254"/>
                  </a:lnTo>
                  <a:lnTo>
                    <a:pt x="210324" y="53279"/>
                  </a:lnTo>
                  <a:lnTo>
                    <a:pt x="164591" y="50291"/>
                  </a:lnTo>
                  <a:lnTo>
                    <a:pt x="157733" y="49529"/>
                  </a:lnTo>
                  <a:lnTo>
                    <a:pt x="152522" y="48460"/>
                  </a:lnTo>
                  <a:lnTo>
                    <a:pt x="141806" y="97703"/>
                  </a:lnTo>
                  <a:lnTo>
                    <a:pt x="148589" y="99059"/>
                  </a:lnTo>
                  <a:lnTo>
                    <a:pt x="160019" y="99821"/>
                  </a:lnTo>
                  <a:lnTo>
                    <a:pt x="207339" y="103258"/>
                  </a:lnTo>
                  <a:lnTo>
                    <a:pt x="254737" y="104503"/>
                  </a:lnTo>
                  <a:lnTo>
                    <a:pt x="302702" y="104088"/>
                  </a:lnTo>
                  <a:lnTo>
                    <a:pt x="349609" y="102615"/>
                  </a:lnTo>
                  <a:lnTo>
                    <a:pt x="397001" y="100583"/>
                  </a:lnTo>
                  <a:lnTo>
                    <a:pt x="433577" y="99059"/>
                  </a:lnTo>
                  <a:lnTo>
                    <a:pt x="488053" y="96066"/>
                  </a:lnTo>
                  <a:lnTo>
                    <a:pt x="542724" y="92791"/>
                  </a:lnTo>
                  <a:lnTo>
                    <a:pt x="597446" y="88896"/>
                  </a:lnTo>
                  <a:lnTo>
                    <a:pt x="652074" y="84042"/>
                  </a:lnTo>
                  <a:lnTo>
                    <a:pt x="706465" y="77891"/>
                  </a:lnTo>
                  <a:lnTo>
                    <a:pt x="760475" y="70103"/>
                  </a:lnTo>
                  <a:lnTo>
                    <a:pt x="764285" y="68579"/>
                  </a:lnTo>
                  <a:lnTo>
                    <a:pt x="768857" y="67817"/>
                  </a:lnTo>
                  <a:close/>
                </a:path>
              </a:pathLst>
            </a:custGeom>
            <a:solidFill>
              <a:srgbClr val="C4591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553479" y="2221738"/>
            <a:ext cx="26948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54" dirty="0">
                <a:solidFill>
                  <a:prstClr val="black"/>
                </a:solidFill>
                <a:latin typeface="Trebuchet MS"/>
                <a:cs typeface="Trebuchet MS"/>
              </a:rPr>
              <a:t>IPS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5254" y="1312405"/>
            <a:ext cx="4607125" cy="69611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marR="4607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Basic </a:t>
            </a:r>
            <a:r>
              <a:rPr sz="2222" spc="-190" dirty="0">
                <a:solidFill>
                  <a:prstClr val="black"/>
                </a:solidFill>
                <a:latin typeface="Trebuchet MS"/>
                <a:cs typeface="Trebuchet MS"/>
              </a:rPr>
              <a:t>idea: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change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by </a:t>
            </a:r>
            <a:r>
              <a:rPr sz="2222" spc="-13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41" dirty="0">
                <a:solidFill>
                  <a:srgbClr val="FF0000"/>
                </a:solidFill>
                <a:latin typeface="Trebuchet MS"/>
                <a:cs typeface="Trebuchet MS"/>
              </a:rPr>
              <a:t>sample</a:t>
            </a:r>
            <a:r>
              <a:rPr sz="2222" spc="-5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50" dirty="0">
                <a:solidFill>
                  <a:srgbClr val="FF0000"/>
                </a:solidFill>
                <a:latin typeface="Trebuchet MS"/>
                <a:cs typeface="Trebuchet MS"/>
              </a:rPr>
              <a:t>reweighting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51195" y="2263197"/>
            <a:ext cx="719197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2856" spc="-68" baseline="11904" dirty="0">
                <a:solidFill>
                  <a:prstClr val="black"/>
                </a:solidFill>
                <a:latin typeface="DejaVu Serif"/>
                <a:cs typeface="DejaVu Serif"/>
              </a:rPr>
              <a:t>𝐿</a:t>
            </a:r>
            <a:r>
              <a:rPr sz="1360" spc="-45" dirty="0">
                <a:solidFill>
                  <a:prstClr val="black"/>
                </a:solidFill>
                <a:latin typeface="DejaVu Serif"/>
                <a:cs typeface="DejaVu Serif"/>
              </a:rPr>
              <a:t>ipc</a:t>
            </a:r>
            <a:r>
              <a:rPr sz="1360" spc="150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2856" spc="-258" baseline="11904" dirty="0">
                <a:solidFill>
                  <a:prstClr val="black"/>
                </a:solidFill>
                <a:latin typeface="DejaVu Serif"/>
                <a:cs typeface="DejaVu Serif"/>
              </a:rPr>
              <a:t>=</a:t>
            </a:r>
            <a:endParaRPr sz="2856" baseline="1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9018" y="2029654"/>
            <a:ext cx="157774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154" dirty="0">
                <a:solidFill>
                  <a:prstClr val="black"/>
                </a:solidFill>
                <a:latin typeface="DejaVu Serif"/>
                <a:cs typeface="DejaVu Serif"/>
              </a:rPr>
              <a:t>1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95739" y="2375848"/>
            <a:ext cx="160078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109" dirty="0">
                <a:solidFill>
                  <a:srgbClr val="FF0000"/>
                </a:solidFill>
                <a:latin typeface="DejaVu Serif"/>
                <a:cs typeface="DejaVu Serif"/>
              </a:rPr>
              <a:t>𝜌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24973" y="2491221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07286" y="2391490"/>
            <a:ext cx="321307" cy="16123"/>
          </a:xfrm>
          <a:custGeom>
            <a:avLst/>
            <a:gdLst/>
            <a:ahLst/>
            <a:cxnLst/>
            <a:rect l="l" t="t" r="r" b="b"/>
            <a:pathLst>
              <a:path w="354329" h="17780">
                <a:moveTo>
                  <a:pt x="354330" y="17525"/>
                </a:moveTo>
                <a:lnTo>
                  <a:pt x="354330" y="0"/>
                </a:lnTo>
                <a:lnTo>
                  <a:pt x="0" y="0"/>
                </a:lnTo>
                <a:lnTo>
                  <a:pt x="0" y="17525"/>
                </a:lnTo>
                <a:lnTo>
                  <a:pt x="354330" y="17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70699" y="2646463"/>
            <a:ext cx="338581" cy="164108"/>
          </a:xfrm>
          <a:custGeom>
            <a:avLst/>
            <a:gdLst/>
            <a:ahLst/>
            <a:cxnLst/>
            <a:rect l="l" t="t" r="r" b="b"/>
            <a:pathLst>
              <a:path w="373380" h="180975">
                <a:moveTo>
                  <a:pt x="373380" y="90678"/>
                </a:moveTo>
                <a:lnTo>
                  <a:pt x="365343" y="44707"/>
                </a:lnTo>
                <a:lnTo>
                  <a:pt x="340709" y="11429"/>
                </a:lnTo>
                <a:lnTo>
                  <a:pt x="316230" y="0"/>
                </a:lnTo>
                <a:lnTo>
                  <a:pt x="313182" y="7620"/>
                </a:lnTo>
                <a:lnTo>
                  <a:pt x="323778" y="12025"/>
                </a:lnTo>
                <a:lnTo>
                  <a:pt x="332803" y="18287"/>
                </a:lnTo>
                <a:lnTo>
                  <a:pt x="354615" y="59912"/>
                </a:lnTo>
                <a:lnTo>
                  <a:pt x="357378" y="89154"/>
                </a:lnTo>
                <a:lnTo>
                  <a:pt x="357378" y="151375"/>
                </a:lnTo>
                <a:lnTo>
                  <a:pt x="358902" y="149352"/>
                </a:lnTo>
                <a:lnTo>
                  <a:pt x="365343" y="136648"/>
                </a:lnTo>
                <a:lnTo>
                  <a:pt x="369855" y="122586"/>
                </a:lnTo>
                <a:lnTo>
                  <a:pt x="372510" y="107239"/>
                </a:lnTo>
                <a:lnTo>
                  <a:pt x="373380" y="90678"/>
                </a:lnTo>
                <a:close/>
              </a:path>
              <a:path w="373380" h="180975">
                <a:moveTo>
                  <a:pt x="357378" y="151375"/>
                </a:moveTo>
                <a:lnTo>
                  <a:pt x="357378" y="89154"/>
                </a:lnTo>
                <a:lnTo>
                  <a:pt x="356675" y="105453"/>
                </a:lnTo>
                <a:lnTo>
                  <a:pt x="354615" y="120110"/>
                </a:lnTo>
                <a:lnTo>
                  <a:pt x="332898" y="162401"/>
                </a:lnTo>
                <a:lnTo>
                  <a:pt x="313944" y="173736"/>
                </a:lnTo>
                <a:lnTo>
                  <a:pt x="316230" y="180594"/>
                </a:lnTo>
                <a:lnTo>
                  <a:pt x="329219" y="176033"/>
                </a:lnTo>
                <a:lnTo>
                  <a:pt x="340709" y="169259"/>
                </a:lnTo>
                <a:lnTo>
                  <a:pt x="350627" y="160341"/>
                </a:lnTo>
                <a:lnTo>
                  <a:pt x="357378" y="151375"/>
                </a:lnTo>
                <a:close/>
              </a:path>
              <a:path w="373380" h="180975">
                <a:moveTo>
                  <a:pt x="60198" y="7620"/>
                </a:moveTo>
                <a:lnTo>
                  <a:pt x="57912" y="0"/>
                </a:lnTo>
                <a:lnTo>
                  <a:pt x="44600" y="4572"/>
                </a:lnTo>
                <a:lnTo>
                  <a:pt x="33147" y="11430"/>
                </a:lnTo>
                <a:lnTo>
                  <a:pt x="8358" y="44707"/>
                </a:lnTo>
                <a:lnTo>
                  <a:pt x="0" y="90678"/>
                </a:lnTo>
                <a:lnTo>
                  <a:pt x="881" y="107308"/>
                </a:lnTo>
                <a:lnTo>
                  <a:pt x="3524" y="122586"/>
                </a:lnTo>
                <a:lnTo>
                  <a:pt x="8036" y="136648"/>
                </a:lnTo>
                <a:lnTo>
                  <a:pt x="14478" y="149352"/>
                </a:lnTo>
                <a:lnTo>
                  <a:pt x="16764" y="152383"/>
                </a:lnTo>
                <a:lnTo>
                  <a:pt x="16764" y="89154"/>
                </a:lnTo>
                <a:lnTo>
                  <a:pt x="17359" y="73854"/>
                </a:lnTo>
                <a:lnTo>
                  <a:pt x="27432" y="35814"/>
                </a:lnTo>
                <a:lnTo>
                  <a:pt x="49613" y="12025"/>
                </a:lnTo>
                <a:lnTo>
                  <a:pt x="60198" y="7620"/>
                </a:lnTo>
                <a:close/>
              </a:path>
              <a:path w="373380" h="180975">
                <a:moveTo>
                  <a:pt x="60198" y="173736"/>
                </a:moveTo>
                <a:lnTo>
                  <a:pt x="27432" y="144780"/>
                </a:lnTo>
                <a:lnTo>
                  <a:pt x="17359" y="105453"/>
                </a:lnTo>
                <a:lnTo>
                  <a:pt x="16764" y="89154"/>
                </a:lnTo>
                <a:lnTo>
                  <a:pt x="16764" y="152383"/>
                </a:lnTo>
                <a:lnTo>
                  <a:pt x="22764" y="160341"/>
                </a:lnTo>
                <a:lnTo>
                  <a:pt x="32766" y="169259"/>
                </a:lnTo>
                <a:lnTo>
                  <a:pt x="44481" y="176033"/>
                </a:lnTo>
                <a:lnTo>
                  <a:pt x="57912" y="180594"/>
                </a:lnTo>
                <a:lnTo>
                  <a:pt x="60198" y="173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93502" y="2096159"/>
            <a:ext cx="701347" cy="722909"/>
          </a:xfrm>
          <a:prstGeom prst="rect">
            <a:avLst/>
          </a:prstGeom>
        </p:spPr>
        <p:txBody>
          <a:bodyPr vert="horz" wrap="square" lIns="0" tIns="129559" rIns="0" bIns="0" rtlCol="0">
            <a:spAutoFit/>
          </a:bodyPr>
          <a:lstStyle/>
          <a:p>
            <a:pPr marL="156622" defTabSz="829178">
              <a:spcBef>
                <a:spcPts val="1020"/>
              </a:spcBef>
            </a:pP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marL="34549" defTabSz="829178">
              <a:spcBef>
                <a:spcPts val="707"/>
              </a:spcBef>
            </a:pP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u,i</a:t>
            </a:r>
            <a:r>
              <a:rPr sz="1360" spc="141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360" spc="-73" dirty="0">
                <a:solidFill>
                  <a:prstClr val="black"/>
                </a:solidFill>
                <a:latin typeface="DejaVu Serif"/>
                <a:cs typeface="DejaVu Serif"/>
              </a:rPr>
              <a:t>∈D</a:t>
            </a:r>
            <a:r>
              <a:rPr sz="1700" spc="-109" baseline="-13333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endParaRPr sz="1700" baseline="-13333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34801" y="2213447"/>
            <a:ext cx="1062961" cy="34050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904" spc="-86" dirty="0">
                <a:solidFill>
                  <a:prstClr val="black"/>
                </a:solidFill>
                <a:latin typeface="DejaVu Serif"/>
                <a:cs typeface="DejaVu Serif"/>
              </a:rPr>
              <a:t>𝛿(𝑟</a:t>
            </a:r>
            <a:r>
              <a:rPr sz="2040" spc="-129" baseline="-16666" dirty="0" err="1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1904" spc="-86" dirty="0" smtClean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lang="en-US" sz="2000" i="1" spc="-6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cs-CZ" sz="2000" i="1" spc="-626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</a:t>
            </a:r>
            <a:r>
              <a:rPr lang="en-US" sz="2000" i="1" spc="-626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3200" spc="14" baseline="2314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2040" spc="-74" baseline="-16666" dirty="0" err="1" smtClean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1904" spc="-50" dirty="0" smtClean="0">
                <a:solidFill>
                  <a:prstClr val="black"/>
                </a:solidFill>
                <a:latin typeface="DejaVu Serif"/>
                <a:cs typeface="DejaVu Serif"/>
              </a:rPr>
              <a:t>)</a:t>
            </a:r>
            <a:endParaRPr sz="1904" dirty="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52221" y="2824111"/>
            <a:ext cx="8063764" cy="1332853"/>
          </a:xfrm>
          <a:prstGeom prst="rect">
            <a:avLst/>
          </a:prstGeom>
        </p:spPr>
        <p:txBody>
          <a:bodyPr vert="horz" wrap="square" lIns="0" tIns="66219" rIns="0" bIns="0" rtlCol="0">
            <a:spAutoFit/>
          </a:bodyPr>
          <a:lstStyle/>
          <a:p>
            <a:pPr marL="307487" indent="-273514" defTabSz="829178">
              <a:spcBef>
                <a:spcPts val="521"/>
              </a:spcBef>
              <a:buFont typeface="Arial"/>
              <a:buChar char="•"/>
              <a:tabLst>
                <a:tab pos="306911" algn="l"/>
                <a:tab pos="308063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Mainly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addressing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deviation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63" dirty="0">
                <a:solidFill>
                  <a:prstClr val="black"/>
                </a:solidFill>
                <a:latin typeface="DejaVu Serif"/>
                <a:cs typeface="DejaVu Serif"/>
              </a:rPr>
              <a:t>𝑝(𝑢,</a:t>
            </a:r>
            <a:r>
              <a:rPr sz="1904" spc="-77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99" dirty="0">
                <a:solidFill>
                  <a:prstClr val="black"/>
                </a:solidFill>
                <a:latin typeface="DejaVu Serif"/>
                <a:cs typeface="DejaVu Serif"/>
              </a:rPr>
              <a:t>𝑖)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marL="490021" defTabSz="829178">
              <a:spcBef>
                <a:spcPts val="521"/>
              </a:spcBef>
            </a:pPr>
            <a:r>
              <a:rPr sz="2267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-61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267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67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27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4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700" indent="-273514" defTabSz="829178">
              <a:spcBef>
                <a:spcPts val="1673"/>
              </a:spcBef>
              <a:buFont typeface="Arial"/>
              <a:buChar char="•"/>
              <a:tabLst>
                <a:tab pos="316700" algn="l"/>
                <a:tab pos="317276" algn="l"/>
              </a:tabLst>
            </a:pP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Properly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defining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can 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lead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i="1" spc="-190" dirty="0">
                <a:solidFill>
                  <a:prstClr val="black"/>
                </a:solidFill>
                <a:latin typeface="Trebuchet MS"/>
                <a:cs typeface="Trebuchet MS"/>
              </a:rPr>
              <a:t>unbiased </a:t>
            </a:r>
            <a:r>
              <a:rPr sz="2222" i="1" spc="-218" dirty="0">
                <a:solidFill>
                  <a:prstClr val="black"/>
                </a:solidFill>
                <a:latin typeface="Trebuchet MS"/>
                <a:cs typeface="Trebuchet MS"/>
              </a:rPr>
              <a:t>estimator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2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5" dirty="0">
                <a:solidFill>
                  <a:prstClr val="black"/>
                </a:solidFill>
                <a:latin typeface="Trebuchet MS"/>
                <a:cs typeface="Trebuchet MS"/>
              </a:rPr>
              <a:t>ideal: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05082" y="4642206"/>
            <a:ext cx="108829" cy="154126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</a:pPr>
            <a:r>
              <a:rPr sz="907" i="1" spc="1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9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79248" y="4419613"/>
            <a:ext cx="3396754" cy="37156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3332" i="1" spc="27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332" spc="27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332" spc="-13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i="1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332" i="1" spc="-47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332" spc="-68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6" baseline="1473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332" spc="40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i="1" spc="20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70" i="1" spc="1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0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70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i="1" spc="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0" i="1" spc="1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4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4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70" spc="41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270" i="1" spc="4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332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69" i="1" spc="-6" baseline="14161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3469" i="1" spc="-326" baseline="1416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7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332" i="1" spc="-7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7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270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332" spc="-422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i="1" spc="-37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332" spc="-374" baseline="17006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270" i="1" spc="-24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270" i="1" spc="-2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1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)]</a:t>
            </a:r>
            <a:endParaRPr sz="3332" baseline="1473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01322" y="4609900"/>
            <a:ext cx="2145500" cy="947536"/>
          </a:xfrm>
          <a:prstGeom prst="rect">
            <a:avLst/>
          </a:prstGeom>
        </p:spPr>
        <p:txBody>
          <a:bodyPr vert="horz" wrap="square" lIns="0" tIns="46641" rIns="0" bIns="0" rtlCol="0">
            <a:spAutoFit/>
          </a:bodyPr>
          <a:lstStyle/>
          <a:p>
            <a:pPr marL="342612" defTabSz="829178">
              <a:spcBef>
                <a:spcPts val="367"/>
              </a:spcBef>
            </a:pPr>
            <a:r>
              <a:rPr sz="907" i="1" spc="1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90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marR="4607" defTabSz="829178">
              <a:spcBef>
                <a:spcPts val="617"/>
              </a:spcBef>
            </a:pPr>
            <a:r>
              <a:rPr sz="2222" spc="-86" dirty="0">
                <a:solidFill>
                  <a:srgbClr val="FF0000"/>
                </a:solidFill>
                <a:latin typeface="Trebuchet MS"/>
                <a:cs typeface="Trebuchet MS"/>
              </a:rPr>
              <a:t>Inverse</a:t>
            </a:r>
            <a:r>
              <a:rPr sz="2222" spc="-122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srgbClr val="FF0000"/>
                </a:solidFill>
                <a:latin typeface="Trebuchet MS"/>
                <a:cs typeface="Trebuchet MS"/>
              </a:rPr>
              <a:t>propensity  </a:t>
            </a:r>
            <a:r>
              <a:rPr sz="2222" spc="-59" dirty="0">
                <a:solidFill>
                  <a:srgbClr val="FF0000"/>
                </a:solidFill>
                <a:latin typeface="Trebuchet MS"/>
                <a:cs typeface="Trebuchet MS"/>
              </a:rPr>
              <a:t>Scores</a:t>
            </a:r>
            <a:r>
              <a:rPr sz="2222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srgbClr val="FF0000"/>
                </a:solidFill>
                <a:latin typeface="Trebuchet MS"/>
                <a:cs typeface="Trebuchet MS"/>
              </a:rPr>
              <a:t>(IPS)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14390" y="4566323"/>
            <a:ext cx="113436" cy="20823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</a:pPr>
            <a:r>
              <a:rPr sz="1270" i="1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74110" y="4566323"/>
            <a:ext cx="1175822" cy="20823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1270" i="1" spc="-1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60" i="1" spc="-190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360" i="1" spc="-136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7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i="1" spc="-1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60" i="1" spc="-190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360" i="1" spc="-136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70" spc="3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270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64991" y="4566323"/>
            <a:ext cx="491173" cy="20823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  <a:tabLst>
                <a:tab pos="352976" algn="l"/>
              </a:tabLst>
            </a:pPr>
            <a:r>
              <a:rPr sz="1270" i="1" dirty="0">
                <a:solidFill>
                  <a:prstClr val="black"/>
                </a:solidFill>
                <a:latin typeface="Times New Roman"/>
                <a:cs typeface="Times New Roman"/>
              </a:rPr>
              <a:t>ui	</a:t>
            </a:r>
            <a:r>
              <a:rPr sz="127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19308" y="4359389"/>
            <a:ext cx="1159699" cy="370339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  <a:tabLst>
                <a:tab pos="615549" algn="l"/>
                <a:tab pos="962192" algn="l"/>
              </a:tabLst>
            </a:pPr>
            <a:r>
              <a:rPr sz="2176" spc="-77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312" i="1" spc="-54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312" spc="-2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6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76" i="1" spc="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76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76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76" spc="-2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-62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264" spc="14" baseline="2314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3264" baseline="2314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76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76" spc="9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2176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76076" y="4375333"/>
            <a:ext cx="1563348" cy="350534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  <a:tabLst>
                <a:tab pos="593093" algn="l"/>
              </a:tabLst>
            </a:pPr>
            <a:r>
              <a:rPr sz="2176" i="1" spc="-163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76" spc="-163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176" i="1" spc="-163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264" spc="-245" baseline="15046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2176" spc="9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176" i="1" spc="9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176" spc="5" dirty="0">
                <a:solidFill>
                  <a:prstClr val="black"/>
                </a:solidFill>
                <a:latin typeface="Times New Roman"/>
                <a:cs typeface="Times New Roman"/>
              </a:rPr>
              <a:t>)] </a:t>
            </a:r>
            <a:r>
              <a:rPr sz="2176" spc="18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76" spc="-2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17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03456" y="4498295"/>
            <a:ext cx="218350" cy="215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67525" y="5063518"/>
            <a:ext cx="264301" cy="217659"/>
          </a:xfrm>
          <a:custGeom>
            <a:avLst/>
            <a:gdLst/>
            <a:ahLst/>
            <a:cxnLst/>
            <a:rect l="l" t="t" r="r" b="b"/>
            <a:pathLst>
              <a:path w="291464" h="240029">
                <a:moveTo>
                  <a:pt x="244602" y="214883"/>
                </a:moveTo>
                <a:lnTo>
                  <a:pt x="14478" y="77723"/>
                </a:lnTo>
                <a:lnTo>
                  <a:pt x="0" y="102107"/>
                </a:lnTo>
                <a:lnTo>
                  <a:pt x="230124" y="240029"/>
                </a:lnTo>
                <a:lnTo>
                  <a:pt x="244602" y="214883"/>
                </a:lnTo>
                <a:close/>
              </a:path>
              <a:path w="291464" h="240029">
                <a:moveTo>
                  <a:pt x="291084" y="137921"/>
                </a:moveTo>
                <a:lnTo>
                  <a:pt x="60960" y="0"/>
                </a:lnTo>
                <a:lnTo>
                  <a:pt x="46482" y="25145"/>
                </a:lnTo>
                <a:lnTo>
                  <a:pt x="276606" y="162305"/>
                </a:lnTo>
                <a:lnTo>
                  <a:pt x="291084" y="1379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674873" y="5245937"/>
            <a:ext cx="758929" cy="0"/>
          </a:xfrm>
          <a:custGeom>
            <a:avLst/>
            <a:gdLst/>
            <a:ahLst/>
            <a:cxnLst/>
            <a:rect l="l" t="t" r="r" b="b"/>
            <a:pathLst>
              <a:path w="836929">
                <a:moveTo>
                  <a:pt x="0" y="0"/>
                </a:moveTo>
                <a:lnTo>
                  <a:pt x="836676" y="0"/>
                </a:lnTo>
              </a:path>
            </a:pathLst>
          </a:custGeom>
          <a:ln w="137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39783" y="5032908"/>
            <a:ext cx="107678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68676" y="5044657"/>
            <a:ext cx="107678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05698" y="5056572"/>
            <a:ext cx="128983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</a:pPr>
            <a:r>
              <a:rPr sz="1134" i="1" spc="9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62565" y="5216189"/>
            <a:ext cx="232631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</a:pPr>
            <a:r>
              <a:rPr sz="1134" i="1" spc="-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i="1" spc="5" dirty="0">
                <a:solidFill>
                  <a:prstClr val="black"/>
                </a:solidFill>
                <a:latin typeface="Times New Roman"/>
                <a:cs typeface="Times New Roman"/>
              </a:rPr>
              <a:t>PS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36163" y="5216189"/>
            <a:ext cx="1065264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 defTabSz="829178">
              <a:spcBef>
                <a:spcPts val="103"/>
              </a:spcBef>
            </a:pPr>
            <a:r>
              <a:rPr sz="1134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24" i="1" spc="-16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24" i="1" spc="-14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134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134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i="1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134" spc="-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24" i="1" spc="-16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24" i="1" spc="-14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134" i="1" spc="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134" spc="3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134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134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75943" y="5216189"/>
            <a:ext cx="444532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  <a:tabLst>
                <a:tab pos="318427" algn="l"/>
              </a:tabLst>
            </a:pPr>
            <a:r>
              <a:rPr sz="113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03612" y="5413814"/>
            <a:ext cx="104799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</a:pPr>
            <a:r>
              <a:rPr sz="1134" i="1" spc="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87529" y="4885030"/>
            <a:ext cx="747413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698589" y="5242273"/>
            <a:ext cx="724380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49683" y="5030277"/>
            <a:ext cx="971406" cy="334358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  <a:tabLst>
                <a:tab pos="791750" algn="l"/>
              </a:tabLst>
            </a:pPr>
            <a:r>
              <a:rPr sz="2086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086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4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995" spc="-1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199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41067" y="5044647"/>
            <a:ext cx="1560469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46065" defTabSz="829178">
              <a:spcBef>
                <a:spcPts val="82"/>
              </a:spcBef>
              <a:tabLst>
                <a:tab pos="684072" algn="l"/>
              </a:tabLst>
            </a:pPr>
            <a:r>
              <a:rPr sz="1995" i="1" spc="-16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95" spc="-16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1995" i="1" spc="-16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992" spc="-251" baseline="15151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1995" spc="-9" dirty="0">
                <a:solidFill>
                  <a:prstClr val="black"/>
                </a:solidFill>
                <a:latin typeface="Times New Roman"/>
                <a:cs typeface="Times New Roman"/>
              </a:rPr>
              <a:t>)] </a:t>
            </a:r>
            <a:r>
              <a:rPr sz="1995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95" spc="-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545106" y="5255612"/>
            <a:ext cx="437046" cy="157198"/>
          </a:xfrm>
          <a:custGeom>
            <a:avLst/>
            <a:gdLst/>
            <a:ahLst/>
            <a:cxnLst/>
            <a:rect l="l" t="t" r="r" b="b"/>
            <a:pathLst>
              <a:path w="481965" h="173354">
                <a:moveTo>
                  <a:pt x="481584" y="148589"/>
                </a:moveTo>
                <a:lnTo>
                  <a:pt x="7620" y="0"/>
                </a:lnTo>
                <a:lnTo>
                  <a:pt x="0" y="24384"/>
                </a:lnTo>
                <a:lnTo>
                  <a:pt x="473964" y="172973"/>
                </a:lnTo>
                <a:lnTo>
                  <a:pt x="481584" y="1485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629267" y="4898385"/>
            <a:ext cx="856818" cy="726683"/>
          </a:xfrm>
          <a:custGeom>
            <a:avLst/>
            <a:gdLst/>
            <a:ahLst/>
            <a:cxnLst/>
            <a:rect l="l" t="t" r="r" b="b"/>
            <a:pathLst>
              <a:path w="944879" h="801370">
                <a:moveTo>
                  <a:pt x="665226" y="685800"/>
                </a:moveTo>
                <a:lnTo>
                  <a:pt x="191262" y="537972"/>
                </a:lnTo>
                <a:lnTo>
                  <a:pt x="183642" y="561594"/>
                </a:lnTo>
                <a:lnTo>
                  <a:pt x="658368" y="710184"/>
                </a:lnTo>
                <a:lnTo>
                  <a:pt x="665226" y="685800"/>
                </a:lnTo>
                <a:close/>
              </a:path>
              <a:path w="944879" h="801370">
                <a:moveTo>
                  <a:pt x="944880" y="5334"/>
                </a:moveTo>
                <a:lnTo>
                  <a:pt x="940308" y="0"/>
                </a:lnTo>
                <a:lnTo>
                  <a:pt x="922782" y="0"/>
                </a:lnTo>
                <a:lnTo>
                  <a:pt x="922782" y="22860"/>
                </a:lnTo>
                <a:lnTo>
                  <a:pt x="922782" y="778002"/>
                </a:lnTo>
                <a:lnTo>
                  <a:pt x="22860" y="778002"/>
                </a:lnTo>
                <a:lnTo>
                  <a:pt x="22860" y="22860"/>
                </a:lnTo>
                <a:lnTo>
                  <a:pt x="922782" y="22860"/>
                </a:lnTo>
                <a:lnTo>
                  <a:pt x="922782" y="0"/>
                </a:lnTo>
                <a:lnTo>
                  <a:pt x="5334" y="0"/>
                </a:lnTo>
                <a:lnTo>
                  <a:pt x="0" y="5334"/>
                </a:lnTo>
                <a:lnTo>
                  <a:pt x="0" y="795528"/>
                </a:lnTo>
                <a:lnTo>
                  <a:pt x="5334" y="800862"/>
                </a:lnTo>
                <a:lnTo>
                  <a:pt x="11430" y="800862"/>
                </a:lnTo>
                <a:lnTo>
                  <a:pt x="22860" y="800862"/>
                </a:lnTo>
                <a:lnTo>
                  <a:pt x="922782" y="800862"/>
                </a:lnTo>
                <a:lnTo>
                  <a:pt x="934212" y="800862"/>
                </a:lnTo>
                <a:lnTo>
                  <a:pt x="940308" y="800862"/>
                </a:lnTo>
                <a:lnTo>
                  <a:pt x="944880" y="795528"/>
                </a:lnTo>
                <a:lnTo>
                  <a:pt x="944880" y="53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618849" y="5186801"/>
            <a:ext cx="1387147" cy="13243"/>
            <a:chOff x="409397" y="5719889"/>
            <a:chExt cx="1529715" cy="14604"/>
          </a:xfrm>
        </p:grpSpPr>
        <p:sp>
          <p:nvSpPr>
            <p:cNvPr id="50" name="object 50"/>
            <p:cNvSpPr/>
            <p:nvPr/>
          </p:nvSpPr>
          <p:spPr>
            <a:xfrm>
              <a:off x="416699" y="572719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851916" y="0"/>
                  </a:lnTo>
                </a:path>
              </a:pathLst>
            </a:custGeom>
            <a:ln w="14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569605" y="5727192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ln w="14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626860" y="5189253"/>
            <a:ext cx="783689" cy="322706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1995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-286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2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60551" y="5240969"/>
            <a:ext cx="331672" cy="340638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3196" i="1" spc="-14" baseline="14184" dirty="0">
                <a:solidFill>
                  <a:prstClr val="black"/>
                </a:solidFill>
                <a:latin typeface="Symbol"/>
                <a:cs typeface="Symbol"/>
              </a:rPr>
              <a:t></a:t>
            </a:r>
            <a:r>
              <a:rPr sz="1179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17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15101" y="4826503"/>
            <a:ext cx="1318625" cy="322706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  <a:tabLst>
                <a:tab pos="1155091" algn="l"/>
              </a:tabLst>
            </a:pPr>
            <a:r>
              <a:rPr sz="1995" i="1" spc="-1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-210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3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95" spc="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992" spc="20" baseline="-35353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992" spc="20" baseline="-35353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80556" y="4810619"/>
            <a:ext cx="1606534" cy="814208"/>
          </a:xfrm>
          <a:custGeom>
            <a:avLst/>
            <a:gdLst/>
            <a:ahLst/>
            <a:cxnLst/>
            <a:rect l="l" t="t" r="r" b="b"/>
            <a:pathLst>
              <a:path w="1771650" h="897889">
                <a:moveTo>
                  <a:pt x="1771650" y="892301"/>
                </a:moveTo>
                <a:lnTo>
                  <a:pt x="1771650" y="4571"/>
                </a:lnTo>
                <a:lnTo>
                  <a:pt x="1767077" y="0"/>
                </a:lnTo>
                <a:lnTo>
                  <a:pt x="4571" y="0"/>
                </a:lnTo>
                <a:lnTo>
                  <a:pt x="0" y="4571"/>
                </a:lnTo>
                <a:lnTo>
                  <a:pt x="0" y="892301"/>
                </a:lnTo>
                <a:lnTo>
                  <a:pt x="4572" y="897635"/>
                </a:lnTo>
                <a:lnTo>
                  <a:pt x="10668" y="897635"/>
                </a:lnTo>
                <a:lnTo>
                  <a:pt x="10668" y="22097"/>
                </a:lnTo>
                <a:lnTo>
                  <a:pt x="22098" y="11429"/>
                </a:lnTo>
                <a:lnTo>
                  <a:pt x="22098" y="22097"/>
                </a:lnTo>
                <a:lnTo>
                  <a:pt x="1749552" y="22097"/>
                </a:lnTo>
                <a:lnTo>
                  <a:pt x="1749552" y="11429"/>
                </a:lnTo>
                <a:lnTo>
                  <a:pt x="1760982" y="22097"/>
                </a:lnTo>
                <a:lnTo>
                  <a:pt x="1760982" y="897635"/>
                </a:lnTo>
                <a:lnTo>
                  <a:pt x="1767077" y="897635"/>
                </a:lnTo>
                <a:lnTo>
                  <a:pt x="1771650" y="892301"/>
                </a:lnTo>
                <a:close/>
              </a:path>
              <a:path w="1771650" h="897889">
                <a:moveTo>
                  <a:pt x="22098" y="22097"/>
                </a:moveTo>
                <a:lnTo>
                  <a:pt x="22098" y="11429"/>
                </a:lnTo>
                <a:lnTo>
                  <a:pt x="10668" y="22097"/>
                </a:lnTo>
                <a:lnTo>
                  <a:pt x="22098" y="22097"/>
                </a:lnTo>
                <a:close/>
              </a:path>
              <a:path w="1771650" h="897889">
                <a:moveTo>
                  <a:pt x="22098" y="874775"/>
                </a:moveTo>
                <a:lnTo>
                  <a:pt x="22098" y="22097"/>
                </a:lnTo>
                <a:lnTo>
                  <a:pt x="10668" y="22097"/>
                </a:lnTo>
                <a:lnTo>
                  <a:pt x="10668" y="874775"/>
                </a:lnTo>
                <a:lnTo>
                  <a:pt x="22098" y="874775"/>
                </a:lnTo>
                <a:close/>
              </a:path>
              <a:path w="1771650" h="897889">
                <a:moveTo>
                  <a:pt x="1760982" y="874775"/>
                </a:moveTo>
                <a:lnTo>
                  <a:pt x="10668" y="874775"/>
                </a:lnTo>
                <a:lnTo>
                  <a:pt x="22098" y="886205"/>
                </a:lnTo>
                <a:lnTo>
                  <a:pt x="22098" y="897635"/>
                </a:lnTo>
                <a:lnTo>
                  <a:pt x="1749552" y="897635"/>
                </a:lnTo>
                <a:lnTo>
                  <a:pt x="1749552" y="886205"/>
                </a:lnTo>
                <a:lnTo>
                  <a:pt x="1760982" y="874775"/>
                </a:lnTo>
                <a:close/>
              </a:path>
              <a:path w="1771650" h="897889">
                <a:moveTo>
                  <a:pt x="22098" y="897635"/>
                </a:moveTo>
                <a:lnTo>
                  <a:pt x="22098" y="886205"/>
                </a:lnTo>
                <a:lnTo>
                  <a:pt x="10668" y="874775"/>
                </a:lnTo>
                <a:lnTo>
                  <a:pt x="10668" y="897635"/>
                </a:lnTo>
                <a:lnTo>
                  <a:pt x="22098" y="897635"/>
                </a:lnTo>
                <a:close/>
              </a:path>
              <a:path w="1771650" h="897889">
                <a:moveTo>
                  <a:pt x="1760982" y="22097"/>
                </a:moveTo>
                <a:lnTo>
                  <a:pt x="1749552" y="11429"/>
                </a:lnTo>
                <a:lnTo>
                  <a:pt x="1749552" y="22097"/>
                </a:lnTo>
                <a:lnTo>
                  <a:pt x="1760982" y="22097"/>
                </a:lnTo>
                <a:close/>
              </a:path>
              <a:path w="1771650" h="897889">
                <a:moveTo>
                  <a:pt x="1760982" y="874775"/>
                </a:moveTo>
                <a:lnTo>
                  <a:pt x="1760982" y="22097"/>
                </a:lnTo>
                <a:lnTo>
                  <a:pt x="1749552" y="22097"/>
                </a:lnTo>
                <a:lnTo>
                  <a:pt x="1749552" y="874775"/>
                </a:lnTo>
                <a:lnTo>
                  <a:pt x="1760982" y="874775"/>
                </a:lnTo>
                <a:close/>
              </a:path>
              <a:path w="1771650" h="897889">
                <a:moveTo>
                  <a:pt x="1760982" y="897635"/>
                </a:moveTo>
                <a:lnTo>
                  <a:pt x="1760982" y="874775"/>
                </a:lnTo>
                <a:lnTo>
                  <a:pt x="1749552" y="886205"/>
                </a:lnTo>
                <a:lnTo>
                  <a:pt x="1749552" y="897635"/>
                </a:lnTo>
                <a:lnTo>
                  <a:pt x="1760982" y="8976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23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Fairness/Biases </a:t>
            </a:r>
            <a:r>
              <a:rPr lang="cs-CZ" dirty="0"/>
              <a:t>in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9894415" cy="3880768"/>
          </a:xfrm>
        </p:spPr>
        <p:txBody>
          <a:bodyPr/>
          <a:lstStyle/>
          <a:p>
            <a:r>
              <a:rPr lang="cs-CZ" dirty="0"/>
              <a:t>Popularity bias (more popular =&gt; much more attention)</a:t>
            </a:r>
          </a:p>
          <a:p>
            <a:r>
              <a:rPr lang="cs-CZ" dirty="0"/>
              <a:t>Biased historical data (missing not at random) =&gt; (unbiased) learning algorithm =&gt; biased recommendations</a:t>
            </a:r>
          </a:p>
          <a:p>
            <a:r>
              <a:rPr lang="cs-CZ" dirty="0"/>
              <a:t>=&gt; biased off-line evaluation (same bias vector =&gt; better results)</a:t>
            </a:r>
          </a:p>
          <a:p>
            <a:r>
              <a:rPr lang="cs-CZ" dirty="0"/>
              <a:t>=&gt; discrepancy between off-line and on-line evaluation</a:t>
            </a:r>
          </a:p>
          <a:p>
            <a:endParaRPr lang="cs-CZ" dirty="0"/>
          </a:p>
          <a:p>
            <a:r>
              <a:rPr lang="cs-CZ" b="1" i="1" dirty="0">
                <a:solidFill>
                  <a:srgbClr val="00B0F0"/>
                </a:solidFill>
              </a:rPr>
              <a:t>How to evaluate methods fairly?</a:t>
            </a:r>
            <a:endParaRPr lang="en-US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6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Biases</a:t>
            </a:r>
            <a:r>
              <a:rPr lang="cs-CZ" dirty="0"/>
              <a:t> and </a:t>
            </a:r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in 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Fairness in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9894415" cy="3880768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Inverse propensity score</a:t>
            </a:r>
          </a:p>
          <a:p>
            <a:r>
              <a:rPr lang="cs-CZ" dirty="0"/>
              <a:t>Weight results by the inverse to the propensity score </a:t>
            </a:r>
          </a:p>
          <a:p>
            <a:pPr lvl="1"/>
            <a:r>
              <a:rPr lang="cs-CZ" dirty="0"/>
              <a:t>(probability of being noticed by the user)</a:t>
            </a:r>
          </a:p>
          <a:p>
            <a:pPr lvl="1"/>
            <a:r>
              <a:rPr lang="cs-CZ" dirty="0"/>
              <a:t>Definitions may vary on available information</a:t>
            </a:r>
          </a:p>
          <a:p>
            <a:pPr lvl="2"/>
            <a:r>
              <a:rPr lang="cs-CZ" dirty="0"/>
              <a:t>Based on general item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smtClean="0"/>
              <a:t>popularity or similar features</a:t>
            </a:r>
            <a:endParaRPr lang="cs-CZ" dirty="0"/>
          </a:p>
          <a:p>
            <a:pPr lvl="2"/>
            <a:r>
              <a:rPr lang="cs-CZ" dirty="0"/>
              <a:t>Based on </a:t>
            </a:r>
            <a:r>
              <a:rPr lang="cs-CZ" dirty="0" err="1"/>
              <a:t>impressions</a:t>
            </a:r>
            <a:endParaRPr lang="cs-CZ" dirty="0"/>
          </a:p>
          <a:p>
            <a:pPr lvl="2"/>
            <a:r>
              <a:rPr lang="cs-CZ" dirty="0"/>
              <a:t>Based on user</a:t>
            </a:r>
            <a:r>
              <a:rPr lang="en-US" dirty="0"/>
              <a:t>’s</a:t>
            </a:r>
            <a:r>
              <a:rPr lang="cs-CZ" dirty="0"/>
              <a:t> actions within the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5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53" y="1292054"/>
            <a:ext cx="8596667" cy="388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https://dl.acm.org/doi/pdf/10.1145/3240323.3240355</a:t>
            </a:r>
            <a:r>
              <a:rPr lang="cs-CZ" dirty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21404"/>
            <a:ext cx="4082300" cy="4752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523" y="1876160"/>
            <a:ext cx="4392488" cy="18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523" y="3867366"/>
            <a:ext cx="4392488" cy="295911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7497169" y="2451692"/>
            <a:ext cx="3672408" cy="432048"/>
          </a:xfrm>
          <a:prstGeom prst="wedgeEllipseCallout">
            <a:avLst>
              <a:gd name="adj1" fmla="val -59108"/>
              <a:gd name="adj2" fmla="val 33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nDCG, AUC, MAP,...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8"/>
          <a:stretch/>
        </p:blipFill>
        <p:spPr>
          <a:xfrm>
            <a:off x="8085222" y="3136073"/>
            <a:ext cx="4456890" cy="3096344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 bwMode="auto">
          <a:xfrm>
            <a:off x="7497169" y="6378497"/>
            <a:ext cx="3672408" cy="432048"/>
          </a:xfrm>
          <a:prstGeom prst="wedgeEllipseCallout">
            <a:avLst>
              <a:gd name="adj1" fmla="val -64741"/>
              <a:gd name="adj2" fmla="val -1397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Propensity score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987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53" y="1292053"/>
            <a:ext cx="9152636" cy="514083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https://link.springer.com/article/10.1007/s10844-021-00651-y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Alternative: sampling from test data to de-bias them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Based on missing-at-random (MAR) vs. Missing-not-at-random (MNAR)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 Sample from MNAR data to better resemble MAR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Variants: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You have some subsample that is MAR (random recommendations, forced rating), sample from MNAR so that posterior probability is similar to MAR. Finding weight w for each user-item pair</a:t>
            </a: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>
                <a:solidFill>
                  <a:schemeClr val="tx1"/>
                </a:solidFill>
              </a:rPr>
              <a:t>You do not have MAR subsample: assume uniform posterior probability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Possible disadvantage: not enough data due to sampling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Sample with repetition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Possible disadvantage: not enough data from all segments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33" y="3862468"/>
            <a:ext cx="4163006" cy="4858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58" y="3862468"/>
            <a:ext cx="3391373" cy="8668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81" y="3600494"/>
            <a:ext cx="2467319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8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 vs. </a:t>
            </a:r>
            <a:r>
              <a:rPr lang="cs-CZ" dirty="0" err="1"/>
              <a:t>short</a:t>
            </a:r>
            <a:r>
              <a:rPr lang="cs-CZ" dirty="0"/>
              <a:t>-term </a:t>
            </a:r>
            <a:r>
              <a:rPr lang="cs-CZ" dirty="0" err="1"/>
              <a:t>evaluation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24000"/>
            <a:ext cx="8858553" cy="4517358"/>
          </a:xfrm>
        </p:spPr>
        <p:txBody>
          <a:bodyPr/>
          <a:lstStyle/>
          <a:p>
            <a:r>
              <a:rPr lang="cs-CZ" sz="2000" dirty="0" err="1"/>
              <a:t>Exploration</a:t>
            </a:r>
            <a:r>
              <a:rPr lang="cs-CZ" sz="2000" dirty="0"/>
              <a:t> vs. </a:t>
            </a:r>
            <a:r>
              <a:rPr lang="cs-CZ" sz="2000" dirty="0" err="1"/>
              <a:t>Exploitation</a:t>
            </a:r>
            <a:r>
              <a:rPr lang="cs-CZ" sz="2000" dirty="0"/>
              <a:t> </a:t>
            </a:r>
            <a:r>
              <a:rPr lang="cs-CZ" sz="2000" dirty="0" err="1"/>
              <a:t>tradeoff</a:t>
            </a:r>
            <a:endParaRPr lang="cs-CZ" sz="2000" dirty="0"/>
          </a:p>
          <a:p>
            <a:pPr lvl="1"/>
            <a:r>
              <a:rPr lang="cs-CZ" sz="1800" b="1" i="1" dirty="0">
                <a:solidFill>
                  <a:srgbClr val="0070C0"/>
                </a:solidFill>
              </a:rPr>
              <a:t>…</a:t>
            </a:r>
            <a:r>
              <a:rPr lang="cs-CZ" sz="1800" b="1" i="1" dirty="0" err="1">
                <a:solidFill>
                  <a:srgbClr val="0070C0"/>
                </a:solidFill>
              </a:rPr>
              <a:t>the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recommendations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gets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boring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after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some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time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>
                <a:solidFill>
                  <a:srgbClr val="0070C0"/>
                </a:solidFill>
                <a:sym typeface="Wingdings" panose="05000000000000000000" pitchFamily="2" charset="2"/>
              </a:rPr>
              <a:t></a:t>
            </a:r>
            <a:endParaRPr lang="cs-CZ" sz="1800" b="1" i="1" dirty="0">
              <a:solidFill>
                <a:srgbClr val="0070C0"/>
              </a:solidFill>
            </a:endParaRPr>
          </a:p>
          <a:p>
            <a:pPr lvl="1"/>
            <a:r>
              <a:rPr lang="cs-CZ" sz="1800" dirty="0" err="1"/>
              <a:t>Purely</a:t>
            </a:r>
            <a:r>
              <a:rPr lang="cs-CZ" sz="1800" dirty="0"/>
              <a:t> </a:t>
            </a:r>
            <a:r>
              <a:rPr lang="cs-CZ" sz="1800" dirty="0" err="1"/>
              <a:t>exploitational</a:t>
            </a:r>
            <a:r>
              <a:rPr lang="cs-CZ" sz="1800" dirty="0"/>
              <a:t> RS: </a:t>
            </a:r>
            <a:r>
              <a:rPr lang="cs-CZ" sz="1800" dirty="0" err="1"/>
              <a:t>high</a:t>
            </a:r>
            <a:r>
              <a:rPr lang="cs-CZ" sz="1800" dirty="0"/>
              <a:t> </a:t>
            </a:r>
            <a:r>
              <a:rPr lang="cs-CZ" sz="1800" dirty="0" err="1"/>
              <a:t>target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r>
              <a:rPr lang="cs-CZ" sz="1800" dirty="0"/>
              <a:t> in </a:t>
            </a:r>
            <a:r>
              <a:rPr lang="cs-CZ" sz="1800" dirty="0" err="1"/>
              <a:t>short</a:t>
            </a:r>
            <a:r>
              <a:rPr lang="cs-CZ" sz="1800" dirty="0"/>
              <a:t>-term, but </a:t>
            </a:r>
            <a:r>
              <a:rPr lang="cs-CZ" sz="1800" dirty="0" err="1"/>
              <a:t>possibly</a:t>
            </a:r>
            <a:r>
              <a:rPr lang="cs-CZ" sz="1800" dirty="0"/>
              <a:t> </a:t>
            </a:r>
            <a:r>
              <a:rPr lang="cs-CZ" sz="1800" dirty="0" err="1"/>
              <a:t>low</a:t>
            </a:r>
            <a:r>
              <a:rPr lang="cs-CZ" sz="1800" dirty="0"/>
              <a:t> </a:t>
            </a:r>
            <a:r>
              <a:rPr lang="cs-CZ" sz="1800" dirty="0" err="1"/>
              <a:t>target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r>
              <a:rPr lang="cs-CZ" sz="1800" dirty="0"/>
              <a:t> in long-term</a:t>
            </a:r>
          </a:p>
          <a:p>
            <a:pPr lvl="1"/>
            <a:r>
              <a:rPr lang="cs-CZ" sz="1800" dirty="0" err="1"/>
              <a:t>Problematic</a:t>
            </a:r>
            <a:r>
              <a:rPr lang="cs-CZ" sz="1800" dirty="0"/>
              <a:t> </a:t>
            </a:r>
            <a:r>
              <a:rPr lang="cs-CZ" sz="1800" dirty="0" err="1"/>
              <a:t>evaluation</a:t>
            </a:r>
            <a:endParaRPr lang="cs-CZ" sz="1800" dirty="0"/>
          </a:p>
          <a:p>
            <a:pPr lvl="2"/>
            <a:r>
              <a:rPr lang="cs-CZ" sz="1600" dirty="0"/>
              <a:t>No </a:t>
            </a:r>
            <a:r>
              <a:rPr lang="cs-CZ" sz="1600" dirty="0" err="1"/>
              <a:t>exploration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train</a:t>
            </a:r>
            <a:r>
              <a:rPr lang="cs-CZ" sz="1600" dirty="0"/>
              <a:t> data =&gt; no </a:t>
            </a:r>
            <a:r>
              <a:rPr lang="cs-CZ" sz="1600" dirty="0" err="1"/>
              <a:t>way</a:t>
            </a:r>
            <a:r>
              <a:rPr lang="cs-CZ" sz="1600" dirty="0"/>
              <a:t> to </a:t>
            </a:r>
            <a:r>
              <a:rPr lang="cs-CZ" sz="1600" dirty="0" err="1"/>
              <a:t>learn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r>
              <a:rPr lang="cs-CZ" sz="1600" dirty="0"/>
              <a:t> =&gt; no </a:t>
            </a:r>
            <a:r>
              <a:rPr lang="cs-CZ" sz="1600" dirty="0" err="1"/>
              <a:t>exploration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test data =&gt; </a:t>
            </a:r>
            <a:r>
              <a:rPr lang="cs-CZ" sz="1600" dirty="0" err="1"/>
              <a:t>Penalization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exploration-oriented</a:t>
            </a:r>
            <a:r>
              <a:rPr lang="cs-CZ" sz="1600" dirty="0"/>
              <a:t> RS</a:t>
            </a:r>
          </a:p>
          <a:p>
            <a:pPr lvl="2"/>
            <a:endParaRPr lang="cs-CZ" sz="1600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  <p:pic>
        <p:nvPicPr>
          <p:cNvPr id="1026" name="Picture 2" descr="https://ai-ml-analytics.com/wp-content/uploads/2020/12/image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0"/>
            <a:ext cx="2057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01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Exploration</a:t>
            </a:r>
            <a:r>
              <a:rPr lang="cs-CZ" sz="3600" dirty="0"/>
              <a:t> vs. </a:t>
            </a:r>
            <a:r>
              <a:rPr lang="cs-CZ" sz="3600" dirty="0" err="1"/>
              <a:t>Exploitation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54154"/>
            <a:ext cx="10385779" cy="4287203"/>
          </a:xfrm>
        </p:spPr>
        <p:txBody>
          <a:bodyPr/>
          <a:lstStyle/>
          <a:p>
            <a:r>
              <a:rPr lang="en-US" sz="2000" dirty="0"/>
              <a:t>Values of User Exploration in Recommender Systems</a:t>
            </a:r>
            <a:r>
              <a:rPr lang="cs-CZ" sz="2000" dirty="0"/>
              <a:t> </a:t>
            </a:r>
            <a:r>
              <a:rPr lang="cs-CZ" sz="1600" dirty="0">
                <a:hlinkClick r:id="rId2"/>
              </a:rPr>
              <a:t>https://dl.acm.org/doi/pdf/10.1145/3460231.3474236</a:t>
            </a:r>
            <a:r>
              <a:rPr lang="cs-CZ" sz="1600" dirty="0"/>
              <a:t> </a:t>
            </a:r>
          </a:p>
          <a:p>
            <a:pPr lvl="1"/>
            <a:r>
              <a:rPr lang="cs-CZ" sz="1400" dirty="0" err="1"/>
              <a:t>Reinforcement</a:t>
            </a:r>
            <a:r>
              <a:rPr lang="cs-CZ" sz="1400" dirty="0"/>
              <a:t> learning </a:t>
            </a:r>
            <a:r>
              <a:rPr lang="cs-CZ" sz="1400" dirty="0" err="1"/>
              <a:t>based</a:t>
            </a:r>
            <a:r>
              <a:rPr lang="cs-CZ" sz="1400" dirty="0"/>
              <a:t> RS (learning </a:t>
            </a:r>
            <a:r>
              <a:rPr lang="cs-CZ" sz="1400" dirty="0" err="1"/>
              <a:t>through</a:t>
            </a:r>
            <a:r>
              <a:rPr lang="cs-CZ" sz="1400" dirty="0"/>
              <a:t> </a:t>
            </a:r>
            <a:r>
              <a:rPr lang="cs-CZ" sz="1400" dirty="0" err="1"/>
              <a:t>rewards</a:t>
            </a:r>
            <a:r>
              <a:rPr lang="cs-CZ" sz="1400" dirty="0"/>
              <a:t> </a:t>
            </a:r>
            <a:r>
              <a:rPr lang="cs-CZ" sz="1400" dirty="0" err="1"/>
              <a:t>given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each</a:t>
            </a:r>
            <a:r>
              <a:rPr lang="cs-CZ" sz="1400" dirty="0"/>
              <a:t> </a:t>
            </a:r>
            <a:r>
              <a:rPr lang="cs-CZ" sz="1400" dirty="0" err="1"/>
              <a:t>recommendation</a:t>
            </a:r>
            <a:r>
              <a:rPr lang="cs-CZ" sz="1400" dirty="0"/>
              <a:t>)</a:t>
            </a:r>
          </a:p>
          <a:p>
            <a:pPr lvl="1"/>
            <a:r>
              <a:rPr lang="cs-CZ" sz="1400" dirty="0" err="1"/>
              <a:t>Reward</a:t>
            </a:r>
            <a:r>
              <a:rPr lang="cs-CZ" sz="1400" dirty="0"/>
              <a:t> </a:t>
            </a:r>
            <a:r>
              <a:rPr lang="cs-CZ" sz="1400" dirty="0" err="1"/>
              <a:t>shaping</a:t>
            </a:r>
            <a:r>
              <a:rPr lang="cs-CZ" sz="1400" dirty="0"/>
              <a:t> / </a:t>
            </a:r>
            <a:r>
              <a:rPr lang="cs-CZ" sz="1400" dirty="0" err="1"/>
              <a:t>Intrinsic</a:t>
            </a:r>
            <a:r>
              <a:rPr lang="cs-CZ" sz="1400" dirty="0"/>
              <a:t> </a:t>
            </a:r>
            <a:r>
              <a:rPr lang="cs-CZ" sz="1400" dirty="0" err="1"/>
              <a:t>motivation</a:t>
            </a:r>
            <a:r>
              <a:rPr lang="cs-CZ" sz="1400" dirty="0"/>
              <a:t> (</a:t>
            </a:r>
            <a:r>
              <a:rPr lang="cs-CZ" sz="1400" dirty="0" err="1"/>
              <a:t>improved</a:t>
            </a:r>
            <a:r>
              <a:rPr lang="cs-CZ" sz="1400" dirty="0"/>
              <a:t> </a:t>
            </a:r>
            <a:r>
              <a:rPr lang="cs-CZ" sz="1400" dirty="0" err="1"/>
              <a:t>reward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relevant</a:t>
            </a:r>
            <a:r>
              <a:rPr lang="cs-CZ" sz="1400" dirty="0"/>
              <a:t> </a:t>
            </a:r>
            <a:r>
              <a:rPr lang="cs-CZ" sz="1400" dirty="0" err="1"/>
              <a:t>items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previously</a:t>
            </a:r>
            <a:r>
              <a:rPr lang="cs-CZ" sz="1400" dirty="0"/>
              <a:t> </a:t>
            </a:r>
            <a:r>
              <a:rPr lang="cs-CZ" sz="1400" dirty="0" err="1"/>
              <a:t>unknown</a:t>
            </a:r>
            <a:r>
              <a:rPr lang="cs-CZ" sz="1400" dirty="0"/>
              <a:t> </a:t>
            </a:r>
            <a:r>
              <a:rPr lang="cs-CZ" sz="1400" dirty="0" err="1"/>
              <a:t>interest</a:t>
            </a:r>
            <a:r>
              <a:rPr lang="cs-CZ" sz="1400" dirty="0"/>
              <a:t> </a:t>
            </a:r>
            <a:r>
              <a:rPr lang="cs-CZ" sz="1400" dirty="0" err="1"/>
              <a:t>clusters</a:t>
            </a:r>
            <a:r>
              <a:rPr lang="cs-CZ" sz="1400" dirty="0"/>
              <a:t>)</a:t>
            </a:r>
          </a:p>
          <a:p>
            <a:pPr lvl="1"/>
            <a:endParaRPr lang="cs-CZ" sz="14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r>
              <a:rPr lang="cs-CZ" sz="1800" dirty="0" err="1"/>
              <a:t>Promotes</a:t>
            </a:r>
            <a:r>
              <a:rPr lang="cs-CZ" sz="1800" dirty="0"/>
              <a:t> </a:t>
            </a:r>
            <a:r>
              <a:rPr lang="cs-CZ" sz="1800" dirty="0" err="1"/>
              <a:t>serendipity</a:t>
            </a:r>
            <a:endParaRPr lang="cs-CZ" sz="1800" dirty="0"/>
          </a:p>
          <a:p>
            <a:pPr lvl="1"/>
            <a:r>
              <a:rPr lang="cs-CZ" dirty="0"/>
              <a:t>How to transfer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algorithms</a:t>
            </a:r>
            <a:r>
              <a:rPr lang="cs-CZ" dirty="0"/>
              <a:t>?</a:t>
            </a:r>
          </a:p>
          <a:p>
            <a:pPr lvl="2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73B769-9FAD-4B59-984E-E80AE786B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89" y="3099878"/>
            <a:ext cx="5070004" cy="12185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F2846C-18FC-4856-A160-CDFC433CC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110" y="4267155"/>
            <a:ext cx="7766757" cy="26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21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1416" y="2025106"/>
            <a:ext cx="142227" cy="299476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>
              <a:spcBef>
                <a:spcPts val="103"/>
              </a:spcBef>
            </a:pPr>
            <a:r>
              <a:rPr sz="1859" i="1" spc="5" dirty="0">
                <a:latin typeface="Times New Roman"/>
                <a:cs typeface="Times New Roman"/>
              </a:rPr>
              <a:t>S</a:t>
            </a:r>
            <a:endParaRPr sz="185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9209" y="3808924"/>
            <a:ext cx="8479505" cy="1361490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772747" marR="62188" indent="-363917">
              <a:spcBef>
                <a:spcPts val="95"/>
              </a:spcBef>
              <a:buFont typeface="Arial"/>
              <a:buChar char="•"/>
              <a:tabLst>
                <a:tab pos="772747" algn="l"/>
                <a:tab pos="773324" algn="l"/>
              </a:tabLst>
            </a:pPr>
            <a:r>
              <a:rPr sz="1904" spc="18" dirty="0">
                <a:latin typeface="Trebuchet MS"/>
                <a:cs typeface="Trebuchet MS"/>
              </a:rPr>
              <a:t>Due </a:t>
            </a:r>
            <a:r>
              <a:rPr sz="1904" spc="-45" dirty="0">
                <a:latin typeface="Trebuchet MS"/>
                <a:cs typeface="Trebuchet MS"/>
              </a:rPr>
              <a:t>to </a:t>
            </a:r>
            <a:r>
              <a:rPr sz="1904" spc="-113" dirty="0">
                <a:latin typeface="Trebuchet MS"/>
                <a:cs typeface="Trebuchet MS"/>
              </a:rPr>
              <a:t>the </a:t>
            </a:r>
            <a:r>
              <a:rPr sz="1904" spc="-145" dirty="0">
                <a:latin typeface="Trebuchet MS"/>
                <a:cs typeface="Trebuchet MS"/>
              </a:rPr>
              <a:t>data </a:t>
            </a:r>
            <a:r>
              <a:rPr sz="1904" spc="-150" dirty="0">
                <a:latin typeface="Trebuchet MS"/>
                <a:cs typeface="Trebuchet MS"/>
              </a:rPr>
              <a:t>bias, </a:t>
            </a:r>
            <a:r>
              <a:rPr sz="1904" spc="-109" dirty="0">
                <a:latin typeface="Trebuchet MS"/>
                <a:cs typeface="Trebuchet MS"/>
              </a:rPr>
              <a:t>training </a:t>
            </a:r>
            <a:r>
              <a:rPr sz="1904" spc="-145" dirty="0">
                <a:latin typeface="Trebuchet MS"/>
                <a:cs typeface="Trebuchet MS"/>
              </a:rPr>
              <a:t>data </a:t>
            </a:r>
            <a:r>
              <a:rPr sz="1904" spc="-82" dirty="0">
                <a:latin typeface="Trebuchet MS"/>
                <a:cs typeface="Trebuchet MS"/>
              </a:rPr>
              <a:t>distribution </a:t>
            </a:r>
            <a:r>
              <a:rPr sz="1904" spc="-77" dirty="0">
                <a:latin typeface="DejaVu Serif"/>
                <a:cs typeface="DejaVu Serif"/>
              </a:rPr>
              <a:t>𝑃</a:t>
            </a:r>
            <a:r>
              <a:rPr sz="2040" spc="-115" baseline="-16666" dirty="0">
                <a:latin typeface="DejaVu Serif"/>
                <a:cs typeface="DejaVu Serif"/>
              </a:rPr>
              <a:t>T </a:t>
            </a:r>
            <a:r>
              <a:rPr sz="1904" spc="-159" dirty="0">
                <a:latin typeface="Trebuchet MS"/>
                <a:cs typeface="Trebuchet MS"/>
              </a:rPr>
              <a:t>may </a:t>
            </a:r>
            <a:r>
              <a:rPr sz="1904" spc="-82" dirty="0">
                <a:latin typeface="Trebuchet MS"/>
                <a:cs typeface="Trebuchet MS"/>
              </a:rPr>
              <a:t>only provide </a:t>
            </a:r>
            <a:r>
              <a:rPr sz="1904" spc="-113" dirty="0">
                <a:latin typeface="Trebuchet MS"/>
                <a:cs typeface="Trebuchet MS"/>
              </a:rPr>
              <a:t>the </a:t>
            </a:r>
            <a:r>
              <a:rPr sz="1904" spc="-118" dirty="0">
                <a:latin typeface="Trebuchet MS"/>
                <a:cs typeface="Trebuchet MS"/>
              </a:rPr>
              <a:t>partial  </a:t>
            </a:r>
            <a:r>
              <a:rPr sz="1904" spc="-145" dirty="0">
                <a:latin typeface="Trebuchet MS"/>
                <a:cs typeface="Trebuchet MS"/>
              </a:rPr>
              <a:t>data </a:t>
            </a:r>
            <a:r>
              <a:rPr sz="1904" spc="-91" dirty="0">
                <a:latin typeface="Trebuchet MS"/>
                <a:cs typeface="Trebuchet MS"/>
              </a:rPr>
              <a:t>knowledge </a:t>
            </a:r>
            <a:r>
              <a:rPr sz="1904" spc="-100" dirty="0">
                <a:latin typeface="Trebuchet MS"/>
                <a:cs typeface="Trebuchet MS"/>
              </a:rPr>
              <a:t>of </a:t>
            </a:r>
            <a:r>
              <a:rPr sz="1904" spc="-113" dirty="0">
                <a:latin typeface="Trebuchet MS"/>
                <a:cs typeface="Trebuchet MS"/>
              </a:rPr>
              <a:t>the </a:t>
            </a:r>
            <a:r>
              <a:rPr sz="1904" spc="-82" dirty="0">
                <a:latin typeface="Trebuchet MS"/>
                <a:cs typeface="Trebuchet MS"/>
              </a:rPr>
              <a:t>region </a:t>
            </a:r>
            <a:r>
              <a:rPr sz="1904" spc="-136" dirty="0">
                <a:latin typeface="DejaVu Serif"/>
                <a:cs typeface="DejaVu Serif"/>
              </a:rPr>
              <a:t>𝑆 </a:t>
            </a:r>
            <a:r>
              <a:rPr sz="1904" spc="-204" dirty="0">
                <a:latin typeface="Trebuchet MS"/>
                <a:cs typeface="Trebuchet MS"/>
              </a:rPr>
              <a:t>(</a:t>
            </a:r>
            <a:r>
              <a:rPr sz="1904" spc="-204" dirty="0">
                <a:solidFill>
                  <a:srgbClr val="FF0000"/>
                </a:solidFill>
                <a:latin typeface="DejaVu Serif"/>
                <a:cs typeface="DejaVu Serif"/>
              </a:rPr>
              <a:t>𝑆</a:t>
            </a:r>
            <a:r>
              <a:rPr lang="cs-CZ" sz="2040" spc="-306" baseline="-16666" dirty="0">
                <a:solidFill>
                  <a:srgbClr val="FF0000"/>
                </a:solidFill>
                <a:latin typeface="DejaVu Serif"/>
                <a:cs typeface="DejaVu Serif"/>
              </a:rPr>
              <a:t>0</a:t>
            </a:r>
            <a:r>
              <a:rPr sz="2040" spc="-306" baseline="-16666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904" spc="-86" dirty="0">
                <a:solidFill>
                  <a:srgbClr val="FF0000"/>
                </a:solidFill>
                <a:latin typeface="Trebuchet MS"/>
                <a:cs typeface="Trebuchet MS"/>
              </a:rPr>
              <a:t>is </a:t>
            </a:r>
            <a:r>
              <a:rPr sz="1904" spc="-59" dirty="0">
                <a:solidFill>
                  <a:srgbClr val="FF0000"/>
                </a:solidFill>
                <a:latin typeface="Trebuchet MS"/>
                <a:cs typeface="Trebuchet MS"/>
              </a:rPr>
              <a:t>not</a:t>
            </a:r>
            <a:r>
              <a:rPr sz="1904" spc="15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spc="-103" dirty="0">
                <a:solidFill>
                  <a:srgbClr val="FF0000"/>
                </a:solidFill>
                <a:latin typeface="Trebuchet MS"/>
                <a:cs typeface="Trebuchet MS"/>
              </a:rPr>
              <a:t>included</a:t>
            </a:r>
            <a:r>
              <a:rPr sz="1904" spc="-103" dirty="0">
                <a:latin typeface="Trebuchet MS"/>
                <a:cs typeface="Trebuchet MS"/>
              </a:rPr>
              <a:t>)</a:t>
            </a:r>
            <a:endParaRPr sz="1904" dirty="0">
              <a:latin typeface="Trebuchet MS"/>
              <a:cs typeface="Trebuchet MS"/>
            </a:endParaRPr>
          </a:p>
          <a:p>
            <a:pPr marL="772747" indent="-363917">
              <a:spcBef>
                <a:spcPts val="485"/>
              </a:spcBef>
              <a:buFont typeface="Arial"/>
              <a:buChar char="•"/>
              <a:tabLst>
                <a:tab pos="772747" algn="l"/>
                <a:tab pos="773324" algn="l"/>
              </a:tabLst>
            </a:pPr>
            <a:r>
              <a:rPr sz="1904" spc="-63" dirty="0">
                <a:latin typeface="Trebuchet MS"/>
                <a:cs typeface="Trebuchet MS"/>
              </a:rPr>
              <a:t>IPS </a:t>
            </a:r>
            <a:r>
              <a:rPr sz="1904" spc="-95" dirty="0">
                <a:latin typeface="Trebuchet MS"/>
                <a:cs typeface="Trebuchet MS"/>
              </a:rPr>
              <a:t>cannot </a:t>
            </a:r>
            <a:r>
              <a:rPr sz="1904" spc="-122" dirty="0">
                <a:latin typeface="Trebuchet MS"/>
                <a:cs typeface="Trebuchet MS"/>
              </a:rPr>
              <a:t>handle </a:t>
            </a:r>
            <a:r>
              <a:rPr sz="1904" spc="-95" dirty="0">
                <a:latin typeface="Trebuchet MS"/>
                <a:cs typeface="Trebuchet MS"/>
              </a:rPr>
              <a:t>this</a:t>
            </a:r>
            <a:r>
              <a:rPr sz="1904" spc="50" dirty="0">
                <a:latin typeface="Trebuchet MS"/>
                <a:cs typeface="Trebuchet MS"/>
              </a:rPr>
              <a:t> </a:t>
            </a:r>
            <a:r>
              <a:rPr sz="1904" spc="-95" dirty="0">
                <a:latin typeface="Trebuchet MS"/>
                <a:cs typeface="Trebuchet MS"/>
              </a:rPr>
              <a:t>situation</a:t>
            </a:r>
            <a:endParaRPr sz="1904" dirty="0">
              <a:latin typeface="Trebuchet MS"/>
              <a:cs typeface="Trebuchet MS"/>
            </a:endParaRPr>
          </a:p>
          <a:p>
            <a:pPr marL="409406" indent="-363917">
              <a:spcBef>
                <a:spcPts val="472"/>
              </a:spcBef>
              <a:buFont typeface="Arial"/>
              <a:buChar char="•"/>
              <a:tabLst>
                <a:tab pos="409406" algn="l"/>
                <a:tab pos="409982" algn="l"/>
              </a:tabLst>
            </a:pPr>
            <a:r>
              <a:rPr sz="2222" spc="-122" dirty="0">
                <a:latin typeface="Trebuchet MS"/>
                <a:cs typeface="Trebuchet MS"/>
              </a:rPr>
              <a:t>Imputing </a:t>
            </a:r>
            <a:r>
              <a:rPr sz="2222" spc="-118" dirty="0">
                <a:solidFill>
                  <a:srgbClr val="FF0000"/>
                </a:solidFill>
                <a:latin typeface="Trebuchet MS"/>
                <a:cs typeface="Trebuchet MS"/>
              </a:rPr>
              <a:t>pseudo-data </a:t>
            </a:r>
            <a:r>
              <a:rPr sz="2222" spc="-54" dirty="0">
                <a:latin typeface="Trebuchet MS"/>
                <a:cs typeface="Trebuchet MS"/>
              </a:rPr>
              <a:t>to </a:t>
            </a:r>
            <a:r>
              <a:rPr sz="2222" spc="-131" dirty="0">
                <a:latin typeface="Trebuchet MS"/>
                <a:cs typeface="Trebuchet MS"/>
              </a:rPr>
              <a:t>the </a:t>
            </a:r>
            <a:r>
              <a:rPr sz="2222" spc="-95" dirty="0">
                <a:latin typeface="Trebuchet MS"/>
                <a:cs typeface="Trebuchet MS"/>
              </a:rPr>
              <a:t>region</a:t>
            </a:r>
            <a:r>
              <a:rPr sz="2222" spc="163" dirty="0">
                <a:latin typeface="Trebuchet MS"/>
                <a:cs typeface="Trebuchet MS"/>
              </a:rPr>
              <a:t> </a:t>
            </a:r>
            <a:r>
              <a:rPr sz="2222" spc="-299" dirty="0">
                <a:latin typeface="DejaVu Serif"/>
                <a:cs typeface="DejaVu Serif"/>
              </a:rPr>
              <a:t>𝑆</a:t>
            </a:r>
            <a:r>
              <a:rPr lang="cs-CZ" sz="2448" spc="-448" baseline="-15432" dirty="0">
                <a:latin typeface="DejaVu Serif"/>
                <a:cs typeface="DejaVu Serif"/>
              </a:rPr>
              <a:t>0</a:t>
            </a:r>
            <a:r>
              <a:rPr sz="2222" spc="-299" dirty="0">
                <a:latin typeface="Trebuchet MS"/>
                <a:cs typeface="Trebuchet MS"/>
              </a:rPr>
              <a:t>:</a:t>
            </a:r>
            <a:endParaRPr sz="2222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4262" y="1844922"/>
            <a:ext cx="2772062" cy="1620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5718850" y="2889688"/>
            <a:ext cx="151324" cy="136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5720232" y="3186811"/>
            <a:ext cx="157544" cy="157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5981643" y="3126926"/>
            <a:ext cx="1169488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406" spc="-204" dirty="0">
                <a:latin typeface="Trebuchet MS"/>
                <a:cs typeface="Trebuchet MS"/>
              </a:rPr>
              <a:t>: </a:t>
            </a:r>
            <a:r>
              <a:rPr sz="1587" spc="-86" dirty="0">
                <a:latin typeface="Trebuchet MS"/>
                <a:cs typeface="Trebuchet MS"/>
              </a:rPr>
              <a:t>Imputed</a:t>
            </a:r>
            <a:r>
              <a:rPr sz="1587" spc="-50" dirty="0">
                <a:latin typeface="Trebuchet MS"/>
                <a:cs typeface="Trebuchet MS"/>
              </a:rPr>
              <a:t> </a:t>
            </a:r>
            <a:r>
              <a:rPr sz="1587" spc="-122" dirty="0">
                <a:latin typeface="Trebuchet MS"/>
                <a:cs typeface="Trebuchet MS"/>
              </a:rPr>
              <a:t>data</a:t>
            </a:r>
            <a:endParaRPr sz="1587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3733" y="2273765"/>
            <a:ext cx="2622278" cy="17270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  <a:tabLst>
                <a:tab pos="1223613" algn="l"/>
                <a:tab pos="2535902" algn="l"/>
              </a:tabLst>
            </a:pPr>
            <a:r>
              <a:rPr sz="1043" dirty="0">
                <a:latin typeface="Times New Roman"/>
                <a:cs typeface="Times New Roman"/>
              </a:rPr>
              <a:t>0	</a:t>
            </a:r>
            <a:r>
              <a:rPr sz="1043" i="1" dirty="0">
                <a:latin typeface="Times New Roman"/>
                <a:cs typeface="Times New Roman"/>
              </a:rPr>
              <a:t>U	T</a:t>
            </a:r>
            <a:endParaRPr sz="104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4885" y="2117171"/>
            <a:ext cx="3841862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253936" algn="l"/>
                <a:tab pos="1477549" algn="l"/>
              </a:tabLst>
            </a:pPr>
            <a:r>
              <a:rPr sz="1814" i="1" dirty="0">
                <a:latin typeface="Times New Roman"/>
                <a:cs typeface="Times New Roman"/>
              </a:rPr>
              <a:t>S	</a:t>
            </a:r>
            <a:r>
              <a:rPr sz="1814" spc="63" dirty="0">
                <a:latin typeface="Times New Roman"/>
                <a:cs typeface="Times New Roman"/>
              </a:rPr>
              <a:t>:{(</a:t>
            </a:r>
            <a:r>
              <a:rPr sz="1814" i="1" spc="63" dirty="0">
                <a:latin typeface="Times New Roman"/>
                <a:cs typeface="Times New Roman"/>
              </a:rPr>
              <a:t>u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i="1" spc="63" dirty="0">
                <a:latin typeface="Times New Roman"/>
                <a:cs typeface="Times New Roman"/>
              </a:rPr>
              <a:t>i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spc="-236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150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Times New Roman"/>
                <a:cs typeface="Times New Roman"/>
              </a:rPr>
              <a:t>:</a:t>
            </a:r>
            <a:r>
              <a:rPr sz="1814" spc="113" dirty="0">
                <a:latin typeface="Times New Roman"/>
                <a:cs typeface="Times New Roman"/>
              </a:rPr>
              <a:t> </a:t>
            </a:r>
            <a:r>
              <a:rPr sz="1814" i="1" dirty="0">
                <a:latin typeface="Times New Roman"/>
                <a:cs typeface="Times New Roman"/>
              </a:rPr>
              <a:t>p	</a:t>
            </a:r>
            <a:r>
              <a:rPr sz="1814" spc="50" dirty="0">
                <a:latin typeface="Times New Roman"/>
                <a:cs typeface="Times New Roman"/>
              </a:rPr>
              <a:t>(</a:t>
            </a:r>
            <a:r>
              <a:rPr sz="1814" i="1" spc="50" dirty="0">
                <a:latin typeface="Times New Roman"/>
                <a:cs typeface="Times New Roman"/>
              </a:rPr>
              <a:t>u</a:t>
            </a:r>
            <a:r>
              <a:rPr sz="1814" spc="50" dirty="0">
                <a:latin typeface="Times New Roman"/>
                <a:cs typeface="Times New Roman"/>
              </a:rPr>
              <a:t>,</a:t>
            </a:r>
            <a:r>
              <a:rPr sz="1814" i="1" spc="50" dirty="0">
                <a:latin typeface="Times New Roman"/>
                <a:cs typeface="Times New Roman"/>
              </a:rPr>
              <a:t>i</a:t>
            </a:r>
            <a:r>
              <a:rPr sz="1814" spc="50" dirty="0">
                <a:latin typeface="Times New Roman"/>
                <a:cs typeface="Times New Roman"/>
              </a:rPr>
              <a:t>,</a:t>
            </a:r>
            <a:r>
              <a:rPr sz="1814" spc="-390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 </a:t>
            </a:r>
            <a:r>
              <a:rPr sz="1814" dirty="0">
                <a:latin typeface="Symbol"/>
                <a:cs typeface="Symbol"/>
              </a:rPr>
              <a:t></a:t>
            </a:r>
            <a:r>
              <a:rPr sz="1814" dirty="0">
                <a:latin typeface="Times New Roman"/>
                <a:cs typeface="Times New Roman"/>
              </a:rPr>
              <a:t> </a:t>
            </a:r>
            <a:r>
              <a:rPr sz="1814" spc="-18" dirty="0">
                <a:latin typeface="Times New Roman"/>
                <a:cs typeface="Times New Roman"/>
              </a:rPr>
              <a:t>0, </a:t>
            </a:r>
            <a:r>
              <a:rPr sz="1814" i="1" dirty="0">
                <a:latin typeface="Times New Roman"/>
                <a:cs typeface="Times New Roman"/>
              </a:rPr>
              <a:t>p </a:t>
            </a:r>
            <a:r>
              <a:rPr sz="1814" spc="50" dirty="0">
                <a:latin typeface="Times New Roman"/>
                <a:cs typeface="Times New Roman"/>
              </a:rPr>
              <a:t>(</a:t>
            </a:r>
            <a:r>
              <a:rPr sz="1814" i="1" spc="50" dirty="0">
                <a:latin typeface="Times New Roman"/>
                <a:cs typeface="Times New Roman"/>
              </a:rPr>
              <a:t>u</a:t>
            </a:r>
            <a:r>
              <a:rPr sz="1814" spc="50" dirty="0">
                <a:latin typeface="Times New Roman"/>
                <a:cs typeface="Times New Roman"/>
              </a:rPr>
              <a:t>,</a:t>
            </a:r>
            <a:r>
              <a:rPr sz="1814" i="1" spc="50" dirty="0">
                <a:latin typeface="Times New Roman"/>
                <a:cs typeface="Times New Roman"/>
              </a:rPr>
              <a:t>i</a:t>
            </a:r>
            <a:r>
              <a:rPr sz="1814" spc="50" dirty="0">
                <a:latin typeface="Times New Roman"/>
                <a:cs typeface="Times New Roman"/>
              </a:rPr>
              <a:t>,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 </a:t>
            </a:r>
            <a:r>
              <a:rPr sz="1814" dirty="0">
                <a:latin typeface="Symbol"/>
                <a:cs typeface="Symbol"/>
              </a:rPr>
              <a:t></a:t>
            </a:r>
            <a:r>
              <a:rPr sz="1814" dirty="0">
                <a:latin typeface="Times New Roman"/>
                <a:cs typeface="Times New Roman"/>
              </a:rPr>
              <a:t> </a:t>
            </a:r>
            <a:r>
              <a:rPr sz="1814" spc="-54" dirty="0">
                <a:latin typeface="Times New Roman"/>
                <a:cs typeface="Times New Roman"/>
              </a:rPr>
              <a:t>0}</a:t>
            </a:r>
            <a:endParaRPr sz="181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86361" y="2381904"/>
            <a:ext cx="3871805" cy="679401"/>
          </a:xfrm>
          <a:prstGeom prst="rect">
            <a:avLst/>
          </a:prstGeom>
        </p:spPr>
        <p:txBody>
          <a:bodyPr vert="horz" wrap="square" lIns="0" tIns="90979" rIns="0" bIns="0" rtlCol="0">
            <a:spAutoFit/>
          </a:bodyPr>
          <a:lstStyle/>
          <a:p>
            <a:pPr marL="34549">
              <a:spcBef>
                <a:spcPts val="716"/>
              </a:spcBef>
            </a:pPr>
            <a:r>
              <a:rPr sz="1814" i="1" spc="-27" dirty="0">
                <a:latin typeface="Times New Roman"/>
                <a:cs typeface="Times New Roman"/>
              </a:rPr>
              <a:t>S</a:t>
            </a:r>
            <a:r>
              <a:rPr sz="1564" spc="-40" baseline="-24154" dirty="0">
                <a:latin typeface="Times New Roman"/>
                <a:cs typeface="Times New Roman"/>
              </a:rPr>
              <a:t>1</a:t>
            </a:r>
            <a:r>
              <a:rPr sz="1564" spc="183" baseline="-24154" dirty="0">
                <a:latin typeface="Times New Roman"/>
                <a:cs typeface="Times New Roman"/>
              </a:rPr>
              <a:t> </a:t>
            </a:r>
            <a:r>
              <a:rPr sz="1814" spc="63" dirty="0">
                <a:latin typeface="Times New Roman"/>
                <a:cs typeface="Times New Roman"/>
              </a:rPr>
              <a:t>:{(</a:t>
            </a:r>
            <a:r>
              <a:rPr sz="1814" i="1" spc="63" dirty="0">
                <a:latin typeface="Times New Roman"/>
                <a:cs typeface="Times New Roman"/>
              </a:rPr>
              <a:t>u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i="1" spc="63" dirty="0">
                <a:latin typeface="Times New Roman"/>
                <a:cs typeface="Times New Roman"/>
              </a:rPr>
              <a:t>i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spc="-236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154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Times New Roman"/>
                <a:cs typeface="Times New Roman"/>
              </a:rPr>
              <a:t>:</a:t>
            </a:r>
            <a:r>
              <a:rPr sz="1814" spc="100" dirty="0">
                <a:latin typeface="Times New Roman"/>
                <a:cs typeface="Times New Roman"/>
              </a:rPr>
              <a:t> </a:t>
            </a:r>
            <a:r>
              <a:rPr sz="1814" i="1" spc="-45" dirty="0">
                <a:latin typeface="Times New Roman"/>
                <a:cs typeface="Times New Roman"/>
              </a:rPr>
              <a:t>p</a:t>
            </a:r>
            <a:r>
              <a:rPr sz="1564" i="1" spc="-68" baseline="-24154" dirty="0">
                <a:latin typeface="Times New Roman"/>
                <a:cs typeface="Times New Roman"/>
              </a:rPr>
              <a:t>U</a:t>
            </a:r>
            <a:r>
              <a:rPr sz="1564" i="1" spc="47" baseline="-24154" dirty="0">
                <a:latin typeface="Times New Roman"/>
                <a:cs typeface="Times New Roman"/>
              </a:rPr>
              <a:t> </a:t>
            </a:r>
            <a:r>
              <a:rPr sz="1814" spc="54" dirty="0">
                <a:latin typeface="Times New Roman"/>
                <a:cs typeface="Times New Roman"/>
              </a:rPr>
              <a:t>(</a:t>
            </a:r>
            <a:r>
              <a:rPr sz="1814" i="1" spc="54" dirty="0">
                <a:latin typeface="Times New Roman"/>
                <a:cs typeface="Times New Roman"/>
              </a:rPr>
              <a:t>u</a:t>
            </a:r>
            <a:r>
              <a:rPr sz="1814" spc="54" dirty="0">
                <a:latin typeface="Times New Roman"/>
                <a:cs typeface="Times New Roman"/>
              </a:rPr>
              <a:t>,</a:t>
            </a:r>
            <a:r>
              <a:rPr sz="1814" i="1" spc="54" dirty="0">
                <a:latin typeface="Times New Roman"/>
                <a:cs typeface="Times New Roman"/>
              </a:rPr>
              <a:t>i</a:t>
            </a:r>
            <a:r>
              <a:rPr sz="1814" spc="54" dirty="0">
                <a:latin typeface="Times New Roman"/>
                <a:cs typeface="Times New Roman"/>
              </a:rPr>
              <a:t>,</a:t>
            </a:r>
            <a:r>
              <a:rPr sz="1814" spc="-240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41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Symbol"/>
                <a:cs typeface="Symbol"/>
              </a:rPr>
              <a:t></a:t>
            </a:r>
            <a:r>
              <a:rPr sz="1814" spc="-41" dirty="0">
                <a:latin typeface="Times New Roman"/>
                <a:cs typeface="Times New Roman"/>
              </a:rPr>
              <a:t> </a:t>
            </a:r>
            <a:r>
              <a:rPr sz="1814" spc="-18" dirty="0">
                <a:latin typeface="Times New Roman"/>
                <a:cs typeface="Times New Roman"/>
              </a:rPr>
              <a:t>0,</a:t>
            </a:r>
            <a:r>
              <a:rPr sz="1814" spc="-32" dirty="0">
                <a:latin typeface="Times New Roman"/>
                <a:cs typeface="Times New Roman"/>
              </a:rPr>
              <a:t> </a:t>
            </a:r>
            <a:r>
              <a:rPr sz="1814" i="1" spc="-18" dirty="0"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latin typeface="Times New Roman"/>
                <a:cs typeface="Times New Roman"/>
              </a:rPr>
              <a:t>T</a:t>
            </a:r>
            <a:r>
              <a:rPr sz="1564" i="1" spc="74" baseline="-24154" dirty="0">
                <a:latin typeface="Times New Roman"/>
                <a:cs typeface="Times New Roman"/>
              </a:rPr>
              <a:t> </a:t>
            </a:r>
            <a:r>
              <a:rPr sz="1814" spc="23" dirty="0">
                <a:latin typeface="Times New Roman"/>
                <a:cs typeface="Times New Roman"/>
              </a:rPr>
              <a:t>(</a:t>
            </a:r>
            <a:r>
              <a:rPr sz="1814" i="1" spc="23" dirty="0">
                <a:latin typeface="Times New Roman"/>
                <a:cs typeface="Times New Roman"/>
              </a:rPr>
              <a:t>u</a:t>
            </a:r>
            <a:r>
              <a:rPr sz="1814" spc="23" dirty="0">
                <a:latin typeface="Times New Roman"/>
                <a:cs typeface="Times New Roman"/>
              </a:rPr>
              <a:t>,</a:t>
            </a:r>
            <a:r>
              <a:rPr sz="1814" spc="-299" dirty="0">
                <a:latin typeface="Times New Roman"/>
                <a:cs typeface="Times New Roman"/>
              </a:rPr>
              <a:t> </a:t>
            </a:r>
            <a:r>
              <a:rPr sz="1814" i="1" spc="23" dirty="0">
                <a:latin typeface="Times New Roman"/>
                <a:cs typeface="Times New Roman"/>
              </a:rPr>
              <a:t>i</a:t>
            </a:r>
            <a:r>
              <a:rPr sz="1814" spc="23" dirty="0">
                <a:latin typeface="Times New Roman"/>
                <a:cs typeface="Times New Roman"/>
              </a:rPr>
              <a:t>,</a:t>
            </a:r>
            <a:r>
              <a:rPr sz="1814" spc="-240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41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Symbol"/>
                <a:cs typeface="Symbol"/>
              </a:rPr>
              <a:t></a:t>
            </a:r>
            <a:r>
              <a:rPr sz="1814" spc="-45" dirty="0">
                <a:latin typeface="Times New Roman"/>
                <a:cs typeface="Times New Roman"/>
              </a:rPr>
              <a:t> </a:t>
            </a:r>
            <a:r>
              <a:rPr sz="1814" spc="-54" dirty="0">
                <a:latin typeface="Times New Roman"/>
                <a:cs typeface="Times New Roman"/>
              </a:rPr>
              <a:t>0}</a:t>
            </a:r>
            <a:endParaRPr sz="1814">
              <a:latin typeface="Times New Roman"/>
              <a:cs typeface="Times New Roman"/>
            </a:endParaRPr>
          </a:p>
          <a:p>
            <a:pPr marL="285606">
              <a:spcBef>
                <a:spcPts val="540"/>
              </a:spcBef>
            </a:pPr>
            <a:r>
              <a:rPr sz="1406" spc="-204" dirty="0">
                <a:latin typeface="Trebuchet MS"/>
                <a:cs typeface="Trebuchet MS"/>
              </a:rPr>
              <a:t>: </a:t>
            </a:r>
            <a:r>
              <a:rPr sz="1587" spc="-100" dirty="0">
                <a:latin typeface="Trebuchet MS"/>
                <a:cs typeface="Trebuchet MS"/>
              </a:rPr>
              <a:t>Training</a:t>
            </a:r>
            <a:r>
              <a:rPr sz="1587" spc="-14" dirty="0">
                <a:latin typeface="Trebuchet MS"/>
                <a:cs typeface="Trebuchet MS"/>
              </a:rPr>
              <a:t> </a:t>
            </a:r>
            <a:r>
              <a:rPr sz="1587" spc="-122" dirty="0">
                <a:latin typeface="Trebuchet MS"/>
                <a:cs typeface="Trebuchet MS"/>
              </a:rPr>
              <a:t>data</a:t>
            </a:r>
            <a:endParaRPr sz="1587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3130" y="1556555"/>
            <a:ext cx="249329" cy="299476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>
              <a:spcBef>
                <a:spcPts val="103"/>
              </a:spcBef>
            </a:pPr>
            <a:r>
              <a:rPr sz="1859" i="1" spc="-32" dirty="0">
                <a:latin typeface="Times New Roman"/>
                <a:cs typeface="Times New Roman"/>
              </a:rPr>
              <a:t>S</a:t>
            </a:r>
            <a:r>
              <a:rPr sz="1632" spc="-47" baseline="-25462" dirty="0">
                <a:latin typeface="Times New Roman"/>
                <a:cs typeface="Times New Roman"/>
              </a:rPr>
              <a:t>1</a:t>
            </a:r>
            <a:endParaRPr sz="1632" baseline="-2546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9655" y="3272722"/>
            <a:ext cx="256815" cy="289645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34549">
              <a:spcBef>
                <a:spcPts val="82"/>
              </a:spcBef>
            </a:pPr>
            <a:r>
              <a:rPr sz="1814" i="1" spc="18" dirty="0">
                <a:latin typeface="Times New Roman"/>
                <a:cs typeface="Times New Roman"/>
              </a:rPr>
              <a:t>S</a:t>
            </a:r>
            <a:r>
              <a:rPr sz="1564" spc="27" baseline="-24154" dirty="0">
                <a:latin typeface="Times New Roman"/>
                <a:cs typeface="Times New Roman"/>
              </a:rPr>
              <a:t>0</a:t>
            </a:r>
            <a:endParaRPr sz="1564" baseline="-2415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7519" y="768459"/>
            <a:ext cx="7189671" cy="779248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72745" indent="-161805">
              <a:spcBef>
                <a:spcPts val="263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27" dirty="0">
                <a:latin typeface="Trebuchet MS"/>
                <a:cs typeface="Trebuchet MS"/>
              </a:rPr>
              <a:t>Limitation </a:t>
            </a:r>
            <a:r>
              <a:rPr sz="2539" b="1" spc="-50" dirty="0">
                <a:latin typeface="Trebuchet MS"/>
                <a:cs typeface="Trebuchet MS"/>
              </a:rPr>
              <a:t>of </a:t>
            </a:r>
            <a:r>
              <a:rPr sz="2539" b="1" spc="-14" dirty="0">
                <a:latin typeface="Trebuchet MS"/>
                <a:cs typeface="Trebuchet MS"/>
              </a:rPr>
              <a:t>Reweighting: </a:t>
            </a:r>
            <a:r>
              <a:rPr sz="2539" b="1" spc="9" dirty="0">
                <a:latin typeface="Trebuchet MS"/>
                <a:cs typeface="Trebuchet MS"/>
              </a:rPr>
              <a:t>Requiring</a:t>
            </a:r>
            <a:r>
              <a:rPr sz="2539" b="1" spc="-240" dirty="0">
                <a:latin typeface="Trebuchet MS"/>
                <a:cs typeface="Trebuchet MS"/>
              </a:rPr>
              <a:t> </a:t>
            </a:r>
            <a:r>
              <a:rPr sz="2539" b="1" spc="-23" dirty="0">
                <a:latin typeface="Trebuchet MS"/>
                <a:cs typeface="Trebuchet MS"/>
              </a:rPr>
              <a:t>positivity</a:t>
            </a:r>
            <a:endParaRPr sz="2539">
              <a:latin typeface="Trebuchet MS"/>
              <a:cs typeface="Trebuchet MS"/>
            </a:endParaRPr>
          </a:p>
          <a:p>
            <a:pPr marL="409982" indent="-363917">
              <a:spcBef>
                <a:spcPts val="145"/>
              </a:spcBef>
              <a:buFont typeface="Arial"/>
              <a:buChar char="•"/>
              <a:tabLst>
                <a:tab pos="409982" algn="l"/>
                <a:tab pos="410558" algn="l"/>
              </a:tabLst>
            </a:pPr>
            <a:r>
              <a:rPr sz="2222" spc="-208" dirty="0">
                <a:latin typeface="Trebuchet MS"/>
                <a:cs typeface="Trebuchet MS"/>
              </a:rPr>
              <a:t>Just </a:t>
            </a:r>
            <a:r>
              <a:rPr sz="2222" spc="-145" dirty="0">
                <a:latin typeface="Trebuchet MS"/>
                <a:cs typeface="Trebuchet MS"/>
              </a:rPr>
              <a:t>leveraging </a:t>
            </a:r>
            <a:r>
              <a:rPr sz="2222" spc="-95" dirty="0">
                <a:solidFill>
                  <a:srgbClr val="FF0000"/>
                </a:solidFill>
                <a:latin typeface="Trebuchet MS"/>
                <a:cs typeface="Trebuchet MS"/>
              </a:rPr>
              <a:t>propensity </a:t>
            </a:r>
            <a:r>
              <a:rPr sz="2222" spc="-63" dirty="0">
                <a:solidFill>
                  <a:srgbClr val="FF0000"/>
                </a:solidFill>
                <a:latin typeface="Trebuchet MS"/>
                <a:cs typeface="Trebuchet MS"/>
              </a:rPr>
              <a:t>score </a:t>
            </a:r>
            <a:r>
              <a:rPr sz="2222" spc="-100" dirty="0">
                <a:latin typeface="Trebuchet MS"/>
                <a:cs typeface="Trebuchet MS"/>
              </a:rPr>
              <a:t>is</a:t>
            </a:r>
            <a:r>
              <a:rPr sz="2222" spc="213" dirty="0">
                <a:latin typeface="Trebuchet MS"/>
                <a:cs typeface="Trebuchet MS"/>
              </a:rPr>
              <a:t> </a:t>
            </a:r>
            <a:r>
              <a:rPr sz="2222" spc="-163" dirty="0">
                <a:latin typeface="Trebuchet MS"/>
                <a:cs typeface="Trebuchet MS"/>
              </a:rPr>
              <a:t>insufficient:</a:t>
            </a:r>
            <a:endParaRPr sz="2222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4976" y="5184440"/>
            <a:ext cx="2402891" cy="820542"/>
          </a:xfrm>
          <a:custGeom>
            <a:avLst/>
            <a:gdLst/>
            <a:ahLst/>
            <a:cxnLst/>
            <a:rect l="l" t="t" r="r" b="b"/>
            <a:pathLst>
              <a:path w="2649854" h="904875">
                <a:moveTo>
                  <a:pt x="2649474" y="898398"/>
                </a:moveTo>
                <a:lnTo>
                  <a:pt x="2649474" y="5334"/>
                </a:lnTo>
                <a:lnTo>
                  <a:pt x="2644140" y="0"/>
                </a:lnTo>
                <a:lnTo>
                  <a:pt x="5333" y="0"/>
                </a:lnTo>
                <a:lnTo>
                  <a:pt x="0" y="5334"/>
                </a:lnTo>
                <a:lnTo>
                  <a:pt x="0" y="898398"/>
                </a:lnTo>
                <a:lnTo>
                  <a:pt x="5334" y="904494"/>
                </a:lnTo>
                <a:lnTo>
                  <a:pt x="12191" y="904494"/>
                </a:lnTo>
                <a:lnTo>
                  <a:pt x="12192" y="25146"/>
                </a:lnTo>
                <a:lnTo>
                  <a:pt x="25145" y="12192"/>
                </a:lnTo>
                <a:lnTo>
                  <a:pt x="25145" y="25146"/>
                </a:lnTo>
                <a:lnTo>
                  <a:pt x="2624328" y="25146"/>
                </a:lnTo>
                <a:lnTo>
                  <a:pt x="2624328" y="12192"/>
                </a:lnTo>
                <a:lnTo>
                  <a:pt x="2637282" y="25146"/>
                </a:lnTo>
                <a:lnTo>
                  <a:pt x="2637282" y="904494"/>
                </a:lnTo>
                <a:lnTo>
                  <a:pt x="2644140" y="904494"/>
                </a:lnTo>
                <a:lnTo>
                  <a:pt x="2649474" y="898398"/>
                </a:lnTo>
                <a:close/>
              </a:path>
              <a:path w="2649854" h="904875">
                <a:moveTo>
                  <a:pt x="25145" y="25146"/>
                </a:moveTo>
                <a:lnTo>
                  <a:pt x="25145" y="12192"/>
                </a:lnTo>
                <a:lnTo>
                  <a:pt x="12192" y="25146"/>
                </a:lnTo>
                <a:lnTo>
                  <a:pt x="25145" y="25146"/>
                </a:lnTo>
                <a:close/>
              </a:path>
              <a:path w="2649854" h="904875">
                <a:moveTo>
                  <a:pt x="25145" y="879348"/>
                </a:moveTo>
                <a:lnTo>
                  <a:pt x="25145" y="25146"/>
                </a:lnTo>
                <a:lnTo>
                  <a:pt x="12192" y="25146"/>
                </a:lnTo>
                <a:lnTo>
                  <a:pt x="12192" y="879348"/>
                </a:lnTo>
                <a:lnTo>
                  <a:pt x="25145" y="879348"/>
                </a:lnTo>
                <a:close/>
              </a:path>
              <a:path w="2649854" h="904875">
                <a:moveTo>
                  <a:pt x="2637282" y="879348"/>
                </a:moveTo>
                <a:lnTo>
                  <a:pt x="12192" y="879348"/>
                </a:lnTo>
                <a:lnTo>
                  <a:pt x="25145" y="891539"/>
                </a:lnTo>
                <a:lnTo>
                  <a:pt x="25145" y="904494"/>
                </a:lnTo>
                <a:lnTo>
                  <a:pt x="2624328" y="904494"/>
                </a:lnTo>
                <a:lnTo>
                  <a:pt x="2624328" y="891540"/>
                </a:lnTo>
                <a:lnTo>
                  <a:pt x="2637282" y="879348"/>
                </a:lnTo>
                <a:close/>
              </a:path>
              <a:path w="2649854" h="904875">
                <a:moveTo>
                  <a:pt x="25145" y="904494"/>
                </a:moveTo>
                <a:lnTo>
                  <a:pt x="25145" y="891539"/>
                </a:lnTo>
                <a:lnTo>
                  <a:pt x="12192" y="879348"/>
                </a:lnTo>
                <a:lnTo>
                  <a:pt x="12191" y="904494"/>
                </a:lnTo>
                <a:lnTo>
                  <a:pt x="25145" y="904494"/>
                </a:lnTo>
                <a:close/>
              </a:path>
              <a:path w="2649854" h="904875">
                <a:moveTo>
                  <a:pt x="2637282" y="25146"/>
                </a:moveTo>
                <a:lnTo>
                  <a:pt x="2624328" y="12192"/>
                </a:lnTo>
                <a:lnTo>
                  <a:pt x="2624328" y="25146"/>
                </a:lnTo>
                <a:lnTo>
                  <a:pt x="2637282" y="25146"/>
                </a:lnTo>
                <a:close/>
              </a:path>
              <a:path w="2649854" h="904875">
                <a:moveTo>
                  <a:pt x="2637282" y="879348"/>
                </a:moveTo>
                <a:lnTo>
                  <a:pt x="2637282" y="25146"/>
                </a:lnTo>
                <a:lnTo>
                  <a:pt x="2624328" y="25146"/>
                </a:lnTo>
                <a:lnTo>
                  <a:pt x="2624328" y="879348"/>
                </a:lnTo>
                <a:lnTo>
                  <a:pt x="2637282" y="879348"/>
                </a:lnTo>
                <a:close/>
              </a:path>
              <a:path w="2649854" h="904875">
                <a:moveTo>
                  <a:pt x="2637282" y="904494"/>
                </a:moveTo>
                <a:lnTo>
                  <a:pt x="2637282" y="879348"/>
                </a:lnTo>
                <a:lnTo>
                  <a:pt x="2624328" y="891540"/>
                </a:lnTo>
                <a:lnTo>
                  <a:pt x="2624328" y="904494"/>
                </a:lnTo>
                <a:lnTo>
                  <a:pt x="2637282" y="9044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 txBox="1"/>
          <p:nvPr/>
        </p:nvSpPr>
        <p:spPr>
          <a:xfrm>
            <a:off x="9645242" y="5791354"/>
            <a:ext cx="146258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26</a:t>
            </a:r>
            <a:endParaRPr sz="952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7053" y="1791028"/>
            <a:ext cx="2569303" cy="297152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4549">
              <a:spcBef>
                <a:spcPts val="86"/>
              </a:spcBef>
            </a:pPr>
            <a:r>
              <a:rPr sz="1859" i="1" spc="-5" dirty="0">
                <a:latin typeface="Times New Roman"/>
                <a:cs typeface="Times New Roman"/>
              </a:rPr>
              <a:t>S</a:t>
            </a:r>
            <a:r>
              <a:rPr sz="1859" i="1" spc="-36" dirty="0">
                <a:latin typeface="Times New Roman"/>
                <a:cs typeface="Times New Roman"/>
              </a:rPr>
              <a:t> </a:t>
            </a:r>
            <a:r>
              <a:rPr sz="1859" spc="-5" dirty="0">
                <a:latin typeface="Times New Roman"/>
                <a:cs typeface="Times New Roman"/>
              </a:rPr>
              <a:t>:</a:t>
            </a:r>
            <a:r>
              <a:rPr sz="1859" spc="-268" dirty="0">
                <a:latin typeface="Times New Roman"/>
                <a:cs typeface="Times New Roman"/>
              </a:rPr>
              <a:t> </a:t>
            </a:r>
            <a:r>
              <a:rPr sz="1859" spc="41" dirty="0">
                <a:latin typeface="Times New Roman"/>
                <a:cs typeface="Times New Roman"/>
              </a:rPr>
              <a:t>{(</a:t>
            </a:r>
            <a:r>
              <a:rPr sz="1859" i="1" spc="41" dirty="0">
                <a:latin typeface="Times New Roman"/>
                <a:cs typeface="Times New Roman"/>
              </a:rPr>
              <a:t>u</a:t>
            </a:r>
            <a:r>
              <a:rPr sz="1859" spc="41" dirty="0">
                <a:latin typeface="Times New Roman"/>
                <a:cs typeface="Times New Roman"/>
              </a:rPr>
              <a:t>,</a:t>
            </a:r>
            <a:r>
              <a:rPr sz="1859" i="1" spc="41" dirty="0">
                <a:latin typeface="Times New Roman"/>
                <a:cs typeface="Times New Roman"/>
              </a:rPr>
              <a:t>i</a:t>
            </a:r>
            <a:r>
              <a:rPr sz="1859" spc="41" dirty="0">
                <a:latin typeface="Times New Roman"/>
                <a:cs typeface="Times New Roman"/>
              </a:rPr>
              <a:t>,</a:t>
            </a:r>
            <a:r>
              <a:rPr sz="1859" spc="-245" dirty="0">
                <a:latin typeface="Times New Roman"/>
                <a:cs typeface="Times New Roman"/>
              </a:rPr>
              <a:t> </a:t>
            </a:r>
            <a:r>
              <a:rPr sz="1859" i="1" spc="41" dirty="0">
                <a:latin typeface="Times New Roman"/>
                <a:cs typeface="Times New Roman"/>
              </a:rPr>
              <a:t>r</a:t>
            </a:r>
            <a:r>
              <a:rPr sz="1859" spc="41" dirty="0">
                <a:latin typeface="Times New Roman"/>
                <a:cs typeface="Times New Roman"/>
              </a:rPr>
              <a:t>)</a:t>
            </a:r>
            <a:r>
              <a:rPr sz="1859" spc="-163" dirty="0">
                <a:latin typeface="Times New Roman"/>
                <a:cs typeface="Times New Roman"/>
              </a:rPr>
              <a:t> </a:t>
            </a:r>
            <a:r>
              <a:rPr sz="1859" spc="-5" dirty="0">
                <a:latin typeface="Times New Roman"/>
                <a:cs typeface="Times New Roman"/>
              </a:rPr>
              <a:t>:</a:t>
            </a:r>
            <a:r>
              <a:rPr sz="1859" spc="100" dirty="0">
                <a:latin typeface="Times New Roman"/>
                <a:cs typeface="Times New Roman"/>
              </a:rPr>
              <a:t> </a:t>
            </a:r>
            <a:r>
              <a:rPr sz="1859" i="1" spc="-45" dirty="0">
                <a:latin typeface="Times New Roman"/>
                <a:cs typeface="Times New Roman"/>
              </a:rPr>
              <a:t>p</a:t>
            </a:r>
            <a:r>
              <a:rPr sz="1564" i="1" spc="-68" baseline="-26570" dirty="0">
                <a:latin typeface="Times New Roman"/>
                <a:cs typeface="Times New Roman"/>
              </a:rPr>
              <a:t>U</a:t>
            </a:r>
            <a:r>
              <a:rPr sz="1564" i="1" spc="61" baseline="-26570" dirty="0">
                <a:latin typeface="Times New Roman"/>
                <a:cs typeface="Times New Roman"/>
              </a:rPr>
              <a:t> </a:t>
            </a:r>
            <a:r>
              <a:rPr sz="1859" spc="50" dirty="0">
                <a:latin typeface="Times New Roman"/>
                <a:cs typeface="Times New Roman"/>
              </a:rPr>
              <a:t>(</a:t>
            </a:r>
            <a:r>
              <a:rPr sz="1859" i="1" spc="50" dirty="0">
                <a:latin typeface="Times New Roman"/>
                <a:cs typeface="Times New Roman"/>
              </a:rPr>
              <a:t>u</a:t>
            </a:r>
            <a:r>
              <a:rPr sz="1859" spc="50" dirty="0">
                <a:latin typeface="Times New Roman"/>
                <a:cs typeface="Times New Roman"/>
              </a:rPr>
              <a:t>,</a:t>
            </a:r>
            <a:r>
              <a:rPr sz="1859" i="1" spc="50" dirty="0">
                <a:latin typeface="Times New Roman"/>
                <a:cs typeface="Times New Roman"/>
              </a:rPr>
              <a:t>i</a:t>
            </a:r>
            <a:r>
              <a:rPr sz="1859" spc="50" dirty="0">
                <a:latin typeface="Times New Roman"/>
                <a:cs typeface="Times New Roman"/>
              </a:rPr>
              <a:t>,</a:t>
            </a:r>
            <a:r>
              <a:rPr sz="1859" spc="-240" dirty="0">
                <a:latin typeface="Times New Roman"/>
                <a:cs typeface="Times New Roman"/>
              </a:rPr>
              <a:t> </a:t>
            </a:r>
            <a:r>
              <a:rPr sz="1859" i="1" spc="41" dirty="0">
                <a:latin typeface="Times New Roman"/>
                <a:cs typeface="Times New Roman"/>
              </a:rPr>
              <a:t>r</a:t>
            </a:r>
            <a:r>
              <a:rPr sz="1859" spc="41" dirty="0">
                <a:latin typeface="Times New Roman"/>
                <a:cs typeface="Times New Roman"/>
              </a:rPr>
              <a:t>)</a:t>
            </a:r>
            <a:r>
              <a:rPr sz="1859" spc="-50" dirty="0">
                <a:latin typeface="Times New Roman"/>
                <a:cs typeface="Times New Roman"/>
              </a:rPr>
              <a:t> </a:t>
            </a:r>
            <a:r>
              <a:rPr sz="1859" spc="-5" dirty="0">
                <a:latin typeface="Symbol"/>
                <a:cs typeface="Symbol"/>
              </a:rPr>
              <a:t></a:t>
            </a:r>
            <a:r>
              <a:rPr sz="1859" spc="-50" dirty="0">
                <a:latin typeface="Times New Roman"/>
                <a:cs typeface="Times New Roman"/>
              </a:rPr>
              <a:t> </a:t>
            </a:r>
            <a:r>
              <a:rPr sz="1859" spc="-59" dirty="0">
                <a:latin typeface="Times New Roman"/>
                <a:cs typeface="Times New Roman"/>
              </a:rPr>
              <a:t>0}</a:t>
            </a:r>
            <a:endParaRPr sz="185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5774" y="5478339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73586" y="5337148"/>
            <a:ext cx="217659" cy="163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 txBox="1"/>
          <p:nvPr/>
        </p:nvSpPr>
        <p:spPr>
          <a:xfrm>
            <a:off x="4528956" y="5215073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1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4680" y="5185993"/>
            <a:ext cx="1356629" cy="782862"/>
          </a:xfrm>
          <a:prstGeom prst="rect">
            <a:avLst/>
          </a:prstGeom>
        </p:spPr>
        <p:txBody>
          <a:bodyPr vert="horz" wrap="square" lIns="0" tIns="163532" rIns="0" bIns="0" rtlCol="0">
            <a:spAutoFit/>
          </a:bodyPr>
          <a:lstStyle/>
          <a:p>
            <a:pPr marL="34549">
              <a:spcBef>
                <a:spcPts val="1288"/>
              </a:spcBef>
              <a:tabLst>
                <a:tab pos="809024" algn="l"/>
              </a:tabLst>
            </a:pPr>
            <a:r>
              <a:rPr sz="1904" spc="-59" dirty="0">
                <a:latin typeface="DejaVu Serif"/>
                <a:cs typeface="DejaVu Serif"/>
              </a:rPr>
              <a:t>𝐿</a:t>
            </a:r>
            <a:r>
              <a:rPr sz="2040" spc="-88" baseline="-16666" dirty="0">
                <a:latin typeface="DejaVu Serif"/>
                <a:cs typeface="DejaVu Serif"/>
              </a:rPr>
              <a:t>T</a:t>
            </a:r>
            <a:r>
              <a:rPr sz="2040" spc="319" baseline="-16666" dirty="0">
                <a:latin typeface="DejaVu Serif"/>
                <a:cs typeface="DejaVu Serif"/>
              </a:rPr>
              <a:t> </a:t>
            </a:r>
            <a:r>
              <a:rPr sz="1904" spc="-172" dirty="0">
                <a:latin typeface="DejaVu Serif"/>
                <a:cs typeface="DejaVu Serif"/>
              </a:rPr>
              <a:t>=	</a:t>
            </a:r>
            <a:r>
              <a:rPr sz="1904" spc="1183" dirty="0">
                <a:latin typeface="DejaVu Serif"/>
                <a:cs typeface="DejaVu Serif"/>
              </a:rPr>
              <a:t>Σ</a:t>
            </a:r>
            <a:endParaRPr sz="1904">
              <a:latin typeface="DejaVu Serif"/>
              <a:cs typeface="DejaVu Serif"/>
            </a:endParaRPr>
          </a:p>
          <a:p>
            <a:pPr marL="610367">
              <a:spcBef>
                <a:spcPts val="901"/>
              </a:spcBef>
            </a:pPr>
            <a:r>
              <a:rPr sz="1360" spc="-14" dirty="0">
                <a:latin typeface="DejaVu Serif"/>
                <a:cs typeface="DejaVu Serif"/>
              </a:rPr>
              <a:t>(u,i)∈D</a:t>
            </a:r>
            <a:r>
              <a:rPr sz="1700" spc="-20" baseline="-13333" dirty="0">
                <a:latin typeface="DejaVu Serif"/>
                <a:cs typeface="DejaVu Serif"/>
              </a:rPr>
              <a:t>T</a:t>
            </a:r>
            <a:endParaRPr sz="1700" baseline="-13333">
              <a:latin typeface="DejaVu Serif"/>
              <a:cs typeface="DejaVu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17888" y="5411082"/>
            <a:ext cx="811328" cy="224569"/>
          </a:xfrm>
          <a:custGeom>
            <a:avLst/>
            <a:gdLst/>
            <a:ahLst/>
            <a:cxnLst/>
            <a:rect l="l" t="t" r="r" b="b"/>
            <a:pathLst>
              <a:path w="894714" h="247650">
                <a:moveTo>
                  <a:pt x="894588" y="124205"/>
                </a:moveTo>
                <a:lnTo>
                  <a:pt x="889539" y="80105"/>
                </a:lnTo>
                <a:lnTo>
                  <a:pt x="874776" y="43433"/>
                </a:lnTo>
                <a:lnTo>
                  <a:pt x="833949" y="6572"/>
                </a:lnTo>
                <a:lnTo>
                  <a:pt x="816101" y="0"/>
                </a:lnTo>
                <a:lnTo>
                  <a:pt x="812291" y="9906"/>
                </a:lnTo>
                <a:lnTo>
                  <a:pt x="826710" y="16204"/>
                </a:lnTo>
                <a:lnTo>
                  <a:pt x="839057" y="24860"/>
                </a:lnTo>
                <a:lnTo>
                  <a:pt x="863810" y="64817"/>
                </a:lnTo>
                <a:lnTo>
                  <a:pt x="872489" y="122682"/>
                </a:lnTo>
                <a:lnTo>
                  <a:pt x="872489" y="207248"/>
                </a:lnTo>
                <a:lnTo>
                  <a:pt x="874776" y="204215"/>
                </a:lnTo>
                <a:lnTo>
                  <a:pt x="883336" y="186785"/>
                </a:lnTo>
                <a:lnTo>
                  <a:pt x="889539" y="167640"/>
                </a:lnTo>
                <a:lnTo>
                  <a:pt x="893314" y="146780"/>
                </a:lnTo>
                <a:lnTo>
                  <a:pt x="894588" y="124205"/>
                </a:lnTo>
                <a:close/>
              </a:path>
              <a:path w="894714" h="247650">
                <a:moveTo>
                  <a:pt x="872489" y="207248"/>
                </a:moveTo>
                <a:lnTo>
                  <a:pt x="872489" y="122682"/>
                </a:lnTo>
                <a:lnTo>
                  <a:pt x="871501" y="144541"/>
                </a:lnTo>
                <a:lnTo>
                  <a:pt x="868584" y="164401"/>
                </a:lnTo>
                <a:lnTo>
                  <a:pt x="849260" y="211718"/>
                </a:lnTo>
                <a:lnTo>
                  <a:pt x="813054" y="237744"/>
                </a:lnTo>
                <a:lnTo>
                  <a:pt x="816101" y="247650"/>
                </a:lnTo>
                <a:lnTo>
                  <a:pt x="833949" y="241077"/>
                </a:lnTo>
                <a:lnTo>
                  <a:pt x="849725" y="231648"/>
                </a:lnTo>
                <a:lnTo>
                  <a:pt x="863357" y="219360"/>
                </a:lnTo>
                <a:lnTo>
                  <a:pt x="872489" y="207248"/>
                </a:lnTo>
                <a:close/>
              </a:path>
              <a:path w="894714" h="247650">
                <a:moveTo>
                  <a:pt x="83057" y="9906"/>
                </a:moveTo>
                <a:lnTo>
                  <a:pt x="79247" y="0"/>
                </a:lnTo>
                <a:lnTo>
                  <a:pt x="61400" y="6572"/>
                </a:lnTo>
                <a:lnTo>
                  <a:pt x="45624" y="16002"/>
                </a:lnTo>
                <a:lnTo>
                  <a:pt x="11572" y="60876"/>
                </a:lnTo>
                <a:lnTo>
                  <a:pt x="1285" y="101191"/>
                </a:lnTo>
                <a:lnTo>
                  <a:pt x="0" y="124206"/>
                </a:lnTo>
                <a:lnTo>
                  <a:pt x="1285" y="146780"/>
                </a:lnTo>
                <a:lnTo>
                  <a:pt x="5143" y="167640"/>
                </a:lnTo>
                <a:lnTo>
                  <a:pt x="11572" y="186785"/>
                </a:lnTo>
                <a:lnTo>
                  <a:pt x="20573" y="204216"/>
                </a:lnTo>
                <a:lnTo>
                  <a:pt x="22859" y="207248"/>
                </a:lnTo>
                <a:lnTo>
                  <a:pt x="22859" y="122682"/>
                </a:lnTo>
                <a:lnTo>
                  <a:pt x="23729" y="101393"/>
                </a:lnTo>
                <a:lnTo>
                  <a:pt x="37337" y="49530"/>
                </a:lnTo>
                <a:lnTo>
                  <a:pt x="68627" y="16204"/>
                </a:lnTo>
                <a:lnTo>
                  <a:pt x="83057" y="9906"/>
                </a:lnTo>
                <a:close/>
              </a:path>
              <a:path w="894714" h="247650">
                <a:moveTo>
                  <a:pt x="82295" y="237744"/>
                </a:moveTo>
                <a:lnTo>
                  <a:pt x="45755" y="211705"/>
                </a:lnTo>
                <a:lnTo>
                  <a:pt x="26384" y="164401"/>
                </a:lnTo>
                <a:lnTo>
                  <a:pt x="22859" y="122682"/>
                </a:lnTo>
                <a:lnTo>
                  <a:pt x="22859" y="207248"/>
                </a:lnTo>
                <a:lnTo>
                  <a:pt x="31992" y="219360"/>
                </a:lnTo>
                <a:lnTo>
                  <a:pt x="45624" y="231648"/>
                </a:lnTo>
                <a:lnTo>
                  <a:pt x="61400" y="241077"/>
                </a:lnTo>
                <a:lnTo>
                  <a:pt x="79247" y="247650"/>
                </a:lnTo>
                <a:lnTo>
                  <a:pt x="82295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 txBox="1"/>
          <p:nvPr/>
        </p:nvSpPr>
        <p:spPr>
          <a:xfrm>
            <a:off x="5022328" y="5337377"/>
            <a:ext cx="1204037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  <a:tabLst>
                <a:tab pos="1027259" algn="l"/>
              </a:tabLst>
            </a:pPr>
            <a:r>
              <a:rPr sz="1904" spc="-118" dirty="0">
                <a:latin typeface="DejaVu Serif"/>
                <a:cs typeface="DejaVu Serif"/>
              </a:rPr>
              <a:t>𝛿</a:t>
            </a:r>
            <a:r>
              <a:rPr sz="1904" spc="91" dirty="0">
                <a:latin typeface="DejaVu Serif"/>
                <a:cs typeface="DejaVu Serif"/>
              </a:rPr>
              <a:t> </a:t>
            </a:r>
            <a:r>
              <a:rPr sz="1904" spc="-127" dirty="0"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latin typeface="DejaVu Serif"/>
                <a:cs typeface="DejaVu Serif"/>
              </a:rPr>
              <a:t>ui </a:t>
            </a:r>
            <a:r>
              <a:rPr sz="1904" spc="-218" dirty="0">
                <a:latin typeface="DejaVu Serif"/>
                <a:cs typeface="DejaVu Serif"/>
              </a:rPr>
              <a:t>,</a:t>
            </a:r>
            <a:r>
              <a:rPr sz="1904" spc="-299" dirty="0">
                <a:latin typeface="DejaVu Serif"/>
                <a:cs typeface="DejaVu Serif"/>
              </a:rPr>
              <a:t> </a:t>
            </a:r>
            <a:r>
              <a:rPr sz="1904" spc="-127" dirty="0"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latin typeface="DejaVu Serif"/>
                <a:cs typeface="DejaVu Serif"/>
              </a:rPr>
              <a:t>ui	</a:t>
            </a:r>
            <a:r>
              <a:rPr sz="1904" spc="113" dirty="0">
                <a:latin typeface="Trebuchet MS"/>
                <a:cs typeface="Trebuchet MS"/>
              </a:rPr>
              <a:t>+</a:t>
            </a:r>
            <a:endParaRPr sz="1904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2703" y="5478339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30515" y="5337148"/>
            <a:ext cx="217659" cy="163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 txBox="1"/>
          <p:nvPr/>
        </p:nvSpPr>
        <p:spPr>
          <a:xfrm>
            <a:off x="6885922" y="5215073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2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19333" y="5221987"/>
            <a:ext cx="667374" cy="720584"/>
          </a:xfrm>
          <a:prstGeom prst="rect">
            <a:avLst/>
          </a:prstGeom>
        </p:spPr>
        <p:txBody>
          <a:bodyPr vert="horz" wrap="square" lIns="0" tIns="127256" rIns="0" bIns="0" rtlCol="0">
            <a:spAutoFit/>
          </a:bodyPr>
          <a:lstStyle/>
          <a:p>
            <a:pPr marL="4607" algn="ctr">
              <a:spcBef>
                <a:spcPts val="1002"/>
              </a:spcBef>
            </a:pPr>
            <a:r>
              <a:rPr sz="1904" spc="1183" dirty="0">
                <a:latin typeface="DejaVu Serif"/>
                <a:cs typeface="DejaVu Serif"/>
              </a:rPr>
              <a:t>Σ</a:t>
            </a:r>
            <a:endParaRPr sz="1904">
              <a:latin typeface="DejaVu Serif"/>
              <a:cs typeface="DejaVu Serif"/>
            </a:endParaRPr>
          </a:p>
          <a:p>
            <a:pPr algn="ctr">
              <a:spcBef>
                <a:spcPts val="698"/>
              </a:spcBef>
            </a:pPr>
            <a:r>
              <a:rPr sz="1360" spc="-32" dirty="0">
                <a:latin typeface="DejaVu Serif"/>
                <a:cs typeface="DejaVu Serif"/>
              </a:rPr>
              <a:t>u</a:t>
            </a:r>
            <a:r>
              <a:rPr sz="1360" spc="-63" dirty="0">
                <a:latin typeface="DejaVu Serif"/>
                <a:cs typeface="DejaVu Serif"/>
              </a:rPr>
              <a:t>∈</a:t>
            </a:r>
            <a:r>
              <a:rPr sz="1360" spc="-113" dirty="0">
                <a:latin typeface="DejaVu Serif"/>
                <a:cs typeface="DejaVu Serif"/>
              </a:rPr>
              <a:t>U</a:t>
            </a:r>
            <a:r>
              <a:rPr sz="1360" spc="-150" dirty="0">
                <a:latin typeface="DejaVu Serif"/>
                <a:cs typeface="DejaVu Serif"/>
              </a:rPr>
              <a:t>,</a:t>
            </a:r>
            <a:r>
              <a:rPr sz="1360" spc="18" dirty="0">
                <a:latin typeface="DejaVu Serif"/>
                <a:cs typeface="DejaVu Serif"/>
              </a:rPr>
              <a:t>i</a:t>
            </a:r>
            <a:r>
              <a:rPr sz="1360" spc="-63" dirty="0">
                <a:latin typeface="DejaVu Serif"/>
                <a:cs typeface="DejaVu Serif"/>
              </a:rPr>
              <a:t>∈</a:t>
            </a:r>
            <a:r>
              <a:rPr sz="1360" spc="5" dirty="0">
                <a:latin typeface="DejaVu Serif"/>
                <a:cs typeface="DejaVu Serif"/>
              </a:rPr>
              <a:t>I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74817" y="5411082"/>
            <a:ext cx="925916" cy="224569"/>
          </a:xfrm>
          <a:custGeom>
            <a:avLst/>
            <a:gdLst/>
            <a:ahLst/>
            <a:cxnLst/>
            <a:rect l="l" t="t" r="r" b="b"/>
            <a:pathLst>
              <a:path w="1021079" h="247650">
                <a:moveTo>
                  <a:pt x="1021080" y="124205"/>
                </a:moveTo>
                <a:lnTo>
                  <a:pt x="1016031" y="80105"/>
                </a:lnTo>
                <a:lnTo>
                  <a:pt x="1001268" y="43433"/>
                </a:lnTo>
                <a:lnTo>
                  <a:pt x="960441" y="6572"/>
                </a:lnTo>
                <a:lnTo>
                  <a:pt x="942594" y="0"/>
                </a:lnTo>
                <a:lnTo>
                  <a:pt x="938784" y="9906"/>
                </a:lnTo>
                <a:lnTo>
                  <a:pt x="953202" y="16204"/>
                </a:lnTo>
                <a:lnTo>
                  <a:pt x="965549" y="24860"/>
                </a:lnTo>
                <a:lnTo>
                  <a:pt x="990302" y="64817"/>
                </a:lnTo>
                <a:lnTo>
                  <a:pt x="998982" y="122682"/>
                </a:lnTo>
                <a:lnTo>
                  <a:pt x="998982" y="207248"/>
                </a:lnTo>
                <a:lnTo>
                  <a:pt x="1001268" y="204215"/>
                </a:lnTo>
                <a:lnTo>
                  <a:pt x="1009828" y="186785"/>
                </a:lnTo>
                <a:lnTo>
                  <a:pt x="1016031" y="167640"/>
                </a:lnTo>
                <a:lnTo>
                  <a:pt x="1019806" y="146780"/>
                </a:lnTo>
                <a:lnTo>
                  <a:pt x="1021080" y="124205"/>
                </a:lnTo>
                <a:close/>
              </a:path>
              <a:path w="1021079" h="247650">
                <a:moveTo>
                  <a:pt x="998982" y="207248"/>
                </a:moveTo>
                <a:lnTo>
                  <a:pt x="998982" y="122682"/>
                </a:lnTo>
                <a:lnTo>
                  <a:pt x="997993" y="144541"/>
                </a:lnTo>
                <a:lnTo>
                  <a:pt x="995076" y="164401"/>
                </a:lnTo>
                <a:lnTo>
                  <a:pt x="975752" y="211718"/>
                </a:lnTo>
                <a:lnTo>
                  <a:pt x="939546" y="237744"/>
                </a:lnTo>
                <a:lnTo>
                  <a:pt x="942594" y="247650"/>
                </a:lnTo>
                <a:lnTo>
                  <a:pt x="960441" y="241077"/>
                </a:lnTo>
                <a:lnTo>
                  <a:pt x="976217" y="231648"/>
                </a:lnTo>
                <a:lnTo>
                  <a:pt x="989849" y="219360"/>
                </a:lnTo>
                <a:lnTo>
                  <a:pt x="998982" y="207248"/>
                </a:lnTo>
                <a:close/>
              </a:path>
              <a:path w="1021079" h="247650">
                <a:moveTo>
                  <a:pt x="83058" y="9906"/>
                </a:moveTo>
                <a:lnTo>
                  <a:pt x="79248" y="0"/>
                </a:lnTo>
                <a:lnTo>
                  <a:pt x="61400" y="6572"/>
                </a:lnTo>
                <a:lnTo>
                  <a:pt x="45624" y="16002"/>
                </a:lnTo>
                <a:lnTo>
                  <a:pt x="11572" y="60876"/>
                </a:lnTo>
                <a:lnTo>
                  <a:pt x="1285" y="101191"/>
                </a:lnTo>
                <a:lnTo>
                  <a:pt x="0" y="124206"/>
                </a:lnTo>
                <a:lnTo>
                  <a:pt x="1285" y="146780"/>
                </a:lnTo>
                <a:lnTo>
                  <a:pt x="5143" y="167639"/>
                </a:lnTo>
                <a:lnTo>
                  <a:pt x="11572" y="186785"/>
                </a:lnTo>
                <a:lnTo>
                  <a:pt x="20574" y="204216"/>
                </a:lnTo>
                <a:lnTo>
                  <a:pt x="22860" y="207248"/>
                </a:lnTo>
                <a:lnTo>
                  <a:pt x="22860" y="122682"/>
                </a:lnTo>
                <a:lnTo>
                  <a:pt x="23729" y="101393"/>
                </a:lnTo>
                <a:lnTo>
                  <a:pt x="37338" y="49530"/>
                </a:lnTo>
                <a:lnTo>
                  <a:pt x="68627" y="16204"/>
                </a:lnTo>
                <a:lnTo>
                  <a:pt x="83058" y="9906"/>
                </a:lnTo>
                <a:close/>
              </a:path>
              <a:path w="1021079" h="247650">
                <a:moveTo>
                  <a:pt x="82296" y="237744"/>
                </a:moveTo>
                <a:lnTo>
                  <a:pt x="45755" y="211705"/>
                </a:lnTo>
                <a:lnTo>
                  <a:pt x="26384" y="164401"/>
                </a:lnTo>
                <a:lnTo>
                  <a:pt x="22860" y="122682"/>
                </a:lnTo>
                <a:lnTo>
                  <a:pt x="22860" y="207248"/>
                </a:lnTo>
                <a:lnTo>
                  <a:pt x="31992" y="219360"/>
                </a:lnTo>
                <a:lnTo>
                  <a:pt x="45624" y="231648"/>
                </a:lnTo>
                <a:lnTo>
                  <a:pt x="61400" y="241077"/>
                </a:lnTo>
                <a:lnTo>
                  <a:pt x="79248" y="247650"/>
                </a:lnTo>
                <a:lnTo>
                  <a:pt x="82296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 txBox="1"/>
          <p:nvPr/>
        </p:nvSpPr>
        <p:spPr>
          <a:xfrm>
            <a:off x="7379269" y="5337377"/>
            <a:ext cx="105950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1904" spc="-118" dirty="0">
                <a:latin typeface="DejaVu Serif"/>
                <a:cs typeface="DejaVu Serif"/>
              </a:rPr>
              <a:t>𝛿 </a:t>
            </a:r>
            <a:r>
              <a:rPr sz="1904" spc="177" dirty="0">
                <a:solidFill>
                  <a:srgbClr val="FF0000"/>
                </a:solidFill>
                <a:latin typeface="DejaVu Serif"/>
                <a:cs typeface="DejaVu Serif"/>
              </a:rPr>
              <a:t>𝑚</a:t>
            </a:r>
            <a:r>
              <a:rPr sz="2040" spc="265" baseline="-16666" dirty="0">
                <a:solidFill>
                  <a:srgbClr val="FF0000"/>
                </a:solidFill>
                <a:latin typeface="DejaVu Serif"/>
                <a:cs typeface="DejaVu Serif"/>
              </a:rPr>
              <a:t>ui </a:t>
            </a:r>
            <a:r>
              <a:rPr sz="1904" spc="-218" dirty="0">
                <a:latin typeface="DejaVu Serif"/>
                <a:cs typeface="DejaVu Serif"/>
              </a:rPr>
              <a:t>,</a:t>
            </a:r>
            <a:r>
              <a:rPr sz="1904" spc="-476" dirty="0">
                <a:latin typeface="DejaVu Serif"/>
                <a:cs typeface="DejaVu Serif"/>
              </a:rPr>
              <a:t> </a:t>
            </a:r>
            <a:r>
              <a:rPr sz="1904" spc="-127" dirty="0"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latin typeface="DejaVu Serif"/>
                <a:cs typeface="DejaVu Serif"/>
              </a:rPr>
              <a:t>ui</a:t>
            </a:r>
            <a:endParaRPr sz="2040" baseline="-16666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8640"/>
            <a:ext cx="8646493" cy="380606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32" dirty="0">
                <a:solidFill>
                  <a:prstClr val="black"/>
                </a:solidFill>
                <a:latin typeface="Trebuchet MS"/>
                <a:cs typeface="Trebuchet MS"/>
              </a:rPr>
              <a:t>Debiasing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r>
              <a:rPr sz="2539" b="1" spc="-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Overview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buFont typeface="Times New Roman"/>
              <a:buChar char="•"/>
            </a:pPr>
            <a:endParaRPr sz="290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8850" lvl="1" indent="-182534" defTabSz="829178">
              <a:spcBef>
                <a:spcPts val="2163"/>
              </a:spcBef>
              <a:buFont typeface="Arial"/>
              <a:buChar char="•"/>
              <a:tabLst>
                <a:tab pos="299425" algn="l"/>
              </a:tabLst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Re-weighting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62191" lvl="2" indent="-182534" defTabSz="829178">
              <a:spcBef>
                <a:spcPts val="1220"/>
              </a:spcBef>
              <a:buFont typeface="Arial"/>
              <a:buChar char="•"/>
              <a:tabLst>
                <a:tab pos="662767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each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 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re-scale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their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contributions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model</a:t>
            </a:r>
            <a:r>
              <a:rPr sz="1904" spc="2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8850" lvl="1" indent="-182534" defTabSz="829178">
              <a:spcBef>
                <a:spcPts val="1156"/>
              </a:spcBef>
              <a:buClr>
                <a:srgbClr val="000000"/>
              </a:buClr>
              <a:buFont typeface="Arial"/>
              <a:buChar char="•"/>
              <a:tabLst>
                <a:tab pos="299425" algn="l"/>
              </a:tabLst>
            </a:pPr>
            <a:r>
              <a:rPr sz="2222" spc="-131" dirty="0">
                <a:solidFill>
                  <a:srgbClr val="2E5497"/>
                </a:solidFill>
                <a:latin typeface="Trebuchet MS"/>
                <a:cs typeface="Trebuchet MS"/>
              </a:rPr>
              <a:t>Re-labeling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62191" lvl="2" indent="-182534" defTabSz="829178">
              <a:spcBef>
                <a:spcPts val="1215"/>
              </a:spcBef>
              <a:buClr>
                <a:srgbClr val="000000"/>
              </a:buClr>
              <a:buFont typeface="Arial"/>
              <a:buChar char="•"/>
              <a:tabLst>
                <a:tab pos="662767" algn="l"/>
              </a:tabLst>
            </a:pPr>
            <a:r>
              <a:rPr sz="1904" spc="-82" dirty="0">
                <a:solidFill>
                  <a:srgbClr val="2E5497"/>
                </a:solidFill>
                <a:latin typeface="Trebuchet MS"/>
                <a:cs typeface="Trebuchet MS"/>
              </a:rPr>
              <a:t>Giving </a:t>
            </a:r>
            <a:r>
              <a:rPr sz="1904" spc="-185" dirty="0">
                <a:solidFill>
                  <a:srgbClr val="2E5497"/>
                </a:solidFill>
                <a:latin typeface="Trebuchet MS"/>
                <a:cs typeface="Trebuchet MS"/>
              </a:rPr>
              <a:t>a </a:t>
            </a:r>
            <a:r>
              <a:rPr sz="1904" spc="-95" dirty="0">
                <a:solidFill>
                  <a:srgbClr val="2E5497"/>
                </a:solidFill>
                <a:latin typeface="Trebuchet MS"/>
                <a:cs typeface="Trebuchet MS"/>
              </a:rPr>
              <a:t>new </a:t>
            </a:r>
            <a:r>
              <a:rPr sz="1904" spc="-100" dirty="0">
                <a:solidFill>
                  <a:srgbClr val="2E5497"/>
                </a:solidFill>
                <a:latin typeface="Trebuchet MS"/>
                <a:cs typeface="Trebuchet MS"/>
              </a:rPr>
              <a:t>pseudo-label </a:t>
            </a:r>
            <a:r>
              <a:rPr sz="1904" spc="-68" dirty="0">
                <a:solidFill>
                  <a:srgbClr val="2E5497"/>
                </a:solidFill>
                <a:latin typeface="Trebuchet MS"/>
                <a:cs typeface="Trebuchet MS"/>
              </a:rPr>
              <a:t>for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srgbClr val="2E5497"/>
                </a:solidFill>
                <a:latin typeface="Trebuchet MS"/>
                <a:cs typeface="Trebuchet MS"/>
              </a:rPr>
              <a:t>missing </a:t>
            </a:r>
            <a:r>
              <a:rPr sz="1904" spc="23" dirty="0">
                <a:solidFill>
                  <a:srgbClr val="2E5497"/>
                </a:solidFill>
                <a:latin typeface="Trebuchet MS"/>
                <a:cs typeface="Trebuchet MS"/>
              </a:rPr>
              <a:t>or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biased</a:t>
            </a:r>
            <a:r>
              <a:rPr sz="1904" spc="204" dirty="0">
                <a:solidFill>
                  <a:srgbClr val="2E5497"/>
                </a:solidFill>
                <a:latin typeface="Trebuchet MS"/>
                <a:cs typeface="Trebuchet MS"/>
              </a:rPr>
              <a:t>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instance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8850" lvl="1" indent="-182534" defTabSz="829178">
              <a:spcBef>
                <a:spcPts val="1156"/>
              </a:spcBef>
              <a:buFont typeface="Arial"/>
              <a:buChar char="•"/>
              <a:tabLst>
                <a:tab pos="299425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Generative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Modeling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62191" lvl="2" indent="-182534" defTabSz="829178">
              <a:spcBef>
                <a:spcPts val="1224"/>
              </a:spcBef>
              <a:buFont typeface="Arial"/>
              <a:buChar char="•"/>
              <a:tabLst>
                <a:tab pos="662767" algn="l"/>
              </a:tabLst>
            </a:pP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Assuming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generation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process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reduces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r>
              <a:rPr sz="1904" spc="34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accordingly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20894" y="5793696"/>
            <a:ext cx="217084" cy="175587"/>
          </a:xfrm>
          <a:prstGeom prst="rect">
            <a:avLst/>
          </a:prstGeom>
        </p:spPr>
        <p:txBody>
          <a:bodyPr vert="horz" wrap="square" lIns="0" tIns="28791" rIns="0" bIns="0" rtlCol="0">
            <a:spAutoFit/>
          </a:bodyPr>
          <a:lstStyle/>
          <a:p>
            <a:pPr marL="60461" defTabSz="829178">
              <a:spcBef>
                <a:spcPts val="227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27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6" y="788641"/>
            <a:ext cx="3472762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-18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r>
              <a:rPr sz="2539" b="1" spc="-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18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9749" y="1733857"/>
            <a:ext cx="1714788" cy="1602503"/>
          </a:xfrm>
          <a:custGeom>
            <a:avLst/>
            <a:gdLst/>
            <a:ahLst/>
            <a:cxnLst/>
            <a:rect l="l" t="t" r="r" b="b"/>
            <a:pathLst>
              <a:path w="1891029" h="1767204">
                <a:moveTo>
                  <a:pt x="1890522" y="1734111"/>
                </a:moveTo>
                <a:lnTo>
                  <a:pt x="1880616" y="1732587"/>
                </a:lnTo>
                <a:lnTo>
                  <a:pt x="1869948" y="1730301"/>
                </a:lnTo>
                <a:lnTo>
                  <a:pt x="1858518" y="1728777"/>
                </a:lnTo>
                <a:lnTo>
                  <a:pt x="1804152" y="1719497"/>
                </a:lnTo>
                <a:lnTo>
                  <a:pt x="1752484" y="1708192"/>
                </a:lnTo>
                <a:lnTo>
                  <a:pt x="1703334" y="1694572"/>
                </a:lnTo>
                <a:lnTo>
                  <a:pt x="1656523" y="1678346"/>
                </a:lnTo>
                <a:lnTo>
                  <a:pt x="1611871" y="1659224"/>
                </a:lnTo>
                <a:lnTo>
                  <a:pt x="1569198" y="1636915"/>
                </a:lnTo>
                <a:lnTo>
                  <a:pt x="1528323" y="1611130"/>
                </a:lnTo>
                <a:lnTo>
                  <a:pt x="1489068" y="1581577"/>
                </a:lnTo>
                <a:lnTo>
                  <a:pt x="1451252" y="1547967"/>
                </a:lnTo>
                <a:lnTo>
                  <a:pt x="1414696" y="1510008"/>
                </a:lnTo>
                <a:lnTo>
                  <a:pt x="1379220" y="1467411"/>
                </a:lnTo>
                <a:lnTo>
                  <a:pt x="1352550" y="1430073"/>
                </a:lnTo>
                <a:lnTo>
                  <a:pt x="1326781" y="1387585"/>
                </a:lnTo>
                <a:lnTo>
                  <a:pt x="1302512" y="1343255"/>
                </a:lnTo>
                <a:lnTo>
                  <a:pt x="1279589" y="1297442"/>
                </a:lnTo>
                <a:lnTo>
                  <a:pt x="1257857" y="1250504"/>
                </a:lnTo>
                <a:lnTo>
                  <a:pt x="1237159" y="1202797"/>
                </a:lnTo>
                <a:lnTo>
                  <a:pt x="1217341" y="1154680"/>
                </a:lnTo>
                <a:lnTo>
                  <a:pt x="1198247" y="1106509"/>
                </a:lnTo>
                <a:lnTo>
                  <a:pt x="1143762" y="965253"/>
                </a:lnTo>
                <a:lnTo>
                  <a:pt x="1123950" y="911913"/>
                </a:lnTo>
                <a:lnTo>
                  <a:pt x="1084326" y="802947"/>
                </a:lnTo>
                <a:lnTo>
                  <a:pt x="1067265" y="756668"/>
                </a:lnTo>
                <a:lnTo>
                  <a:pt x="999928" y="569865"/>
                </a:lnTo>
                <a:lnTo>
                  <a:pt x="965773" y="476249"/>
                </a:lnTo>
                <a:lnTo>
                  <a:pt x="948315" y="429587"/>
                </a:lnTo>
                <a:lnTo>
                  <a:pt x="930507" y="383098"/>
                </a:lnTo>
                <a:lnTo>
                  <a:pt x="912275" y="336840"/>
                </a:lnTo>
                <a:lnTo>
                  <a:pt x="893544" y="290868"/>
                </a:lnTo>
                <a:lnTo>
                  <a:pt x="874241" y="245241"/>
                </a:lnTo>
                <a:lnTo>
                  <a:pt x="854294" y="200015"/>
                </a:lnTo>
                <a:lnTo>
                  <a:pt x="833627" y="155247"/>
                </a:lnTo>
                <a:lnTo>
                  <a:pt x="816863" y="124005"/>
                </a:lnTo>
                <a:lnTo>
                  <a:pt x="809243" y="109527"/>
                </a:lnTo>
                <a:lnTo>
                  <a:pt x="793241" y="83619"/>
                </a:lnTo>
                <a:lnTo>
                  <a:pt x="758158" y="39204"/>
                </a:lnTo>
                <a:lnTo>
                  <a:pt x="724216" y="11466"/>
                </a:lnTo>
                <a:lnTo>
                  <a:pt x="691739" y="0"/>
                </a:lnTo>
                <a:lnTo>
                  <a:pt x="661049" y="4401"/>
                </a:lnTo>
                <a:lnTo>
                  <a:pt x="606322" y="59188"/>
                </a:lnTo>
                <a:lnTo>
                  <a:pt x="582929" y="108765"/>
                </a:lnTo>
                <a:lnTo>
                  <a:pt x="554159" y="187076"/>
                </a:lnTo>
                <a:lnTo>
                  <a:pt x="537880" y="236714"/>
                </a:lnTo>
                <a:lnTo>
                  <a:pt x="506247" y="336216"/>
                </a:lnTo>
                <a:lnTo>
                  <a:pt x="489761" y="385764"/>
                </a:lnTo>
                <a:lnTo>
                  <a:pt x="472076" y="434968"/>
                </a:lnTo>
                <a:lnTo>
                  <a:pt x="452627" y="483669"/>
                </a:lnTo>
                <a:lnTo>
                  <a:pt x="441197" y="509577"/>
                </a:lnTo>
                <a:lnTo>
                  <a:pt x="410302" y="582208"/>
                </a:lnTo>
                <a:lnTo>
                  <a:pt x="391214" y="628296"/>
                </a:lnTo>
                <a:lnTo>
                  <a:pt x="372477" y="674503"/>
                </a:lnTo>
                <a:lnTo>
                  <a:pt x="354060" y="720821"/>
                </a:lnTo>
                <a:lnTo>
                  <a:pt x="335938" y="767242"/>
                </a:lnTo>
                <a:lnTo>
                  <a:pt x="300458" y="860358"/>
                </a:lnTo>
                <a:lnTo>
                  <a:pt x="265811" y="953784"/>
                </a:lnTo>
                <a:lnTo>
                  <a:pt x="231769" y="1047452"/>
                </a:lnTo>
                <a:lnTo>
                  <a:pt x="147827" y="1282245"/>
                </a:lnTo>
                <a:lnTo>
                  <a:pt x="89153" y="1449885"/>
                </a:lnTo>
                <a:lnTo>
                  <a:pt x="0" y="1708203"/>
                </a:lnTo>
                <a:lnTo>
                  <a:pt x="31242" y="1718871"/>
                </a:lnTo>
                <a:lnTo>
                  <a:pt x="121157" y="1461315"/>
                </a:lnTo>
                <a:lnTo>
                  <a:pt x="150113" y="1376733"/>
                </a:lnTo>
                <a:lnTo>
                  <a:pt x="179831" y="1292913"/>
                </a:lnTo>
                <a:lnTo>
                  <a:pt x="283708" y="1002383"/>
                </a:lnTo>
                <a:lnTo>
                  <a:pt x="319258" y="905646"/>
                </a:lnTo>
                <a:lnTo>
                  <a:pt x="355621" y="809215"/>
                </a:lnTo>
                <a:lnTo>
                  <a:pt x="374172" y="761163"/>
                </a:lnTo>
                <a:lnTo>
                  <a:pt x="393005" y="713244"/>
                </a:lnTo>
                <a:lnTo>
                  <a:pt x="412145" y="665479"/>
                </a:lnTo>
                <a:lnTo>
                  <a:pt x="431620" y="617886"/>
                </a:lnTo>
                <a:lnTo>
                  <a:pt x="451456" y="570484"/>
                </a:lnTo>
                <a:lnTo>
                  <a:pt x="483107" y="496623"/>
                </a:lnTo>
                <a:lnTo>
                  <a:pt x="493775" y="469953"/>
                </a:lnTo>
                <a:lnTo>
                  <a:pt x="511786" y="423603"/>
                </a:lnTo>
                <a:lnTo>
                  <a:pt x="528278" y="376543"/>
                </a:lnTo>
                <a:lnTo>
                  <a:pt x="543782" y="329041"/>
                </a:lnTo>
                <a:lnTo>
                  <a:pt x="573954" y="233791"/>
                </a:lnTo>
                <a:lnTo>
                  <a:pt x="589684" y="186581"/>
                </a:lnTo>
                <a:lnTo>
                  <a:pt x="606551" y="140007"/>
                </a:lnTo>
                <a:lnTo>
                  <a:pt x="610361" y="130101"/>
                </a:lnTo>
                <a:lnTo>
                  <a:pt x="613409" y="120957"/>
                </a:lnTo>
                <a:lnTo>
                  <a:pt x="617219" y="112575"/>
                </a:lnTo>
                <a:lnTo>
                  <a:pt x="643804" y="62379"/>
                </a:lnTo>
                <a:lnTo>
                  <a:pt x="670273" y="37045"/>
                </a:lnTo>
                <a:lnTo>
                  <a:pt x="698308" y="35742"/>
                </a:lnTo>
                <a:lnTo>
                  <a:pt x="729593" y="57639"/>
                </a:lnTo>
                <a:lnTo>
                  <a:pt x="765809" y="101907"/>
                </a:lnTo>
                <a:lnTo>
                  <a:pt x="787907" y="140007"/>
                </a:lnTo>
                <a:lnTo>
                  <a:pt x="824134" y="215316"/>
                </a:lnTo>
                <a:lnTo>
                  <a:pt x="844416" y="260843"/>
                </a:lnTo>
                <a:lnTo>
                  <a:pt x="864060" y="306983"/>
                </a:lnTo>
                <a:lnTo>
                  <a:pt x="883137" y="353649"/>
                </a:lnTo>
                <a:lnTo>
                  <a:pt x="901714" y="400755"/>
                </a:lnTo>
                <a:lnTo>
                  <a:pt x="919860" y="448215"/>
                </a:lnTo>
                <a:lnTo>
                  <a:pt x="937643" y="495943"/>
                </a:lnTo>
                <a:lnTo>
                  <a:pt x="972398" y="591858"/>
                </a:lnTo>
                <a:lnTo>
                  <a:pt x="1023527" y="735588"/>
                </a:lnTo>
                <a:lnTo>
                  <a:pt x="1057744" y="830308"/>
                </a:lnTo>
                <a:lnTo>
                  <a:pt x="1075098" y="877079"/>
                </a:lnTo>
                <a:lnTo>
                  <a:pt x="1092708" y="923343"/>
                </a:lnTo>
                <a:lnTo>
                  <a:pt x="1132332" y="1030023"/>
                </a:lnTo>
                <a:lnTo>
                  <a:pt x="1170427" y="1126457"/>
                </a:lnTo>
                <a:lnTo>
                  <a:pt x="1190300" y="1176130"/>
                </a:lnTo>
                <a:lnTo>
                  <a:pt x="1210986" y="1226069"/>
                </a:lnTo>
                <a:lnTo>
                  <a:pt x="1232681" y="1275749"/>
                </a:lnTo>
                <a:lnTo>
                  <a:pt x="1255584" y="1324641"/>
                </a:lnTo>
                <a:lnTo>
                  <a:pt x="1279889" y="1372217"/>
                </a:lnTo>
                <a:lnTo>
                  <a:pt x="1305796" y="1417951"/>
                </a:lnTo>
                <a:lnTo>
                  <a:pt x="1333500" y="1461315"/>
                </a:lnTo>
                <a:lnTo>
                  <a:pt x="1361694" y="1499415"/>
                </a:lnTo>
                <a:lnTo>
                  <a:pt x="1395048" y="1538324"/>
                </a:lnTo>
                <a:lnTo>
                  <a:pt x="1429475" y="1573492"/>
                </a:lnTo>
                <a:lnTo>
                  <a:pt x="1465069" y="1605111"/>
                </a:lnTo>
                <a:lnTo>
                  <a:pt x="1501921" y="1633372"/>
                </a:lnTo>
                <a:lnTo>
                  <a:pt x="1540125" y="1658466"/>
                </a:lnTo>
                <a:lnTo>
                  <a:pt x="1579773" y="1680585"/>
                </a:lnTo>
                <a:lnTo>
                  <a:pt x="1620958" y="1699921"/>
                </a:lnTo>
                <a:lnTo>
                  <a:pt x="1663773" y="1716664"/>
                </a:lnTo>
                <a:lnTo>
                  <a:pt x="1708310" y="1731007"/>
                </a:lnTo>
                <a:lnTo>
                  <a:pt x="1754662" y="1743140"/>
                </a:lnTo>
                <a:lnTo>
                  <a:pt x="1802923" y="1753255"/>
                </a:lnTo>
                <a:lnTo>
                  <a:pt x="1853183" y="1761543"/>
                </a:lnTo>
                <a:lnTo>
                  <a:pt x="1864614" y="1763067"/>
                </a:lnTo>
                <a:lnTo>
                  <a:pt x="1874520" y="1765353"/>
                </a:lnTo>
                <a:lnTo>
                  <a:pt x="1883664" y="1766877"/>
                </a:lnTo>
                <a:lnTo>
                  <a:pt x="1890522" y="1734111"/>
                </a:lnTo>
                <a:close/>
              </a:path>
            </a:pathLst>
          </a:custGeom>
          <a:solidFill>
            <a:srgbClr val="3E6DC2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6169" y="1483769"/>
            <a:ext cx="873516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91" dirty="0">
                <a:solidFill>
                  <a:prstClr val="black"/>
                </a:solidFill>
                <a:latin typeface="Trebuchet MS"/>
                <a:cs typeface="Trebuchet MS"/>
              </a:rPr>
              <a:t>Test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36587" y="1797244"/>
            <a:ext cx="2314215" cy="1500583"/>
            <a:chOff x="7597013" y="1981961"/>
            <a:chExt cx="2552065" cy="1654810"/>
          </a:xfrm>
        </p:grpSpPr>
        <p:sp>
          <p:nvSpPr>
            <p:cNvPr id="6" name="object 6"/>
            <p:cNvSpPr/>
            <p:nvPr/>
          </p:nvSpPr>
          <p:spPr>
            <a:xfrm>
              <a:off x="7808849" y="2008631"/>
              <a:ext cx="821690" cy="147320"/>
            </a:xfrm>
            <a:custGeom>
              <a:avLst/>
              <a:gdLst/>
              <a:ahLst/>
              <a:cxnLst/>
              <a:rect l="l" t="t" r="r" b="b"/>
              <a:pathLst>
                <a:path w="821690" h="147319">
                  <a:moveTo>
                    <a:pt x="821436" y="73151"/>
                  </a:moveTo>
                  <a:lnTo>
                    <a:pt x="748284" y="0"/>
                  </a:lnTo>
                  <a:lnTo>
                    <a:pt x="748284" y="36575"/>
                  </a:lnTo>
                  <a:lnTo>
                    <a:pt x="0" y="36575"/>
                  </a:lnTo>
                  <a:lnTo>
                    <a:pt x="0" y="110489"/>
                  </a:lnTo>
                  <a:lnTo>
                    <a:pt x="748284" y="110489"/>
                  </a:lnTo>
                  <a:lnTo>
                    <a:pt x="748284" y="147065"/>
                  </a:lnTo>
                  <a:lnTo>
                    <a:pt x="821436" y="73151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797431" y="1981961"/>
              <a:ext cx="848994" cy="200660"/>
            </a:xfrm>
            <a:custGeom>
              <a:avLst/>
              <a:gdLst/>
              <a:ahLst/>
              <a:cxnLst/>
              <a:rect l="l" t="t" r="r" b="b"/>
              <a:pathLst>
                <a:path w="848995" h="200660">
                  <a:moveTo>
                    <a:pt x="759714" y="52577"/>
                  </a:moveTo>
                  <a:lnTo>
                    <a:pt x="0" y="52577"/>
                  </a:lnTo>
                  <a:lnTo>
                    <a:pt x="0" y="147827"/>
                  </a:lnTo>
                  <a:lnTo>
                    <a:pt x="11429" y="147827"/>
                  </a:lnTo>
                  <a:lnTo>
                    <a:pt x="11430" y="74675"/>
                  </a:lnTo>
                  <a:lnTo>
                    <a:pt x="22098" y="63245"/>
                  </a:lnTo>
                  <a:lnTo>
                    <a:pt x="22098" y="74675"/>
                  </a:lnTo>
                  <a:lnTo>
                    <a:pt x="748283" y="74675"/>
                  </a:lnTo>
                  <a:lnTo>
                    <a:pt x="748283" y="63245"/>
                  </a:lnTo>
                  <a:lnTo>
                    <a:pt x="759714" y="52577"/>
                  </a:lnTo>
                  <a:close/>
                </a:path>
                <a:path w="848995" h="200660">
                  <a:moveTo>
                    <a:pt x="22098" y="74675"/>
                  </a:moveTo>
                  <a:lnTo>
                    <a:pt x="22098" y="63245"/>
                  </a:lnTo>
                  <a:lnTo>
                    <a:pt x="11430" y="74675"/>
                  </a:lnTo>
                  <a:lnTo>
                    <a:pt x="22098" y="74675"/>
                  </a:lnTo>
                  <a:close/>
                </a:path>
                <a:path w="848995" h="200660">
                  <a:moveTo>
                    <a:pt x="22098" y="125729"/>
                  </a:moveTo>
                  <a:lnTo>
                    <a:pt x="22098" y="74675"/>
                  </a:lnTo>
                  <a:lnTo>
                    <a:pt x="11430" y="74675"/>
                  </a:lnTo>
                  <a:lnTo>
                    <a:pt x="11430" y="125729"/>
                  </a:lnTo>
                  <a:lnTo>
                    <a:pt x="22098" y="125729"/>
                  </a:lnTo>
                  <a:close/>
                </a:path>
                <a:path w="848995" h="200660">
                  <a:moveTo>
                    <a:pt x="770382" y="147065"/>
                  </a:moveTo>
                  <a:lnTo>
                    <a:pt x="770382" y="125729"/>
                  </a:lnTo>
                  <a:lnTo>
                    <a:pt x="11430" y="125729"/>
                  </a:lnTo>
                  <a:lnTo>
                    <a:pt x="22098" y="137159"/>
                  </a:lnTo>
                  <a:lnTo>
                    <a:pt x="22098" y="147827"/>
                  </a:lnTo>
                  <a:lnTo>
                    <a:pt x="748283" y="147827"/>
                  </a:lnTo>
                  <a:lnTo>
                    <a:pt x="748283" y="137159"/>
                  </a:lnTo>
                  <a:lnTo>
                    <a:pt x="759714" y="147827"/>
                  </a:lnTo>
                  <a:lnTo>
                    <a:pt x="759714" y="157733"/>
                  </a:lnTo>
                  <a:lnTo>
                    <a:pt x="770382" y="147065"/>
                  </a:lnTo>
                  <a:close/>
                </a:path>
                <a:path w="848995" h="200660">
                  <a:moveTo>
                    <a:pt x="22098" y="147827"/>
                  </a:moveTo>
                  <a:lnTo>
                    <a:pt x="22098" y="137159"/>
                  </a:lnTo>
                  <a:lnTo>
                    <a:pt x="11430" y="125729"/>
                  </a:lnTo>
                  <a:lnTo>
                    <a:pt x="11429" y="147827"/>
                  </a:lnTo>
                  <a:lnTo>
                    <a:pt x="22098" y="147827"/>
                  </a:lnTo>
                  <a:close/>
                </a:path>
                <a:path w="848995" h="200660">
                  <a:moveTo>
                    <a:pt x="848868" y="99821"/>
                  </a:moveTo>
                  <a:lnTo>
                    <a:pt x="748283" y="0"/>
                  </a:lnTo>
                  <a:lnTo>
                    <a:pt x="748283" y="52577"/>
                  </a:lnTo>
                  <a:lnTo>
                    <a:pt x="751332" y="52577"/>
                  </a:lnTo>
                  <a:lnTo>
                    <a:pt x="751332" y="34289"/>
                  </a:lnTo>
                  <a:lnTo>
                    <a:pt x="770382" y="26669"/>
                  </a:lnTo>
                  <a:lnTo>
                    <a:pt x="770382" y="53339"/>
                  </a:lnTo>
                  <a:lnTo>
                    <a:pt x="817245" y="100202"/>
                  </a:lnTo>
                  <a:lnTo>
                    <a:pt x="825246" y="92201"/>
                  </a:lnTo>
                  <a:lnTo>
                    <a:pt x="825246" y="123443"/>
                  </a:lnTo>
                  <a:lnTo>
                    <a:pt x="848868" y="99821"/>
                  </a:lnTo>
                  <a:close/>
                </a:path>
                <a:path w="848995" h="200660">
                  <a:moveTo>
                    <a:pt x="759714" y="74675"/>
                  </a:moveTo>
                  <a:lnTo>
                    <a:pt x="759714" y="52577"/>
                  </a:lnTo>
                  <a:lnTo>
                    <a:pt x="748283" y="63245"/>
                  </a:lnTo>
                  <a:lnTo>
                    <a:pt x="748283" y="74675"/>
                  </a:lnTo>
                  <a:lnTo>
                    <a:pt x="759714" y="74675"/>
                  </a:lnTo>
                  <a:close/>
                </a:path>
                <a:path w="848995" h="200660">
                  <a:moveTo>
                    <a:pt x="759714" y="147827"/>
                  </a:moveTo>
                  <a:lnTo>
                    <a:pt x="748283" y="137159"/>
                  </a:lnTo>
                  <a:lnTo>
                    <a:pt x="748283" y="147827"/>
                  </a:lnTo>
                  <a:lnTo>
                    <a:pt x="759714" y="147827"/>
                  </a:lnTo>
                  <a:close/>
                </a:path>
                <a:path w="848995" h="200660">
                  <a:moveTo>
                    <a:pt x="759714" y="157733"/>
                  </a:moveTo>
                  <a:lnTo>
                    <a:pt x="759714" y="147827"/>
                  </a:lnTo>
                  <a:lnTo>
                    <a:pt x="748283" y="147827"/>
                  </a:lnTo>
                  <a:lnTo>
                    <a:pt x="748283" y="200405"/>
                  </a:lnTo>
                  <a:lnTo>
                    <a:pt x="751332" y="197357"/>
                  </a:lnTo>
                  <a:lnTo>
                    <a:pt x="751332" y="166115"/>
                  </a:lnTo>
                  <a:lnTo>
                    <a:pt x="759714" y="157733"/>
                  </a:lnTo>
                  <a:close/>
                </a:path>
                <a:path w="848995" h="200660">
                  <a:moveTo>
                    <a:pt x="770382" y="53339"/>
                  </a:moveTo>
                  <a:lnTo>
                    <a:pt x="770382" y="26669"/>
                  </a:lnTo>
                  <a:lnTo>
                    <a:pt x="751332" y="34289"/>
                  </a:lnTo>
                  <a:lnTo>
                    <a:pt x="770382" y="53339"/>
                  </a:lnTo>
                  <a:close/>
                </a:path>
                <a:path w="848995" h="200660">
                  <a:moveTo>
                    <a:pt x="770382" y="74675"/>
                  </a:moveTo>
                  <a:lnTo>
                    <a:pt x="770382" y="53339"/>
                  </a:lnTo>
                  <a:lnTo>
                    <a:pt x="751332" y="34289"/>
                  </a:lnTo>
                  <a:lnTo>
                    <a:pt x="751332" y="52577"/>
                  </a:lnTo>
                  <a:lnTo>
                    <a:pt x="759714" y="52577"/>
                  </a:lnTo>
                  <a:lnTo>
                    <a:pt x="759714" y="74675"/>
                  </a:lnTo>
                  <a:lnTo>
                    <a:pt x="770382" y="74675"/>
                  </a:lnTo>
                  <a:close/>
                </a:path>
                <a:path w="848995" h="200660">
                  <a:moveTo>
                    <a:pt x="825246" y="123443"/>
                  </a:moveTo>
                  <a:lnTo>
                    <a:pt x="825246" y="108203"/>
                  </a:lnTo>
                  <a:lnTo>
                    <a:pt x="817245" y="100202"/>
                  </a:lnTo>
                  <a:lnTo>
                    <a:pt x="751332" y="166115"/>
                  </a:lnTo>
                  <a:lnTo>
                    <a:pt x="770382" y="173735"/>
                  </a:lnTo>
                  <a:lnTo>
                    <a:pt x="770382" y="178307"/>
                  </a:lnTo>
                  <a:lnTo>
                    <a:pt x="825246" y="123443"/>
                  </a:lnTo>
                  <a:close/>
                </a:path>
                <a:path w="848995" h="200660">
                  <a:moveTo>
                    <a:pt x="770382" y="178307"/>
                  </a:moveTo>
                  <a:lnTo>
                    <a:pt x="770382" y="173735"/>
                  </a:lnTo>
                  <a:lnTo>
                    <a:pt x="751332" y="166115"/>
                  </a:lnTo>
                  <a:lnTo>
                    <a:pt x="751332" y="197357"/>
                  </a:lnTo>
                  <a:lnTo>
                    <a:pt x="770382" y="178307"/>
                  </a:lnTo>
                  <a:close/>
                </a:path>
                <a:path w="848995" h="200660">
                  <a:moveTo>
                    <a:pt x="825246" y="108203"/>
                  </a:moveTo>
                  <a:lnTo>
                    <a:pt x="825246" y="92201"/>
                  </a:lnTo>
                  <a:lnTo>
                    <a:pt x="817245" y="100202"/>
                  </a:lnTo>
                  <a:lnTo>
                    <a:pt x="825246" y="10820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597013" y="2049779"/>
              <a:ext cx="2552065" cy="1586865"/>
            </a:xfrm>
            <a:custGeom>
              <a:avLst/>
              <a:gdLst/>
              <a:ahLst/>
              <a:cxnLst/>
              <a:rect l="l" t="t" r="r" b="b"/>
              <a:pathLst>
                <a:path w="2552065" h="1586864">
                  <a:moveTo>
                    <a:pt x="2551938" y="1556003"/>
                  </a:moveTo>
                  <a:lnTo>
                    <a:pt x="2443734" y="1505711"/>
                  </a:lnTo>
                  <a:lnTo>
                    <a:pt x="2336292" y="1453895"/>
                  </a:lnTo>
                  <a:lnTo>
                    <a:pt x="2282952" y="1427225"/>
                  </a:lnTo>
                  <a:lnTo>
                    <a:pt x="2238366" y="1403765"/>
                  </a:lnTo>
                  <a:lnTo>
                    <a:pt x="2194433" y="1379608"/>
                  </a:lnTo>
                  <a:lnTo>
                    <a:pt x="2151187" y="1354669"/>
                  </a:lnTo>
                  <a:lnTo>
                    <a:pt x="2108660" y="1328860"/>
                  </a:lnTo>
                  <a:lnTo>
                    <a:pt x="2066885" y="1302092"/>
                  </a:lnTo>
                  <a:lnTo>
                    <a:pt x="2025896" y="1274278"/>
                  </a:lnTo>
                  <a:lnTo>
                    <a:pt x="1985725" y="1245330"/>
                  </a:lnTo>
                  <a:lnTo>
                    <a:pt x="1946407" y="1215161"/>
                  </a:lnTo>
                  <a:lnTo>
                    <a:pt x="1907974" y="1183683"/>
                  </a:lnTo>
                  <a:lnTo>
                    <a:pt x="1870460" y="1150807"/>
                  </a:lnTo>
                  <a:lnTo>
                    <a:pt x="1833897" y="1116448"/>
                  </a:lnTo>
                  <a:lnTo>
                    <a:pt x="1798320" y="1080515"/>
                  </a:lnTo>
                  <a:lnTo>
                    <a:pt x="1756410" y="1034033"/>
                  </a:lnTo>
                  <a:lnTo>
                    <a:pt x="1706955" y="965852"/>
                  </a:lnTo>
                  <a:lnTo>
                    <a:pt x="1679942" y="921171"/>
                  </a:lnTo>
                  <a:lnTo>
                    <a:pt x="1655140" y="875164"/>
                  </a:lnTo>
                  <a:lnTo>
                    <a:pt x="1632133" y="828151"/>
                  </a:lnTo>
                  <a:lnTo>
                    <a:pt x="1610505" y="780452"/>
                  </a:lnTo>
                  <a:lnTo>
                    <a:pt x="1589840" y="732387"/>
                  </a:lnTo>
                  <a:lnTo>
                    <a:pt x="1569720" y="684275"/>
                  </a:lnTo>
                  <a:lnTo>
                    <a:pt x="1503426" y="512063"/>
                  </a:lnTo>
                  <a:lnTo>
                    <a:pt x="1487424" y="468629"/>
                  </a:lnTo>
                  <a:lnTo>
                    <a:pt x="1474122" y="436566"/>
                  </a:lnTo>
                  <a:lnTo>
                    <a:pt x="1420369" y="293936"/>
                  </a:lnTo>
                  <a:lnTo>
                    <a:pt x="1398183" y="238998"/>
                  </a:lnTo>
                  <a:lnTo>
                    <a:pt x="1374038" y="184406"/>
                  </a:lnTo>
                  <a:lnTo>
                    <a:pt x="1348038" y="132584"/>
                  </a:lnTo>
                  <a:lnTo>
                    <a:pt x="1320288" y="85960"/>
                  </a:lnTo>
                  <a:lnTo>
                    <a:pt x="1290892" y="46958"/>
                  </a:lnTo>
                  <a:lnTo>
                    <a:pt x="1259955" y="18004"/>
                  </a:lnTo>
                  <a:lnTo>
                    <a:pt x="1217676" y="0"/>
                  </a:lnTo>
                  <a:lnTo>
                    <a:pt x="1207770" y="0"/>
                  </a:lnTo>
                  <a:lnTo>
                    <a:pt x="1199388" y="761"/>
                  </a:lnTo>
                  <a:lnTo>
                    <a:pt x="1197102" y="761"/>
                  </a:lnTo>
                  <a:lnTo>
                    <a:pt x="1136498" y="40966"/>
                  </a:lnTo>
                  <a:lnTo>
                    <a:pt x="1108552" y="79836"/>
                  </a:lnTo>
                  <a:lnTo>
                    <a:pt x="1084849" y="123827"/>
                  </a:lnTo>
                  <a:lnTo>
                    <a:pt x="1065163" y="167961"/>
                  </a:lnTo>
                  <a:lnTo>
                    <a:pt x="1049274" y="207263"/>
                  </a:lnTo>
                  <a:lnTo>
                    <a:pt x="1035558" y="243077"/>
                  </a:lnTo>
                  <a:lnTo>
                    <a:pt x="1021841" y="281177"/>
                  </a:lnTo>
                  <a:lnTo>
                    <a:pt x="1005609" y="329315"/>
                  </a:lnTo>
                  <a:lnTo>
                    <a:pt x="897088" y="670110"/>
                  </a:lnTo>
                  <a:lnTo>
                    <a:pt x="880645" y="718480"/>
                  </a:lnTo>
                  <a:lnTo>
                    <a:pt x="863549" y="766556"/>
                  </a:lnTo>
                  <a:lnTo>
                    <a:pt x="845662" y="814267"/>
                  </a:lnTo>
                  <a:lnTo>
                    <a:pt x="826845" y="861540"/>
                  </a:lnTo>
                  <a:lnTo>
                    <a:pt x="806958" y="908303"/>
                  </a:lnTo>
                  <a:lnTo>
                    <a:pt x="773430" y="973073"/>
                  </a:lnTo>
                  <a:lnTo>
                    <a:pt x="727602" y="1041749"/>
                  </a:lnTo>
                  <a:lnTo>
                    <a:pt x="696071" y="1078781"/>
                  </a:lnTo>
                  <a:lnTo>
                    <a:pt x="662256" y="1113233"/>
                  </a:lnTo>
                  <a:lnTo>
                    <a:pt x="626343" y="1145216"/>
                  </a:lnTo>
                  <a:lnTo>
                    <a:pt x="588517" y="1174838"/>
                  </a:lnTo>
                  <a:lnTo>
                    <a:pt x="548963" y="1202210"/>
                  </a:lnTo>
                  <a:lnTo>
                    <a:pt x="507866" y="1227439"/>
                  </a:lnTo>
                  <a:lnTo>
                    <a:pt x="465410" y="1250637"/>
                  </a:lnTo>
                  <a:lnTo>
                    <a:pt x="421781" y="1271911"/>
                  </a:lnTo>
                  <a:lnTo>
                    <a:pt x="377163" y="1291372"/>
                  </a:lnTo>
                  <a:lnTo>
                    <a:pt x="331743" y="1309128"/>
                  </a:lnTo>
                  <a:lnTo>
                    <a:pt x="285703" y="1325290"/>
                  </a:lnTo>
                  <a:lnTo>
                    <a:pt x="239230" y="1339965"/>
                  </a:lnTo>
                  <a:lnTo>
                    <a:pt x="192509" y="1353265"/>
                  </a:lnTo>
                  <a:lnTo>
                    <a:pt x="145723" y="1365297"/>
                  </a:lnTo>
                  <a:lnTo>
                    <a:pt x="99060" y="1376171"/>
                  </a:lnTo>
                  <a:lnTo>
                    <a:pt x="0" y="1399031"/>
                  </a:lnTo>
                  <a:lnTo>
                    <a:pt x="7620" y="1431797"/>
                  </a:lnTo>
                  <a:lnTo>
                    <a:pt x="106680" y="1408937"/>
                  </a:lnTo>
                  <a:lnTo>
                    <a:pt x="154930" y="1397650"/>
                  </a:lnTo>
                  <a:lnTo>
                    <a:pt x="203270" y="1385136"/>
                  </a:lnTo>
                  <a:lnTo>
                    <a:pt x="251511" y="1371287"/>
                  </a:lnTo>
                  <a:lnTo>
                    <a:pt x="299468" y="1355995"/>
                  </a:lnTo>
                  <a:lnTo>
                    <a:pt x="346955" y="1339151"/>
                  </a:lnTo>
                  <a:lnTo>
                    <a:pt x="393783" y="1320645"/>
                  </a:lnTo>
                  <a:lnTo>
                    <a:pt x="439768" y="1300370"/>
                  </a:lnTo>
                  <a:lnTo>
                    <a:pt x="484722" y="1278216"/>
                  </a:lnTo>
                  <a:lnTo>
                    <a:pt x="528459" y="1254076"/>
                  </a:lnTo>
                  <a:lnTo>
                    <a:pt x="570791" y="1227839"/>
                  </a:lnTo>
                  <a:lnTo>
                    <a:pt x="611534" y="1199398"/>
                  </a:lnTo>
                  <a:lnTo>
                    <a:pt x="650499" y="1168643"/>
                  </a:lnTo>
                  <a:lnTo>
                    <a:pt x="687501" y="1135467"/>
                  </a:lnTo>
                  <a:lnTo>
                    <a:pt x="722353" y="1099759"/>
                  </a:lnTo>
                  <a:lnTo>
                    <a:pt x="754868" y="1061412"/>
                  </a:lnTo>
                  <a:lnTo>
                    <a:pt x="784860" y="1020317"/>
                  </a:lnTo>
                  <a:lnTo>
                    <a:pt x="819912" y="957833"/>
                  </a:lnTo>
                  <a:lnTo>
                    <a:pt x="836676" y="922781"/>
                  </a:lnTo>
                  <a:lnTo>
                    <a:pt x="856982" y="875955"/>
                  </a:lnTo>
                  <a:lnTo>
                    <a:pt x="876124" y="828516"/>
                  </a:lnTo>
                  <a:lnTo>
                    <a:pt x="894255" y="780554"/>
                  </a:lnTo>
                  <a:lnTo>
                    <a:pt x="911529" y="732159"/>
                  </a:lnTo>
                  <a:lnTo>
                    <a:pt x="928100" y="683420"/>
                  </a:lnTo>
                  <a:lnTo>
                    <a:pt x="1021390" y="388765"/>
                  </a:lnTo>
                  <a:lnTo>
                    <a:pt x="1037353" y="340120"/>
                  </a:lnTo>
                  <a:lnTo>
                    <a:pt x="1066800" y="254507"/>
                  </a:lnTo>
                  <a:lnTo>
                    <a:pt x="1080516" y="218693"/>
                  </a:lnTo>
                  <a:lnTo>
                    <a:pt x="1098575" y="174317"/>
                  </a:lnTo>
                  <a:lnTo>
                    <a:pt x="1122878" y="122791"/>
                  </a:lnTo>
                  <a:lnTo>
                    <a:pt x="1152669" y="74449"/>
                  </a:lnTo>
                  <a:lnTo>
                    <a:pt x="1187196" y="39623"/>
                  </a:lnTo>
                  <a:lnTo>
                    <a:pt x="1202436" y="33854"/>
                  </a:lnTo>
                  <a:lnTo>
                    <a:pt x="1202436" y="33527"/>
                  </a:lnTo>
                  <a:lnTo>
                    <a:pt x="1207770" y="33043"/>
                  </a:lnTo>
                  <a:lnTo>
                    <a:pt x="1207770" y="32765"/>
                  </a:lnTo>
                  <a:lnTo>
                    <a:pt x="1210818" y="32765"/>
                  </a:lnTo>
                  <a:lnTo>
                    <a:pt x="1210818" y="33043"/>
                  </a:lnTo>
                  <a:lnTo>
                    <a:pt x="1216152" y="33527"/>
                  </a:lnTo>
                  <a:lnTo>
                    <a:pt x="1221486" y="35051"/>
                  </a:lnTo>
                  <a:lnTo>
                    <a:pt x="1271818" y="75702"/>
                  </a:lnTo>
                  <a:lnTo>
                    <a:pt x="1297176" y="112096"/>
                  </a:lnTo>
                  <a:lnTo>
                    <a:pt x="1322225" y="156252"/>
                  </a:lnTo>
                  <a:lnTo>
                    <a:pt x="1346637" y="205958"/>
                  </a:lnTo>
                  <a:lnTo>
                    <a:pt x="1370085" y="259003"/>
                  </a:lnTo>
                  <a:lnTo>
                    <a:pt x="1392241" y="313174"/>
                  </a:lnTo>
                  <a:lnTo>
                    <a:pt x="1412779" y="366259"/>
                  </a:lnTo>
                  <a:lnTo>
                    <a:pt x="1461399" y="496875"/>
                  </a:lnTo>
                  <a:lnTo>
                    <a:pt x="1472184" y="523493"/>
                  </a:lnTo>
                  <a:lnTo>
                    <a:pt x="1504950" y="610361"/>
                  </a:lnTo>
                  <a:lnTo>
                    <a:pt x="1539240" y="696467"/>
                  </a:lnTo>
                  <a:lnTo>
                    <a:pt x="1556766" y="739139"/>
                  </a:lnTo>
                  <a:lnTo>
                    <a:pt x="1576812" y="786070"/>
                  </a:lnTo>
                  <a:lnTo>
                    <a:pt x="1597880" y="833308"/>
                  </a:lnTo>
                  <a:lnTo>
                    <a:pt x="1620312" y="880296"/>
                  </a:lnTo>
                  <a:lnTo>
                    <a:pt x="1644449" y="926477"/>
                  </a:lnTo>
                  <a:lnTo>
                    <a:pt x="1670632" y="971294"/>
                  </a:lnTo>
                  <a:lnTo>
                    <a:pt x="1699203" y="1014190"/>
                  </a:lnTo>
                  <a:lnTo>
                    <a:pt x="1730502" y="1054607"/>
                  </a:lnTo>
                  <a:lnTo>
                    <a:pt x="1773174" y="1102613"/>
                  </a:lnTo>
                  <a:lnTo>
                    <a:pt x="1818132" y="1147571"/>
                  </a:lnTo>
                  <a:lnTo>
                    <a:pt x="1853960" y="1181140"/>
                  </a:lnTo>
                  <a:lnTo>
                    <a:pt x="1891278" y="1213589"/>
                  </a:lnTo>
                  <a:lnTo>
                    <a:pt x="1929924" y="1244923"/>
                  </a:lnTo>
                  <a:lnTo>
                    <a:pt x="1969738" y="1275149"/>
                  </a:lnTo>
                  <a:lnTo>
                    <a:pt x="2010561" y="1304272"/>
                  </a:lnTo>
                  <a:lnTo>
                    <a:pt x="2052233" y="1332298"/>
                  </a:lnTo>
                  <a:lnTo>
                    <a:pt x="2094592" y="1359233"/>
                  </a:lnTo>
                  <a:lnTo>
                    <a:pt x="2137480" y="1385083"/>
                  </a:lnTo>
                  <a:lnTo>
                    <a:pt x="2180736" y="1409854"/>
                  </a:lnTo>
                  <a:lnTo>
                    <a:pt x="2224200" y="1433552"/>
                  </a:lnTo>
                  <a:lnTo>
                    <a:pt x="2267712" y="1456181"/>
                  </a:lnTo>
                  <a:lnTo>
                    <a:pt x="2321052" y="1483613"/>
                  </a:lnTo>
                  <a:lnTo>
                    <a:pt x="2429256" y="1535429"/>
                  </a:lnTo>
                  <a:lnTo>
                    <a:pt x="2537460" y="1586483"/>
                  </a:lnTo>
                  <a:lnTo>
                    <a:pt x="2551938" y="1556003"/>
                  </a:lnTo>
                  <a:close/>
                </a:path>
                <a:path w="2552065" h="1586864">
                  <a:moveTo>
                    <a:pt x="1204722" y="33527"/>
                  </a:moveTo>
                  <a:lnTo>
                    <a:pt x="1202436" y="33527"/>
                  </a:lnTo>
                  <a:lnTo>
                    <a:pt x="1202436" y="33854"/>
                  </a:lnTo>
                  <a:lnTo>
                    <a:pt x="1204722" y="33527"/>
                  </a:lnTo>
                  <a:close/>
                </a:path>
                <a:path w="2552065" h="1586864">
                  <a:moveTo>
                    <a:pt x="1210818" y="32765"/>
                  </a:moveTo>
                  <a:lnTo>
                    <a:pt x="1207770" y="32765"/>
                  </a:lnTo>
                  <a:lnTo>
                    <a:pt x="1209294" y="32904"/>
                  </a:lnTo>
                  <a:lnTo>
                    <a:pt x="1210818" y="32765"/>
                  </a:lnTo>
                  <a:close/>
                </a:path>
                <a:path w="2552065" h="1586864">
                  <a:moveTo>
                    <a:pt x="1209294" y="32904"/>
                  </a:moveTo>
                  <a:lnTo>
                    <a:pt x="1207770" y="32765"/>
                  </a:lnTo>
                  <a:lnTo>
                    <a:pt x="1207770" y="33043"/>
                  </a:lnTo>
                  <a:lnTo>
                    <a:pt x="1209294" y="32904"/>
                  </a:lnTo>
                  <a:close/>
                </a:path>
                <a:path w="2552065" h="1586864">
                  <a:moveTo>
                    <a:pt x="1210818" y="33043"/>
                  </a:moveTo>
                  <a:lnTo>
                    <a:pt x="1210818" y="32765"/>
                  </a:lnTo>
                  <a:lnTo>
                    <a:pt x="1209294" y="32904"/>
                  </a:lnTo>
                  <a:lnTo>
                    <a:pt x="1210818" y="330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51916" y="1472022"/>
            <a:ext cx="51881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8340" y="1565996"/>
            <a:ext cx="958162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82" dirty="0">
                <a:solidFill>
                  <a:prstClr val="black"/>
                </a:solidFill>
                <a:latin typeface="Trebuchet MS"/>
                <a:cs typeface="Trebuchet MS"/>
              </a:rPr>
              <a:t>Training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82147" y="2013522"/>
            <a:ext cx="2084463" cy="1431485"/>
            <a:chOff x="6434201" y="2220467"/>
            <a:chExt cx="2298700" cy="1578610"/>
          </a:xfrm>
        </p:grpSpPr>
        <p:sp>
          <p:nvSpPr>
            <p:cNvPr id="12" name="object 12"/>
            <p:cNvSpPr/>
            <p:nvPr/>
          </p:nvSpPr>
          <p:spPr>
            <a:xfrm>
              <a:off x="6434201" y="2220467"/>
              <a:ext cx="2298700" cy="1578610"/>
            </a:xfrm>
            <a:custGeom>
              <a:avLst/>
              <a:gdLst/>
              <a:ahLst/>
              <a:cxnLst/>
              <a:rect l="l" t="t" r="r" b="b"/>
              <a:pathLst>
                <a:path w="2298700" h="1578610">
                  <a:moveTo>
                    <a:pt x="30480" y="1417320"/>
                  </a:moveTo>
                  <a:lnTo>
                    <a:pt x="24384" y="1392936"/>
                  </a:lnTo>
                  <a:lnTo>
                    <a:pt x="0" y="1399032"/>
                  </a:lnTo>
                  <a:lnTo>
                    <a:pt x="6096" y="1423416"/>
                  </a:lnTo>
                  <a:lnTo>
                    <a:pt x="30480" y="1417320"/>
                  </a:lnTo>
                  <a:close/>
                </a:path>
                <a:path w="2298700" h="1578610">
                  <a:moveTo>
                    <a:pt x="79248" y="1405128"/>
                  </a:moveTo>
                  <a:lnTo>
                    <a:pt x="73152" y="1380744"/>
                  </a:lnTo>
                  <a:lnTo>
                    <a:pt x="48768" y="1386840"/>
                  </a:lnTo>
                  <a:lnTo>
                    <a:pt x="54864" y="1411224"/>
                  </a:lnTo>
                  <a:lnTo>
                    <a:pt x="79248" y="1405128"/>
                  </a:lnTo>
                  <a:close/>
                </a:path>
                <a:path w="2298700" h="1578610">
                  <a:moveTo>
                    <a:pt x="128016" y="1392174"/>
                  </a:moveTo>
                  <a:lnTo>
                    <a:pt x="121157" y="1367790"/>
                  </a:lnTo>
                  <a:lnTo>
                    <a:pt x="96774" y="1374648"/>
                  </a:lnTo>
                  <a:lnTo>
                    <a:pt x="103632" y="1398270"/>
                  </a:lnTo>
                  <a:lnTo>
                    <a:pt x="128016" y="1392174"/>
                  </a:lnTo>
                  <a:close/>
                </a:path>
                <a:path w="2298700" h="1578610">
                  <a:moveTo>
                    <a:pt x="176022" y="1377696"/>
                  </a:moveTo>
                  <a:lnTo>
                    <a:pt x="169164" y="1354074"/>
                  </a:lnTo>
                  <a:lnTo>
                    <a:pt x="144780" y="1360932"/>
                  </a:lnTo>
                  <a:lnTo>
                    <a:pt x="152400" y="1385316"/>
                  </a:lnTo>
                  <a:lnTo>
                    <a:pt x="176022" y="1377696"/>
                  </a:lnTo>
                  <a:close/>
                </a:path>
                <a:path w="2298700" h="1578610">
                  <a:moveTo>
                    <a:pt x="224028" y="1363218"/>
                  </a:moveTo>
                  <a:lnTo>
                    <a:pt x="216408" y="1338834"/>
                  </a:lnTo>
                  <a:lnTo>
                    <a:pt x="199644" y="1344930"/>
                  </a:lnTo>
                  <a:lnTo>
                    <a:pt x="192786" y="1346454"/>
                  </a:lnTo>
                  <a:lnTo>
                    <a:pt x="200406" y="1370838"/>
                  </a:lnTo>
                  <a:lnTo>
                    <a:pt x="206502" y="1368552"/>
                  </a:lnTo>
                  <a:lnTo>
                    <a:pt x="224028" y="1363218"/>
                  </a:lnTo>
                  <a:close/>
                </a:path>
                <a:path w="2298700" h="1578610">
                  <a:moveTo>
                    <a:pt x="272034" y="1346454"/>
                  </a:moveTo>
                  <a:lnTo>
                    <a:pt x="263652" y="1322832"/>
                  </a:lnTo>
                  <a:lnTo>
                    <a:pt x="243078" y="1330452"/>
                  </a:lnTo>
                  <a:lnTo>
                    <a:pt x="240029" y="1331214"/>
                  </a:lnTo>
                  <a:lnTo>
                    <a:pt x="248411" y="1354836"/>
                  </a:lnTo>
                  <a:lnTo>
                    <a:pt x="250697" y="1354074"/>
                  </a:lnTo>
                  <a:lnTo>
                    <a:pt x="272034" y="1346454"/>
                  </a:lnTo>
                  <a:close/>
                </a:path>
                <a:path w="2298700" h="1578610">
                  <a:moveTo>
                    <a:pt x="319278" y="1328166"/>
                  </a:moveTo>
                  <a:lnTo>
                    <a:pt x="309372" y="1304544"/>
                  </a:lnTo>
                  <a:lnTo>
                    <a:pt x="307086" y="1306068"/>
                  </a:lnTo>
                  <a:lnTo>
                    <a:pt x="286512" y="1314450"/>
                  </a:lnTo>
                  <a:lnTo>
                    <a:pt x="295656" y="1337310"/>
                  </a:lnTo>
                  <a:lnTo>
                    <a:pt x="316230" y="1329690"/>
                  </a:lnTo>
                  <a:lnTo>
                    <a:pt x="319278" y="1328166"/>
                  </a:lnTo>
                  <a:close/>
                </a:path>
                <a:path w="2298700" h="1578610">
                  <a:moveTo>
                    <a:pt x="365760" y="1307592"/>
                  </a:moveTo>
                  <a:lnTo>
                    <a:pt x="355092" y="1284732"/>
                  </a:lnTo>
                  <a:lnTo>
                    <a:pt x="348234" y="1287780"/>
                  </a:lnTo>
                  <a:lnTo>
                    <a:pt x="332232" y="1295400"/>
                  </a:lnTo>
                  <a:lnTo>
                    <a:pt x="342900" y="1318260"/>
                  </a:lnTo>
                  <a:lnTo>
                    <a:pt x="358902" y="1310640"/>
                  </a:lnTo>
                  <a:lnTo>
                    <a:pt x="365760" y="1307592"/>
                  </a:lnTo>
                  <a:close/>
                </a:path>
                <a:path w="2298700" h="1578610">
                  <a:moveTo>
                    <a:pt x="410718" y="1284732"/>
                  </a:moveTo>
                  <a:lnTo>
                    <a:pt x="399288" y="1262634"/>
                  </a:lnTo>
                  <a:lnTo>
                    <a:pt x="389382" y="1267968"/>
                  </a:lnTo>
                  <a:lnTo>
                    <a:pt x="377190" y="1274064"/>
                  </a:lnTo>
                  <a:lnTo>
                    <a:pt x="388620" y="1296162"/>
                  </a:lnTo>
                  <a:lnTo>
                    <a:pt x="400812" y="1290066"/>
                  </a:lnTo>
                  <a:lnTo>
                    <a:pt x="410718" y="1284732"/>
                  </a:lnTo>
                  <a:close/>
                </a:path>
                <a:path w="2298700" h="1578610">
                  <a:moveTo>
                    <a:pt x="454914" y="1259586"/>
                  </a:moveTo>
                  <a:lnTo>
                    <a:pt x="441959" y="1238250"/>
                  </a:lnTo>
                  <a:lnTo>
                    <a:pt x="429768" y="1245108"/>
                  </a:lnTo>
                  <a:lnTo>
                    <a:pt x="420623" y="1250442"/>
                  </a:lnTo>
                  <a:lnTo>
                    <a:pt x="432816" y="1272540"/>
                  </a:lnTo>
                  <a:lnTo>
                    <a:pt x="442722" y="1267206"/>
                  </a:lnTo>
                  <a:lnTo>
                    <a:pt x="454914" y="1259586"/>
                  </a:lnTo>
                  <a:close/>
                </a:path>
                <a:path w="2298700" h="1578610">
                  <a:moveTo>
                    <a:pt x="497586" y="1231392"/>
                  </a:moveTo>
                  <a:lnTo>
                    <a:pt x="483108" y="1210818"/>
                  </a:lnTo>
                  <a:lnTo>
                    <a:pt x="462534" y="1224534"/>
                  </a:lnTo>
                  <a:lnTo>
                    <a:pt x="476250" y="1245870"/>
                  </a:lnTo>
                  <a:lnTo>
                    <a:pt x="483108" y="1241298"/>
                  </a:lnTo>
                  <a:lnTo>
                    <a:pt x="497586" y="1231392"/>
                  </a:lnTo>
                  <a:close/>
                </a:path>
                <a:path w="2298700" h="1578610">
                  <a:moveTo>
                    <a:pt x="537972" y="1200912"/>
                  </a:moveTo>
                  <a:lnTo>
                    <a:pt x="522731" y="1181100"/>
                  </a:lnTo>
                  <a:lnTo>
                    <a:pt x="508254" y="1192530"/>
                  </a:lnTo>
                  <a:lnTo>
                    <a:pt x="502920" y="1196340"/>
                  </a:lnTo>
                  <a:lnTo>
                    <a:pt x="518159" y="1216152"/>
                  </a:lnTo>
                  <a:lnTo>
                    <a:pt x="522731" y="1212342"/>
                  </a:lnTo>
                  <a:lnTo>
                    <a:pt x="537972" y="1200912"/>
                  </a:lnTo>
                  <a:close/>
                </a:path>
                <a:path w="2298700" h="1578610">
                  <a:moveTo>
                    <a:pt x="576834" y="1167384"/>
                  </a:moveTo>
                  <a:lnTo>
                    <a:pt x="560070" y="1149096"/>
                  </a:lnTo>
                  <a:lnTo>
                    <a:pt x="545592" y="1162050"/>
                  </a:lnTo>
                  <a:lnTo>
                    <a:pt x="541782" y="1165098"/>
                  </a:lnTo>
                  <a:lnTo>
                    <a:pt x="557784" y="1184148"/>
                  </a:lnTo>
                  <a:lnTo>
                    <a:pt x="561594" y="1181100"/>
                  </a:lnTo>
                  <a:lnTo>
                    <a:pt x="576834" y="1167384"/>
                  </a:lnTo>
                  <a:close/>
                </a:path>
                <a:path w="2298700" h="1578610">
                  <a:moveTo>
                    <a:pt x="613410" y="1132332"/>
                  </a:moveTo>
                  <a:lnTo>
                    <a:pt x="595122" y="1114806"/>
                  </a:lnTo>
                  <a:lnTo>
                    <a:pt x="577596" y="1132332"/>
                  </a:lnTo>
                  <a:lnTo>
                    <a:pt x="595122" y="1149858"/>
                  </a:lnTo>
                  <a:lnTo>
                    <a:pt x="599694" y="1146048"/>
                  </a:lnTo>
                  <a:lnTo>
                    <a:pt x="613410" y="1132332"/>
                  </a:lnTo>
                  <a:close/>
                </a:path>
                <a:path w="2298700" h="1578610">
                  <a:moveTo>
                    <a:pt x="646938" y="1094232"/>
                  </a:moveTo>
                  <a:lnTo>
                    <a:pt x="627888" y="1078230"/>
                  </a:lnTo>
                  <a:lnTo>
                    <a:pt x="611886" y="1096518"/>
                  </a:lnTo>
                  <a:lnTo>
                    <a:pt x="630174" y="1113282"/>
                  </a:lnTo>
                  <a:lnTo>
                    <a:pt x="635508" y="1107948"/>
                  </a:lnTo>
                  <a:lnTo>
                    <a:pt x="646938" y="1094232"/>
                  </a:lnTo>
                  <a:close/>
                </a:path>
                <a:path w="2298700" h="1578610">
                  <a:moveTo>
                    <a:pt x="678942" y="1054608"/>
                  </a:moveTo>
                  <a:lnTo>
                    <a:pt x="659130" y="1039368"/>
                  </a:lnTo>
                  <a:lnTo>
                    <a:pt x="643890" y="1059180"/>
                  </a:lnTo>
                  <a:lnTo>
                    <a:pt x="663702" y="1074420"/>
                  </a:lnTo>
                  <a:lnTo>
                    <a:pt x="670560" y="1065276"/>
                  </a:lnTo>
                  <a:lnTo>
                    <a:pt x="678942" y="1054608"/>
                  </a:lnTo>
                  <a:close/>
                </a:path>
                <a:path w="2298700" h="1578610">
                  <a:moveTo>
                    <a:pt x="706374" y="1010412"/>
                  </a:moveTo>
                  <a:lnTo>
                    <a:pt x="684276" y="998220"/>
                  </a:lnTo>
                  <a:lnTo>
                    <a:pt x="683514" y="1001268"/>
                  </a:lnTo>
                  <a:lnTo>
                    <a:pt x="675132" y="1014222"/>
                  </a:lnTo>
                  <a:lnTo>
                    <a:pt x="672084" y="1019556"/>
                  </a:lnTo>
                  <a:lnTo>
                    <a:pt x="693420" y="1032510"/>
                  </a:lnTo>
                  <a:lnTo>
                    <a:pt x="696468" y="1027938"/>
                  </a:lnTo>
                  <a:lnTo>
                    <a:pt x="704850" y="1013460"/>
                  </a:lnTo>
                  <a:lnTo>
                    <a:pt x="706374" y="1010412"/>
                  </a:lnTo>
                  <a:close/>
                </a:path>
                <a:path w="2298700" h="1578610">
                  <a:moveTo>
                    <a:pt x="729996" y="965454"/>
                  </a:moveTo>
                  <a:lnTo>
                    <a:pt x="707136" y="954786"/>
                  </a:lnTo>
                  <a:lnTo>
                    <a:pt x="696468" y="976122"/>
                  </a:lnTo>
                  <a:lnTo>
                    <a:pt x="718566" y="988314"/>
                  </a:lnTo>
                  <a:lnTo>
                    <a:pt x="729996" y="965454"/>
                  </a:lnTo>
                  <a:close/>
                </a:path>
                <a:path w="2298700" h="1578610">
                  <a:moveTo>
                    <a:pt x="750570" y="918972"/>
                  </a:moveTo>
                  <a:lnTo>
                    <a:pt x="727710" y="909066"/>
                  </a:lnTo>
                  <a:lnTo>
                    <a:pt x="717804" y="931926"/>
                  </a:lnTo>
                  <a:lnTo>
                    <a:pt x="740664" y="941832"/>
                  </a:lnTo>
                  <a:lnTo>
                    <a:pt x="750570" y="918972"/>
                  </a:lnTo>
                  <a:close/>
                </a:path>
                <a:path w="2298700" h="1578610">
                  <a:moveTo>
                    <a:pt x="769620" y="871728"/>
                  </a:moveTo>
                  <a:lnTo>
                    <a:pt x="745998" y="863346"/>
                  </a:lnTo>
                  <a:lnTo>
                    <a:pt x="742950" y="870204"/>
                  </a:lnTo>
                  <a:lnTo>
                    <a:pt x="736854" y="886206"/>
                  </a:lnTo>
                  <a:lnTo>
                    <a:pt x="759714" y="895350"/>
                  </a:lnTo>
                  <a:lnTo>
                    <a:pt x="766572" y="879348"/>
                  </a:lnTo>
                  <a:lnTo>
                    <a:pt x="769620" y="871728"/>
                  </a:lnTo>
                  <a:close/>
                </a:path>
                <a:path w="2298700" h="1578610">
                  <a:moveTo>
                    <a:pt x="786384" y="824484"/>
                  </a:moveTo>
                  <a:lnTo>
                    <a:pt x="762762" y="816102"/>
                  </a:lnTo>
                  <a:lnTo>
                    <a:pt x="757428" y="832104"/>
                  </a:lnTo>
                  <a:lnTo>
                    <a:pt x="754380" y="839724"/>
                  </a:lnTo>
                  <a:lnTo>
                    <a:pt x="778002" y="848106"/>
                  </a:lnTo>
                  <a:lnTo>
                    <a:pt x="781050" y="840486"/>
                  </a:lnTo>
                  <a:lnTo>
                    <a:pt x="786384" y="824484"/>
                  </a:lnTo>
                  <a:close/>
                </a:path>
                <a:path w="2298700" h="1578610">
                  <a:moveTo>
                    <a:pt x="802386" y="777240"/>
                  </a:moveTo>
                  <a:lnTo>
                    <a:pt x="778764" y="768858"/>
                  </a:lnTo>
                  <a:lnTo>
                    <a:pt x="771144" y="791718"/>
                  </a:lnTo>
                  <a:lnTo>
                    <a:pt x="771144" y="792480"/>
                  </a:lnTo>
                  <a:lnTo>
                    <a:pt x="794766" y="800862"/>
                  </a:lnTo>
                  <a:lnTo>
                    <a:pt x="794766" y="800100"/>
                  </a:lnTo>
                  <a:lnTo>
                    <a:pt x="802386" y="777240"/>
                  </a:lnTo>
                  <a:close/>
                </a:path>
                <a:path w="2298700" h="1578610">
                  <a:moveTo>
                    <a:pt x="817626" y="729234"/>
                  </a:moveTo>
                  <a:lnTo>
                    <a:pt x="794004" y="721614"/>
                  </a:lnTo>
                  <a:lnTo>
                    <a:pt x="786384" y="745236"/>
                  </a:lnTo>
                  <a:lnTo>
                    <a:pt x="810768" y="752856"/>
                  </a:lnTo>
                  <a:lnTo>
                    <a:pt x="817626" y="729234"/>
                  </a:lnTo>
                  <a:close/>
                </a:path>
                <a:path w="2298700" h="1578610">
                  <a:moveTo>
                    <a:pt x="832866" y="681228"/>
                  </a:moveTo>
                  <a:lnTo>
                    <a:pt x="808482" y="673608"/>
                  </a:lnTo>
                  <a:lnTo>
                    <a:pt x="801624" y="697992"/>
                  </a:lnTo>
                  <a:lnTo>
                    <a:pt x="825246" y="704850"/>
                  </a:lnTo>
                  <a:lnTo>
                    <a:pt x="832866" y="681228"/>
                  </a:lnTo>
                  <a:close/>
                </a:path>
                <a:path w="2298700" h="1578610">
                  <a:moveTo>
                    <a:pt x="846582" y="632460"/>
                  </a:moveTo>
                  <a:lnTo>
                    <a:pt x="822960" y="625602"/>
                  </a:lnTo>
                  <a:lnTo>
                    <a:pt x="816102" y="649986"/>
                  </a:lnTo>
                  <a:lnTo>
                    <a:pt x="839724" y="656844"/>
                  </a:lnTo>
                  <a:lnTo>
                    <a:pt x="846582" y="632460"/>
                  </a:lnTo>
                  <a:close/>
                </a:path>
                <a:path w="2298700" h="1578610">
                  <a:moveTo>
                    <a:pt x="861060" y="584454"/>
                  </a:moveTo>
                  <a:lnTo>
                    <a:pt x="836676" y="577596"/>
                  </a:lnTo>
                  <a:lnTo>
                    <a:pt x="829818" y="601980"/>
                  </a:lnTo>
                  <a:lnTo>
                    <a:pt x="854202" y="608838"/>
                  </a:lnTo>
                  <a:lnTo>
                    <a:pt x="861060" y="584454"/>
                  </a:lnTo>
                  <a:close/>
                </a:path>
                <a:path w="2298700" h="1578610">
                  <a:moveTo>
                    <a:pt x="874776" y="536448"/>
                  </a:moveTo>
                  <a:lnTo>
                    <a:pt x="850391" y="529590"/>
                  </a:lnTo>
                  <a:lnTo>
                    <a:pt x="849630" y="532638"/>
                  </a:lnTo>
                  <a:lnTo>
                    <a:pt x="843534" y="553212"/>
                  </a:lnTo>
                  <a:lnTo>
                    <a:pt x="867918" y="560070"/>
                  </a:lnTo>
                  <a:lnTo>
                    <a:pt x="873252" y="539496"/>
                  </a:lnTo>
                  <a:lnTo>
                    <a:pt x="874776" y="536448"/>
                  </a:lnTo>
                  <a:close/>
                </a:path>
                <a:path w="2298700" h="1578610">
                  <a:moveTo>
                    <a:pt x="887730" y="487680"/>
                  </a:moveTo>
                  <a:lnTo>
                    <a:pt x="864108" y="481584"/>
                  </a:lnTo>
                  <a:lnTo>
                    <a:pt x="857250" y="505206"/>
                  </a:lnTo>
                  <a:lnTo>
                    <a:pt x="880872" y="512064"/>
                  </a:lnTo>
                  <a:lnTo>
                    <a:pt x="887730" y="487680"/>
                  </a:lnTo>
                  <a:close/>
                </a:path>
                <a:path w="2298700" h="1578610">
                  <a:moveTo>
                    <a:pt x="901446" y="439674"/>
                  </a:moveTo>
                  <a:lnTo>
                    <a:pt x="877824" y="432816"/>
                  </a:lnTo>
                  <a:lnTo>
                    <a:pt x="874013" y="445008"/>
                  </a:lnTo>
                  <a:lnTo>
                    <a:pt x="870966" y="457200"/>
                  </a:lnTo>
                  <a:lnTo>
                    <a:pt x="894588" y="464058"/>
                  </a:lnTo>
                  <a:lnTo>
                    <a:pt x="898397" y="451866"/>
                  </a:lnTo>
                  <a:lnTo>
                    <a:pt x="901446" y="439674"/>
                  </a:lnTo>
                  <a:close/>
                </a:path>
                <a:path w="2298700" h="1578610">
                  <a:moveTo>
                    <a:pt x="915162" y="391668"/>
                  </a:moveTo>
                  <a:lnTo>
                    <a:pt x="891540" y="384810"/>
                  </a:lnTo>
                  <a:lnTo>
                    <a:pt x="886206" y="401574"/>
                  </a:lnTo>
                  <a:lnTo>
                    <a:pt x="884682" y="409194"/>
                  </a:lnTo>
                  <a:lnTo>
                    <a:pt x="908304" y="416052"/>
                  </a:lnTo>
                  <a:lnTo>
                    <a:pt x="910590" y="408432"/>
                  </a:lnTo>
                  <a:lnTo>
                    <a:pt x="915162" y="391668"/>
                  </a:lnTo>
                  <a:close/>
                </a:path>
                <a:path w="2298700" h="1578610">
                  <a:moveTo>
                    <a:pt x="929640" y="343662"/>
                  </a:moveTo>
                  <a:lnTo>
                    <a:pt x="905256" y="336804"/>
                  </a:lnTo>
                  <a:lnTo>
                    <a:pt x="898397" y="359664"/>
                  </a:lnTo>
                  <a:lnTo>
                    <a:pt x="898397" y="360426"/>
                  </a:lnTo>
                  <a:lnTo>
                    <a:pt x="922019" y="367284"/>
                  </a:lnTo>
                  <a:lnTo>
                    <a:pt x="922782" y="366522"/>
                  </a:lnTo>
                  <a:lnTo>
                    <a:pt x="929640" y="343662"/>
                  </a:lnTo>
                  <a:close/>
                </a:path>
                <a:path w="2298700" h="1578610">
                  <a:moveTo>
                    <a:pt x="944118" y="295656"/>
                  </a:moveTo>
                  <a:lnTo>
                    <a:pt x="919734" y="288798"/>
                  </a:lnTo>
                  <a:lnTo>
                    <a:pt x="912876" y="312420"/>
                  </a:lnTo>
                  <a:lnTo>
                    <a:pt x="936497" y="320040"/>
                  </a:lnTo>
                  <a:lnTo>
                    <a:pt x="944118" y="295656"/>
                  </a:lnTo>
                  <a:close/>
                </a:path>
                <a:path w="2298700" h="1578610">
                  <a:moveTo>
                    <a:pt x="959358" y="248412"/>
                  </a:moveTo>
                  <a:lnTo>
                    <a:pt x="934974" y="240030"/>
                  </a:lnTo>
                  <a:lnTo>
                    <a:pt x="934974" y="240792"/>
                  </a:lnTo>
                  <a:lnTo>
                    <a:pt x="927354" y="264414"/>
                  </a:lnTo>
                  <a:lnTo>
                    <a:pt x="951738" y="272034"/>
                  </a:lnTo>
                  <a:lnTo>
                    <a:pt x="958596" y="248412"/>
                  </a:lnTo>
                  <a:lnTo>
                    <a:pt x="959358" y="248412"/>
                  </a:lnTo>
                  <a:close/>
                </a:path>
                <a:path w="2298700" h="1578610">
                  <a:moveTo>
                    <a:pt x="975360" y="201168"/>
                  </a:moveTo>
                  <a:lnTo>
                    <a:pt x="951738" y="192786"/>
                  </a:lnTo>
                  <a:lnTo>
                    <a:pt x="947166" y="204978"/>
                  </a:lnTo>
                  <a:lnTo>
                    <a:pt x="943356" y="216408"/>
                  </a:lnTo>
                  <a:lnTo>
                    <a:pt x="966978" y="224790"/>
                  </a:lnTo>
                  <a:lnTo>
                    <a:pt x="970788" y="213360"/>
                  </a:lnTo>
                  <a:lnTo>
                    <a:pt x="975360" y="201168"/>
                  </a:lnTo>
                  <a:close/>
                </a:path>
                <a:path w="2298700" h="1578610">
                  <a:moveTo>
                    <a:pt x="992886" y="154686"/>
                  </a:moveTo>
                  <a:lnTo>
                    <a:pt x="969263" y="145542"/>
                  </a:lnTo>
                  <a:lnTo>
                    <a:pt x="960119" y="169164"/>
                  </a:lnTo>
                  <a:lnTo>
                    <a:pt x="983741" y="178308"/>
                  </a:lnTo>
                  <a:lnTo>
                    <a:pt x="992886" y="154686"/>
                  </a:lnTo>
                  <a:close/>
                </a:path>
                <a:path w="2298700" h="1578610">
                  <a:moveTo>
                    <a:pt x="1012697" y="109728"/>
                  </a:moveTo>
                  <a:lnTo>
                    <a:pt x="989838" y="99060"/>
                  </a:lnTo>
                  <a:lnTo>
                    <a:pt x="984504" y="110490"/>
                  </a:lnTo>
                  <a:lnTo>
                    <a:pt x="979932" y="121920"/>
                  </a:lnTo>
                  <a:lnTo>
                    <a:pt x="1002791" y="131826"/>
                  </a:lnTo>
                  <a:lnTo>
                    <a:pt x="1007363" y="120396"/>
                  </a:lnTo>
                  <a:lnTo>
                    <a:pt x="1012697" y="109728"/>
                  </a:lnTo>
                  <a:close/>
                </a:path>
                <a:path w="2298700" h="1578610">
                  <a:moveTo>
                    <a:pt x="1036319" y="67818"/>
                  </a:moveTo>
                  <a:lnTo>
                    <a:pt x="1015746" y="54102"/>
                  </a:lnTo>
                  <a:lnTo>
                    <a:pt x="1011174" y="60960"/>
                  </a:lnTo>
                  <a:lnTo>
                    <a:pt x="1002030" y="76200"/>
                  </a:lnTo>
                  <a:lnTo>
                    <a:pt x="1024128" y="88392"/>
                  </a:lnTo>
                  <a:lnTo>
                    <a:pt x="1026413" y="84582"/>
                  </a:lnTo>
                  <a:lnTo>
                    <a:pt x="1032510" y="73914"/>
                  </a:lnTo>
                  <a:lnTo>
                    <a:pt x="1036319" y="67818"/>
                  </a:lnTo>
                  <a:close/>
                </a:path>
                <a:path w="2298700" h="1578610">
                  <a:moveTo>
                    <a:pt x="1066800" y="33528"/>
                  </a:moveTo>
                  <a:lnTo>
                    <a:pt x="1051560" y="13716"/>
                  </a:lnTo>
                  <a:lnTo>
                    <a:pt x="1046226" y="17526"/>
                  </a:lnTo>
                  <a:lnTo>
                    <a:pt x="1038606" y="24384"/>
                  </a:lnTo>
                  <a:lnTo>
                    <a:pt x="1031747" y="32766"/>
                  </a:lnTo>
                  <a:lnTo>
                    <a:pt x="1030986" y="32766"/>
                  </a:lnTo>
                  <a:lnTo>
                    <a:pt x="1050798" y="48768"/>
                  </a:lnTo>
                  <a:lnTo>
                    <a:pt x="1050798" y="48006"/>
                  </a:lnTo>
                  <a:lnTo>
                    <a:pt x="1056894" y="41910"/>
                  </a:lnTo>
                  <a:lnTo>
                    <a:pt x="1062990" y="36576"/>
                  </a:lnTo>
                  <a:lnTo>
                    <a:pt x="1066800" y="33528"/>
                  </a:lnTo>
                  <a:close/>
                </a:path>
                <a:path w="2298700" h="1578610">
                  <a:moveTo>
                    <a:pt x="1110996" y="3810"/>
                  </a:moveTo>
                  <a:lnTo>
                    <a:pt x="1107948" y="2286"/>
                  </a:lnTo>
                  <a:lnTo>
                    <a:pt x="1105662" y="2286"/>
                  </a:lnTo>
                  <a:lnTo>
                    <a:pt x="1098804" y="762"/>
                  </a:lnTo>
                  <a:lnTo>
                    <a:pt x="1098042" y="0"/>
                  </a:lnTo>
                  <a:lnTo>
                    <a:pt x="1088136" y="0"/>
                  </a:lnTo>
                  <a:lnTo>
                    <a:pt x="1080516" y="762"/>
                  </a:lnTo>
                  <a:lnTo>
                    <a:pt x="1078230" y="762"/>
                  </a:lnTo>
                  <a:lnTo>
                    <a:pt x="1085041" y="24981"/>
                  </a:lnTo>
                  <a:lnTo>
                    <a:pt x="1090422" y="24384"/>
                  </a:lnTo>
                  <a:lnTo>
                    <a:pt x="1090422" y="25146"/>
                  </a:lnTo>
                  <a:lnTo>
                    <a:pt x="1095756" y="25146"/>
                  </a:lnTo>
                  <a:lnTo>
                    <a:pt x="1095756" y="25654"/>
                  </a:lnTo>
                  <a:lnTo>
                    <a:pt x="1098804" y="26331"/>
                  </a:lnTo>
                  <a:lnTo>
                    <a:pt x="1098804" y="25908"/>
                  </a:lnTo>
                  <a:lnTo>
                    <a:pt x="1101852" y="27432"/>
                  </a:lnTo>
                  <a:lnTo>
                    <a:pt x="1110996" y="3810"/>
                  </a:lnTo>
                  <a:close/>
                </a:path>
                <a:path w="2298700" h="1578610">
                  <a:moveTo>
                    <a:pt x="1085088" y="25146"/>
                  </a:moveTo>
                  <a:lnTo>
                    <a:pt x="1085041" y="24981"/>
                  </a:lnTo>
                  <a:lnTo>
                    <a:pt x="1083564" y="25146"/>
                  </a:lnTo>
                  <a:lnTo>
                    <a:pt x="1085088" y="25146"/>
                  </a:lnTo>
                  <a:close/>
                </a:path>
                <a:path w="2298700" h="1578610">
                  <a:moveTo>
                    <a:pt x="1090422" y="25146"/>
                  </a:moveTo>
                  <a:lnTo>
                    <a:pt x="1090422" y="24384"/>
                  </a:lnTo>
                  <a:lnTo>
                    <a:pt x="1088136" y="25146"/>
                  </a:lnTo>
                  <a:lnTo>
                    <a:pt x="1090422" y="25146"/>
                  </a:lnTo>
                  <a:close/>
                </a:path>
                <a:path w="2298700" h="1578610">
                  <a:moveTo>
                    <a:pt x="1095756" y="25654"/>
                  </a:moveTo>
                  <a:lnTo>
                    <a:pt x="1095756" y="25146"/>
                  </a:lnTo>
                  <a:lnTo>
                    <a:pt x="1093470" y="25146"/>
                  </a:lnTo>
                  <a:lnTo>
                    <a:pt x="1095756" y="25654"/>
                  </a:lnTo>
                  <a:close/>
                </a:path>
                <a:path w="2298700" h="1578610">
                  <a:moveTo>
                    <a:pt x="1100328" y="26670"/>
                  </a:moveTo>
                  <a:lnTo>
                    <a:pt x="1098804" y="25908"/>
                  </a:lnTo>
                  <a:lnTo>
                    <a:pt x="1098804" y="26331"/>
                  </a:lnTo>
                  <a:lnTo>
                    <a:pt x="1100328" y="26670"/>
                  </a:lnTo>
                  <a:close/>
                </a:path>
                <a:path w="2298700" h="1578610">
                  <a:moveTo>
                    <a:pt x="1155192" y="38100"/>
                  </a:moveTo>
                  <a:lnTo>
                    <a:pt x="1154430" y="36576"/>
                  </a:lnTo>
                  <a:lnTo>
                    <a:pt x="1146810" y="28194"/>
                  </a:lnTo>
                  <a:lnTo>
                    <a:pt x="1139190" y="21336"/>
                  </a:lnTo>
                  <a:lnTo>
                    <a:pt x="1135380" y="18288"/>
                  </a:lnTo>
                  <a:lnTo>
                    <a:pt x="1120140" y="38100"/>
                  </a:lnTo>
                  <a:lnTo>
                    <a:pt x="1123188" y="40386"/>
                  </a:lnTo>
                  <a:lnTo>
                    <a:pt x="1136142" y="53340"/>
                  </a:lnTo>
                  <a:lnTo>
                    <a:pt x="1155192" y="38100"/>
                  </a:lnTo>
                  <a:close/>
                </a:path>
                <a:path w="2298700" h="1578610">
                  <a:moveTo>
                    <a:pt x="1184910" y="80010"/>
                  </a:moveTo>
                  <a:lnTo>
                    <a:pt x="1183386" y="76962"/>
                  </a:lnTo>
                  <a:lnTo>
                    <a:pt x="1171194" y="58674"/>
                  </a:lnTo>
                  <a:lnTo>
                    <a:pt x="1150620" y="72390"/>
                  </a:lnTo>
                  <a:lnTo>
                    <a:pt x="1155192" y="80010"/>
                  </a:lnTo>
                  <a:lnTo>
                    <a:pt x="1162050" y="90678"/>
                  </a:lnTo>
                  <a:lnTo>
                    <a:pt x="1163574" y="92964"/>
                  </a:lnTo>
                  <a:lnTo>
                    <a:pt x="1184910" y="80010"/>
                  </a:lnTo>
                  <a:close/>
                </a:path>
                <a:path w="2298700" h="1578610">
                  <a:moveTo>
                    <a:pt x="1209294" y="124968"/>
                  </a:moveTo>
                  <a:lnTo>
                    <a:pt x="1197864" y="102870"/>
                  </a:lnTo>
                  <a:lnTo>
                    <a:pt x="1175766" y="114300"/>
                  </a:lnTo>
                  <a:lnTo>
                    <a:pt x="1186434" y="136398"/>
                  </a:lnTo>
                  <a:lnTo>
                    <a:pt x="1209294" y="124968"/>
                  </a:lnTo>
                  <a:close/>
                </a:path>
                <a:path w="2298700" h="1578610">
                  <a:moveTo>
                    <a:pt x="1229868" y="171450"/>
                  </a:moveTo>
                  <a:lnTo>
                    <a:pt x="1225296" y="160020"/>
                  </a:lnTo>
                  <a:lnTo>
                    <a:pt x="1219962" y="148590"/>
                  </a:lnTo>
                  <a:lnTo>
                    <a:pt x="1197102" y="158496"/>
                  </a:lnTo>
                  <a:lnTo>
                    <a:pt x="1202436" y="169926"/>
                  </a:lnTo>
                  <a:lnTo>
                    <a:pt x="1207008" y="181356"/>
                  </a:lnTo>
                  <a:lnTo>
                    <a:pt x="1229868" y="171450"/>
                  </a:lnTo>
                  <a:close/>
                </a:path>
                <a:path w="2298700" h="1578610">
                  <a:moveTo>
                    <a:pt x="1249680" y="217932"/>
                  </a:moveTo>
                  <a:lnTo>
                    <a:pt x="1239774" y="195072"/>
                  </a:lnTo>
                  <a:lnTo>
                    <a:pt x="1216914" y="204216"/>
                  </a:lnTo>
                  <a:lnTo>
                    <a:pt x="1226058" y="227838"/>
                  </a:lnTo>
                  <a:lnTo>
                    <a:pt x="1249680" y="217932"/>
                  </a:lnTo>
                  <a:close/>
                </a:path>
                <a:path w="2298700" h="1578610">
                  <a:moveTo>
                    <a:pt x="1267206" y="265176"/>
                  </a:moveTo>
                  <a:lnTo>
                    <a:pt x="1267206" y="263652"/>
                  </a:lnTo>
                  <a:lnTo>
                    <a:pt x="1258824" y="241554"/>
                  </a:lnTo>
                  <a:lnTo>
                    <a:pt x="1235202" y="250698"/>
                  </a:lnTo>
                  <a:lnTo>
                    <a:pt x="1243584" y="272034"/>
                  </a:lnTo>
                  <a:lnTo>
                    <a:pt x="1244346" y="273558"/>
                  </a:lnTo>
                  <a:lnTo>
                    <a:pt x="1267206" y="265176"/>
                  </a:lnTo>
                  <a:close/>
                </a:path>
                <a:path w="2298700" h="1578610">
                  <a:moveTo>
                    <a:pt x="1284732" y="312420"/>
                  </a:moveTo>
                  <a:lnTo>
                    <a:pt x="1276350" y="288798"/>
                  </a:lnTo>
                  <a:lnTo>
                    <a:pt x="1252728" y="297180"/>
                  </a:lnTo>
                  <a:lnTo>
                    <a:pt x="1261110" y="320802"/>
                  </a:lnTo>
                  <a:lnTo>
                    <a:pt x="1284732" y="312420"/>
                  </a:lnTo>
                  <a:close/>
                </a:path>
                <a:path w="2298700" h="1578610">
                  <a:moveTo>
                    <a:pt x="1301496" y="359664"/>
                  </a:moveTo>
                  <a:lnTo>
                    <a:pt x="1294638" y="341376"/>
                  </a:lnTo>
                  <a:lnTo>
                    <a:pt x="1293114" y="336042"/>
                  </a:lnTo>
                  <a:lnTo>
                    <a:pt x="1269492" y="344424"/>
                  </a:lnTo>
                  <a:lnTo>
                    <a:pt x="1271016" y="349758"/>
                  </a:lnTo>
                  <a:lnTo>
                    <a:pt x="1277874" y="368046"/>
                  </a:lnTo>
                  <a:lnTo>
                    <a:pt x="1301496" y="359664"/>
                  </a:lnTo>
                  <a:close/>
                </a:path>
                <a:path w="2298700" h="1578610">
                  <a:moveTo>
                    <a:pt x="1317498" y="407670"/>
                  </a:moveTo>
                  <a:lnTo>
                    <a:pt x="1309878" y="383286"/>
                  </a:lnTo>
                  <a:lnTo>
                    <a:pt x="1285494" y="391668"/>
                  </a:lnTo>
                  <a:lnTo>
                    <a:pt x="1293876" y="415290"/>
                  </a:lnTo>
                  <a:lnTo>
                    <a:pt x="1317498" y="407670"/>
                  </a:lnTo>
                  <a:close/>
                </a:path>
                <a:path w="2298700" h="1578610">
                  <a:moveTo>
                    <a:pt x="1333500" y="454914"/>
                  </a:moveTo>
                  <a:lnTo>
                    <a:pt x="1325880" y="431292"/>
                  </a:lnTo>
                  <a:lnTo>
                    <a:pt x="1302258" y="438912"/>
                  </a:lnTo>
                  <a:lnTo>
                    <a:pt x="1309878" y="462534"/>
                  </a:lnTo>
                  <a:lnTo>
                    <a:pt x="1333500" y="454914"/>
                  </a:lnTo>
                  <a:close/>
                </a:path>
                <a:path w="2298700" h="1578610">
                  <a:moveTo>
                    <a:pt x="1349502" y="502158"/>
                  </a:moveTo>
                  <a:lnTo>
                    <a:pt x="1341882" y="478536"/>
                  </a:lnTo>
                  <a:lnTo>
                    <a:pt x="1318260" y="486918"/>
                  </a:lnTo>
                  <a:lnTo>
                    <a:pt x="1325880" y="510540"/>
                  </a:lnTo>
                  <a:lnTo>
                    <a:pt x="1349502" y="502158"/>
                  </a:lnTo>
                  <a:close/>
                </a:path>
                <a:path w="2298700" h="1578610">
                  <a:moveTo>
                    <a:pt x="1366266" y="549402"/>
                  </a:moveTo>
                  <a:lnTo>
                    <a:pt x="1357884" y="525780"/>
                  </a:lnTo>
                  <a:lnTo>
                    <a:pt x="1334262" y="534162"/>
                  </a:lnTo>
                  <a:lnTo>
                    <a:pt x="1341882" y="557784"/>
                  </a:lnTo>
                  <a:lnTo>
                    <a:pt x="1366266" y="549402"/>
                  </a:lnTo>
                  <a:close/>
                </a:path>
                <a:path w="2298700" h="1578610">
                  <a:moveTo>
                    <a:pt x="1382268" y="596646"/>
                  </a:moveTo>
                  <a:lnTo>
                    <a:pt x="1381506" y="595884"/>
                  </a:lnTo>
                  <a:lnTo>
                    <a:pt x="1373886" y="573786"/>
                  </a:lnTo>
                  <a:lnTo>
                    <a:pt x="1350264" y="581406"/>
                  </a:lnTo>
                  <a:lnTo>
                    <a:pt x="1357884" y="604266"/>
                  </a:lnTo>
                  <a:lnTo>
                    <a:pt x="1358646" y="605028"/>
                  </a:lnTo>
                  <a:lnTo>
                    <a:pt x="1382268" y="596646"/>
                  </a:lnTo>
                  <a:close/>
                </a:path>
                <a:path w="2298700" h="1578610">
                  <a:moveTo>
                    <a:pt x="1399032" y="643890"/>
                  </a:moveTo>
                  <a:lnTo>
                    <a:pt x="1390650" y="620268"/>
                  </a:lnTo>
                  <a:lnTo>
                    <a:pt x="1367028" y="628650"/>
                  </a:lnTo>
                  <a:lnTo>
                    <a:pt x="1375410" y="652272"/>
                  </a:lnTo>
                  <a:lnTo>
                    <a:pt x="1399032" y="643890"/>
                  </a:lnTo>
                  <a:close/>
                </a:path>
                <a:path w="2298700" h="1578610">
                  <a:moveTo>
                    <a:pt x="1415796" y="691134"/>
                  </a:moveTo>
                  <a:lnTo>
                    <a:pt x="1411986" y="681990"/>
                  </a:lnTo>
                  <a:lnTo>
                    <a:pt x="1407414" y="667512"/>
                  </a:lnTo>
                  <a:lnTo>
                    <a:pt x="1383792" y="675894"/>
                  </a:lnTo>
                  <a:lnTo>
                    <a:pt x="1388364" y="690372"/>
                  </a:lnTo>
                  <a:lnTo>
                    <a:pt x="1392174" y="700278"/>
                  </a:lnTo>
                  <a:lnTo>
                    <a:pt x="1415796" y="691134"/>
                  </a:lnTo>
                  <a:close/>
                </a:path>
                <a:path w="2298700" h="1578610">
                  <a:moveTo>
                    <a:pt x="1433322" y="738378"/>
                  </a:moveTo>
                  <a:lnTo>
                    <a:pt x="1427988" y="723900"/>
                  </a:lnTo>
                  <a:lnTo>
                    <a:pt x="1424178" y="714756"/>
                  </a:lnTo>
                  <a:lnTo>
                    <a:pt x="1400556" y="723138"/>
                  </a:lnTo>
                  <a:lnTo>
                    <a:pt x="1409700" y="746760"/>
                  </a:lnTo>
                  <a:lnTo>
                    <a:pt x="1433322" y="738378"/>
                  </a:lnTo>
                  <a:close/>
                </a:path>
                <a:path w="2298700" h="1578610">
                  <a:moveTo>
                    <a:pt x="1451610" y="784860"/>
                  </a:moveTo>
                  <a:lnTo>
                    <a:pt x="1443990" y="765048"/>
                  </a:lnTo>
                  <a:lnTo>
                    <a:pt x="1442466" y="761238"/>
                  </a:lnTo>
                  <a:lnTo>
                    <a:pt x="1418844" y="770382"/>
                  </a:lnTo>
                  <a:lnTo>
                    <a:pt x="1420368" y="774192"/>
                  </a:lnTo>
                  <a:lnTo>
                    <a:pt x="1427988" y="794004"/>
                  </a:lnTo>
                  <a:lnTo>
                    <a:pt x="1451610" y="784860"/>
                  </a:lnTo>
                  <a:close/>
                </a:path>
                <a:path w="2298700" h="1578610">
                  <a:moveTo>
                    <a:pt x="1470660" y="830580"/>
                  </a:moveTo>
                  <a:lnTo>
                    <a:pt x="1460754" y="807720"/>
                  </a:lnTo>
                  <a:lnTo>
                    <a:pt x="1437894" y="817626"/>
                  </a:lnTo>
                  <a:lnTo>
                    <a:pt x="1447800" y="840486"/>
                  </a:lnTo>
                  <a:lnTo>
                    <a:pt x="1470660" y="830580"/>
                  </a:lnTo>
                  <a:close/>
                </a:path>
                <a:path w="2298700" h="1578610">
                  <a:moveTo>
                    <a:pt x="1490472" y="876300"/>
                  </a:moveTo>
                  <a:lnTo>
                    <a:pt x="1480566" y="853440"/>
                  </a:lnTo>
                  <a:lnTo>
                    <a:pt x="1457706" y="863346"/>
                  </a:lnTo>
                  <a:lnTo>
                    <a:pt x="1467612" y="886206"/>
                  </a:lnTo>
                  <a:lnTo>
                    <a:pt x="1490472" y="876300"/>
                  </a:lnTo>
                  <a:close/>
                </a:path>
                <a:path w="2298700" h="1578610">
                  <a:moveTo>
                    <a:pt x="1511808" y="920496"/>
                  </a:moveTo>
                  <a:lnTo>
                    <a:pt x="1509522" y="915924"/>
                  </a:lnTo>
                  <a:lnTo>
                    <a:pt x="1501140" y="898398"/>
                  </a:lnTo>
                  <a:lnTo>
                    <a:pt x="1479042" y="909066"/>
                  </a:lnTo>
                  <a:lnTo>
                    <a:pt x="1487424" y="926592"/>
                  </a:lnTo>
                  <a:lnTo>
                    <a:pt x="1489710" y="931926"/>
                  </a:lnTo>
                  <a:lnTo>
                    <a:pt x="1511808" y="920496"/>
                  </a:lnTo>
                  <a:close/>
                </a:path>
                <a:path w="2298700" h="1578610">
                  <a:moveTo>
                    <a:pt x="1535430" y="963930"/>
                  </a:moveTo>
                  <a:lnTo>
                    <a:pt x="1527048" y="948690"/>
                  </a:lnTo>
                  <a:lnTo>
                    <a:pt x="1524000" y="942594"/>
                  </a:lnTo>
                  <a:lnTo>
                    <a:pt x="1501902" y="954786"/>
                  </a:lnTo>
                  <a:lnTo>
                    <a:pt x="1504950" y="960882"/>
                  </a:lnTo>
                  <a:lnTo>
                    <a:pt x="1514094" y="976884"/>
                  </a:lnTo>
                  <a:lnTo>
                    <a:pt x="1535430" y="963930"/>
                  </a:lnTo>
                  <a:close/>
                </a:path>
                <a:path w="2298700" h="1578610">
                  <a:moveTo>
                    <a:pt x="1562100" y="1006602"/>
                  </a:moveTo>
                  <a:lnTo>
                    <a:pt x="1548384" y="985266"/>
                  </a:lnTo>
                  <a:lnTo>
                    <a:pt x="1527048" y="998982"/>
                  </a:lnTo>
                  <a:lnTo>
                    <a:pt x="1540764" y="1020318"/>
                  </a:lnTo>
                  <a:lnTo>
                    <a:pt x="1562100" y="1006602"/>
                  </a:lnTo>
                  <a:close/>
                </a:path>
                <a:path w="2298700" h="1578610">
                  <a:moveTo>
                    <a:pt x="1591056" y="1045464"/>
                  </a:moveTo>
                  <a:lnTo>
                    <a:pt x="1580388" y="1032510"/>
                  </a:lnTo>
                  <a:lnTo>
                    <a:pt x="1575816" y="1026414"/>
                  </a:lnTo>
                  <a:lnTo>
                    <a:pt x="1556004" y="1040892"/>
                  </a:lnTo>
                  <a:lnTo>
                    <a:pt x="1560576" y="1047750"/>
                  </a:lnTo>
                  <a:lnTo>
                    <a:pt x="1571244" y="1061466"/>
                  </a:lnTo>
                  <a:lnTo>
                    <a:pt x="1591056" y="1045464"/>
                  </a:lnTo>
                  <a:close/>
                </a:path>
                <a:path w="2298700" h="1578610">
                  <a:moveTo>
                    <a:pt x="1622298" y="1083564"/>
                  </a:moveTo>
                  <a:lnTo>
                    <a:pt x="1606296" y="1064514"/>
                  </a:lnTo>
                  <a:lnTo>
                    <a:pt x="1587246" y="1080516"/>
                  </a:lnTo>
                  <a:lnTo>
                    <a:pt x="1599438" y="1094994"/>
                  </a:lnTo>
                  <a:lnTo>
                    <a:pt x="1603248" y="1100328"/>
                  </a:lnTo>
                  <a:lnTo>
                    <a:pt x="1622298" y="1083564"/>
                  </a:lnTo>
                  <a:close/>
                </a:path>
                <a:path w="2298700" h="1578610">
                  <a:moveTo>
                    <a:pt x="1655826" y="1120902"/>
                  </a:moveTo>
                  <a:lnTo>
                    <a:pt x="1639062" y="1102614"/>
                  </a:lnTo>
                  <a:lnTo>
                    <a:pt x="1620012" y="1119378"/>
                  </a:lnTo>
                  <a:lnTo>
                    <a:pt x="1636776" y="1137666"/>
                  </a:lnTo>
                  <a:lnTo>
                    <a:pt x="1655826" y="1120902"/>
                  </a:lnTo>
                  <a:close/>
                </a:path>
                <a:path w="2298700" h="1578610">
                  <a:moveTo>
                    <a:pt x="1690116" y="1156716"/>
                  </a:moveTo>
                  <a:lnTo>
                    <a:pt x="1672589" y="1139190"/>
                  </a:lnTo>
                  <a:lnTo>
                    <a:pt x="1654302" y="1155954"/>
                  </a:lnTo>
                  <a:lnTo>
                    <a:pt x="1672589" y="1174242"/>
                  </a:lnTo>
                  <a:lnTo>
                    <a:pt x="1690116" y="1156716"/>
                  </a:lnTo>
                  <a:close/>
                </a:path>
                <a:path w="2298700" h="1578610">
                  <a:moveTo>
                    <a:pt x="1725930" y="1191006"/>
                  </a:moveTo>
                  <a:lnTo>
                    <a:pt x="1719072" y="1184148"/>
                  </a:lnTo>
                  <a:lnTo>
                    <a:pt x="1707642" y="1174242"/>
                  </a:lnTo>
                  <a:lnTo>
                    <a:pt x="1690116" y="1191768"/>
                  </a:lnTo>
                  <a:lnTo>
                    <a:pt x="1701545" y="1202436"/>
                  </a:lnTo>
                  <a:lnTo>
                    <a:pt x="1709166" y="1209294"/>
                  </a:lnTo>
                  <a:lnTo>
                    <a:pt x="1725930" y="1191006"/>
                  </a:lnTo>
                  <a:close/>
                </a:path>
                <a:path w="2298700" h="1578610">
                  <a:moveTo>
                    <a:pt x="1762506" y="1223772"/>
                  </a:moveTo>
                  <a:lnTo>
                    <a:pt x="1760982" y="1222248"/>
                  </a:lnTo>
                  <a:lnTo>
                    <a:pt x="1744218" y="1207770"/>
                  </a:lnTo>
                  <a:lnTo>
                    <a:pt x="1727454" y="1226058"/>
                  </a:lnTo>
                  <a:lnTo>
                    <a:pt x="1744218" y="1241298"/>
                  </a:lnTo>
                  <a:lnTo>
                    <a:pt x="1746504" y="1242822"/>
                  </a:lnTo>
                  <a:lnTo>
                    <a:pt x="1762506" y="1223772"/>
                  </a:lnTo>
                  <a:close/>
                </a:path>
                <a:path w="2298700" h="1578610">
                  <a:moveTo>
                    <a:pt x="1801368" y="1255776"/>
                  </a:moveTo>
                  <a:lnTo>
                    <a:pt x="1782318" y="1240536"/>
                  </a:lnTo>
                  <a:lnTo>
                    <a:pt x="1765554" y="1259586"/>
                  </a:lnTo>
                  <a:lnTo>
                    <a:pt x="1766316" y="1259586"/>
                  </a:lnTo>
                  <a:lnTo>
                    <a:pt x="1785366" y="1275588"/>
                  </a:lnTo>
                  <a:lnTo>
                    <a:pt x="1801368" y="1255776"/>
                  </a:lnTo>
                  <a:close/>
                </a:path>
                <a:path w="2298700" h="1578610">
                  <a:moveTo>
                    <a:pt x="1840230" y="1286256"/>
                  </a:moveTo>
                  <a:lnTo>
                    <a:pt x="1825752" y="1275588"/>
                  </a:lnTo>
                  <a:lnTo>
                    <a:pt x="1820418" y="1271016"/>
                  </a:lnTo>
                  <a:lnTo>
                    <a:pt x="1805177" y="1290828"/>
                  </a:lnTo>
                  <a:lnTo>
                    <a:pt x="1810512" y="1295400"/>
                  </a:lnTo>
                  <a:lnTo>
                    <a:pt x="1824989" y="1306068"/>
                  </a:lnTo>
                  <a:lnTo>
                    <a:pt x="1840230" y="1286256"/>
                  </a:lnTo>
                  <a:close/>
                </a:path>
                <a:path w="2298700" h="1578610">
                  <a:moveTo>
                    <a:pt x="1880616" y="1315974"/>
                  </a:moveTo>
                  <a:lnTo>
                    <a:pt x="1870710" y="1308354"/>
                  </a:lnTo>
                  <a:lnTo>
                    <a:pt x="1860042" y="1301496"/>
                  </a:lnTo>
                  <a:lnTo>
                    <a:pt x="1845564" y="1321308"/>
                  </a:lnTo>
                  <a:lnTo>
                    <a:pt x="1856232" y="1328928"/>
                  </a:lnTo>
                  <a:lnTo>
                    <a:pt x="1866138" y="1335786"/>
                  </a:lnTo>
                  <a:lnTo>
                    <a:pt x="1880616" y="1315974"/>
                  </a:lnTo>
                  <a:close/>
                </a:path>
                <a:path w="2298700" h="1578610">
                  <a:moveTo>
                    <a:pt x="1921764" y="1344168"/>
                  </a:moveTo>
                  <a:lnTo>
                    <a:pt x="1916430" y="1340358"/>
                  </a:lnTo>
                  <a:lnTo>
                    <a:pt x="1901189" y="1329690"/>
                  </a:lnTo>
                  <a:lnTo>
                    <a:pt x="1886712" y="1350264"/>
                  </a:lnTo>
                  <a:lnTo>
                    <a:pt x="1901952" y="1360932"/>
                  </a:lnTo>
                  <a:lnTo>
                    <a:pt x="1908048" y="1364742"/>
                  </a:lnTo>
                  <a:lnTo>
                    <a:pt x="1921764" y="1344168"/>
                  </a:lnTo>
                  <a:close/>
                </a:path>
                <a:path w="2298700" h="1578610">
                  <a:moveTo>
                    <a:pt x="1963674" y="1370838"/>
                  </a:moveTo>
                  <a:lnTo>
                    <a:pt x="1962150" y="1370076"/>
                  </a:lnTo>
                  <a:lnTo>
                    <a:pt x="1942338" y="1357122"/>
                  </a:lnTo>
                  <a:lnTo>
                    <a:pt x="1928622" y="1378458"/>
                  </a:lnTo>
                  <a:lnTo>
                    <a:pt x="1948433" y="1391412"/>
                  </a:lnTo>
                  <a:lnTo>
                    <a:pt x="1949958" y="1392174"/>
                  </a:lnTo>
                  <a:lnTo>
                    <a:pt x="1963674" y="1370838"/>
                  </a:lnTo>
                  <a:close/>
                </a:path>
                <a:path w="2298700" h="1578610">
                  <a:moveTo>
                    <a:pt x="2005583" y="1397508"/>
                  </a:moveTo>
                  <a:lnTo>
                    <a:pt x="1985772" y="1384554"/>
                  </a:lnTo>
                  <a:lnTo>
                    <a:pt x="1984248" y="1384554"/>
                  </a:lnTo>
                  <a:lnTo>
                    <a:pt x="1971294" y="1405128"/>
                  </a:lnTo>
                  <a:lnTo>
                    <a:pt x="1972056" y="1405890"/>
                  </a:lnTo>
                  <a:lnTo>
                    <a:pt x="1992630" y="1418844"/>
                  </a:lnTo>
                  <a:lnTo>
                    <a:pt x="2005583" y="1397508"/>
                  </a:lnTo>
                  <a:close/>
                </a:path>
                <a:path w="2298700" h="1578610">
                  <a:moveTo>
                    <a:pt x="2049018" y="1422654"/>
                  </a:moveTo>
                  <a:lnTo>
                    <a:pt x="2026920" y="1409700"/>
                  </a:lnTo>
                  <a:lnTo>
                    <a:pt x="2014727" y="1431036"/>
                  </a:lnTo>
                  <a:lnTo>
                    <a:pt x="2036064" y="1443990"/>
                  </a:lnTo>
                  <a:lnTo>
                    <a:pt x="2049018" y="1422654"/>
                  </a:lnTo>
                  <a:close/>
                </a:path>
                <a:path w="2298700" h="1578610">
                  <a:moveTo>
                    <a:pt x="2092452" y="1447038"/>
                  </a:moveTo>
                  <a:lnTo>
                    <a:pt x="2070354" y="1434846"/>
                  </a:lnTo>
                  <a:lnTo>
                    <a:pt x="2058162" y="1456944"/>
                  </a:lnTo>
                  <a:lnTo>
                    <a:pt x="2080260" y="1469136"/>
                  </a:lnTo>
                  <a:lnTo>
                    <a:pt x="2092452" y="1447038"/>
                  </a:lnTo>
                  <a:close/>
                </a:path>
                <a:path w="2298700" h="1578610">
                  <a:moveTo>
                    <a:pt x="2135886" y="1471422"/>
                  </a:moveTo>
                  <a:lnTo>
                    <a:pt x="2113788" y="1459230"/>
                  </a:lnTo>
                  <a:lnTo>
                    <a:pt x="2102358" y="1481328"/>
                  </a:lnTo>
                  <a:lnTo>
                    <a:pt x="2124456" y="1492758"/>
                  </a:lnTo>
                  <a:lnTo>
                    <a:pt x="2135886" y="1471422"/>
                  </a:lnTo>
                  <a:close/>
                </a:path>
                <a:path w="2298700" h="1578610">
                  <a:moveTo>
                    <a:pt x="2180082" y="1494282"/>
                  </a:moveTo>
                  <a:lnTo>
                    <a:pt x="2157984" y="1482852"/>
                  </a:lnTo>
                  <a:lnTo>
                    <a:pt x="2146554" y="1504950"/>
                  </a:lnTo>
                  <a:lnTo>
                    <a:pt x="2168652" y="1516380"/>
                  </a:lnTo>
                  <a:lnTo>
                    <a:pt x="2180082" y="1494282"/>
                  </a:lnTo>
                  <a:close/>
                </a:path>
                <a:path w="2298700" h="1578610">
                  <a:moveTo>
                    <a:pt x="2224278" y="1517904"/>
                  </a:moveTo>
                  <a:lnTo>
                    <a:pt x="2202180" y="1506474"/>
                  </a:lnTo>
                  <a:lnTo>
                    <a:pt x="2190750" y="1528572"/>
                  </a:lnTo>
                  <a:lnTo>
                    <a:pt x="2212848" y="1540002"/>
                  </a:lnTo>
                  <a:lnTo>
                    <a:pt x="2224278" y="1517904"/>
                  </a:lnTo>
                  <a:close/>
                </a:path>
                <a:path w="2298700" h="1578610">
                  <a:moveTo>
                    <a:pt x="2269236" y="1540764"/>
                  </a:moveTo>
                  <a:lnTo>
                    <a:pt x="2246376" y="1529334"/>
                  </a:lnTo>
                  <a:lnTo>
                    <a:pt x="2234946" y="1551432"/>
                  </a:lnTo>
                  <a:lnTo>
                    <a:pt x="2257806" y="1562862"/>
                  </a:lnTo>
                  <a:lnTo>
                    <a:pt x="2269236" y="1540764"/>
                  </a:lnTo>
                  <a:close/>
                </a:path>
                <a:path w="2298700" h="1578610">
                  <a:moveTo>
                    <a:pt x="2298192" y="1556004"/>
                  </a:moveTo>
                  <a:lnTo>
                    <a:pt x="2291334" y="1552194"/>
                  </a:lnTo>
                  <a:lnTo>
                    <a:pt x="2279904" y="1574292"/>
                  </a:lnTo>
                  <a:lnTo>
                    <a:pt x="2286762" y="1578102"/>
                  </a:lnTo>
                  <a:lnTo>
                    <a:pt x="2298192" y="15560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769987" y="2692907"/>
              <a:ext cx="768985" cy="147320"/>
            </a:xfrm>
            <a:custGeom>
              <a:avLst/>
              <a:gdLst/>
              <a:ahLst/>
              <a:cxnLst/>
              <a:rect l="l" t="t" r="r" b="b"/>
              <a:pathLst>
                <a:path w="768984" h="147319">
                  <a:moveTo>
                    <a:pt x="163067" y="0"/>
                  </a:moveTo>
                  <a:lnTo>
                    <a:pt x="0" y="41147"/>
                  </a:lnTo>
                  <a:lnTo>
                    <a:pt x="118109" y="136597"/>
                  </a:lnTo>
                  <a:lnTo>
                    <a:pt x="118109" y="92963"/>
                  </a:lnTo>
                  <a:lnTo>
                    <a:pt x="128015" y="43433"/>
                  </a:lnTo>
                  <a:lnTo>
                    <a:pt x="152522" y="48460"/>
                  </a:lnTo>
                  <a:lnTo>
                    <a:pt x="163067" y="0"/>
                  </a:lnTo>
                  <a:close/>
                </a:path>
                <a:path w="768984" h="147319">
                  <a:moveTo>
                    <a:pt x="152522" y="48460"/>
                  </a:moveTo>
                  <a:lnTo>
                    <a:pt x="128015" y="43433"/>
                  </a:lnTo>
                  <a:lnTo>
                    <a:pt x="118109" y="92963"/>
                  </a:lnTo>
                  <a:lnTo>
                    <a:pt x="141806" y="97703"/>
                  </a:lnTo>
                  <a:lnTo>
                    <a:pt x="152522" y="48460"/>
                  </a:lnTo>
                  <a:close/>
                </a:path>
                <a:path w="768984" h="147319">
                  <a:moveTo>
                    <a:pt x="141806" y="97703"/>
                  </a:moveTo>
                  <a:lnTo>
                    <a:pt x="118109" y="92963"/>
                  </a:lnTo>
                  <a:lnTo>
                    <a:pt x="118109" y="136597"/>
                  </a:lnTo>
                  <a:lnTo>
                    <a:pt x="131063" y="147065"/>
                  </a:lnTo>
                  <a:lnTo>
                    <a:pt x="141806" y="97703"/>
                  </a:lnTo>
                  <a:close/>
                </a:path>
                <a:path w="768984" h="147319">
                  <a:moveTo>
                    <a:pt x="768857" y="67817"/>
                  </a:moveTo>
                  <a:lnTo>
                    <a:pt x="757427" y="19049"/>
                  </a:lnTo>
                  <a:lnTo>
                    <a:pt x="754379" y="19811"/>
                  </a:lnTo>
                  <a:lnTo>
                    <a:pt x="750569" y="20573"/>
                  </a:lnTo>
                  <a:lnTo>
                    <a:pt x="698582" y="28320"/>
                  </a:lnTo>
                  <a:lnTo>
                    <a:pt x="645264" y="34321"/>
                  </a:lnTo>
                  <a:lnTo>
                    <a:pt x="591245" y="38971"/>
                  </a:lnTo>
                  <a:lnTo>
                    <a:pt x="537156" y="42666"/>
                  </a:lnTo>
                  <a:lnTo>
                    <a:pt x="483628" y="45800"/>
                  </a:lnTo>
                  <a:lnTo>
                    <a:pt x="431291" y="48767"/>
                  </a:lnTo>
                  <a:lnTo>
                    <a:pt x="413003" y="50291"/>
                  </a:lnTo>
                  <a:lnTo>
                    <a:pt x="394715" y="51053"/>
                  </a:lnTo>
                  <a:lnTo>
                    <a:pt x="348874" y="52547"/>
                  </a:lnTo>
                  <a:lnTo>
                    <a:pt x="302174" y="53817"/>
                  </a:lnTo>
                  <a:lnTo>
                    <a:pt x="256440" y="54254"/>
                  </a:lnTo>
                  <a:lnTo>
                    <a:pt x="210324" y="53279"/>
                  </a:lnTo>
                  <a:lnTo>
                    <a:pt x="164591" y="50291"/>
                  </a:lnTo>
                  <a:lnTo>
                    <a:pt x="157733" y="49529"/>
                  </a:lnTo>
                  <a:lnTo>
                    <a:pt x="152522" y="48460"/>
                  </a:lnTo>
                  <a:lnTo>
                    <a:pt x="141806" y="97703"/>
                  </a:lnTo>
                  <a:lnTo>
                    <a:pt x="148589" y="99059"/>
                  </a:lnTo>
                  <a:lnTo>
                    <a:pt x="160019" y="99821"/>
                  </a:lnTo>
                  <a:lnTo>
                    <a:pt x="207339" y="103258"/>
                  </a:lnTo>
                  <a:lnTo>
                    <a:pt x="254737" y="104503"/>
                  </a:lnTo>
                  <a:lnTo>
                    <a:pt x="302702" y="104088"/>
                  </a:lnTo>
                  <a:lnTo>
                    <a:pt x="349609" y="102615"/>
                  </a:lnTo>
                  <a:lnTo>
                    <a:pt x="397001" y="100583"/>
                  </a:lnTo>
                  <a:lnTo>
                    <a:pt x="433577" y="99059"/>
                  </a:lnTo>
                  <a:lnTo>
                    <a:pt x="488053" y="96066"/>
                  </a:lnTo>
                  <a:lnTo>
                    <a:pt x="542724" y="92791"/>
                  </a:lnTo>
                  <a:lnTo>
                    <a:pt x="597446" y="88896"/>
                  </a:lnTo>
                  <a:lnTo>
                    <a:pt x="652074" y="84042"/>
                  </a:lnTo>
                  <a:lnTo>
                    <a:pt x="706465" y="77891"/>
                  </a:lnTo>
                  <a:lnTo>
                    <a:pt x="760475" y="70103"/>
                  </a:lnTo>
                  <a:lnTo>
                    <a:pt x="764285" y="68579"/>
                  </a:lnTo>
                  <a:lnTo>
                    <a:pt x="768857" y="67817"/>
                  </a:lnTo>
                  <a:close/>
                </a:path>
              </a:pathLst>
            </a:custGeom>
            <a:solidFill>
              <a:srgbClr val="C4591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44621" y="2178206"/>
            <a:ext cx="910369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100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5254" y="1312405"/>
            <a:ext cx="4607125" cy="69611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marR="4607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Basic </a:t>
            </a:r>
            <a:r>
              <a:rPr sz="2222" spc="-190" dirty="0">
                <a:solidFill>
                  <a:prstClr val="black"/>
                </a:solidFill>
                <a:latin typeface="Trebuchet MS"/>
                <a:cs typeface="Trebuchet MS"/>
              </a:rPr>
              <a:t>idea: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change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by </a:t>
            </a:r>
            <a:r>
              <a:rPr sz="2222" spc="-136" dirty="0">
                <a:solidFill>
                  <a:srgbClr val="FF0000"/>
                </a:solidFill>
                <a:latin typeface="Trebuchet MS"/>
                <a:cs typeface="Trebuchet MS"/>
              </a:rPr>
              <a:t> imputing</a:t>
            </a:r>
            <a:r>
              <a:rPr sz="2222" spc="-5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pseudo-labels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57636" y="2196172"/>
            <a:ext cx="658161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904" spc="-77" dirty="0">
                <a:solidFill>
                  <a:prstClr val="black"/>
                </a:solidFill>
                <a:latin typeface="DejaVu Serif"/>
                <a:cs typeface="DejaVu Serif"/>
              </a:rPr>
              <a:t>𝐿</a:t>
            </a:r>
            <a:r>
              <a:rPr sz="2040" spc="-115" baseline="-16666" dirty="0">
                <a:solidFill>
                  <a:prstClr val="black"/>
                </a:solidFill>
                <a:latin typeface="DejaVu Serif"/>
                <a:cs typeface="DejaVu Serif"/>
              </a:rPr>
              <a:t>DI</a:t>
            </a:r>
            <a:r>
              <a:rPr sz="2040" spc="245" baseline="-1666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72" dirty="0">
                <a:solidFill>
                  <a:prstClr val="black"/>
                </a:solidFill>
                <a:latin typeface="DejaVu Serif"/>
                <a:cs typeface="DejaVu Serif"/>
              </a:rPr>
              <a:t>=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63133" y="2629189"/>
            <a:ext cx="338581" cy="164108"/>
          </a:xfrm>
          <a:custGeom>
            <a:avLst/>
            <a:gdLst/>
            <a:ahLst/>
            <a:cxnLst/>
            <a:rect l="l" t="t" r="r" b="b"/>
            <a:pathLst>
              <a:path w="373380" h="180975">
                <a:moveTo>
                  <a:pt x="373380" y="90678"/>
                </a:moveTo>
                <a:lnTo>
                  <a:pt x="365343" y="44707"/>
                </a:lnTo>
                <a:lnTo>
                  <a:pt x="340328" y="11715"/>
                </a:lnTo>
                <a:lnTo>
                  <a:pt x="315468" y="0"/>
                </a:lnTo>
                <a:lnTo>
                  <a:pt x="313182" y="7620"/>
                </a:lnTo>
                <a:lnTo>
                  <a:pt x="323766" y="12025"/>
                </a:lnTo>
                <a:lnTo>
                  <a:pt x="332708" y="18287"/>
                </a:lnTo>
                <a:lnTo>
                  <a:pt x="354139" y="60007"/>
                </a:lnTo>
                <a:lnTo>
                  <a:pt x="356616" y="89916"/>
                </a:lnTo>
                <a:lnTo>
                  <a:pt x="356616" y="152383"/>
                </a:lnTo>
                <a:lnTo>
                  <a:pt x="358902" y="149352"/>
                </a:lnTo>
                <a:lnTo>
                  <a:pt x="365343" y="136648"/>
                </a:lnTo>
                <a:lnTo>
                  <a:pt x="369855" y="122586"/>
                </a:lnTo>
                <a:lnTo>
                  <a:pt x="372510" y="107239"/>
                </a:lnTo>
                <a:lnTo>
                  <a:pt x="373380" y="90678"/>
                </a:lnTo>
                <a:close/>
              </a:path>
              <a:path w="373380" h="180975">
                <a:moveTo>
                  <a:pt x="356616" y="152383"/>
                </a:moveTo>
                <a:lnTo>
                  <a:pt x="356616" y="89916"/>
                </a:lnTo>
                <a:lnTo>
                  <a:pt x="356020" y="105775"/>
                </a:lnTo>
                <a:lnTo>
                  <a:pt x="354139" y="120205"/>
                </a:lnTo>
                <a:lnTo>
                  <a:pt x="332708" y="162687"/>
                </a:lnTo>
                <a:lnTo>
                  <a:pt x="313182" y="173736"/>
                </a:lnTo>
                <a:lnTo>
                  <a:pt x="315468" y="180594"/>
                </a:lnTo>
                <a:lnTo>
                  <a:pt x="328898" y="176033"/>
                </a:lnTo>
                <a:lnTo>
                  <a:pt x="340614" y="169259"/>
                </a:lnTo>
                <a:lnTo>
                  <a:pt x="350615" y="160341"/>
                </a:lnTo>
                <a:lnTo>
                  <a:pt x="356616" y="152383"/>
                </a:lnTo>
                <a:close/>
              </a:path>
              <a:path w="373380" h="180975">
                <a:moveTo>
                  <a:pt x="60198" y="7620"/>
                </a:moveTo>
                <a:lnTo>
                  <a:pt x="57150" y="0"/>
                </a:lnTo>
                <a:lnTo>
                  <a:pt x="44160" y="4893"/>
                </a:lnTo>
                <a:lnTo>
                  <a:pt x="32670" y="11715"/>
                </a:lnTo>
                <a:lnTo>
                  <a:pt x="8036" y="44707"/>
                </a:lnTo>
                <a:lnTo>
                  <a:pt x="0" y="90678"/>
                </a:lnTo>
                <a:lnTo>
                  <a:pt x="869" y="107239"/>
                </a:lnTo>
                <a:lnTo>
                  <a:pt x="3524" y="122586"/>
                </a:lnTo>
                <a:lnTo>
                  <a:pt x="8036" y="136648"/>
                </a:lnTo>
                <a:lnTo>
                  <a:pt x="14478" y="149352"/>
                </a:lnTo>
                <a:lnTo>
                  <a:pt x="16002" y="151375"/>
                </a:lnTo>
                <a:lnTo>
                  <a:pt x="16002" y="89916"/>
                </a:lnTo>
                <a:lnTo>
                  <a:pt x="16716" y="74175"/>
                </a:lnTo>
                <a:lnTo>
                  <a:pt x="27432" y="35814"/>
                </a:lnTo>
                <a:lnTo>
                  <a:pt x="49613" y="12025"/>
                </a:lnTo>
                <a:lnTo>
                  <a:pt x="60198" y="7620"/>
                </a:lnTo>
                <a:close/>
              </a:path>
              <a:path w="373380" h="180975">
                <a:moveTo>
                  <a:pt x="59436" y="173736"/>
                </a:moveTo>
                <a:lnTo>
                  <a:pt x="27432" y="144780"/>
                </a:lnTo>
                <a:lnTo>
                  <a:pt x="16716" y="105775"/>
                </a:lnTo>
                <a:lnTo>
                  <a:pt x="16002" y="89916"/>
                </a:lnTo>
                <a:lnTo>
                  <a:pt x="16002" y="151375"/>
                </a:lnTo>
                <a:lnTo>
                  <a:pt x="22752" y="160341"/>
                </a:lnTo>
                <a:lnTo>
                  <a:pt x="32670" y="169259"/>
                </a:lnTo>
                <a:lnTo>
                  <a:pt x="44160" y="176033"/>
                </a:lnTo>
                <a:lnTo>
                  <a:pt x="57150" y="180594"/>
                </a:lnTo>
                <a:lnTo>
                  <a:pt x="59436" y="173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74419" y="2078884"/>
            <a:ext cx="2653372" cy="671443"/>
          </a:xfrm>
          <a:prstGeom prst="rect">
            <a:avLst/>
          </a:prstGeom>
        </p:spPr>
        <p:txBody>
          <a:bodyPr vert="horz" wrap="square" lIns="0" tIns="39156" rIns="0" bIns="0" rtlCol="0">
            <a:spAutoFit/>
          </a:bodyPr>
          <a:lstStyle/>
          <a:p>
            <a:pPr marL="46065" marR="39156" indent="308638" defTabSz="829178">
              <a:lnSpc>
                <a:spcPct val="131000"/>
              </a:lnSpc>
              <a:spcBef>
                <a:spcPts val="308"/>
              </a:spcBef>
              <a:tabLst>
                <a:tab pos="1098661" algn="l"/>
              </a:tabLst>
            </a:pP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	</a:t>
            </a:r>
            <a:r>
              <a:rPr sz="1904" spc="-77" dirty="0">
                <a:solidFill>
                  <a:prstClr val="black"/>
                </a:solidFill>
                <a:latin typeface="DejaVu Serif"/>
                <a:cs typeface="DejaVu Serif"/>
              </a:rPr>
              <a:t>𝛿(𝑟</a:t>
            </a:r>
            <a:r>
              <a:rPr sz="2040" spc="-115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2040" spc="-482" baseline="-1666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145" dirty="0">
                <a:solidFill>
                  <a:prstClr val="black"/>
                </a:solidFill>
                <a:latin typeface="DejaVu Serif"/>
                <a:cs typeface="DejaVu Serif"/>
              </a:rPr>
              <a:t>\</a:t>
            </a:r>
            <a:r>
              <a:rPr sz="1904" spc="145" dirty="0">
                <a:solidFill>
                  <a:srgbClr val="FF0000"/>
                </a:solidFill>
                <a:latin typeface="DejaVu Serif"/>
                <a:cs typeface="DejaVu Serif"/>
              </a:rPr>
              <a:t>𝑚</a:t>
            </a:r>
            <a:r>
              <a:rPr sz="2040" spc="218" baseline="-1666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r>
              <a:rPr sz="1904" spc="145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33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74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)  </a:t>
            </a: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u,i</a:t>
            </a:r>
            <a:r>
              <a:rPr sz="1360" spc="190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∈D</a:t>
            </a:r>
            <a:r>
              <a:rPr sz="1700" spc="-27" baseline="-13333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∨D</a:t>
            </a:r>
            <a:r>
              <a:rPr sz="1700" spc="-27" baseline="-13333" dirty="0">
                <a:solidFill>
                  <a:prstClr val="black"/>
                </a:solidFill>
                <a:latin typeface="DejaVu Serif"/>
                <a:cs typeface="DejaVu Serif"/>
              </a:rPr>
              <a:t>n</a:t>
            </a:r>
            <a:endParaRPr sz="1700" baseline="-13333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4928" y="3793032"/>
            <a:ext cx="8695437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Properly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defining </a:t>
            </a:r>
            <a:r>
              <a:rPr sz="2222" spc="-113" dirty="0">
                <a:solidFill>
                  <a:srgbClr val="FF0000"/>
                </a:solidFill>
                <a:latin typeface="Trebuchet MS"/>
                <a:cs typeface="Trebuchet MS"/>
              </a:rPr>
              <a:t>pseudo-labels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can 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lead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i="1" spc="-190" dirty="0">
                <a:solidFill>
                  <a:srgbClr val="FF0000"/>
                </a:solidFill>
                <a:latin typeface="Trebuchet MS"/>
                <a:cs typeface="Trebuchet MS"/>
              </a:rPr>
              <a:t>unbiased </a:t>
            </a:r>
            <a:r>
              <a:rPr sz="2222" i="1" spc="-218" dirty="0">
                <a:solidFill>
                  <a:prstClr val="black"/>
                </a:solidFill>
                <a:latin typeface="Trebuchet MS"/>
                <a:cs typeface="Trebuchet MS"/>
              </a:rPr>
              <a:t>estimator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25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5" dirty="0">
                <a:solidFill>
                  <a:prstClr val="black"/>
                </a:solidFill>
                <a:latin typeface="Trebuchet MS"/>
                <a:cs typeface="Trebuchet MS"/>
              </a:rPr>
              <a:t>ideal: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75254" y="2878172"/>
            <a:ext cx="538102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1904" spc="-18" dirty="0">
                <a:solidFill>
                  <a:prstClr val="black"/>
                </a:solidFill>
                <a:latin typeface="Trebuchet MS"/>
                <a:cs typeface="Trebuchet MS"/>
              </a:rPr>
              <a:t>Could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address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deviation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59" dirty="0">
                <a:solidFill>
                  <a:prstClr val="black"/>
                </a:solidFill>
                <a:latin typeface="DejaVu Serif"/>
                <a:cs typeface="DejaVu Serif"/>
              </a:rPr>
              <a:t>𝑝(𝑢, </a:t>
            </a:r>
            <a:r>
              <a:rPr sz="1904" spc="-230" dirty="0">
                <a:solidFill>
                  <a:prstClr val="black"/>
                </a:solidFill>
                <a:latin typeface="DejaVu Serif"/>
                <a:cs typeface="DejaVu Serif"/>
              </a:rPr>
              <a:t>𝑖)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1904" spc="-82" dirty="0">
                <a:solidFill>
                  <a:prstClr val="black"/>
                </a:solidFill>
                <a:latin typeface="DejaVu Serif"/>
                <a:cs typeface="DejaVu Serif"/>
              </a:rPr>
              <a:t>𝑝(𝑟|𝑢,</a:t>
            </a:r>
            <a:r>
              <a:rPr sz="1904" spc="-508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204" dirty="0">
                <a:solidFill>
                  <a:prstClr val="black"/>
                </a:solidFill>
                <a:latin typeface="DejaVu Serif"/>
                <a:cs typeface="DejaVu Serif"/>
              </a:rPr>
              <a:t>𝑖)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99286" y="3257983"/>
            <a:ext cx="2060279" cy="362250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 defTabSz="829178">
              <a:spcBef>
                <a:spcPts val="103"/>
              </a:spcBef>
            </a:pPr>
            <a:r>
              <a:rPr sz="2267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-61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72" i="1" spc="129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67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67" spc="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27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972" i="1" spc="-61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02518" y="3264430"/>
            <a:ext cx="2498477" cy="342446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 defTabSz="829178">
              <a:spcBef>
                <a:spcPts val="113"/>
              </a:spcBef>
            </a:pPr>
            <a:r>
              <a:rPr sz="2131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-4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36" i="1" spc="142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3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131" spc="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40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36" i="1" spc="-5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25887" y="4268429"/>
            <a:ext cx="2496750" cy="340702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2131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-4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36" i="1" spc="136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3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131" spc="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3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36" i="1" spc="-3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6965" y="4297450"/>
            <a:ext cx="423802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98582" y="4203263"/>
            <a:ext cx="2737442" cy="403604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2040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040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809" spc="-68" baseline="-297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1950" i="1" spc="-77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00" i="1" spc="-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spc="-9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-55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924" spc="-476" baseline="2583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00" i="1" spc="-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spc="10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809" spc="-34" baseline="-297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2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-86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00" i="1" spc="-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16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~</a:t>
            </a:r>
            <a:r>
              <a:rPr sz="19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00" i="1" spc="-5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4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50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95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5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3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6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43757" y="4344080"/>
            <a:ext cx="350674" cy="31106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4549" defTabSz="829178">
              <a:spcBef>
                <a:spcPts val="86"/>
              </a:spcBef>
            </a:pPr>
            <a:r>
              <a:rPr sz="2924" i="1" spc="-40" baseline="1421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134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46830" y="4279818"/>
            <a:ext cx="158926" cy="311130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950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1950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816969" y="4329695"/>
            <a:ext cx="800964" cy="278696"/>
            <a:chOff x="5038991" y="4774691"/>
            <a:chExt cx="883285" cy="307340"/>
          </a:xfrm>
        </p:grpSpPr>
        <p:sp>
          <p:nvSpPr>
            <p:cNvPr id="29" name="object 29"/>
            <p:cNvSpPr/>
            <p:nvPr/>
          </p:nvSpPr>
          <p:spPr>
            <a:xfrm>
              <a:off x="5049659" y="4802123"/>
              <a:ext cx="857250" cy="252729"/>
            </a:xfrm>
            <a:custGeom>
              <a:avLst/>
              <a:gdLst/>
              <a:ahLst/>
              <a:cxnLst/>
              <a:rect l="l" t="t" r="r" b="b"/>
              <a:pathLst>
                <a:path w="857250" h="252729">
                  <a:moveTo>
                    <a:pt x="857250" y="125730"/>
                  </a:moveTo>
                  <a:lnTo>
                    <a:pt x="730758" y="0"/>
                  </a:lnTo>
                  <a:lnTo>
                    <a:pt x="730758" y="63246"/>
                  </a:lnTo>
                  <a:lnTo>
                    <a:pt x="0" y="63246"/>
                  </a:lnTo>
                  <a:lnTo>
                    <a:pt x="0" y="188976"/>
                  </a:lnTo>
                  <a:lnTo>
                    <a:pt x="730758" y="188976"/>
                  </a:lnTo>
                  <a:lnTo>
                    <a:pt x="730758" y="252222"/>
                  </a:lnTo>
                  <a:lnTo>
                    <a:pt x="857250" y="125730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038991" y="4774691"/>
              <a:ext cx="883285" cy="307340"/>
            </a:xfrm>
            <a:custGeom>
              <a:avLst/>
              <a:gdLst/>
              <a:ahLst/>
              <a:cxnLst/>
              <a:rect l="l" t="t" r="r" b="b"/>
              <a:pathLst>
                <a:path w="883285" h="307339">
                  <a:moveTo>
                    <a:pt x="741426" y="79248"/>
                  </a:moveTo>
                  <a:lnTo>
                    <a:pt x="0" y="79248"/>
                  </a:lnTo>
                  <a:lnTo>
                    <a:pt x="0" y="227838"/>
                  </a:lnTo>
                  <a:lnTo>
                    <a:pt x="10668" y="227838"/>
                  </a:lnTo>
                  <a:lnTo>
                    <a:pt x="10668" y="101346"/>
                  </a:lnTo>
                  <a:lnTo>
                    <a:pt x="22097" y="90678"/>
                  </a:lnTo>
                  <a:lnTo>
                    <a:pt x="22098" y="101346"/>
                  </a:lnTo>
                  <a:lnTo>
                    <a:pt x="729996" y="101346"/>
                  </a:lnTo>
                  <a:lnTo>
                    <a:pt x="729996" y="90678"/>
                  </a:lnTo>
                  <a:lnTo>
                    <a:pt x="741426" y="79248"/>
                  </a:lnTo>
                  <a:close/>
                </a:path>
                <a:path w="883285" h="307339">
                  <a:moveTo>
                    <a:pt x="22097" y="101346"/>
                  </a:moveTo>
                  <a:lnTo>
                    <a:pt x="22097" y="90678"/>
                  </a:lnTo>
                  <a:lnTo>
                    <a:pt x="10668" y="101346"/>
                  </a:lnTo>
                  <a:lnTo>
                    <a:pt x="22097" y="101346"/>
                  </a:lnTo>
                  <a:close/>
                </a:path>
                <a:path w="883285" h="307339">
                  <a:moveTo>
                    <a:pt x="22098" y="205740"/>
                  </a:moveTo>
                  <a:lnTo>
                    <a:pt x="22097" y="101346"/>
                  </a:lnTo>
                  <a:lnTo>
                    <a:pt x="10668" y="101346"/>
                  </a:lnTo>
                  <a:lnTo>
                    <a:pt x="10668" y="205740"/>
                  </a:lnTo>
                  <a:lnTo>
                    <a:pt x="22098" y="205740"/>
                  </a:lnTo>
                  <a:close/>
                </a:path>
                <a:path w="883285" h="307339">
                  <a:moveTo>
                    <a:pt x="752094" y="252984"/>
                  </a:moveTo>
                  <a:lnTo>
                    <a:pt x="752094" y="205740"/>
                  </a:lnTo>
                  <a:lnTo>
                    <a:pt x="10668" y="205740"/>
                  </a:lnTo>
                  <a:lnTo>
                    <a:pt x="22098" y="216408"/>
                  </a:lnTo>
                  <a:lnTo>
                    <a:pt x="22098" y="227838"/>
                  </a:lnTo>
                  <a:lnTo>
                    <a:pt x="729996" y="227838"/>
                  </a:lnTo>
                  <a:lnTo>
                    <a:pt x="729996" y="216408"/>
                  </a:lnTo>
                  <a:lnTo>
                    <a:pt x="741426" y="227838"/>
                  </a:lnTo>
                  <a:lnTo>
                    <a:pt x="741426" y="263652"/>
                  </a:lnTo>
                  <a:lnTo>
                    <a:pt x="752094" y="252984"/>
                  </a:lnTo>
                  <a:close/>
                </a:path>
                <a:path w="883285" h="307339">
                  <a:moveTo>
                    <a:pt x="22098" y="227838"/>
                  </a:moveTo>
                  <a:lnTo>
                    <a:pt x="22098" y="216408"/>
                  </a:lnTo>
                  <a:lnTo>
                    <a:pt x="10668" y="205740"/>
                  </a:lnTo>
                  <a:lnTo>
                    <a:pt x="10668" y="227838"/>
                  </a:lnTo>
                  <a:lnTo>
                    <a:pt x="22098" y="227838"/>
                  </a:lnTo>
                  <a:close/>
                </a:path>
                <a:path w="883285" h="307339">
                  <a:moveTo>
                    <a:pt x="883158" y="153162"/>
                  </a:moveTo>
                  <a:lnTo>
                    <a:pt x="729996" y="0"/>
                  </a:lnTo>
                  <a:lnTo>
                    <a:pt x="729996" y="79248"/>
                  </a:lnTo>
                  <a:lnTo>
                    <a:pt x="733044" y="79248"/>
                  </a:lnTo>
                  <a:lnTo>
                    <a:pt x="733044" y="35052"/>
                  </a:lnTo>
                  <a:lnTo>
                    <a:pt x="752094" y="27432"/>
                  </a:lnTo>
                  <a:lnTo>
                    <a:pt x="752094" y="54102"/>
                  </a:lnTo>
                  <a:lnTo>
                    <a:pt x="851535" y="153543"/>
                  </a:lnTo>
                  <a:lnTo>
                    <a:pt x="859536" y="145542"/>
                  </a:lnTo>
                  <a:lnTo>
                    <a:pt x="859536" y="176901"/>
                  </a:lnTo>
                  <a:lnTo>
                    <a:pt x="883158" y="153162"/>
                  </a:lnTo>
                  <a:close/>
                </a:path>
                <a:path w="883285" h="307339">
                  <a:moveTo>
                    <a:pt x="741426" y="101346"/>
                  </a:moveTo>
                  <a:lnTo>
                    <a:pt x="741426" y="79248"/>
                  </a:lnTo>
                  <a:lnTo>
                    <a:pt x="729996" y="90678"/>
                  </a:lnTo>
                  <a:lnTo>
                    <a:pt x="729996" y="101346"/>
                  </a:lnTo>
                  <a:lnTo>
                    <a:pt x="741426" y="101346"/>
                  </a:lnTo>
                  <a:close/>
                </a:path>
                <a:path w="883285" h="307339">
                  <a:moveTo>
                    <a:pt x="741426" y="227838"/>
                  </a:moveTo>
                  <a:lnTo>
                    <a:pt x="729996" y="216408"/>
                  </a:lnTo>
                  <a:lnTo>
                    <a:pt x="729996" y="227838"/>
                  </a:lnTo>
                  <a:lnTo>
                    <a:pt x="741426" y="227838"/>
                  </a:lnTo>
                  <a:close/>
                </a:path>
                <a:path w="883285" h="307339">
                  <a:moveTo>
                    <a:pt x="741426" y="263652"/>
                  </a:moveTo>
                  <a:lnTo>
                    <a:pt x="741426" y="227838"/>
                  </a:lnTo>
                  <a:lnTo>
                    <a:pt x="729996" y="227838"/>
                  </a:lnTo>
                  <a:lnTo>
                    <a:pt x="729996" y="307086"/>
                  </a:lnTo>
                  <a:lnTo>
                    <a:pt x="733044" y="304022"/>
                  </a:lnTo>
                  <a:lnTo>
                    <a:pt x="733044" y="272034"/>
                  </a:lnTo>
                  <a:lnTo>
                    <a:pt x="741426" y="263652"/>
                  </a:lnTo>
                  <a:close/>
                </a:path>
                <a:path w="883285" h="307339">
                  <a:moveTo>
                    <a:pt x="752094" y="54102"/>
                  </a:moveTo>
                  <a:lnTo>
                    <a:pt x="752094" y="27432"/>
                  </a:lnTo>
                  <a:lnTo>
                    <a:pt x="733044" y="35052"/>
                  </a:lnTo>
                  <a:lnTo>
                    <a:pt x="752094" y="54102"/>
                  </a:lnTo>
                  <a:close/>
                </a:path>
                <a:path w="883285" h="307339">
                  <a:moveTo>
                    <a:pt x="752094" y="101346"/>
                  </a:moveTo>
                  <a:lnTo>
                    <a:pt x="752094" y="54102"/>
                  </a:lnTo>
                  <a:lnTo>
                    <a:pt x="733044" y="35052"/>
                  </a:lnTo>
                  <a:lnTo>
                    <a:pt x="733044" y="79248"/>
                  </a:lnTo>
                  <a:lnTo>
                    <a:pt x="741426" y="79248"/>
                  </a:lnTo>
                  <a:lnTo>
                    <a:pt x="741426" y="101346"/>
                  </a:lnTo>
                  <a:lnTo>
                    <a:pt x="752094" y="101346"/>
                  </a:lnTo>
                  <a:close/>
                </a:path>
                <a:path w="883285" h="307339">
                  <a:moveTo>
                    <a:pt x="859536" y="176901"/>
                  </a:moveTo>
                  <a:lnTo>
                    <a:pt x="859536" y="161544"/>
                  </a:lnTo>
                  <a:lnTo>
                    <a:pt x="851535" y="153543"/>
                  </a:lnTo>
                  <a:lnTo>
                    <a:pt x="733044" y="272034"/>
                  </a:lnTo>
                  <a:lnTo>
                    <a:pt x="752094" y="279654"/>
                  </a:lnTo>
                  <a:lnTo>
                    <a:pt x="752094" y="284878"/>
                  </a:lnTo>
                  <a:lnTo>
                    <a:pt x="859536" y="176901"/>
                  </a:lnTo>
                  <a:close/>
                </a:path>
                <a:path w="883285" h="307339">
                  <a:moveTo>
                    <a:pt x="752094" y="284878"/>
                  </a:moveTo>
                  <a:lnTo>
                    <a:pt x="752094" y="279654"/>
                  </a:lnTo>
                  <a:lnTo>
                    <a:pt x="733044" y="272034"/>
                  </a:lnTo>
                  <a:lnTo>
                    <a:pt x="733044" y="304022"/>
                  </a:lnTo>
                  <a:lnTo>
                    <a:pt x="752094" y="284878"/>
                  </a:lnTo>
                  <a:close/>
                </a:path>
                <a:path w="883285" h="307339">
                  <a:moveTo>
                    <a:pt x="859536" y="161544"/>
                  </a:moveTo>
                  <a:lnTo>
                    <a:pt x="859536" y="145542"/>
                  </a:lnTo>
                  <a:lnTo>
                    <a:pt x="851535" y="153543"/>
                  </a:lnTo>
                  <a:lnTo>
                    <a:pt x="859536" y="161544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919670" y="4984285"/>
            <a:ext cx="1712484" cy="300640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 defTabSz="829178">
              <a:spcBef>
                <a:spcPts val="113"/>
              </a:spcBef>
            </a:pPr>
            <a:r>
              <a:rPr sz="1859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32" i="1" spc="-47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32" i="1" spc="9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59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59" spc="-2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36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59" spc="36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859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59" spc="2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1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32" i="1" spc="20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632" i="1" spc="-5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59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59" spc="-2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36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59" spc="36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86965" y="4980831"/>
            <a:ext cx="423802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16969" y="5013077"/>
            <a:ext cx="800964" cy="278120"/>
            <a:chOff x="5038991" y="5528309"/>
            <a:chExt cx="883285" cy="306705"/>
          </a:xfrm>
        </p:grpSpPr>
        <p:sp>
          <p:nvSpPr>
            <p:cNvPr id="34" name="object 34"/>
            <p:cNvSpPr/>
            <p:nvPr/>
          </p:nvSpPr>
          <p:spPr>
            <a:xfrm>
              <a:off x="5049659" y="5554979"/>
              <a:ext cx="857250" cy="253365"/>
            </a:xfrm>
            <a:custGeom>
              <a:avLst/>
              <a:gdLst/>
              <a:ahLst/>
              <a:cxnLst/>
              <a:rect l="l" t="t" r="r" b="b"/>
              <a:pathLst>
                <a:path w="857250" h="253364">
                  <a:moveTo>
                    <a:pt x="857250" y="126492"/>
                  </a:moveTo>
                  <a:lnTo>
                    <a:pt x="730758" y="0"/>
                  </a:lnTo>
                  <a:lnTo>
                    <a:pt x="730758" y="63246"/>
                  </a:lnTo>
                  <a:lnTo>
                    <a:pt x="0" y="63246"/>
                  </a:lnTo>
                  <a:lnTo>
                    <a:pt x="0" y="189738"/>
                  </a:lnTo>
                  <a:lnTo>
                    <a:pt x="730758" y="189738"/>
                  </a:lnTo>
                  <a:lnTo>
                    <a:pt x="730758" y="252984"/>
                  </a:lnTo>
                  <a:lnTo>
                    <a:pt x="857250" y="126492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038991" y="5528309"/>
              <a:ext cx="883285" cy="306705"/>
            </a:xfrm>
            <a:custGeom>
              <a:avLst/>
              <a:gdLst/>
              <a:ahLst/>
              <a:cxnLst/>
              <a:rect l="l" t="t" r="r" b="b"/>
              <a:pathLst>
                <a:path w="883285" h="306704">
                  <a:moveTo>
                    <a:pt x="741426" y="78486"/>
                  </a:moveTo>
                  <a:lnTo>
                    <a:pt x="0" y="78486"/>
                  </a:lnTo>
                  <a:lnTo>
                    <a:pt x="0" y="227838"/>
                  </a:lnTo>
                  <a:lnTo>
                    <a:pt x="10667" y="227838"/>
                  </a:lnTo>
                  <a:lnTo>
                    <a:pt x="10668" y="101346"/>
                  </a:lnTo>
                  <a:lnTo>
                    <a:pt x="22097" y="89916"/>
                  </a:lnTo>
                  <a:lnTo>
                    <a:pt x="22097" y="101346"/>
                  </a:lnTo>
                  <a:lnTo>
                    <a:pt x="729996" y="101346"/>
                  </a:lnTo>
                  <a:lnTo>
                    <a:pt x="729996" y="89916"/>
                  </a:lnTo>
                  <a:lnTo>
                    <a:pt x="741426" y="78486"/>
                  </a:lnTo>
                  <a:close/>
                </a:path>
                <a:path w="883285" h="306704">
                  <a:moveTo>
                    <a:pt x="22097" y="101346"/>
                  </a:moveTo>
                  <a:lnTo>
                    <a:pt x="22097" y="89916"/>
                  </a:lnTo>
                  <a:lnTo>
                    <a:pt x="10668" y="101346"/>
                  </a:lnTo>
                  <a:lnTo>
                    <a:pt x="22097" y="101346"/>
                  </a:lnTo>
                  <a:close/>
                </a:path>
                <a:path w="883285" h="306704">
                  <a:moveTo>
                    <a:pt x="22097" y="204978"/>
                  </a:moveTo>
                  <a:lnTo>
                    <a:pt x="22097" y="101346"/>
                  </a:lnTo>
                  <a:lnTo>
                    <a:pt x="10668" y="101346"/>
                  </a:lnTo>
                  <a:lnTo>
                    <a:pt x="10668" y="204978"/>
                  </a:lnTo>
                  <a:lnTo>
                    <a:pt x="22097" y="204978"/>
                  </a:lnTo>
                  <a:close/>
                </a:path>
                <a:path w="883285" h="306704">
                  <a:moveTo>
                    <a:pt x="752094" y="252984"/>
                  </a:moveTo>
                  <a:lnTo>
                    <a:pt x="752094" y="204978"/>
                  </a:lnTo>
                  <a:lnTo>
                    <a:pt x="10668" y="204978"/>
                  </a:lnTo>
                  <a:lnTo>
                    <a:pt x="22097" y="216408"/>
                  </a:lnTo>
                  <a:lnTo>
                    <a:pt x="22098" y="227838"/>
                  </a:lnTo>
                  <a:lnTo>
                    <a:pt x="729996" y="227838"/>
                  </a:lnTo>
                  <a:lnTo>
                    <a:pt x="729996" y="216408"/>
                  </a:lnTo>
                  <a:lnTo>
                    <a:pt x="741426" y="227838"/>
                  </a:lnTo>
                  <a:lnTo>
                    <a:pt x="741426" y="263652"/>
                  </a:lnTo>
                  <a:lnTo>
                    <a:pt x="752094" y="252984"/>
                  </a:lnTo>
                  <a:close/>
                </a:path>
                <a:path w="883285" h="306704">
                  <a:moveTo>
                    <a:pt x="22098" y="227838"/>
                  </a:moveTo>
                  <a:lnTo>
                    <a:pt x="22097" y="216408"/>
                  </a:lnTo>
                  <a:lnTo>
                    <a:pt x="10668" y="204978"/>
                  </a:lnTo>
                  <a:lnTo>
                    <a:pt x="10667" y="227838"/>
                  </a:lnTo>
                  <a:lnTo>
                    <a:pt x="22098" y="227838"/>
                  </a:lnTo>
                  <a:close/>
                </a:path>
                <a:path w="883285" h="306704">
                  <a:moveTo>
                    <a:pt x="883158" y="153162"/>
                  </a:moveTo>
                  <a:lnTo>
                    <a:pt x="729996" y="0"/>
                  </a:lnTo>
                  <a:lnTo>
                    <a:pt x="729996" y="78486"/>
                  </a:lnTo>
                  <a:lnTo>
                    <a:pt x="733044" y="78486"/>
                  </a:lnTo>
                  <a:lnTo>
                    <a:pt x="733044" y="34290"/>
                  </a:lnTo>
                  <a:lnTo>
                    <a:pt x="752094" y="26670"/>
                  </a:lnTo>
                  <a:lnTo>
                    <a:pt x="752094" y="53340"/>
                  </a:lnTo>
                  <a:lnTo>
                    <a:pt x="851916" y="153162"/>
                  </a:lnTo>
                  <a:lnTo>
                    <a:pt x="859536" y="145542"/>
                  </a:lnTo>
                  <a:lnTo>
                    <a:pt x="859536" y="176784"/>
                  </a:lnTo>
                  <a:lnTo>
                    <a:pt x="883158" y="153162"/>
                  </a:lnTo>
                  <a:close/>
                </a:path>
                <a:path w="883285" h="306704">
                  <a:moveTo>
                    <a:pt x="741426" y="101346"/>
                  </a:moveTo>
                  <a:lnTo>
                    <a:pt x="741426" y="78486"/>
                  </a:lnTo>
                  <a:lnTo>
                    <a:pt x="729996" y="89916"/>
                  </a:lnTo>
                  <a:lnTo>
                    <a:pt x="729996" y="101346"/>
                  </a:lnTo>
                  <a:lnTo>
                    <a:pt x="741426" y="101346"/>
                  </a:lnTo>
                  <a:close/>
                </a:path>
                <a:path w="883285" h="306704">
                  <a:moveTo>
                    <a:pt x="741426" y="227838"/>
                  </a:moveTo>
                  <a:lnTo>
                    <a:pt x="729996" y="216408"/>
                  </a:lnTo>
                  <a:lnTo>
                    <a:pt x="729996" y="227838"/>
                  </a:lnTo>
                  <a:lnTo>
                    <a:pt x="741426" y="227838"/>
                  </a:lnTo>
                  <a:close/>
                </a:path>
                <a:path w="883285" h="306704">
                  <a:moveTo>
                    <a:pt x="741426" y="263652"/>
                  </a:moveTo>
                  <a:lnTo>
                    <a:pt x="741426" y="227838"/>
                  </a:lnTo>
                  <a:lnTo>
                    <a:pt x="729996" y="227838"/>
                  </a:lnTo>
                  <a:lnTo>
                    <a:pt x="729996" y="306324"/>
                  </a:lnTo>
                  <a:lnTo>
                    <a:pt x="733044" y="303276"/>
                  </a:lnTo>
                  <a:lnTo>
                    <a:pt x="733044" y="272034"/>
                  </a:lnTo>
                  <a:lnTo>
                    <a:pt x="741426" y="263652"/>
                  </a:lnTo>
                  <a:close/>
                </a:path>
                <a:path w="883285" h="306704">
                  <a:moveTo>
                    <a:pt x="752094" y="53340"/>
                  </a:moveTo>
                  <a:lnTo>
                    <a:pt x="752094" y="26670"/>
                  </a:lnTo>
                  <a:lnTo>
                    <a:pt x="733044" y="34290"/>
                  </a:lnTo>
                  <a:lnTo>
                    <a:pt x="752094" y="53340"/>
                  </a:lnTo>
                  <a:close/>
                </a:path>
                <a:path w="883285" h="306704">
                  <a:moveTo>
                    <a:pt x="752094" y="101346"/>
                  </a:moveTo>
                  <a:lnTo>
                    <a:pt x="752094" y="53340"/>
                  </a:lnTo>
                  <a:lnTo>
                    <a:pt x="733044" y="34290"/>
                  </a:lnTo>
                  <a:lnTo>
                    <a:pt x="733044" y="78486"/>
                  </a:lnTo>
                  <a:lnTo>
                    <a:pt x="741426" y="78486"/>
                  </a:lnTo>
                  <a:lnTo>
                    <a:pt x="741426" y="101346"/>
                  </a:lnTo>
                  <a:lnTo>
                    <a:pt x="752094" y="101346"/>
                  </a:lnTo>
                  <a:close/>
                </a:path>
                <a:path w="883285" h="306704">
                  <a:moveTo>
                    <a:pt x="859536" y="176784"/>
                  </a:moveTo>
                  <a:lnTo>
                    <a:pt x="859536" y="160782"/>
                  </a:lnTo>
                  <a:lnTo>
                    <a:pt x="851916" y="153162"/>
                  </a:lnTo>
                  <a:lnTo>
                    <a:pt x="733044" y="272034"/>
                  </a:lnTo>
                  <a:lnTo>
                    <a:pt x="752094" y="279654"/>
                  </a:lnTo>
                  <a:lnTo>
                    <a:pt x="752094" y="284226"/>
                  </a:lnTo>
                  <a:lnTo>
                    <a:pt x="859536" y="176784"/>
                  </a:lnTo>
                  <a:close/>
                </a:path>
                <a:path w="883285" h="306704">
                  <a:moveTo>
                    <a:pt x="752094" y="284226"/>
                  </a:moveTo>
                  <a:lnTo>
                    <a:pt x="752094" y="279654"/>
                  </a:lnTo>
                  <a:lnTo>
                    <a:pt x="733044" y="272034"/>
                  </a:lnTo>
                  <a:lnTo>
                    <a:pt x="733044" y="303276"/>
                  </a:lnTo>
                  <a:lnTo>
                    <a:pt x="752094" y="284226"/>
                  </a:lnTo>
                  <a:close/>
                </a:path>
                <a:path w="883285" h="306704">
                  <a:moveTo>
                    <a:pt x="859536" y="160782"/>
                  </a:moveTo>
                  <a:lnTo>
                    <a:pt x="859536" y="145542"/>
                  </a:lnTo>
                  <a:lnTo>
                    <a:pt x="851916" y="153162"/>
                  </a:lnTo>
                  <a:lnTo>
                    <a:pt x="859536" y="160782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057134" y="4880922"/>
            <a:ext cx="1102693" cy="390142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 defTabSz="829178">
              <a:spcBef>
                <a:spcPts val="103"/>
              </a:spcBef>
            </a:pPr>
            <a:r>
              <a:rPr sz="1995" i="1" spc="-5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1995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61" baseline="-308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1859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632" i="1" spc="-1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632" i="1" spc="-6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32" i="1" spc="-88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59" spc="-2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-53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788" spc="-455" baseline="2710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632" i="1" spc="-1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632" i="1" spc="-6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32" i="1" spc="109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299" baseline="-308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3673" spc="-469" baseline="-30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9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endParaRPr sz="1859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020894" y="5793696"/>
            <a:ext cx="217084" cy="175587"/>
          </a:xfrm>
          <a:prstGeom prst="rect">
            <a:avLst/>
          </a:prstGeom>
        </p:spPr>
        <p:txBody>
          <a:bodyPr vert="horz" wrap="square" lIns="0" tIns="28791" rIns="0" bIns="0" rtlCol="0">
            <a:spAutoFit/>
          </a:bodyPr>
          <a:lstStyle/>
          <a:p>
            <a:pPr marL="60461" defTabSz="829178">
              <a:spcBef>
                <a:spcPts val="227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28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96544" y="4212961"/>
            <a:ext cx="720349" cy="1257303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253360" defTabSz="829178">
              <a:lnSpc>
                <a:spcPts val="3323"/>
              </a:lnSpc>
              <a:spcBef>
                <a:spcPts val="103"/>
              </a:spcBef>
            </a:pPr>
            <a:r>
              <a:rPr sz="2902" spc="9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2902">
              <a:solidFill>
                <a:prstClr val="black"/>
              </a:solidFill>
              <a:latin typeface="Symbol"/>
              <a:cs typeface="Symbol"/>
            </a:endParaRPr>
          </a:p>
          <a:p>
            <a:pPr marL="54127" defTabSz="829178">
              <a:lnSpc>
                <a:spcPts val="1202"/>
              </a:lnSpc>
            </a:pPr>
            <a:r>
              <a:rPr sz="1134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13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134" i="1" spc="-2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134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-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134" spc="-50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134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24" i="1" spc="-74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24" baseline="-1851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8024" defTabSz="829178">
              <a:lnSpc>
                <a:spcPts val="3223"/>
              </a:lnSpc>
              <a:spcBef>
                <a:spcPts val="803"/>
              </a:spcBef>
            </a:pPr>
            <a:r>
              <a:rPr sz="2811" spc="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2811">
              <a:solidFill>
                <a:prstClr val="black"/>
              </a:solidFill>
              <a:latin typeface="Symbol"/>
              <a:cs typeface="Symbol"/>
            </a:endParaRPr>
          </a:p>
          <a:p>
            <a:pPr marL="34549" defTabSz="829178">
              <a:lnSpc>
                <a:spcPts val="1156"/>
              </a:lnSpc>
            </a:pPr>
            <a:r>
              <a:rPr sz="1088" spc="4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088" i="1" spc="4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spc="4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88" i="1" spc="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spc="4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88" i="1" spc="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088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spc="-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088" spc="-41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088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156" i="1" spc="-61" baseline="-1960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156" baseline="-196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34702" y="4897033"/>
            <a:ext cx="1587532" cy="56422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75624" defTabSz="829178">
              <a:lnSpc>
                <a:spcPts val="3196"/>
              </a:lnSpc>
              <a:spcBef>
                <a:spcPts val="100"/>
              </a:spcBef>
              <a:tabLst>
                <a:tab pos="590789" algn="l"/>
              </a:tabLst>
            </a:pPr>
            <a:r>
              <a:rPr sz="2811" spc="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2811" spc="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92" i="1" spc="-88" baseline="13888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992" spc="-20" baseline="138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61" baseline="8230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788" i="1" spc="-94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088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88" spc="6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788" spc="-346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88" i="1" spc="-795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788" spc="-455" baseline="1761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088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i="1" spc="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299" baseline="8230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673" baseline="8230">
              <a:solidFill>
                <a:prstClr val="black"/>
              </a:solidFill>
              <a:latin typeface="Symbol"/>
              <a:cs typeface="Symbol"/>
            </a:endParaRPr>
          </a:p>
          <a:p>
            <a:pPr marL="34549" defTabSz="829178">
              <a:lnSpc>
                <a:spcPts val="1129"/>
              </a:lnSpc>
            </a:pPr>
            <a:r>
              <a:rPr sz="1088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088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i="1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88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i="1" spc="-1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spc="23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088" spc="23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088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156" i="1" spc="-68" baseline="-1960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156" baseline="-196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42376" y="5016406"/>
            <a:ext cx="341460" cy="299931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34549" defTabSz="829178">
              <a:spcBef>
                <a:spcPts val="109"/>
              </a:spcBef>
            </a:pPr>
            <a:r>
              <a:rPr sz="2788" i="1" spc="-27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088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endParaRPr sz="10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3011" y="4954908"/>
            <a:ext cx="154319" cy="300059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859" spc="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1859">
              <a:solidFill>
                <a:prstClr val="black"/>
              </a:solidFill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27715" y="1612540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504942" y="2110261"/>
            <a:ext cx="1445881" cy="68522"/>
          </a:xfrm>
          <a:custGeom>
            <a:avLst/>
            <a:gdLst/>
            <a:ahLst/>
            <a:cxnLst/>
            <a:rect l="l" t="t" r="r" b="b"/>
            <a:pathLst>
              <a:path w="1594485" h="75564">
                <a:moveTo>
                  <a:pt x="1530858" y="50291"/>
                </a:moveTo>
                <a:lnTo>
                  <a:pt x="1530858" y="25145"/>
                </a:lnTo>
                <a:lnTo>
                  <a:pt x="0" y="25145"/>
                </a:lnTo>
                <a:lnTo>
                  <a:pt x="0" y="50291"/>
                </a:lnTo>
                <a:lnTo>
                  <a:pt x="1530858" y="50291"/>
                </a:lnTo>
                <a:close/>
              </a:path>
              <a:path w="1594485" h="75564">
                <a:moveTo>
                  <a:pt x="1594104" y="38099"/>
                </a:moveTo>
                <a:lnTo>
                  <a:pt x="1518666" y="0"/>
                </a:lnTo>
                <a:lnTo>
                  <a:pt x="1518666" y="25145"/>
                </a:lnTo>
                <a:lnTo>
                  <a:pt x="1530858" y="25145"/>
                </a:lnTo>
                <a:lnTo>
                  <a:pt x="1530858" y="69403"/>
                </a:lnTo>
                <a:lnTo>
                  <a:pt x="1594104" y="38099"/>
                </a:lnTo>
                <a:close/>
              </a:path>
              <a:path w="1594485" h="75564">
                <a:moveTo>
                  <a:pt x="1530858" y="69403"/>
                </a:moveTo>
                <a:lnTo>
                  <a:pt x="1530858" y="50291"/>
                </a:lnTo>
                <a:lnTo>
                  <a:pt x="1518666" y="50291"/>
                </a:lnTo>
                <a:lnTo>
                  <a:pt x="1518666" y="75437"/>
                </a:lnTo>
                <a:lnTo>
                  <a:pt x="1530858" y="69403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37022" y="1623595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885228" y="2113024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99822" y="50292"/>
                </a:moveTo>
                <a:lnTo>
                  <a:pt x="99822" y="25146"/>
                </a:lnTo>
                <a:lnTo>
                  <a:pt x="0" y="25146"/>
                </a:lnTo>
                <a:lnTo>
                  <a:pt x="0" y="50292"/>
                </a:lnTo>
                <a:lnTo>
                  <a:pt x="99822" y="50292"/>
                </a:lnTo>
                <a:close/>
              </a:path>
              <a:path w="1593850" h="75564">
                <a:moveTo>
                  <a:pt x="275844" y="50292"/>
                </a:moveTo>
                <a:lnTo>
                  <a:pt x="275844" y="25146"/>
                </a:lnTo>
                <a:lnTo>
                  <a:pt x="175260" y="25146"/>
                </a:lnTo>
                <a:lnTo>
                  <a:pt x="175260" y="50292"/>
                </a:lnTo>
                <a:lnTo>
                  <a:pt x="275844" y="50292"/>
                </a:lnTo>
                <a:close/>
              </a:path>
              <a:path w="1593850" h="75564">
                <a:moveTo>
                  <a:pt x="451091" y="50292"/>
                </a:moveTo>
                <a:lnTo>
                  <a:pt x="451091" y="25146"/>
                </a:lnTo>
                <a:lnTo>
                  <a:pt x="350507" y="25146"/>
                </a:lnTo>
                <a:lnTo>
                  <a:pt x="350507" y="50292"/>
                </a:lnTo>
                <a:lnTo>
                  <a:pt x="451091" y="50292"/>
                </a:lnTo>
                <a:close/>
              </a:path>
              <a:path w="1593850" h="75564">
                <a:moveTo>
                  <a:pt x="626351" y="50292"/>
                </a:moveTo>
                <a:lnTo>
                  <a:pt x="626351" y="25146"/>
                </a:lnTo>
                <a:lnTo>
                  <a:pt x="525767" y="25146"/>
                </a:lnTo>
                <a:lnTo>
                  <a:pt x="525767" y="50292"/>
                </a:lnTo>
                <a:lnTo>
                  <a:pt x="626351" y="50292"/>
                </a:lnTo>
                <a:close/>
              </a:path>
              <a:path w="1593850" h="75564">
                <a:moveTo>
                  <a:pt x="801624" y="50292"/>
                </a:moveTo>
                <a:lnTo>
                  <a:pt x="801624" y="25146"/>
                </a:lnTo>
                <a:lnTo>
                  <a:pt x="701802" y="25146"/>
                </a:lnTo>
                <a:lnTo>
                  <a:pt x="701802" y="50292"/>
                </a:lnTo>
                <a:lnTo>
                  <a:pt x="801624" y="50292"/>
                </a:lnTo>
                <a:close/>
              </a:path>
              <a:path w="1593850" h="75564">
                <a:moveTo>
                  <a:pt x="976884" y="50292"/>
                </a:moveTo>
                <a:lnTo>
                  <a:pt x="976884" y="25146"/>
                </a:lnTo>
                <a:lnTo>
                  <a:pt x="877062" y="25146"/>
                </a:lnTo>
                <a:lnTo>
                  <a:pt x="877062" y="50292"/>
                </a:lnTo>
                <a:lnTo>
                  <a:pt x="976884" y="50292"/>
                </a:lnTo>
                <a:close/>
              </a:path>
              <a:path w="1593850" h="75564">
                <a:moveTo>
                  <a:pt x="1152905" y="50292"/>
                </a:moveTo>
                <a:lnTo>
                  <a:pt x="1152905" y="25146"/>
                </a:lnTo>
                <a:lnTo>
                  <a:pt x="1052321" y="25146"/>
                </a:lnTo>
                <a:lnTo>
                  <a:pt x="1052321" y="50292"/>
                </a:lnTo>
                <a:lnTo>
                  <a:pt x="1152905" y="50292"/>
                </a:lnTo>
                <a:close/>
              </a:path>
              <a:path w="1593850" h="75564">
                <a:moveTo>
                  <a:pt x="1328153" y="50292"/>
                </a:moveTo>
                <a:lnTo>
                  <a:pt x="1328153" y="25146"/>
                </a:lnTo>
                <a:lnTo>
                  <a:pt x="1227569" y="25146"/>
                </a:lnTo>
                <a:lnTo>
                  <a:pt x="1227569" y="50292"/>
                </a:lnTo>
                <a:lnTo>
                  <a:pt x="1328153" y="50292"/>
                </a:lnTo>
                <a:close/>
              </a:path>
              <a:path w="1593850" h="75564">
                <a:moveTo>
                  <a:pt x="1503413" y="50292"/>
                </a:moveTo>
                <a:lnTo>
                  <a:pt x="1503413" y="25146"/>
                </a:lnTo>
                <a:lnTo>
                  <a:pt x="1402829" y="25146"/>
                </a:lnTo>
                <a:lnTo>
                  <a:pt x="1402829" y="50292"/>
                </a:lnTo>
                <a:lnTo>
                  <a:pt x="1503413" y="50292"/>
                </a:lnTo>
                <a:close/>
              </a:path>
              <a:path w="1593850" h="75564">
                <a:moveTo>
                  <a:pt x="1593329" y="38100"/>
                </a:moveTo>
                <a:lnTo>
                  <a:pt x="1517904" y="0"/>
                </a:lnTo>
                <a:lnTo>
                  <a:pt x="1517904" y="75437"/>
                </a:lnTo>
                <a:lnTo>
                  <a:pt x="1593329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569619" y="1612540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626387" y="763167"/>
            <a:ext cx="8796781" cy="2773167"/>
          </a:xfrm>
          <a:prstGeom prst="rect">
            <a:avLst/>
          </a:prstGeom>
        </p:spPr>
        <p:txBody>
          <a:bodyPr vert="horz" wrap="square" lIns="0" tIns="38580" rIns="0" bIns="0" rtlCol="0">
            <a:spAutoFit/>
          </a:bodyPr>
          <a:lstStyle/>
          <a:p>
            <a:pPr marL="207294" indent="-161805" defTabSz="829178">
              <a:spcBef>
                <a:spcPts val="304"/>
              </a:spcBef>
              <a:buFont typeface="Times New Roman"/>
              <a:buChar char="•"/>
              <a:tabLst>
                <a:tab pos="207870" algn="l"/>
              </a:tabLst>
            </a:pPr>
            <a:r>
              <a:rPr sz="2539" b="1" spc="103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539" b="1" spc="18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539" b="1" spc="-1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Selection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46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spc="-145" dirty="0">
                <a:solidFill>
                  <a:srgbClr val="2D74B6"/>
                </a:solidFill>
                <a:latin typeface="Trebuchet MS"/>
                <a:cs typeface="Trebuchet MS"/>
              </a:rPr>
              <a:t>(Relabeling)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6315" defTabSz="829178">
              <a:spcBef>
                <a:spcPts val="159"/>
              </a:spcBef>
              <a:tabLst>
                <a:tab pos="3631108" algn="l"/>
                <a:tab pos="6913847" algn="l"/>
              </a:tabLst>
            </a:pPr>
            <a:r>
              <a:rPr sz="1904" b="1" spc="45" dirty="0">
                <a:solidFill>
                  <a:prstClr val="black"/>
                </a:solidFill>
                <a:latin typeface="Trebuchet MS"/>
                <a:cs typeface="Trebuchet MS"/>
              </a:rPr>
              <a:t>True</a:t>
            </a:r>
            <a:r>
              <a:rPr sz="1904" b="1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spc="-14" dirty="0">
                <a:solidFill>
                  <a:prstClr val="black"/>
                </a:solidFill>
                <a:latin typeface="Trebuchet MS"/>
                <a:cs typeface="Trebuchet MS"/>
              </a:rPr>
              <a:t>Preference	</a:t>
            </a:r>
            <a:r>
              <a:rPr sz="2856" b="1" spc="27" baseline="1322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2856" b="1" spc="-61" baseline="132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856" b="1" baseline="1322" dirty="0">
                <a:solidFill>
                  <a:prstClr val="black"/>
                </a:solidFill>
                <a:latin typeface="Trebuchet MS"/>
                <a:cs typeface="Trebuchet MS"/>
              </a:rPr>
              <a:t>data	</a:t>
            </a:r>
            <a:r>
              <a:rPr sz="2856" b="1" spc="40" baseline="2645" dirty="0">
                <a:solidFill>
                  <a:prstClr val="black"/>
                </a:solidFill>
                <a:latin typeface="Trebuchet MS"/>
                <a:cs typeface="Trebuchet MS"/>
              </a:rPr>
              <a:t>Imputation</a:t>
            </a:r>
            <a:r>
              <a:rPr sz="2856" b="1" spc="-136" baseline="26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856" b="1" baseline="26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2856" baseline="2645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36"/>
              </a:spcBef>
            </a:pPr>
            <a:endParaRPr sz="1995">
              <a:solidFill>
                <a:prstClr val="black"/>
              </a:solidFill>
              <a:latin typeface="Trebuchet MS"/>
              <a:cs typeface="Trebuchet MS"/>
            </a:endParaRPr>
          </a:p>
          <a:p>
            <a:pPr marR="86949" algn="ctr" defTabSz="829178">
              <a:tabLst>
                <a:tab pos="3232066" algn="l"/>
              </a:tabLst>
            </a:pPr>
            <a:r>
              <a:rPr sz="1587" i="1" spc="-150" dirty="0">
                <a:solidFill>
                  <a:prstClr val="black"/>
                </a:solidFill>
                <a:latin typeface="Trebuchet MS"/>
                <a:cs typeface="Trebuchet MS"/>
              </a:rPr>
              <a:t>Selection</a:t>
            </a:r>
            <a:r>
              <a:rPr sz="1587" i="1" spc="-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31" dirty="0">
                <a:solidFill>
                  <a:prstClr val="black"/>
                </a:solidFill>
                <a:latin typeface="Trebuchet MS"/>
                <a:cs typeface="Trebuchet MS"/>
              </a:rPr>
              <a:t>bias	</a:t>
            </a:r>
            <a:r>
              <a:rPr sz="1587" spc="-50" dirty="0">
                <a:solidFill>
                  <a:srgbClr val="FF0000"/>
                </a:solidFill>
                <a:latin typeface="Trebuchet MS"/>
                <a:cs typeface="Trebuchet MS"/>
              </a:rPr>
              <a:t>Data </a:t>
            </a:r>
            <a:r>
              <a:rPr sz="1587" spc="-95" dirty="0">
                <a:solidFill>
                  <a:srgbClr val="FF0000"/>
                </a:solidFill>
                <a:latin typeface="Trebuchet MS"/>
                <a:cs typeface="Trebuchet MS"/>
              </a:rPr>
              <a:t>imputation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854710" defTabSz="829178">
              <a:spcBef>
                <a:spcPts val="1610"/>
              </a:spcBef>
            </a:pPr>
            <a:r>
              <a:rPr sz="1814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814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14" spc="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34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64" i="1" spc="190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1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29178"/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69484" lvl="1" indent="-363917" defTabSz="829178">
              <a:spcBef>
                <a:spcPts val="1995"/>
              </a:spcBef>
              <a:buFont typeface="Arial"/>
              <a:buChar char="•"/>
              <a:tabLst>
                <a:tab pos="569484" algn="l"/>
                <a:tab pos="570060" algn="l"/>
              </a:tabLst>
            </a:pP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Relabeling: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assigns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pseudo-labels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missing</a:t>
            </a:r>
            <a:r>
              <a:rPr sz="2222" spc="1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204" dirty="0">
                <a:solidFill>
                  <a:prstClr val="black"/>
                </a:solidFill>
                <a:latin typeface="Trebuchet MS"/>
                <a:cs typeface="Trebuchet MS"/>
              </a:rPr>
              <a:t>data.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5210" y="4423668"/>
            <a:ext cx="626557" cy="569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1436" y="5154729"/>
            <a:ext cx="649203" cy="60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293" y="4482632"/>
            <a:ext cx="3171033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Simple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</a:t>
            </a:r>
            <a:r>
              <a:rPr sz="2222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straightforward.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1293" y="5125236"/>
            <a:ext cx="4155107" cy="1018919"/>
          </a:xfrm>
          <a:prstGeom prst="rect">
            <a:avLst/>
          </a:prstGeom>
        </p:spPr>
        <p:txBody>
          <a:bodyPr vert="horz" wrap="square" lIns="0" tIns="23608" rIns="0" bIns="0" rtlCol="0">
            <a:spAutoFit/>
          </a:bodyPr>
          <a:lstStyle/>
          <a:p>
            <a:pPr marL="11516" marR="4607" defTabSz="829178">
              <a:lnSpc>
                <a:spcPct val="96500"/>
              </a:lnSpc>
              <a:spcBef>
                <a:spcPts val="185"/>
              </a:spcBef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Sensitive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strategy. 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Imputing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proper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pseudo-labels </a:t>
            </a: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is  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more</a:t>
            </a:r>
            <a:r>
              <a:rPr sz="2222" spc="-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1" dirty="0">
                <a:solidFill>
                  <a:prstClr val="black"/>
                </a:solidFill>
                <a:latin typeface="Trebuchet MS"/>
                <a:cs typeface="Trebuchet MS"/>
              </a:rPr>
              <a:t>difficult.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73428" y="3667043"/>
            <a:ext cx="506145" cy="449139"/>
          </a:xfrm>
          <a:custGeom>
            <a:avLst/>
            <a:gdLst/>
            <a:ahLst/>
            <a:cxnLst/>
            <a:rect l="l" t="t" r="r" b="b"/>
            <a:pathLst>
              <a:path w="558164" h="495300">
                <a:moveTo>
                  <a:pt x="22860" y="404621"/>
                </a:moveTo>
                <a:lnTo>
                  <a:pt x="22860" y="316229"/>
                </a:lnTo>
                <a:lnTo>
                  <a:pt x="0" y="316229"/>
                </a:lnTo>
                <a:lnTo>
                  <a:pt x="0" y="405383"/>
                </a:lnTo>
                <a:lnTo>
                  <a:pt x="22860" y="404621"/>
                </a:lnTo>
                <a:close/>
              </a:path>
              <a:path w="558164" h="495300">
                <a:moveTo>
                  <a:pt x="22860" y="405383"/>
                </a:moveTo>
                <a:lnTo>
                  <a:pt x="22860" y="404621"/>
                </a:lnTo>
                <a:lnTo>
                  <a:pt x="0" y="405383"/>
                </a:lnTo>
                <a:lnTo>
                  <a:pt x="22860" y="405383"/>
                </a:lnTo>
                <a:close/>
              </a:path>
              <a:path w="558164" h="495300">
                <a:moveTo>
                  <a:pt x="22860" y="411479"/>
                </a:moveTo>
                <a:lnTo>
                  <a:pt x="22860" y="405383"/>
                </a:lnTo>
                <a:lnTo>
                  <a:pt x="0" y="405383"/>
                </a:lnTo>
                <a:lnTo>
                  <a:pt x="762" y="414527"/>
                </a:lnTo>
                <a:lnTo>
                  <a:pt x="762" y="415289"/>
                </a:lnTo>
                <a:lnTo>
                  <a:pt x="22860" y="411479"/>
                </a:lnTo>
                <a:close/>
              </a:path>
              <a:path w="558164" h="495300">
                <a:moveTo>
                  <a:pt x="22860" y="249174"/>
                </a:moveTo>
                <a:lnTo>
                  <a:pt x="22860" y="160020"/>
                </a:lnTo>
                <a:lnTo>
                  <a:pt x="0" y="160020"/>
                </a:lnTo>
                <a:lnTo>
                  <a:pt x="0" y="249174"/>
                </a:lnTo>
                <a:lnTo>
                  <a:pt x="22860" y="249174"/>
                </a:lnTo>
                <a:close/>
              </a:path>
              <a:path w="558164" h="495300">
                <a:moveTo>
                  <a:pt x="58674" y="30479"/>
                </a:moveTo>
                <a:lnTo>
                  <a:pt x="48768" y="10667"/>
                </a:lnTo>
                <a:lnTo>
                  <a:pt x="47243" y="11429"/>
                </a:lnTo>
                <a:lnTo>
                  <a:pt x="27744" y="25536"/>
                </a:lnTo>
                <a:lnTo>
                  <a:pt x="13025" y="44224"/>
                </a:lnTo>
                <a:lnTo>
                  <a:pt x="3604" y="66136"/>
                </a:lnTo>
                <a:lnTo>
                  <a:pt x="0" y="89915"/>
                </a:lnTo>
                <a:lnTo>
                  <a:pt x="0" y="92963"/>
                </a:lnTo>
                <a:lnTo>
                  <a:pt x="22860" y="92963"/>
                </a:lnTo>
                <a:lnTo>
                  <a:pt x="22860" y="89915"/>
                </a:lnTo>
                <a:lnTo>
                  <a:pt x="24787" y="73502"/>
                </a:lnTo>
                <a:lnTo>
                  <a:pt x="30732" y="58088"/>
                </a:lnTo>
                <a:lnTo>
                  <a:pt x="40171" y="44490"/>
                </a:lnTo>
                <a:lnTo>
                  <a:pt x="52577" y="33527"/>
                </a:lnTo>
                <a:lnTo>
                  <a:pt x="58674" y="30479"/>
                </a:lnTo>
                <a:close/>
              </a:path>
              <a:path w="558164" h="495300">
                <a:moveTo>
                  <a:pt x="208787" y="22860"/>
                </a:moveTo>
                <a:lnTo>
                  <a:pt x="208787" y="0"/>
                </a:lnTo>
                <a:lnTo>
                  <a:pt x="119633" y="0"/>
                </a:lnTo>
                <a:lnTo>
                  <a:pt x="119633" y="22860"/>
                </a:lnTo>
                <a:lnTo>
                  <a:pt x="208787" y="22860"/>
                </a:lnTo>
                <a:close/>
              </a:path>
              <a:path w="558164" h="495300">
                <a:moveTo>
                  <a:pt x="364235" y="22860"/>
                </a:moveTo>
                <a:lnTo>
                  <a:pt x="364235" y="0"/>
                </a:lnTo>
                <a:lnTo>
                  <a:pt x="275081" y="0"/>
                </a:lnTo>
                <a:lnTo>
                  <a:pt x="275081" y="22860"/>
                </a:lnTo>
                <a:lnTo>
                  <a:pt x="364235" y="22860"/>
                </a:lnTo>
                <a:close/>
              </a:path>
              <a:path w="558164" h="495300">
                <a:moveTo>
                  <a:pt x="523493" y="19812"/>
                </a:moveTo>
                <a:lnTo>
                  <a:pt x="481879" y="1561"/>
                </a:lnTo>
                <a:lnTo>
                  <a:pt x="467867" y="0"/>
                </a:lnTo>
                <a:lnTo>
                  <a:pt x="431291" y="0"/>
                </a:lnTo>
                <a:lnTo>
                  <a:pt x="431291" y="22860"/>
                </a:lnTo>
                <a:lnTo>
                  <a:pt x="467867" y="22860"/>
                </a:lnTo>
                <a:lnTo>
                  <a:pt x="477894" y="23424"/>
                </a:lnTo>
                <a:lnTo>
                  <a:pt x="487713" y="25727"/>
                </a:lnTo>
                <a:lnTo>
                  <a:pt x="497134" y="29453"/>
                </a:lnTo>
                <a:lnTo>
                  <a:pt x="505967" y="34289"/>
                </a:lnTo>
                <a:lnTo>
                  <a:pt x="509777" y="37337"/>
                </a:lnTo>
                <a:lnTo>
                  <a:pt x="523493" y="19812"/>
                </a:lnTo>
                <a:close/>
              </a:path>
              <a:path w="558164" h="495300">
                <a:moveTo>
                  <a:pt x="557783" y="175260"/>
                </a:moveTo>
                <a:lnTo>
                  <a:pt x="557783" y="89915"/>
                </a:lnTo>
                <a:lnTo>
                  <a:pt x="557021" y="85343"/>
                </a:lnTo>
                <a:lnTo>
                  <a:pt x="534923" y="86867"/>
                </a:lnTo>
                <a:lnTo>
                  <a:pt x="534923" y="175260"/>
                </a:lnTo>
                <a:lnTo>
                  <a:pt x="557783" y="175260"/>
                </a:lnTo>
                <a:close/>
              </a:path>
              <a:path w="558164" h="495300">
                <a:moveTo>
                  <a:pt x="557783" y="330707"/>
                </a:moveTo>
                <a:lnTo>
                  <a:pt x="557783" y="242315"/>
                </a:lnTo>
                <a:lnTo>
                  <a:pt x="534923" y="242315"/>
                </a:lnTo>
                <a:lnTo>
                  <a:pt x="534923" y="330707"/>
                </a:lnTo>
                <a:lnTo>
                  <a:pt x="557783" y="330707"/>
                </a:lnTo>
                <a:close/>
              </a:path>
              <a:path w="558164" h="495300">
                <a:moveTo>
                  <a:pt x="557783" y="405383"/>
                </a:moveTo>
                <a:lnTo>
                  <a:pt x="557783" y="397763"/>
                </a:lnTo>
                <a:lnTo>
                  <a:pt x="534923" y="397763"/>
                </a:lnTo>
                <a:lnTo>
                  <a:pt x="534923" y="405383"/>
                </a:lnTo>
                <a:lnTo>
                  <a:pt x="533057" y="421625"/>
                </a:lnTo>
                <a:lnTo>
                  <a:pt x="527099" y="437240"/>
                </a:lnTo>
                <a:lnTo>
                  <a:pt x="517623" y="451023"/>
                </a:lnTo>
                <a:lnTo>
                  <a:pt x="505205" y="461771"/>
                </a:lnTo>
                <a:lnTo>
                  <a:pt x="501395" y="463295"/>
                </a:lnTo>
                <a:lnTo>
                  <a:pt x="513587" y="482345"/>
                </a:lnTo>
                <a:lnTo>
                  <a:pt x="518159" y="479298"/>
                </a:lnTo>
                <a:lnTo>
                  <a:pt x="534745" y="465087"/>
                </a:lnTo>
                <a:lnTo>
                  <a:pt x="547087" y="447313"/>
                </a:lnTo>
                <a:lnTo>
                  <a:pt x="554871" y="427052"/>
                </a:lnTo>
                <a:lnTo>
                  <a:pt x="557783" y="405383"/>
                </a:lnTo>
                <a:close/>
              </a:path>
              <a:path w="558164" h="495300">
                <a:moveTo>
                  <a:pt x="442721" y="495300"/>
                </a:moveTo>
                <a:lnTo>
                  <a:pt x="442721" y="472439"/>
                </a:lnTo>
                <a:lnTo>
                  <a:pt x="353567" y="472439"/>
                </a:lnTo>
                <a:lnTo>
                  <a:pt x="353567" y="495300"/>
                </a:lnTo>
                <a:lnTo>
                  <a:pt x="442721" y="495300"/>
                </a:lnTo>
                <a:close/>
              </a:path>
              <a:path w="558164" h="495300">
                <a:moveTo>
                  <a:pt x="286511" y="495300"/>
                </a:moveTo>
                <a:lnTo>
                  <a:pt x="286511" y="472439"/>
                </a:lnTo>
                <a:lnTo>
                  <a:pt x="197357" y="472439"/>
                </a:lnTo>
                <a:lnTo>
                  <a:pt x="197357" y="495300"/>
                </a:lnTo>
                <a:lnTo>
                  <a:pt x="286511" y="495300"/>
                </a:lnTo>
                <a:close/>
              </a:path>
              <a:path w="558164" h="495300">
                <a:moveTo>
                  <a:pt x="131063" y="495300"/>
                </a:moveTo>
                <a:lnTo>
                  <a:pt x="131063" y="472439"/>
                </a:lnTo>
                <a:lnTo>
                  <a:pt x="83057" y="472439"/>
                </a:lnTo>
                <a:lnTo>
                  <a:pt x="69342" y="469391"/>
                </a:lnTo>
                <a:lnTo>
                  <a:pt x="63245" y="467105"/>
                </a:lnTo>
                <a:lnTo>
                  <a:pt x="57912" y="464057"/>
                </a:lnTo>
                <a:lnTo>
                  <a:pt x="51815" y="461010"/>
                </a:lnTo>
                <a:lnTo>
                  <a:pt x="51815" y="460248"/>
                </a:lnTo>
                <a:lnTo>
                  <a:pt x="38100" y="478536"/>
                </a:lnTo>
                <a:lnTo>
                  <a:pt x="40386" y="480060"/>
                </a:lnTo>
                <a:lnTo>
                  <a:pt x="52698" y="487129"/>
                </a:lnTo>
                <a:lnTo>
                  <a:pt x="64012" y="491351"/>
                </a:lnTo>
                <a:lnTo>
                  <a:pt x="75895" y="493738"/>
                </a:lnTo>
                <a:lnTo>
                  <a:pt x="89915" y="495300"/>
                </a:lnTo>
                <a:lnTo>
                  <a:pt x="131063" y="495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0404" y="3505518"/>
            <a:ext cx="1919779" cy="580918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  <a:tabLst>
                <a:tab pos="1809796" algn="l"/>
              </a:tabLst>
            </a:pPr>
            <a:r>
              <a:rPr sz="3673" spc="-453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3673" spc="-453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673" spc="-453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67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4280" y="3557003"/>
            <a:ext cx="122649" cy="372083"/>
          </a:xfrm>
          <a:prstGeom prst="rect">
            <a:avLst/>
          </a:prstGeom>
        </p:spPr>
        <p:txBody>
          <a:bodyPr vert="horz" wrap="square" lIns="0" tIns="16123" rIns="0" bIns="0" rtlCol="0">
            <a:spAutoFit/>
          </a:bodyPr>
          <a:lstStyle/>
          <a:p>
            <a:pPr marL="11516" defTabSz="829178">
              <a:spcBef>
                <a:spcPts val="127"/>
              </a:spcBef>
            </a:pP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62977" y="3633064"/>
            <a:ext cx="303456" cy="22033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60" i="1" spc="59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360" spc="18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36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36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2344" y="3641309"/>
            <a:ext cx="909218" cy="577653"/>
          </a:xfrm>
          <a:prstGeom prst="rect">
            <a:avLst/>
          </a:prstGeom>
        </p:spPr>
        <p:txBody>
          <a:bodyPr vert="horz" wrap="square" lIns="0" tIns="16123" rIns="0" bIns="0" rtlCol="0">
            <a:spAutoFit/>
          </a:bodyPr>
          <a:lstStyle/>
          <a:p>
            <a:pPr algn="ctr" defTabSz="829178">
              <a:lnSpc>
                <a:spcPts val="2775"/>
              </a:lnSpc>
              <a:spcBef>
                <a:spcPts val="127"/>
              </a:spcBef>
            </a:pPr>
            <a:r>
              <a:rPr sz="2312" spc="5" dirty="0">
                <a:solidFill>
                  <a:prstClr val="black"/>
                </a:solidFill>
                <a:latin typeface="Times New Roman"/>
                <a:cs typeface="Times New Roman"/>
              </a:rPr>
              <a:t>arg</a:t>
            </a:r>
            <a:r>
              <a:rPr sz="2312" spc="-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min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6123" algn="ctr" defTabSz="829178">
              <a:lnSpc>
                <a:spcPts val="1687"/>
              </a:lnSpc>
            </a:pPr>
            <a:r>
              <a:rPr sz="1406" i="1" spc="-27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endParaRPr sz="1406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5617" y="3843813"/>
            <a:ext cx="156623" cy="22033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60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36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3219" y="4049735"/>
            <a:ext cx="218811" cy="22033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6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60" i="1" spc="-2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6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6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36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6525" y="3624343"/>
            <a:ext cx="485991" cy="39240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  <a:tabLst>
                <a:tab pos="358159" algn="l"/>
              </a:tabLst>
            </a:pPr>
            <a:r>
              <a:rPr sz="2448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448" spc="-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312" i="1" spc="1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7467" y="3624343"/>
            <a:ext cx="2462776" cy="39240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  <a:tabLst>
                <a:tab pos="1377357" algn="l"/>
              </a:tabLst>
            </a:pPr>
            <a:r>
              <a:rPr sz="2312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312" spc="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i="1" spc="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312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12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312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312" spc="-3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312" i="1" spc="-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312" spc="-3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48" i="1" spc="-54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2448" i="1" spc="-2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)	</a:t>
            </a:r>
            <a:r>
              <a:rPr sz="2312" spc="18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312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-32" dirty="0">
                <a:solidFill>
                  <a:prstClr val="black"/>
                </a:solidFill>
                <a:latin typeface="Times New Roman"/>
                <a:cs typeface="Times New Roman"/>
              </a:rPr>
              <a:t>Reg(</a:t>
            </a:r>
            <a:r>
              <a:rPr sz="2448" i="1" spc="-32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2448" i="1" spc="-3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6573" y="3559910"/>
            <a:ext cx="342036" cy="55289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3491" spc="18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49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29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15691" y="4622210"/>
            <a:ext cx="2590032" cy="2591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2200"/>
              </a:lnSpc>
              <a:spcBef>
                <a:spcPts val="86"/>
              </a:spcBef>
            </a:pPr>
            <a:r>
              <a:rPr sz="816" i="1" spc="-50" dirty="0">
                <a:solidFill>
                  <a:prstClr val="black"/>
                </a:solidFill>
                <a:latin typeface="Trebuchet MS"/>
                <a:cs typeface="Trebuchet MS"/>
              </a:rPr>
              <a:t>H.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Steck, </a:t>
            </a:r>
            <a:r>
              <a:rPr sz="816" i="1" spc="-59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sz="816" i="1" spc="-59" dirty="0">
                <a:solidFill>
                  <a:prstClr val="black"/>
                </a:solidFill>
                <a:latin typeface="Trebuchet MS"/>
                <a:cs typeface="Trebuchet MS"/>
              </a:rPr>
              <a:t>Training and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testing </a:t>
            </a:r>
            <a:r>
              <a:rPr sz="816" i="1" spc="-86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816" i="1" spc="-68" dirty="0">
                <a:solidFill>
                  <a:prstClr val="black"/>
                </a:solidFill>
                <a:latin typeface="Trebuchet MS"/>
                <a:cs typeface="Trebuchet MS"/>
              </a:rPr>
              <a:t>recommender </a:t>
            </a:r>
            <a:r>
              <a:rPr sz="816" i="1" spc="-63" dirty="0">
                <a:solidFill>
                  <a:prstClr val="black"/>
                </a:solidFill>
                <a:latin typeface="Trebuchet MS"/>
                <a:cs typeface="Trebuchet MS"/>
              </a:rPr>
              <a:t>systems on data  </a:t>
            </a:r>
            <a:r>
              <a:rPr sz="816" i="1" spc="-68" dirty="0">
                <a:solidFill>
                  <a:prstClr val="black"/>
                </a:solidFill>
                <a:latin typeface="Trebuchet MS"/>
                <a:cs typeface="Trebuchet MS"/>
              </a:rPr>
              <a:t>missing</a:t>
            </a:r>
            <a:r>
              <a:rPr sz="816" i="1" spc="-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82" dirty="0">
                <a:solidFill>
                  <a:prstClr val="black"/>
                </a:solidFill>
                <a:latin typeface="Trebuchet MS"/>
                <a:cs typeface="Trebuchet MS"/>
              </a:rPr>
              <a:t>not</a:t>
            </a:r>
            <a:r>
              <a:rPr sz="816" i="1" spc="-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at</a:t>
            </a:r>
            <a:r>
              <a:rPr sz="816" i="1" spc="-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63" dirty="0">
                <a:solidFill>
                  <a:prstClr val="black"/>
                </a:solidFill>
                <a:latin typeface="Trebuchet MS"/>
                <a:cs typeface="Trebuchet MS"/>
              </a:rPr>
              <a:t>random,</a:t>
            </a:r>
            <a:r>
              <a:rPr sz="816" i="1" spc="-63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r>
              <a:rPr sz="816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816" i="1" spc="-2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14" dirty="0">
                <a:solidFill>
                  <a:prstClr val="black"/>
                </a:solidFill>
                <a:latin typeface="Trebuchet MS"/>
                <a:cs typeface="Trebuchet MS"/>
              </a:rPr>
              <a:t>KDD,</a:t>
            </a:r>
            <a:r>
              <a:rPr sz="816" i="1" spc="-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23" dirty="0">
                <a:solidFill>
                  <a:prstClr val="black"/>
                </a:solidFill>
                <a:latin typeface="Trebuchet MS"/>
                <a:cs typeface="Trebuchet MS"/>
              </a:rPr>
              <a:t>2010,</a:t>
            </a:r>
            <a:r>
              <a:rPr sz="816" i="1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82" dirty="0">
                <a:solidFill>
                  <a:prstClr val="black"/>
                </a:solidFill>
                <a:latin typeface="Trebuchet MS"/>
                <a:cs typeface="Trebuchet MS"/>
              </a:rPr>
              <a:t>pp.</a:t>
            </a:r>
            <a:r>
              <a:rPr sz="816" i="1" spc="-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dirty="0">
                <a:solidFill>
                  <a:prstClr val="black"/>
                </a:solidFill>
                <a:latin typeface="Trebuchet MS"/>
                <a:cs typeface="Trebuchet MS"/>
              </a:rPr>
              <a:t>713–722.</a:t>
            </a:r>
            <a:endParaRPr sz="81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15690" y="5179143"/>
            <a:ext cx="2599245" cy="4050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defTabSz="829178">
              <a:lnSpc>
                <a:spcPct val="101299"/>
              </a:lnSpc>
              <a:spcBef>
                <a:spcPts val="91"/>
              </a:spcBef>
            </a:pPr>
            <a:r>
              <a:rPr sz="861" i="1" spc="-23" dirty="0">
                <a:solidFill>
                  <a:prstClr val="black"/>
                </a:solidFill>
                <a:latin typeface="Trebuchet MS"/>
                <a:cs typeface="Trebuchet MS"/>
              </a:rPr>
              <a:t>X.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Wang, </a:t>
            </a:r>
            <a:r>
              <a:rPr sz="861" i="1" spc="-95" dirty="0">
                <a:solidFill>
                  <a:prstClr val="black"/>
                </a:solidFill>
                <a:latin typeface="Trebuchet MS"/>
                <a:cs typeface="Trebuchet MS"/>
              </a:rPr>
              <a:t>R.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Zhang, </a:t>
            </a:r>
            <a:r>
              <a:rPr sz="861" i="1" spc="-103" dirty="0">
                <a:solidFill>
                  <a:prstClr val="black"/>
                </a:solidFill>
                <a:latin typeface="Trebuchet MS"/>
                <a:cs typeface="Trebuchet MS"/>
              </a:rPr>
              <a:t>Y.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Sun,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861" i="1" spc="-172" dirty="0">
                <a:solidFill>
                  <a:prstClr val="black"/>
                </a:solidFill>
                <a:latin typeface="Trebuchet MS"/>
                <a:cs typeface="Trebuchet MS"/>
              </a:rPr>
              <a:t>J.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Qi, </a:t>
            </a:r>
            <a:r>
              <a:rPr sz="861" i="1" spc="-54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sz="861" i="1" spc="-54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861" i="1" spc="-103" dirty="0">
                <a:solidFill>
                  <a:prstClr val="black"/>
                </a:solidFill>
                <a:latin typeface="Trebuchet MS"/>
                <a:cs typeface="Trebuchet MS"/>
              </a:rPr>
              <a:t>joint 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learning </a:t>
            </a:r>
            <a:r>
              <a:rPr sz="861" i="1" spc="-91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recommendation </a:t>
            </a: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on data missing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not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at </a:t>
            </a: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random,</a:t>
            </a:r>
            <a:r>
              <a:rPr sz="861" i="1" spc="-68" dirty="0">
                <a:solidFill>
                  <a:prstClr val="black"/>
                </a:solidFill>
                <a:latin typeface="Arial"/>
                <a:cs typeface="Arial"/>
              </a:rPr>
              <a:t>” 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in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ICML, </a:t>
            </a:r>
            <a:r>
              <a:rPr sz="861" i="1" spc="-27" dirty="0">
                <a:solidFill>
                  <a:prstClr val="black"/>
                </a:solidFill>
                <a:latin typeface="Trebuchet MS"/>
                <a:cs typeface="Trebuchet MS"/>
              </a:rPr>
              <a:t>2019,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pp.</a:t>
            </a:r>
            <a:r>
              <a:rPr sz="861" i="1" spc="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61" i="1" spc="14" dirty="0">
                <a:solidFill>
                  <a:prstClr val="black"/>
                </a:solidFill>
                <a:latin typeface="Trebuchet MS"/>
                <a:cs typeface="Trebuchet MS"/>
              </a:rPr>
              <a:t>6638–6647</a:t>
            </a:r>
            <a:endParaRPr sz="86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3794645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Relabeling+Reweighting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30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5621" y="4575224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2754" y="4433342"/>
            <a:ext cx="217659" cy="163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8821" y="4311959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1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4545" y="4282880"/>
            <a:ext cx="1356629" cy="782862"/>
          </a:xfrm>
          <a:prstGeom prst="rect">
            <a:avLst/>
          </a:prstGeom>
        </p:spPr>
        <p:txBody>
          <a:bodyPr vert="horz" wrap="square" lIns="0" tIns="163532" rIns="0" bIns="0" rtlCol="0">
            <a:spAutoFit/>
          </a:bodyPr>
          <a:lstStyle/>
          <a:p>
            <a:pPr marL="34549" defTabSz="829178">
              <a:spcBef>
                <a:spcPts val="1288"/>
              </a:spcBef>
              <a:tabLst>
                <a:tab pos="809024" algn="l"/>
              </a:tabLst>
            </a:pPr>
            <a:r>
              <a:rPr sz="1904" spc="-54" dirty="0">
                <a:solidFill>
                  <a:prstClr val="black"/>
                </a:solidFill>
                <a:latin typeface="DejaVu Serif"/>
                <a:cs typeface="DejaVu Serif"/>
              </a:rPr>
              <a:t>𝐿</a:t>
            </a:r>
            <a:r>
              <a:rPr sz="2040" spc="-81" baseline="-16666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r>
              <a:rPr sz="2040" spc="306" baseline="-1666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72" dirty="0">
                <a:solidFill>
                  <a:prstClr val="black"/>
                </a:solidFill>
                <a:latin typeface="DejaVu Serif"/>
                <a:cs typeface="DejaVu Serif"/>
              </a:rPr>
              <a:t>=	</a:t>
            </a: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marL="610367" defTabSz="829178">
              <a:spcBef>
                <a:spcPts val="901"/>
              </a:spcBef>
            </a:pPr>
            <a:r>
              <a:rPr sz="1360" spc="-14" dirty="0">
                <a:solidFill>
                  <a:prstClr val="black"/>
                </a:solidFill>
                <a:latin typeface="DejaVu Serif"/>
                <a:cs typeface="DejaVu Serif"/>
              </a:rPr>
              <a:t>(u,i)∈D</a:t>
            </a:r>
            <a:r>
              <a:rPr sz="1700" spc="-20" baseline="-13333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endParaRPr sz="1700" baseline="-13333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87056" y="4507278"/>
            <a:ext cx="811328" cy="224569"/>
          </a:xfrm>
          <a:custGeom>
            <a:avLst/>
            <a:gdLst/>
            <a:ahLst/>
            <a:cxnLst/>
            <a:rect l="l" t="t" r="r" b="b"/>
            <a:pathLst>
              <a:path w="894714" h="247650">
                <a:moveTo>
                  <a:pt x="894587" y="123444"/>
                </a:moveTo>
                <a:lnTo>
                  <a:pt x="889444" y="80010"/>
                </a:lnTo>
                <a:lnTo>
                  <a:pt x="874013" y="43433"/>
                </a:lnTo>
                <a:lnTo>
                  <a:pt x="833508" y="6572"/>
                </a:lnTo>
                <a:lnTo>
                  <a:pt x="815339" y="0"/>
                </a:lnTo>
                <a:lnTo>
                  <a:pt x="812291" y="9906"/>
                </a:lnTo>
                <a:lnTo>
                  <a:pt x="826710" y="16192"/>
                </a:lnTo>
                <a:lnTo>
                  <a:pt x="839057" y="24764"/>
                </a:lnTo>
                <a:lnTo>
                  <a:pt x="863691" y="64496"/>
                </a:lnTo>
                <a:lnTo>
                  <a:pt x="871727" y="122682"/>
                </a:lnTo>
                <a:lnTo>
                  <a:pt x="871727" y="207366"/>
                </a:lnTo>
                <a:lnTo>
                  <a:pt x="874013" y="204215"/>
                </a:lnTo>
                <a:lnTo>
                  <a:pt x="883015" y="186773"/>
                </a:lnTo>
                <a:lnTo>
                  <a:pt x="889444" y="167544"/>
                </a:lnTo>
                <a:lnTo>
                  <a:pt x="893302" y="146458"/>
                </a:lnTo>
                <a:lnTo>
                  <a:pt x="894587" y="123444"/>
                </a:lnTo>
                <a:close/>
              </a:path>
              <a:path w="894714" h="247650">
                <a:moveTo>
                  <a:pt x="871727" y="207366"/>
                </a:moveTo>
                <a:lnTo>
                  <a:pt x="871727" y="122682"/>
                </a:lnTo>
                <a:lnTo>
                  <a:pt x="870858" y="144541"/>
                </a:lnTo>
                <a:lnTo>
                  <a:pt x="868203" y="164401"/>
                </a:lnTo>
                <a:lnTo>
                  <a:pt x="848939" y="211383"/>
                </a:lnTo>
                <a:lnTo>
                  <a:pt x="812291" y="237744"/>
                </a:lnTo>
                <a:lnTo>
                  <a:pt x="815339" y="247650"/>
                </a:lnTo>
                <a:lnTo>
                  <a:pt x="833616" y="241077"/>
                </a:lnTo>
                <a:lnTo>
                  <a:pt x="849534" y="231648"/>
                </a:lnTo>
                <a:lnTo>
                  <a:pt x="863024" y="219360"/>
                </a:lnTo>
                <a:lnTo>
                  <a:pt x="871727" y="207366"/>
                </a:lnTo>
                <a:close/>
              </a:path>
              <a:path w="894714" h="247650">
                <a:moveTo>
                  <a:pt x="82295" y="9906"/>
                </a:moveTo>
                <a:lnTo>
                  <a:pt x="79247" y="0"/>
                </a:lnTo>
                <a:lnTo>
                  <a:pt x="61079" y="6572"/>
                </a:lnTo>
                <a:lnTo>
                  <a:pt x="45338" y="16002"/>
                </a:lnTo>
                <a:lnTo>
                  <a:pt x="11572" y="60864"/>
                </a:lnTo>
                <a:lnTo>
                  <a:pt x="1285" y="100869"/>
                </a:lnTo>
                <a:lnTo>
                  <a:pt x="0" y="123444"/>
                </a:lnTo>
                <a:lnTo>
                  <a:pt x="1285" y="146458"/>
                </a:lnTo>
                <a:lnTo>
                  <a:pt x="5143" y="167544"/>
                </a:lnTo>
                <a:lnTo>
                  <a:pt x="11572" y="186773"/>
                </a:lnTo>
                <a:lnTo>
                  <a:pt x="20573" y="204216"/>
                </a:lnTo>
                <a:lnTo>
                  <a:pt x="22859" y="207276"/>
                </a:lnTo>
                <a:lnTo>
                  <a:pt x="22859" y="122682"/>
                </a:lnTo>
                <a:lnTo>
                  <a:pt x="23729" y="101381"/>
                </a:lnTo>
                <a:lnTo>
                  <a:pt x="37337" y="48768"/>
                </a:lnTo>
                <a:lnTo>
                  <a:pt x="68306" y="16192"/>
                </a:lnTo>
                <a:lnTo>
                  <a:pt x="82295" y="9906"/>
                </a:lnTo>
                <a:close/>
              </a:path>
              <a:path w="894714" h="247650">
                <a:moveTo>
                  <a:pt x="82295" y="237744"/>
                </a:moveTo>
                <a:lnTo>
                  <a:pt x="45755" y="211383"/>
                </a:lnTo>
                <a:lnTo>
                  <a:pt x="26384" y="164401"/>
                </a:lnTo>
                <a:lnTo>
                  <a:pt x="22859" y="122682"/>
                </a:lnTo>
                <a:lnTo>
                  <a:pt x="22859" y="207276"/>
                </a:lnTo>
                <a:lnTo>
                  <a:pt x="31884" y="219360"/>
                </a:lnTo>
                <a:lnTo>
                  <a:pt x="45338" y="231648"/>
                </a:lnTo>
                <a:lnTo>
                  <a:pt x="61079" y="241077"/>
                </a:lnTo>
                <a:lnTo>
                  <a:pt x="79247" y="247650"/>
                </a:lnTo>
                <a:lnTo>
                  <a:pt x="82295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2878" y="4434264"/>
            <a:ext cx="1203461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  <a:tabLst>
                <a:tab pos="1026683" algn="l"/>
              </a:tabLst>
            </a:pPr>
            <a:r>
              <a:rPr sz="1904" spc="-118" dirty="0">
                <a:solidFill>
                  <a:prstClr val="black"/>
                </a:solidFill>
                <a:latin typeface="DejaVu Serif"/>
                <a:cs typeface="DejaVu Serif"/>
              </a:rPr>
              <a:t>𝛿</a:t>
            </a:r>
            <a:r>
              <a:rPr sz="1904" spc="8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27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solidFill>
                  <a:prstClr val="black"/>
                </a:solidFill>
                <a:latin typeface="DejaVu Serif"/>
                <a:cs typeface="DejaVu Serif"/>
              </a:rPr>
              <a:t>ui </a:t>
            </a:r>
            <a:r>
              <a:rPr sz="1904" spc="-218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299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27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solidFill>
                  <a:prstClr val="black"/>
                </a:solidFill>
                <a:latin typeface="DejaVu Serif"/>
                <a:cs typeface="DejaVu Serif"/>
              </a:rPr>
              <a:t>ui	</a:t>
            </a:r>
            <a:r>
              <a:rPr sz="1904" spc="113" dirty="0">
                <a:solidFill>
                  <a:prstClr val="black"/>
                </a:solidFill>
                <a:latin typeface="Trebuchet MS"/>
                <a:cs typeface="Trebuchet MS"/>
              </a:rPr>
              <a:t>+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2562" y="4575224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99695" y="4433342"/>
            <a:ext cx="217659" cy="163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5781" y="4311959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2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9191" y="4318873"/>
            <a:ext cx="667374" cy="720584"/>
          </a:xfrm>
          <a:prstGeom prst="rect">
            <a:avLst/>
          </a:prstGeom>
        </p:spPr>
        <p:txBody>
          <a:bodyPr vert="horz" wrap="square" lIns="0" tIns="127256" rIns="0" bIns="0" rtlCol="0">
            <a:spAutoFit/>
          </a:bodyPr>
          <a:lstStyle/>
          <a:p>
            <a:pPr marL="4607" algn="ctr" defTabSz="829178">
              <a:spcBef>
                <a:spcPts val="1002"/>
              </a:spcBef>
            </a:pP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algn="ctr" defTabSz="829178">
              <a:spcBef>
                <a:spcPts val="698"/>
              </a:spcBef>
            </a:pPr>
            <a:r>
              <a:rPr sz="1360" spc="-32" dirty="0">
                <a:solidFill>
                  <a:prstClr val="black"/>
                </a:solidFill>
                <a:latin typeface="DejaVu Serif"/>
                <a:cs typeface="DejaVu Serif"/>
              </a:rPr>
              <a:t>u</a:t>
            </a:r>
            <a:r>
              <a:rPr sz="1360" spc="-63" dirty="0">
                <a:solidFill>
                  <a:prstClr val="black"/>
                </a:solidFill>
                <a:latin typeface="DejaVu Serif"/>
                <a:cs typeface="DejaVu Serif"/>
              </a:rPr>
              <a:t>∈</a:t>
            </a:r>
            <a:r>
              <a:rPr sz="1360" spc="-113" dirty="0">
                <a:solidFill>
                  <a:prstClr val="black"/>
                </a:solidFill>
                <a:latin typeface="DejaVu Serif"/>
                <a:cs typeface="DejaVu Serif"/>
              </a:rPr>
              <a:t>U</a:t>
            </a:r>
            <a:r>
              <a:rPr sz="1360" spc="-150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360" spc="18" dirty="0">
                <a:solidFill>
                  <a:prstClr val="black"/>
                </a:solidFill>
                <a:latin typeface="DejaVu Serif"/>
                <a:cs typeface="DejaVu Serif"/>
              </a:rPr>
              <a:t>i</a:t>
            </a:r>
            <a:r>
              <a:rPr sz="1360" spc="-63" dirty="0">
                <a:solidFill>
                  <a:prstClr val="black"/>
                </a:solidFill>
                <a:latin typeface="DejaVu Serif"/>
                <a:cs typeface="DejaVu Serif"/>
              </a:rPr>
              <a:t>∈</a:t>
            </a:r>
            <a:r>
              <a:rPr sz="1360" spc="5" dirty="0">
                <a:solidFill>
                  <a:prstClr val="black"/>
                </a:solidFill>
                <a:latin typeface="DejaVu Serif"/>
                <a:cs typeface="DejaVu Serif"/>
              </a:rPr>
              <a:t>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43986" y="4507278"/>
            <a:ext cx="925916" cy="224569"/>
          </a:xfrm>
          <a:custGeom>
            <a:avLst/>
            <a:gdLst/>
            <a:ahLst/>
            <a:cxnLst/>
            <a:rect l="l" t="t" r="r" b="b"/>
            <a:pathLst>
              <a:path w="1021079" h="247650">
                <a:moveTo>
                  <a:pt x="1021079" y="123444"/>
                </a:moveTo>
                <a:lnTo>
                  <a:pt x="1015936" y="80010"/>
                </a:lnTo>
                <a:lnTo>
                  <a:pt x="1000505" y="43433"/>
                </a:lnTo>
                <a:lnTo>
                  <a:pt x="960000" y="6572"/>
                </a:lnTo>
                <a:lnTo>
                  <a:pt x="941831" y="0"/>
                </a:lnTo>
                <a:lnTo>
                  <a:pt x="938783" y="9906"/>
                </a:lnTo>
                <a:lnTo>
                  <a:pt x="953202" y="16192"/>
                </a:lnTo>
                <a:lnTo>
                  <a:pt x="965549" y="24764"/>
                </a:lnTo>
                <a:lnTo>
                  <a:pt x="990183" y="64496"/>
                </a:lnTo>
                <a:lnTo>
                  <a:pt x="998219" y="122682"/>
                </a:lnTo>
                <a:lnTo>
                  <a:pt x="998219" y="207366"/>
                </a:lnTo>
                <a:lnTo>
                  <a:pt x="1000505" y="204215"/>
                </a:lnTo>
                <a:lnTo>
                  <a:pt x="1009507" y="186773"/>
                </a:lnTo>
                <a:lnTo>
                  <a:pt x="1015936" y="167544"/>
                </a:lnTo>
                <a:lnTo>
                  <a:pt x="1019794" y="146458"/>
                </a:lnTo>
                <a:lnTo>
                  <a:pt x="1021079" y="123444"/>
                </a:lnTo>
                <a:close/>
              </a:path>
              <a:path w="1021079" h="247650">
                <a:moveTo>
                  <a:pt x="998219" y="207366"/>
                </a:moveTo>
                <a:lnTo>
                  <a:pt x="998219" y="122682"/>
                </a:lnTo>
                <a:lnTo>
                  <a:pt x="997350" y="144541"/>
                </a:lnTo>
                <a:lnTo>
                  <a:pt x="994695" y="164401"/>
                </a:lnTo>
                <a:lnTo>
                  <a:pt x="975431" y="211383"/>
                </a:lnTo>
                <a:lnTo>
                  <a:pt x="938783" y="237744"/>
                </a:lnTo>
                <a:lnTo>
                  <a:pt x="941831" y="247650"/>
                </a:lnTo>
                <a:lnTo>
                  <a:pt x="960108" y="241077"/>
                </a:lnTo>
                <a:lnTo>
                  <a:pt x="976026" y="231648"/>
                </a:lnTo>
                <a:lnTo>
                  <a:pt x="989516" y="219360"/>
                </a:lnTo>
                <a:lnTo>
                  <a:pt x="998219" y="207366"/>
                </a:lnTo>
                <a:close/>
              </a:path>
              <a:path w="1021079" h="247650">
                <a:moveTo>
                  <a:pt x="82295" y="9906"/>
                </a:moveTo>
                <a:lnTo>
                  <a:pt x="79247" y="0"/>
                </a:lnTo>
                <a:lnTo>
                  <a:pt x="61079" y="6572"/>
                </a:lnTo>
                <a:lnTo>
                  <a:pt x="45338" y="16002"/>
                </a:lnTo>
                <a:lnTo>
                  <a:pt x="11572" y="60864"/>
                </a:lnTo>
                <a:lnTo>
                  <a:pt x="1285" y="100869"/>
                </a:lnTo>
                <a:lnTo>
                  <a:pt x="0" y="123444"/>
                </a:lnTo>
                <a:lnTo>
                  <a:pt x="1285" y="146458"/>
                </a:lnTo>
                <a:lnTo>
                  <a:pt x="5143" y="167544"/>
                </a:lnTo>
                <a:lnTo>
                  <a:pt x="11572" y="186773"/>
                </a:lnTo>
                <a:lnTo>
                  <a:pt x="20573" y="204216"/>
                </a:lnTo>
                <a:lnTo>
                  <a:pt x="22859" y="207276"/>
                </a:lnTo>
                <a:lnTo>
                  <a:pt x="22859" y="122682"/>
                </a:lnTo>
                <a:lnTo>
                  <a:pt x="23729" y="101381"/>
                </a:lnTo>
                <a:lnTo>
                  <a:pt x="37337" y="48768"/>
                </a:lnTo>
                <a:lnTo>
                  <a:pt x="68306" y="16192"/>
                </a:lnTo>
                <a:lnTo>
                  <a:pt x="82295" y="9906"/>
                </a:lnTo>
                <a:close/>
              </a:path>
              <a:path w="1021079" h="247650">
                <a:moveTo>
                  <a:pt x="82295" y="237744"/>
                </a:moveTo>
                <a:lnTo>
                  <a:pt x="45755" y="211383"/>
                </a:lnTo>
                <a:lnTo>
                  <a:pt x="26384" y="164401"/>
                </a:lnTo>
                <a:lnTo>
                  <a:pt x="22859" y="122682"/>
                </a:lnTo>
                <a:lnTo>
                  <a:pt x="22859" y="207276"/>
                </a:lnTo>
                <a:lnTo>
                  <a:pt x="31884" y="219360"/>
                </a:lnTo>
                <a:lnTo>
                  <a:pt x="45338" y="231648"/>
                </a:lnTo>
                <a:lnTo>
                  <a:pt x="61079" y="241077"/>
                </a:lnTo>
                <a:lnTo>
                  <a:pt x="79247" y="247650"/>
                </a:lnTo>
                <a:lnTo>
                  <a:pt x="82295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9128" y="4434264"/>
            <a:ext cx="105950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904" spc="-118" dirty="0">
                <a:solidFill>
                  <a:prstClr val="black"/>
                </a:solidFill>
                <a:latin typeface="DejaVu Serif"/>
                <a:cs typeface="DejaVu Serif"/>
              </a:rPr>
              <a:t>𝛿 </a:t>
            </a:r>
            <a:r>
              <a:rPr sz="1904" spc="177" dirty="0">
                <a:solidFill>
                  <a:srgbClr val="FF0000"/>
                </a:solidFill>
                <a:latin typeface="DejaVu Serif"/>
                <a:cs typeface="DejaVu Serif"/>
              </a:rPr>
              <a:t>𝑚</a:t>
            </a:r>
            <a:r>
              <a:rPr sz="2040" spc="265" baseline="-16666" dirty="0">
                <a:solidFill>
                  <a:srgbClr val="FF0000"/>
                </a:solidFill>
                <a:latin typeface="DejaVu Serif"/>
                <a:cs typeface="DejaVu Serif"/>
              </a:rPr>
              <a:t>ui </a:t>
            </a:r>
            <a:r>
              <a:rPr sz="1904" spc="-218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47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27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endParaRPr sz="2040" baseline="-16666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50031" y="3590446"/>
            <a:ext cx="2887607" cy="1908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9594" y="1688166"/>
            <a:ext cx="2675253" cy="1807348"/>
          </a:xfrm>
          <a:prstGeom prst="rect">
            <a:avLst/>
          </a:prstGeom>
        </p:spPr>
        <p:txBody>
          <a:bodyPr vert="horz" wrap="square" lIns="0" tIns="160078" rIns="0" bIns="0" rtlCol="0">
            <a:spAutoFit/>
          </a:bodyPr>
          <a:lstStyle/>
          <a:p>
            <a:pPr marL="192899" indent="-181958" defTabSz="829178">
              <a:spcBef>
                <a:spcPts val="1260"/>
              </a:spcBef>
              <a:buFont typeface="Arial"/>
              <a:buChar char="•"/>
              <a:tabLst>
                <a:tab pos="193475" algn="l"/>
              </a:tabLst>
            </a:pP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Reweighting: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lvl="1" indent="-181958" defTabSz="829178">
              <a:spcBef>
                <a:spcPts val="1170"/>
              </a:spcBef>
              <a:buFont typeface="Arial"/>
              <a:buChar char="•"/>
              <a:tabLst>
                <a:tab pos="556816" algn="l"/>
              </a:tabLst>
            </a:pP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Relatively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Robust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4607" lvl="1" indent="-181958" defTabSz="829178">
              <a:lnSpc>
                <a:spcPts val="2403"/>
              </a:lnSpc>
              <a:spcBef>
                <a:spcPts val="1469"/>
              </a:spcBef>
              <a:buFont typeface="Arial"/>
              <a:buChar char="•"/>
              <a:tabLst>
                <a:tab pos="556816" algn="l"/>
              </a:tabLst>
            </a:pPr>
            <a:r>
              <a:rPr sz="2222" spc="-63" dirty="0">
                <a:solidFill>
                  <a:prstClr val="black"/>
                </a:solidFill>
                <a:latin typeface="Trebuchet MS"/>
                <a:cs typeface="Trebuchet MS"/>
              </a:rPr>
              <a:t>High </a:t>
            </a: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variance; 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Requires</a:t>
            </a: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positivity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18083" y="1745509"/>
            <a:ext cx="3511918" cy="1495276"/>
          </a:xfrm>
          <a:prstGeom prst="rect">
            <a:avLst/>
          </a:prstGeom>
        </p:spPr>
        <p:txBody>
          <a:bodyPr vert="horz" wrap="square" lIns="0" tIns="160078" rIns="0" bIns="0" rtlCol="0">
            <a:spAutoFit/>
          </a:bodyPr>
          <a:lstStyle/>
          <a:p>
            <a:pPr marL="181958" marR="2096553" indent="-181958" algn="r" defTabSz="829178">
              <a:spcBef>
                <a:spcPts val="1260"/>
              </a:spcBef>
              <a:buFont typeface="Arial"/>
              <a:buChar char="•"/>
              <a:tabLst>
                <a:tab pos="181958" algn="l"/>
              </a:tabLst>
            </a:pP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Relabeling: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81958" marR="2031486" lvl="1" indent="-181958" algn="r" defTabSz="829178">
              <a:spcBef>
                <a:spcPts val="1170"/>
              </a:spcBef>
              <a:buFont typeface="Arial"/>
              <a:buChar char="•"/>
              <a:tabLst>
                <a:tab pos="181958" algn="l"/>
              </a:tabLst>
            </a:pP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General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lvl="1" indent="-181958" defTabSz="829178">
              <a:spcBef>
                <a:spcPts val="1170"/>
              </a:spcBef>
              <a:buFont typeface="Arial"/>
              <a:buChar char="•"/>
              <a:tabLst>
                <a:tab pos="556816" algn="l"/>
              </a:tabLst>
            </a:pP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Sensitive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</a:t>
            </a:r>
            <a:r>
              <a:rPr sz="2222" spc="-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pseudo-labels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63764" y="2454380"/>
            <a:ext cx="391557" cy="403648"/>
          </a:xfrm>
          <a:custGeom>
            <a:avLst/>
            <a:gdLst/>
            <a:ahLst/>
            <a:cxnLst/>
            <a:rect l="l" t="t" r="r" b="b"/>
            <a:pathLst>
              <a:path w="431800" h="445135">
                <a:moveTo>
                  <a:pt x="431800" y="184404"/>
                </a:moveTo>
                <a:lnTo>
                  <a:pt x="254000" y="184404"/>
                </a:lnTo>
                <a:lnTo>
                  <a:pt x="254000" y="0"/>
                </a:lnTo>
                <a:lnTo>
                  <a:pt x="176530" y="0"/>
                </a:lnTo>
                <a:lnTo>
                  <a:pt x="176530" y="184404"/>
                </a:lnTo>
                <a:lnTo>
                  <a:pt x="0" y="184404"/>
                </a:lnTo>
                <a:lnTo>
                  <a:pt x="0" y="260604"/>
                </a:lnTo>
                <a:lnTo>
                  <a:pt x="176530" y="260604"/>
                </a:lnTo>
                <a:lnTo>
                  <a:pt x="176530" y="445008"/>
                </a:lnTo>
                <a:lnTo>
                  <a:pt x="254000" y="445008"/>
                </a:lnTo>
                <a:lnTo>
                  <a:pt x="254000" y="260604"/>
                </a:lnTo>
                <a:lnTo>
                  <a:pt x="431800" y="260604"/>
                </a:lnTo>
                <a:lnTo>
                  <a:pt x="431800" y="1844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2085" y="793247"/>
            <a:ext cx="333975" cy="445684"/>
            <a:chOff x="60077" y="874775"/>
            <a:chExt cx="368300" cy="491490"/>
          </a:xfrm>
        </p:grpSpPr>
        <p:sp>
          <p:nvSpPr>
            <p:cNvPr id="3" name="object 3"/>
            <p:cNvSpPr/>
            <p:nvPr/>
          </p:nvSpPr>
          <p:spPr>
            <a:xfrm>
              <a:off x="345071" y="874775"/>
              <a:ext cx="83185" cy="491490"/>
            </a:xfrm>
            <a:custGeom>
              <a:avLst/>
              <a:gdLst/>
              <a:ahLst/>
              <a:cxnLst/>
              <a:rect l="l" t="t" r="r" b="b"/>
              <a:pathLst>
                <a:path w="83184" h="491490">
                  <a:moveTo>
                    <a:pt x="83058" y="491490"/>
                  </a:moveTo>
                  <a:lnTo>
                    <a:pt x="83058" y="0"/>
                  </a:lnTo>
                  <a:lnTo>
                    <a:pt x="0" y="0"/>
                  </a:lnTo>
                  <a:lnTo>
                    <a:pt x="0" y="491490"/>
                  </a:lnTo>
                  <a:lnTo>
                    <a:pt x="83058" y="491490"/>
                  </a:lnTo>
                  <a:close/>
                </a:path>
              </a:pathLst>
            </a:custGeom>
            <a:solidFill>
              <a:srgbClr val="8DB3E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0077" y="874775"/>
              <a:ext cx="285115" cy="491490"/>
            </a:xfrm>
            <a:custGeom>
              <a:avLst/>
              <a:gdLst/>
              <a:ahLst/>
              <a:cxnLst/>
              <a:rect l="l" t="t" r="r" b="b"/>
              <a:pathLst>
                <a:path w="285115" h="491490">
                  <a:moveTo>
                    <a:pt x="284988" y="491490"/>
                  </a:moveTo>
                  <a:lnTo>
                    <a:pt x="284988" y="0"/>
                  </a:lnTo>
                  <a:lnTo>
                    <a:pt x="0" y="0"/>
                  </a:lnTo>
                  <a:lnTo>
                    <a:pt x="0" y="491490"/>
                  </a:lnTo>
                  <a:lnTo>
                    <a:pt x="284988" y="491490"/>
                  </a:lnTo>
                  <a:close/>
                </a:path>
              </a:pathLst>
            </a:custGeom>
            <a:solidFill>
              <a:srgbClr val="E5B8B7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248879" y="4611617"/>
            <a:ext cx="9695174" cy="154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48879" y="699965"/>
            <a:ext cx="9695634" cy="1873713"/>
            <a:chOff x="1403" y="771905"/>
            <a:chExt cx="10692130" cy="2066289"/>
          </a:xfrm>
        </p:grpSpPr>
        <p:sp>
          <p:nvSpPr>
            <p:cNvPr id="7" name="object 7"/>
            <p:cNvSpPr/>
            <p:nvPr/>
          </p:nvSpPr>
          <p:spPr>
            <a:xfrm>
              <a:off x="1403" y="771905"/>
              <a:ext cx="10691622" cy="17000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657224" y="771905"/>
              <a:ext cx="3035802" cy="20657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95947" y="1366265"/>
              <a:ext cx="4131564" cy="8023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339169" marR="4607" indent="-3043198">
              <a:lnSpc>
                <a:spcPct val="100800"/>
              </a:lnSpc>
              <a:spcBef>
                <a:spcPts val="86"/>
              </a:spcBef>
            </a:pPr>
            <a:r>
              <a:rPr spc="9" dirty="0"/>
              <a:t>Bias </a:t>
            </a:r>
            <a:r>
              <a:rPr spc="5" dirty="0"/>
              <a:t>Issues </a:t>
            </a:r>
            <a:r>
              <a:rPr spc="14" dirty="0"/>
              <a:t>and </a:t>
            </a:r>
            <a:r>
              <a:rPr spc="5" dirty="0"/>
              <a:t>Solutions </a:t>
            </a:r>
            <a:r>
              <a:rPr spc="9" dirty="0"/>
              <a:t>in Recommender  </a:t>
            </a:r>
            <a:r>
              <a:rPr spc="14" dirty="0"/>
              <a:t>System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88270" y="3839477"/>
            <a:ext cx="6753777" cy="145606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008073" marR="211325" indent="-1475246" defTabSz="829178">
              <a:lnSpc>
                <a:spcPct val="120200"/>
              </a:lnSpc>
              <a:spcBef>
                <a:spcPts val="91"/>
              </a:spcBef>
            </a:pPr>
            <a:r>
              <a:rPr sz="1904" dirty="0">
                <a:solidFill>
                  <a:srgbClr val="355A9B"/>
                </a:solidFill>
                <a:latin typeface="Times New Roman"/>
                <a:cs typeface="Times New Roman"/>
              </a:rPr>
              <a:t>Jiawei Chen, Xiang Wang, Fuli Feng, Xiangnan</a:t>
            </a:r>
            <a:r>
              <a:rPr sz="1904" spc="-86" dirty="0">
                <a:solidFill>
                  <a:srgbClr val="355A9B"/>
                </a:solidFill>
                <a:latin typeface="Times New Roman"/>
                <a:cs typeface="Times New Roman"/>
              </a:rPr>
              <a:t> </a:t>
            </a:r>
            <a:r>
              <a:rPr sz="1904" dirty="0">
                <a:solidFill>
                  <a:srgbClr val="355A9B"/>
                </a:solidFill>
                <a:latin typeface="Times New Roman"/>
                <a:cs typeface="Times New Roman"/>
              </a:rPr>
              <a:t>He  </a:t>
            </a:r>
            <a:r>
              <a:rPr sz="1904" u="heavy" spc="-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imes New Roman"/>
                <a:cs typeface="Times New Roman"/>
                <a:hlinkClick r:id="rId6"/>
              </a:rPr>
              <a:t>cjwustc@ustc.edu.cn</a:t>
            </a:r>
            <a:endParaRPr sz="1904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defTabSz="829178">
              <a:spcBef>
                <a:spcPts val="1070"/>
              </a:spcBef>
            </a:pP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slides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will </a:t>
            </a: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be available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at:</a:t>
            </a:r>
            <a:r>
              <a:rPr sz="1406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6" u="heavy" spc="9" dirty="0">
                <a:solidFill>
                  <a:srgbClr val="2D74B6"/>
                </a:solidFill>
                <a:uFill>
                  <a:solidFill>
                    <a:srgbClr val="2D74B5"/>
                  </a:solidFill>
                </a:uFill>
                <a:latin typeface="Times New Roman"/>
                <a:cs typeface="Times New Roman"/>
              </a:rPr>
              <a:t>https://github.com/jiawei-chen/RecDebiasing</a:t>
            </a:r>
            <a:endParaRPr sz="1406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defTabSz="829178">
              <a:spcBef>
                <a:spcPts val="32"/>
              </a:spcBef>
            </a:pPr>
            <a:r>
              <a:rPr sz="1406" spc="18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literature survey based on this tutorial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available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at:</a:t>
            </a:r>
            <a:r>
              <a:rPr sz="1406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6" u="heavy" spc="9" dirty="0">
                <a:solidFill>
                  <a:srgbClr val="2D74B6"/>
                </a:solidFill>
                <a:uFill>
                  <a:solidFill>
                    <a:srgbClr val="2D74B5"/>
                  </a:solidFill>
                </a:uFill>
                <a:latin typeface="Times New Roman"/>
                <a:cs typeface="Times New Roman"/>
              </a:rPr>
              <a:t>https://arxiv.org/pdf/2010.03240.pdf</a:t>
            </a:r>
            <a:endParaRPr sz="1406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defTabSz="829178">
              <a:spcBef>
                <a:spcPts val="5"/>
              </a:spcBef>
            </a:pPr>
            <a:r>
              <a:rPr sz="1088" spc="-122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088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852211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59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2539" b="1" spc="-14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Selection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4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spc="-131" dirty="0">
                <a:solidFill>
                  <a:srgbClr val="2D74B6"/>
                </a:solidFill>
                <a:latin typeface="Trebuchet MS"/>
                <a:cs typeface="Trebuchet MS"/>
              </a:rPr>
              <a:t>(Relabeling+Reweighting)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9944" y="4355261"/>
            <a:ext cx="633743" cy="566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5273" y="4288467"/>
            <a:ext cx="1649144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8" dirty="0">
                <a:solidFill>
                  <a:prstClr val="black"/>
                </a:solidFill>
                <a:latin typeface="Trebuchet MS"/>
                <a:cs typeface="Trebuchet MS"/>
              </a:rPr>
              <a:t>Low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Variance.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20547" y="3764472"/>
            <a:ext cx="1646841" cy="344340"/>
            <a:chOff x="6697103" y="4151376"/>
            <a:chExt cx="1816100" cy="379730"/>
          </a:xfrm>
        </p:grpSpPr>
        <p:sp>
          <p:nvSpPr>
            <p:cNvPr id="6" name="object 6"/>
            <p:cNvSpPr/>
            <p:nvPr/>
          </p:nvSpPr>
          <p:spPr>
            <a:xfrm>
              <a:off x="6708520" y="4162044"/>
              <a:ext cx="1793239" cy="357505"/>
            </a:xfrm>
            <a:custGeom>
              <a:avLst/>
              <a:gdLst/>
              <a:ahLst/>
              <a:cxnLst/>
              <a:rect l="l" t="t" r="r" b="b"/>
              <a:pathLst>
                <a:path w="1793240" h="357504">
                  <a:moveTo>
                    <a:pt x="1792986" y="357377"/>
                  </a:moveTo>
                  <a:lnTo>
                    <a:pt x="1792986" y="0"/>
                  </a:lnTo>
                  <a:lnTo>
                    <a:pt x="0" y="0"/>
                  </a:lnTo>
                  <a:lnTo>
                    <a:pt x="0" y="357377"/>
                  </a:lnTo>
                  <a:lnTo>
                    <a:pt x="1792986" y="357377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697103" y="4151376"/>
              <a:ext cx="1816100" cy="379730"/>
            </a:xfrm>
            <a:custGeom>
              <a:avLst/>
              <a:gdLst/>
              <a:ahLst/>
              <a:cxnLst/>
              <a:rect l="l" t="t" r="r" b="b"/>
              <a:pathLst>
                <a:path w="1816100" h="379729">
                  <a:moveTo>
                    <a:pt x="1815845" y="374142"/>
                  </a:moveTo>
                  <a:lnTo>
                    <a:pt x="1815845" y="4572"/>
                  </a:lnTo>
                  <a:lnTo>
                    <a:pt x="1810512" y="0"/>
                  </a:lnTo>
                  <a:lnTo>
                    <a:pt x="4571" y="0"/>
                  </a:lnTo>
                  <a:lnTo>
                    <a:pt x="0" y="4572"/>
                  </a:lnTo>
                  <a:lnTo>
                    <a:pt x="0" y="374142"/>
                  </a:lnTo>
                  <a:lnTo>
                    <a:pt x="4572" y="379476"/>
                  </a:lnTo>
                  <a:lnTo>
                    <a:pt x="11430" y="379476"/>
                  </a:lnTo>
                  <a:lnTo>
                    <a:pt x="11430" y="22098"/>
                  </a:lnTo>
                  <a:lnTo>
                    <a:pt x="22098" y="10668"/>
                  </a:lnTo>
                  <a:lnTo>
                    <a:pt x="22098" y="22098"/>
                  </a:lnTo>
                  <a:lnTo>
                    <a:pt x="1792986" y="22098"/>
                  </a:lnTo>
                  <a:lnTo>
                    <a:pt x="1792986" y="10668"/>
                  </a:lnTo>
                  <a:lnTo>
                    <a:pt x="1804416" y="22098"/>
                  </a:lnTo>
                  <a:lnTo>
                    <a:pt x="1804416" y="379476"/>
                  </a:lnTo>
                  <a:lnTo>
                    <a:pt x="1810512" y="379476"/>
                  </a:lnTo>
                  <a:lnTo>
                    <a:pt x="1815845" y="374142"/>
                  </a:lnTo>
                  <a:close/>
                </a:path>
                <a:path w="1816100" h="379729">
                  <a:moveTo>
                    <a:pt x="22098" y="22098"/>
                  </a:moveTo>
                  <a:lnTo>
                    <a:pt x="22098" y="10668"/>
                  </a:lnTo>
                  <a:lnTo>
                    <a:pt x="11430" y="22098"/>
                  </a:lnTo>
                  <a:lnTo>
                    <a:pt x="22098" y="22098"/>
                  </a:lnTo>
                  <a:close/>
                </a:path>
                <a:path w="1816100" h="379729">
                  <a:moveTo>
                    <a:pt x="22098" y="356616"/>
                  </a:moveTo>
                  <a:lnTo>
                    <a:pt x="22098" y="22098"/>
                  </a:lnTo>
                  <a:lnTo>
                    <a:pt x="11430" y="22098"/>
                  </a:lnTo>
                  <a:lnTo>
                    <a:pt x="11430" y="356616"/>
                  </a:lnTo>
                  <a:lnTo>
                    <a:pt x="22098" y="356616"/>
                  </a:lnTo>
                  <a:close/>
                </a:path>
                <a:path w="1816100" h="379729">
                  <a:moveTo>
                    <a:pt x="1804416" y="356616"/>
                  </a:moveTo>
                  <a:lnTo>
                    <a:pt x="11430" y="356616"/>
                  </a:lnTo>
                  <a:lnTo>
                    <a:pt x="22098" y="368046"/>
                  </a:lnTo>
                  <a:lnTo>
                    <a:pt x="22098" y="379476"/>
                  </a:lnTo>
                  <a:lnTo>
                    <a:pt x="1792986" y="379476"/>
                  </a:lnTo>
                  <a:lnTo>
                    <a:pt x="1792986" y="368046"/>
                  </a:lnTo>
                  <a:lnTo>
                    <a:pt x="1804416" y="356616"/>
                  </a:lnTo>
                  <a:close/>
                </a:path>
                <a:path w="1816100" h="379729">
                  <a:moveTo>
                    <a:pt x="22098" y="379476"/>
                  </a:moveTo>
                  <a:lnTo>
                    <a:pt x="22098" y="368046"/>
                  </a:lnTo>
                  <a:lnTo>
                    <a:pt x="11430" y="356616"/>
                  </a:lnTo>
                  <a:lnTo>
                    <a:pt x="11430" y="379476"/>
                  </a:lnTo>
                  <a:lnTo>
                    <a:pt x="22098" y="379476"/>
                  </a:lnTo>
                  <a:close/>
                </a:path>
                <a:path w="1816100" h="379729">
                  <a:moveTo>
                    <a:pt x="1804416" y="22098"/>
                  </a:moveTo>
                  <a:lnTo>
                    <a:pt x="1792986" y="10668"/>
                  </a:lnTo>
                  <a:lnTo>
                    <a:pt x="1792986" y="22098"/>
                  </a:lnTo>
                  <a:lnTo>
                    <a:pt x="1804416" y="22098"/>
                  </a:lnTo>
                  <a:close/>
                </a:path>
                <a:path w="1816100" h="379729">
                  <a:moveTo>
                    <a:pt x="1804416" y="356616"/>
                  </a:moveTo>
                  <a:lnTo>
                    <a:pt x="1804416" y="22098"/>
                  </a:lnTo>
                  <a:lnTo>
                    <a:pt x="1792986" y="22098"/>
                  </a:lnTo>
                  <a:lnTo>
                    <a:pt x="1792986" y="356616"/>
                  </a:lnTo>
                  <a:lnTo>
                    <a:pt x="1804416" y="356616"/>
                  </a:lnTo>
                  <a:close/>
                </a:path>
                <a:path w="1816100" h="379729">
                  <a:moveTo>
                    <a:pt x="1804416" y="379476"/>
                  </a:moveTo>
                  <a:lnTo>
                    <a:pt x="1804416" y="356616"/>
                  </a:lnTo>
                  <a:lnTo>
                    <a:pt x="1792986" y="368046"/>
                  </a:lnTo>
                  <a:lnTo>
                    <a:pt x="1792986" y="379476"/>
                  </a:lnTo>
                  <a:lnTo>
                    <a:pt x="1804416" y="379476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330900" y="3774146"/>
            <a:ext cx="1626111" cy="278539"/>
          </a:xfrm>
          <a:prstGeom prst="rect">
            <a:avLst/>
          </a:prstGeom>
        </p:spPr>
        <p:txBody>
          <a:bodyPr vert="horz" wrap="square" lIns="0" tIns="33973" rIns="0" bIns="0" rtlCol="0">
            <a:spAutoFit/>
          </a:bodyPr>
          <a:lstStyle/>
          <a:p>
            <a:pPr marL="370251" defTabSz="829178">
              <a:spcBef>
                <a:spcPts val="268"/>
              </a:spcBef>
            </a:pPr>
            <a:r>
              <a:rPr sz="1587" spc="-86" dirty="0">
                <a:solidFill>
                  <a:srgbClr val="FFFFFF"/>
                </a:solidFill>
                <a:latin typeface="Trebuchet MS"/>
                <a:cs typeface="Trebuchet MS"/>
              </a:rPr>
              <a:t>Imputation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09246" y="3764472"/>
            <a:ext cx="533784" cy="344340"/>
            <a:chOff x="3376307" y="4151376"/>
            <a:chExt cx="588645" cy="379730"/>
          </a:xfrm>
        </p:grpSpPr>
        <p:sp>
          <p:nvSpPr>
            <p:cNvPr id="10" name="object 10"/>
            <p:cNvSpPr/>
            <p:nvPr/>
          </p:nvSpPr>
          <p:spPr>
            <a:xfrm>
              <a:off x="3386975" y="4162806"/>
              <a:ext cx="566420" cy="357505"/>
            </a:xfrm>
            <a:custGeom>
              <a:avLst/>
              <a:gdLst/>
              <a:ahLst/>
              <a:cxnLst/>
              <a:rect l="l" t="t" r="r" b="b"/>
              <a:pathLst>
                <a:path w="566420" h="357504">
                  <a:moveTo>
                    <a:pt x="566165" y="357377"/>
                  </a:moveTo>
                  <a:lnTo>
                    <a:pt x="566165" y="0"/>
                  </a:lnTo>
                  <a:lnTo>
                    <a:pt x="0" y="0"/>
                  </a:lnTo>
                  <a:lnTo>
                    <a:pt x="0" y="357377"/>
                  </a:lnTo>
                  <a:lnTo>
                    <a:pt x="566165" y="357377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376307" y="4151376"/>
              <a:ext cx="588645" cy="379730"/>
            </a:xfrm>
            <a:custGeom>
              <a:avLst/>
              <a:gdLst/>
              <a:ahLst/>
              <a:cxnLst/>
              <a:rect l="l" t="t" r="r" b="b"/>
              <a:pathLst>
                <a:path w="588645" h="379729">
                  <a:moveTo>
                    <a:pt x="588264" y="374903"/>
                  </a:moveTo>
                  <a:lnTo>
                    <a:pt x="588264" y="5333"/>
                  </a:lnTo>
                  <a:lnTo>
                    <a:pt x="582930" y="0"/>
                  </a:lnTo>
                  <a:lnTo>
                    <a:pt x="4571" y="0"/>
                  </a:lnTo>
                  <a:lnTo>
                    <a:pt x="0" y="5333"/>
                  </a:lnTo>
                  <a:lnTo>
                    <a:pt x="0" y="374903"/>
                  </a:lnTo>
                  <a:lnTo>
                    <a:pt x="4572" y="379475"/>
                  </a:lnTo>
                  <a:lnTo>
                    <a:pt x="10667" y="379475"/>
                  </a:lnTo>
                  <a:lnTo>
                    <a:pt x="10668" y="22859"/>
                  </a:lnTo>
                  <a:lnTo>
                    <a:pt x="22098" y="11429"/>
                  </a:lnTo>
                  <a:lnTo>
                    <a:pt x="22098" y="22859"/>
                  </a:lnTo>
                  <a:lnTo>
                    <a:pt x="566166" y="22859"/>
                  </a:lnTo>
                  <a:lnTo>
                    <a:pt x="566166" y="11429"/>
                  </a:lnTo>
                  <a:lnTo>
                    <a:pt x="576834" y="22859"/>
                  </a:lnTo>
                  <a:lnTo>
                    <a:pt x="576834" y="379475"/>
                  </a:lnTo>
                  <a:lnTo>
                    <a:pt x="582930" y="379475"/>
                  </a:lnTo>
                  <a:lnTo>
                    <a:pt x="588264" y="374903"/>
                  </a:lnTo>
                  <a:close/>
                </a:path>
                <a:path w="588645" h="379729">
                  <a:moveTo>
                    <a:pt x="22098" y="22859"/>
                  </a:moveTo>
                  <a:lnTo>
                    <a:pt x="22098" y="11429"/>
                  </a:lnTo>
                  <a:lnTo>
                    <a:pt x="10668" y="22859"/>
                  </a:lnTo>
                  <a:lnTo>
                    <a:pt x="22098" y="22859"/>
                  </a:lnTo>
                  <a:close/>
                </a:path>
                <a:path w="588645" h="379729">
                  <a:moveTo>
                    <a:pt x="22098" y="357377"/>
                  </a:moveTo>
                  <a:lnTo>
                    <a:pt x="22098" y="22859"/>
                  </a:lnTo>
                  <a:lnTo>
                    <a:pt x="10668" y="22859"/>
                  </a:lnTo>
                  <a:lnTo>
                    <a:pt x="10668" y="357377"/>
                  </a:lnTo>
                  <a:lnTo>
                    <a:pt x="22098" y="357377"/>
                  </a:lnTo>
                  <a:close/>
                </a:path>
                <a:path w="588645" h="379729">
                  <a:moveTo>
                    <a:pt x="576834" y="357377"/>
                  </a:moveTo>
                  <a:lnTo>
                    <a:pt x="10668" y="357377"/>
                  </a:lnTo>
                  <a:lnTo>
                    <a:pt x="22098" y="368807"/>
                  </a:lnTo>
                  <a:lnTo>
                    <a:pt x="22097" y="379475"/>
                  </a:lnTo>
                  <a:lnTo>
                    <a:pt x="566166" y="379475"/>
                  </a:lnTo>
                  <a:lnTo>
                    <a:pt x="566166" y="368807"/>
                  </a:lnTo>
                  <a:lnTo>
                    <a:pt x="576834" y="357377"/>
                  </a:lnTo>
                  <a:close/>
                </a:path>
                <a:path w="588645" h="379729">
                  <a:moveTo>
                    <a:pt x="22097" y="379475"/>
                  </a:moveTo>
                  <a:lnTo>
                    <a:pt x="22098" y="368807"/>
                  </a:lnTo>
                  <a:lnTo>
                    <a:pt x="10668" y="357377"/>
                  </a:lnTo>
                  <a:lnTo>
                    <a:pt x="10667" y="379475"/>
                  </a:lnTo>
                  <a:lnTo>
                    <a:pt x="22097" y="379475"/>
                  </a:lnTo>
                  <a:close/>
                </a:path>
                <a:path w="588645" h="379729">
                  <a:moveTo>
                    <a:pt x="576834" y="22859"/>
                  </a:moveTo>
                  <a:lnTo>
                    <a:pt x="566166" y="11429"/>
                  </a:lnTo>
                  <a:lnTo>
                    <a:pt x="566166" y="22859"/>
                  </a:lnTo>
                  <a:lnTo>
                    <a:pt x="576834" y="22859"/>
                  </a:lnTo>
                  <a:close/>
                </a:path>
                <a:path w="588645" h="379729">
                  <a:moveTo>
                    <a:pt x="576834" y="357377"/>
                  </a:moveTo>
                  <a:lnTo>
                    <a:pt x="576834" y="22859"/>
                  </a:lnTo>
                  <a:lnTo>
                    <a:pt x="566166" y="22859"/>
                  </a:lnTo>
                  <a:lnTo>
                    <a:pt x="566166" y="357377"/>
                  </a:lnTo>
                  <a:lnTo>
                    <a:pt x="576834" y="357377"/>
                  </a:lnTo>
                  <a:close/>
                </a:path>
                <a:path w="588645" h="379729">
                  <a:moveTo>
                    <a:pt x="576834" y="379475"/>
                  </a:moveTo>
                  <a:lnTo>
                    <a:pt x="576834" y="357377"/>
                  </a:lnTo>
                  <a:lnTo>
                    <a:pt x="566166" y="368807"/>
                  </a:lnTo>
                  <a:lnTo>
                    <a:pt x="566166" y="379475"/>
                  </a:lnTo>
                  <a:lnTo>
                    <a:pt x="576834" y="37947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18920" y="3774836"/>
            <a:ext cx="513630" cy="277957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33014" defTabSz="829178">
              <a:spcBef>
                <a:spcPts val="263"/>
              </a:spcBef>
            </a:pPr>
            <a:r>
              <a:rPr sz="1587" spc="-54" dirty="0">
                <a:solidFill>
                  <a:srgbClr val="FFFFFF"/>
                </a:solidFill>
                <a:latin typeface="Trebuchet MS"/>
                <a:cs typeface="Trebuchet MS"/>
              </a:rPr>
              <a:t>IPS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7539" y="2585886"/>
            <a:ext cx="7925568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Robust: </a:t>
            </a: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combines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IPS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r>
              <a:rPr sz="2222" spc="37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robustness.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1258" y="5786514"/>
            <a:ext cx="1585229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data missing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not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at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random.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861" i="1" spc="1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61" i="1" spc="-50" dirty="0">
                <a:solidFill>
                  <a:prstClr val="black"/>
                </a:solidFill>
                <a:latin typeface="Trebuchet MS"/>
                <a:cs typeface="Trebuchet MS"/>
              </a:rPr>
              <a:t>ICML</a:t>
            </a:r>
            <a:r>
              <a:rPr sz="1088" i="1" spc="-50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088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48043" y="4640856"/>
            <a:ext cx="7606564" cy="116201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Relatively </a:t>
            </a:r>
            <a:r>
              <a:rPr sz="2222" spc="-63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propensity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score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imputation</a:t>
            </a:r>
            <a:r>
              <a:rPr sz="2222" spc="2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1" dirty="0">
                <a:solidFill>
                  <a:prstClr val="black"/>
                </a:solidFill>
                <a:latin typeface="Trebuchet MS"/>
                <a:cs typeface="Trebuchet MS"/>
              </a:rPr>
              <a:t>value.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1727"/>
              </a:spcBef>
            </a:pP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Requires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proper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or</a:t>
            </a:r>
            <a:r>
              <a:rPr sz="2222" spc="-51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propensity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strategy.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44157" defTabSz="829178">
              <a:spcBef>
                <a:spcPts val="929"/>
              </a:spcBef>
            </a:pPr>
            <a:r>
              <a:rPr sz="861" i="1" spc="-63" dirty="0">
                <a:solidFill>
                  <a:prstClr val="black"/>
                </a:solidFill>
                <a:latin typeface="Trebuchet MS"/>
                <a:cs typeface="Trebuchet MS"/>
              </a:rPr>
              <a:t>Xiaojie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Wang,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Rui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Zhang, </a:t>
            </a: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Yu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Sun,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Jianzhong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Qi. </a:t>
            </a:r>
            <a:r>
              <a:rPr sz="861" i="1" spc="-27" dirty="0">
                <a:solidFill>
                  <a:prstClr val="black"/>
                </a:solidFill>
                <a:latin typeface="Trebuchet MS"/>
                <a:cs typeface="Trebuchet MS"/>
              </a:rPr>
              <a:t>2019. </a:t>
            </a:r>
            <a:r>
              <a:rPr sz="861" i="1" spc="-63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861" i="1" spc="-100" dirty="0">
                <a:solidFill>
                  <a:prstClr val="black"/>
                </a:solidFill>
                <a:latin typeface="Trebuchet MS"/>
                <a:cs typeface="Trebuchet MS"/>
              </a:rPr>
              <a:t>joint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learning </a:t>
            </a:r>
            <a:r>
              <a:rPr sz="861" i="1" spc="-91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recommendation</a:t>
            </a:r>
            <a:r>
              <a:rPr sz="861" i="1" spc="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on</a:t>
            </a:r>
            <a:endParaRPr sz="86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00767" y="1353422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3477994" y="1851142"/>
            <a:ext cx="1445881" cy="68522"/>
          </a:xfrm>
          <a:custGeom>
            <a:avLst/>
            <a:gdLst/>
            <a:ahLst/>
            <a:cxnLst/>
            <a:rect l="l" t="t" r="r" b="b"/>
            <a:pathLst>
              <a:path w="1594485" h="75564">
                <a:moveTo>
                  <a:pt x="1530858" y="50291"/>
                </a:moveTo>
                <a:lnTo>
                  <a:pt x="1530858" y="25145"/>
                </a:lnTo>
                <a:lnTo>
                  <a:pt x="0" y="25145"/>
                </a:lnTo>
                <a:lnTo>
                  <a:pt x="0" y="50291"/>
                </a:lnTo>
                <a:lnTo>
                  <a:pt x="1530858" y="50291"/>
                </a:lnTo>
                <a:close/>
              </a:path>
              <a:path w="1594485" h="75564">
                <a:moveTo>
                  <a:pt x="1594103" y="37337"/>
                </a:moveTo>
                <a:lnTo>
                  <a:pt x="1518665" y="0"/>
                </a:lnTo>
                <a:lnTo>
                  <a:pt x="1518665" y="25145"/>
                </a:lnTo>
                <a:lnTo>
                  <a:pt x="1530858" y="25145"/>
                </a:lnTo>
                <a:lnTo>
                  <a:pt x="1530858" y="69280"/>
                </a:lnTo>
                <a:lnTo>
                  <a:pt x="1594103" y="37337"/>
                </a:lnTo>
                <a:close/>
              </a:path>
              <a:path w="1594485" h="75564">
                <a:moveTo>
                  <a:pt x="1530858" y="69280"/>
                </a:moveTo>
                <a:lnTo>
                  <a:pt x="1530858" y="50291"/>
                </a:lnTo>
                <a:lnTo>
                  <a:pt x="1518665" y="50291"/>
                </a:lnTo>
                <a:lnTo>
                  <a:pt x="1518665" y="75437"/>
                </a:lnTo>
                <a:lnTo>
                  <a:pt x="1530858" y="6928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2743" y="1527302"/>
            <a:ext cx="1676208" cy="75138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29751" defTabSz="829178">
              <a:spcBef>
                <a:spcPts val="91"/>
              </a:spcBef>
            </a:pPr>
            <a:r>
              <a:rPr sz="1587" i="1" spc="-150" dirty="0">
                <a:solidFill>
                  <a:prstClr val="black"/>
                </a:solidFill>
                <a:latin typeface="Trebuchet MS"/>
                <a:cs typeface="Trebuchet MS"/>
              </a:rPr>
              <a:t>Selection</a:t>
            </a:r>
            <a:r>
              <a:rPr sz="1587" i="1" spc="-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3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18"/>
              </a:spcBef>
            </a:pP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549" defTabSz="829178"/>
            <a:r>
              <a:rPr sz="1814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814" spc="14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14" spc="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34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64" i="1" spc="122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1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210074" y="1363786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786417" y="1879472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00584" y="50292"/>
                </a:moveTo>
                <a:lnTo>
                  <a:pt x="100584" y="25146"/>
                </a:lnTo>
                <a:lnTo>
                  <a:pt x="0" y="25146"/>
                </a:lnTo>
                <a:lnTo>
                  <a:pt x="0" y="50292"/>
                </a:lnTo>
                <a:lnTo>
                  <a:pt x="100584" y="50292"/>
                </a:lnTo>
                <a:close/>
              </a:path>
              <a:path w="1593850" h="75564">
                <a:moveTo>
                  <a:pt x="275831" y="50292"/>
                </a:moveTo>
                <a:lnTo>
                  <a:pt x="275831" y="25146"/>
                </a:lnTo>
                <a:lnTo>
                  <a:pt x="175247" y="25146"/>
                </a:lnTo>
                <a:lnTo>
                  <a:pt x="175247" y="50292"/>
                </a:lnTo>
                <a:lnTo>
                  <a:pt x="275831" y="50292"/>
                </a:lnTo>
                <a:close/>
              </a:path>
              <a:path w="1593850" h="75564">
                <a:moveTo>
                  <a:pt x="451103" y="50292"/>
                </a:moveTo>
                <a:lnTo>
                  <a:pt x="451103" y="25146"/>
                </a:lnTo>
                <a:lnTo>
                  <a:pt x="350519" y="25146"/>
                </a:lnTo>
                <a:lnTo>
                  <a:pt x="350519" y="50292"/>
                </a:lnTo>
                <a:lnTo>
                  <a:pt x="451103" y="50292"/>
                </a:lnTo>
                <a:close/>
              </a:path>
              <a:path w="1593850" h="75564">
                <a:moveTo>
                  <a:pt x="626363" y="50292"/>
                </a:moveTo>
                <a:lnTo>
                  <a:pt x="626363" y="25146"/>
                </a:lnTo>
                <a:lnTo>
                  <a:pt x="526541" y="25146"/>
                </a:lnTo>
                <a:lnTo>
                  <a:pt x="526541" y="50292"/>
                </a:lnTo>
                <a:lnTo>
                  <a:pt x="626363" y="50292"/>
                </a:lnTo>
                <a:close/>
              </a:path>
              <a:path w="1593850" h="75564">
                <a:moveTo>
                  <a:pt x="801624" y="50292"/>
                </a:moveTo>
                <a:lnTo>
                  <a:pt x="801624" y="25146"/>
                </a:lnTo>
                <a:lnTo>
                  <a:pt x="701801" y="25146"/>
                </a:lnTo>
                <a:lnTo>
                  <a:pt x="701801" y="50292"/>
                </a:lnTo>
                <a:lnTo>
                  <a:pt x="801624" y="50292"/>
                </a:lnTo>
                <a:close/>
              </a:path>
              <a:path w="1593850" h="75564">
                <a:moveTo>
                  <a:pt x="977633" y="50292"/>
                </a:moveTo>
                <a:lnTo>
                  <a:pt x="977633" y="25146"/>
                </a:lnTo>
                <a:lnTo>
                  <a:pt x="877049" y="25146"/>
                </a:lnTo>
                <a:lnTo>
                  <a:pt x="877049" y="50292"/>
                </a:lnTo>
                <a:lnTo>
                  <a:pt x="977633" y="50292"/>
                </a:lnTo>
                <a:close/>
              </a:path>
              <a:path w="1593850" h="75564">
                <a:moveTo>
                  <a:pt x="1152893" y="50292"/>
                </a:moveTo>
                <a:lnTo>
                  <a:pt x="1152893" y="25146"/>
                </a:lnTo>
                <a:lnTo>
                  <a:pt x="1052309" y="25146"/>
                </a:lnTo>
                <a:lnTo>
                  <a:pt x="1052309" y="50292"/>
                </a:lnTo>
                <a:lnTo>
                  <a:pt x="1152893" y="50292"/>
                </a:lnTo>
                <a:close/>
              </a:path>
              <a:path w="1593850" h="75564">
                <a:moveTo>
                  <a:pt x="1328153" y="50292"/>
                </a:moveTo>
                <a:lnTo>
                  <a:pt x="1328153" y="25146"/>
                </a:lnTo>
                <a:lnTo>
                  <a:pt x="1227569" y="25146"/>
                </a:lnTo>
                <a:lnTo>
                  <a:pt x="1227569" y="50292"/>
                </a:lnTo>
                <a:lnTo>
                  <a:pt x="1328153" y="50292"/>
                </a:lnTo>
                <a:close/>
              </a:path>
              <a:path w="1593850" h="75564">
                <a:moveTo>
                  <a:pt x="1503426" y="50292"/>
                </a:moveTo>
                <a:lnTo>
                  <a:pt x="1503426" y="25146"/>
                </a:lnTo>
                <a:lnTo>
                  <a:pt x="1403603" y="25146"/>
                </a:lnTo>
                <a:lnTo>
                  <a:pt x="1403603" y="50292"/>
                </a:lnTo>
                <a:lnTo>
                  <a:pt x="1503426" y="50292"/>
                </a:lnTo>
                <a:close/>
              </a:path>
              <a:path w="1593850" h="75564">
                <a:moveTo>
                  <a:pt x="1593341" y="38100"/>
                </a:moveTo>
                <a:lnTo>
                  <a:pt x="1518665" y="0"/>
                </a:lnTo>
                <a:lnTo>
                  <a:pt x="1518665" y="75438"/>
                </a:lnTo>
                <a:lnTo>
                  <a:pt x="1593341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10515" y="1377358"/>
            <a:ext cx="1013441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defTabSz="829178">
              <a:spcBef>
                <a:spcPts val="91"/>
              </a:spcBef>
            </a:pPr>
            <a:r>
              <a:rPr sz="1587" spc="-82" dirty="0">
                <a:solidFill>
                  <a:srgbClr val="C00000"/>
                </a:solidFill>
                <a:latin typeface="Trebuchet MS"/>
                <a:cs typeface="Trebuchet MS"/>
              </a:rPr>
              <a:t>Relabeling+  </a:t>
            </a:r>
            <a:r>
              <a:rPr sz="1587" spc="-86" dirty="0">
                <a:solidFill>
                  <a:srgbClr val="C00000"/>
                </a:solidFill>
                <a:latin typeface="Trebuchet MS"/>
                <a:cs typeface="Trebuchet MS"/>
              </a:rPr>
              <a:t>Reweighting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00340" y="1293997"/>
          <a:ext cx="1502887" cy="1138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5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93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94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4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4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5052961" y="3007687"/>
            <a:ext cx="851060" cy="468639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  <a:tabLst>
                <a:tab pos="744533" algn="l"/>
              </a:tabLst>
            </a:pP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947" spc="-236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94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35109" y="2968617"/>
            <a:ext cx="1279469" cy="52734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1172941" algn="l"/>
              </a:tabLst>
            </a:pPr>
            <a:r>
              <a:rPr sz="3355" spc="-371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3355" spc="-37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355" spc="-371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35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50951" y="3303586"/>
            <a:ext cx="379464" cy="0"/>
          </a:xfrm>
          <a:custGeom>
            <a:avLst/>
            <a:gdLst/>
            <a:ahLst/>
            <a:cxnLst/>
            <a:rect l="l" t="t" r="r" b="b"/>
            <a:pathLst>
              <a:path w="418465">
                <a:moveTo>
                  <a:pt x="0" y="0"/>
                </a:moveTo>
                <a:lnTo>
                  <a:pt x="418338" y="0"/>
                </a:lnTo>
              </a:path>
            </a:pathLst>
          </a:custGeom>
          <a:ln w="1572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34551" y="3007687"/>
            <a:ext cx="968527" cy="468639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  <a:tabLst>
                <a:tab pos="861999" algn="l"/>
              </a:tabLst>
            </a:pP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947" spc="-236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94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16179" y="2997792"/>
            <a:ext cx="674859" cy="69188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5701" algn="ctr" defTabSz="829178">
              <a:lnSpc>
                <a:spcPts val="3899"/>
              </a:lnSpc>
              <a:spcBef>
                <a:spcPts val="95"/>
              </a:spcBef>
            </a:pPr>
            <a:r>
              <a:rPr sz="3401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401">
              <a:solidFill>
                <a:prstClr val="black"/>
              </a:solidFill>
              <a:latin typeface="Symbol"/>
              <a:cs typeface="Symbol"/>
            </a:endParaRPr>
          </a:p>
          <a:p>
            <a:pPr algn="ctr" defTabSz="829178">
              <a:lnSpc>
                <a:spcPts val="1396"/>
              </a:lnSpc>
            </a:pPr>
            <a:r>
              <a:rPr sz="131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31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15" i="1" spc="-2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15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15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15" i="1" spc="-2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15" spc="-5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315" spc="-54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315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428" i="1" spc="-81" baseline="-2116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428" baseline="-2116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02224" y="3062494"/>
            <a:ext cx="119194" cy="3605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84491" y="3062494"/>
            <a:ext cx="119194" cy="3605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91263" y="3271875"/>
            <a:ext cx="244723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15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31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4833" y="2999613"/>
            <a:ext cx="217084" cy="3605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defTabSz="829178">
              <a:spcBef>
                <a:spcPts val="91"/>
              </a:spcBef>
            </a:pPr>
            <a:r>
              <a:rPr sz="3401" i="1" spc="-646" baseline="-14444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67" spc="-431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51962" y="3271875"/>
            <a:ext cx="504417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362190" algn="l"/>
              </a:tabLst>
            </a:pPr>
            <a:r>
              <a:rPr sz="131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41876" y="3087389"/>
            <a:ext cx="153744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15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3556" y="3271875"/>
            <a:ext cx="621884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479656" algn="l"/>
              </a:tabLst>
            </a:pPr>
            <a:r>
              <a:rPr sz="131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ui	</a:t>
            </a:r>
            <a:r>
              <a:rPr sz="1315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8140" y="3497130"/>
            <a:ext cx="3171608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3029954" algn="l"/>
              </a:tabLst>
            </a:pPr>
            <a:r>
              <a:rPr sz="1315" i="1" spc="-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315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15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315" i="1" spc="-9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26751" y="2894579"/>
            <a:ext cx="3241859" cy="3605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3032833" algn="l"/>
              </a:tabLst>
            </a:pPr>
            <a:r>
              <a:rPr sz="2267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67" u="heavy" spc="-25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67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 </a:t>
            </a:r>
            <a:r>
              <a:rPr sz="2267" u="heavy" spc="-24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401" i="1" spc="-177" baseline="111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3401" baseline="111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35993" y="3059912"/>
            <a:ext cx="822845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347794" algn="l"/>
                <a:tab pos="590213" algn="l"/>
              </a:tabLst>
            </a:pPr>
            <a:r>
              <a:rPr sz="2403" i="1" spc="-68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403" spc="-68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54388" y="3285172"/>
            <a:ext cx="181383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2403" i="1" spc="-77" dirty="0">
                <a:solidFill>
                  <a:srgbClr val="FF0000"/>
                </a:solidFill>
                <a:latin typeface="Symbol"/>
                <a:cs typeface="Symbol"/>
              </a:rPr>
              <a:t></a:t>
            </a:r>
            <a:endParaRPr sz="240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72688" y="3285172"/>
            <a:ext cx="181383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2403" i="1" spc="-77" dirty="0">
                <a:solidFill>
                  <a:srgbClr val="FF0000"/>
                </a:solidFill>
                <a:latin typeface="Symbol"/>
                <a:cs typeface="Symbol"/>
              </a:rPr>
              <a:t></a:t>
            </a:r>
            <a:endParaRPr sz="240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88230" y="3059909"/>
            <a:ext cx="1848378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855090" algn="l"/>
                <a:tab pos="1277164" algn="l"/>
                <a:tab pos="1520160" algn="l"/>
              </a:tabLst>
            </a:pPr>
            <a:r>
              <a:rPr sz="2267" spc="-5" dirty="0">
                <a:solidFill>
                  <a:srgbClr val="FF0000"/>
                </a:solidFill>
                <a:latin typeface="Times New Roman"/>
                <a:cs typeface="Times New Roman"/>
              </a:rPr>
              <a:t>(1</a:t>
            </a:r>
            <a:r>
              <a:rPr sz="2267" spc="-5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r>
              <a:rPr sz="2267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267" spc="-73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403" i="1" spc="-73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403" spc="-73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13290" y="2880880"/>
            <a:ext cx="864304" cy="815254"/>
          </a:xfrm>
          <a:prstGeom prst="rect">
            <a:avLst/>
          </a:prstGeom>
        </p:spPr>
        <p:txBody>
          <a:bodyPr vert="horz" wrap="square" lIns="0" tIns="63340" rIns="0" bIns="0" rtlCol="0">
            <a:spAutoFit/>
          </a:bodyPr>
          <a:lstStyle/>
          <a:p>
            <a:pPr marL="34549" defTabSz="829178">
              <a:spcBef>
                <a:spcPts val="499"/>
              </a:spcBef>
              <a:tabLst>
                <a:tab pos="393284" algn="l"/>
              </a:tabLst>
            </a:pPr>
            <a:r>
              <a:rPr sz="2267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5101" baseline="-8148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5101" baseline="-8148">
              <a:solidFill>
                <a:prstClr val="black"/>
              </a:solidFill>
              <a:latin typeface="Symbol"/>
              <a:cs typeface="Symbol"/>
            </a:endParaRPr>
          </a:p>
          <a:p>
            <a:pPr marL="243571" defTabSz="829178">
              <a:spcBef>
                <a:spcPts val="154"/>
              </a:spcBef>
            </a:pPr>
            <a:r>
              <a:rPr sz="1315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15" spc="-68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315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15" i="1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15" spc="-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15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15" spc="-14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315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13272" y="3076309"/>
            <a:ext cx="181383" cy="3605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2267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26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31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79944" y="5075266"/>
            <a:ext cx="648832" cy="60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16209" y="4129541"/>
            <a:ext cx="1897898" cy="315781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1950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700" i="1" spc="-4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700" i="1" spc="20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14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50" spc="-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b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5" dirty="0">
                <a:solidFill>
                  <a:prstClr val="black"/>
                </a:solidFill>
                <a:latin typeface="Times New Roman"/>
                <a:cs typeface="Times New Roman"/>
              </a:rPr>
              <a:t>[(</a:t>
            </a:r>
            <a:r>
              <a:rPr sz="19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50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3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50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18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950" spc="-1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00" i="1" spc="-8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i="1" spc="12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9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4794" y="796241"/>
            <a:ext cx="6531511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Relabeling+Reweighting </a:t>
            </a:r>
            <a:r>
              <a:rPr sz="2539" b="1" spc="-1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2539" b="1" spc="-2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1416" y="3624433"/>
            <a:ext cx="8526722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122" dirty="0">
                <a:solidFill>
                  <a:srgbClr val="C00000"/>
                </a:solidFill>
                <a:latin typeface="Trebuchet MS"/>
                <a:cs typeface="Trebuchet MS"/>
              </a:rPr>
              <a:t>Imputing </a:t>
            </a:r>
            <a:r>
              <a:rPr sz="2222" spc="-59" dirty="0">
                <a:solidFill>
                  <a:srgbClr val="C00000"/>
                </a:solidFill>
                <a:latin typeface="Trebuchet MS"/>
                <a:cs typeface="Trebuchet MS"/>
              </a:rPr>
              <a:t>zero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unobserved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2222" spc="-100" dirty="0">
                <a:solidFill>
                  <a:srgbClr val="C00000"/>
                </a:solidFill>
                <a:latin typeface="Trebuchet MS"/>
                <a:cs typeface="Trebuchet MS"/>
              </a:rPr>
              <a:t>downweight 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their</a:t>
            </a:r>
            <a:r>
              <a:rPr sz="2222" spc="3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contribution.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1415" y="4090855"/>
            <a:ext cx="122074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22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5584" y="4253918"/>
            <a:ext cx="229752" cy="26220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632" spc="18" dirty="0">
                <a:solidFill>
                  <a:srgbClr val="C00000"/>
                </a:solidFill>
                <a:latin typeface="DejaVu Serif"/>
                <a:cs typeface="DejaVu Serif"/>
              </a:rPr>
              <a:t>ui</a:t>
            </a:r>
            <a:endParaRPr sz="1632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0311" y="4088542"/>
            <a:ext cx="254512" cy="191747"/>
          </a:xfrm>
          <a:custGeom>
            <a:avLst/>
            <a:gdLst/>
            <a:ahLst/>
            <a:cxnLst/>
            <a:rect l="l" t="t" r="r" b="b"/>
            <a:pathLst>
              <a:path w="280669" h="211454">
                <a:moveTo>
                  <a:pt x="280416" y="105918"/>
                </a:moveTo>
                <a:lnTo>
                  <a:pt x="271093" y="51911"/>
                </a:lnTo>
                <a:lnTo>
                  <a:pt x="241934" y="13811"/>
                </a:lnTo>
                <a:lnTo>
                  <a:pt x="213359" y="0"/>
                </a:lnTo>
                <a:lnTo>
                  <a:pt x="210311" y="8382"/>
                </a:lnTo>
                <a:lnTo>
                  <a:pt x="222599" y="13835"/>
                </a:lnTo>
                <a:lnTo>
                  <a:pt x="233172" y="21145"/>
                </a:lnTo>
                <a:lnTo>
                  <a:pt x="254615" y="55209"/>
                </a:lnTo>
                <a:lnTo>
                  <a:pt x="261365" y="104394"/>
                </a:lnTo>
                <a:lnTo>
                  <a:pt x="261365" y="177427"/>
                </a:lnTo>
                <a:lnTo>
                  <a:pt x="263652" y="174498"/>
                </a:lnTo>
                <a:lnTo>
                  <a:pt x="271093" y="159496"/>
                </a:lnTo>
                <a:lnTo>
                  <a:pt x="276320" y="143065"/>
                </a:lnTo>
                <a:lnTo>
                  <a:pt x="279403" y="125206"/>
                </a:lnTo>
                <a:lnTo>
                  <a:pt x="280416" y="105918"/>
                </a:lnTo>
                <a:close/>
              </a:path>
              <a:path w="280669" h="211454">
                <a:moveTo>
                  <a:pt x="261365" y="177427"/>
                </a:moveTo>
                <a:lnTo>
                  <a:pt x="261365" y="104394"/>
                </a:lnTo>
                <a:lnTo>
                  <a:pt x="260639" y="122967"/>
                </a:lnTo>
                <a:lnTo>
                  <a:pt x="258413" y="139827"/>
                </a:lnTo>
                <a:lnTo>
                  <a:pt x="242042" y="180296"/>
                </a:lnTo>
                <a:lnTo>
                  <a:pt x="211073" y="202692"/>
                </a:lnTo>
                <a:lnTo>
                  <a:pt x="213359" y="211074"/>
                </a:lnTo>
                <a:lnTo>
                  <a:pt x="228826" y="205680"/>
                </a:lnTo>
                <a:lnTo>
                  <a:pt x="242220" y="197643"/>
                </a:lnTo>
                <a:lnTo>
                  <a:pt x="253757" y="187178"/>
                </a:lnTo>
                <a:lnTo>
                  <a:pt x="261365" y="177427"/>
                </a:lnTo>
                <a:close/>
              </a:path>
              <a:path w="280669" h="211454">
                <a:moveTo>
                  <a:pt x="70103" y="8382"/>
                </a:moveTo>
                <a:lnTo>
                  <a:pt x="67055" y="0"/>
                </a:lnTo>
                <a:lnTo>
                  <a:pt x="51923" y="5726"/>
                </a:lnTo>
                <a:lnTo>
                  <a:pt x="38576" y="13811"/>
                </a:lnTo>
                <a:lnTo>
                  <a:pt x="9644" y="51911"/>
                </a:lnTo>
                <a:lnTo>
                  <a:pt x="0" y="105918"/>
                </a:lnTo>
                <a:lnTo>
                  <a:pt x="1023" y="125206"/>
                </a:lnTo>
                <a:lnTo>
                  <a:pt x="4190" y="143065"/>
                </a:lnTo>
                <a:lnTo>
                  <a:pt x="9644" y="159496"/>
                </a:lnTo>
                <a:lnTo>
                  <a:pt x="17525" y="174498"/>
                </a:lnTo>
                <a:lnTo>
                  <a:pt x="19049" y="176519"/>
                </a:lnTo>
                <a:lnTo>
                  <a:pt x="19049" y="104394"/>
                </a:lnTo>
                <a:lnTo>
                  <a:pt x="19895" y="86379"/>
                </a:lnTo>
                <a:lnTo>
                  <a:pt x="32003" y="41910"/>
                </a:lnTo>
                <a:lnTo>
                  <a:pt x="57828" y="13835"/>
                </a:lnTo>
                <a:lnTo>
                  <a:pt x="70103" y="8382"/>
                </a:lnTo>
                <a:close/>
              </a:path>
              <a:path w="280669" h="211454">
                <a:moveTo>
                  <a:pt x="70104" y="202692"/>
                </a:moveTo>
                <a:lnTo>
                  <a:pt x="38707" y="180296"/>
                </a:lnTo>
                <a:lnTo>
                  <a:pt x="22383" y="139827"/>
                </a:lnTo>
                <a:lnTo>
                  <a:pt x="19049" y="104394"/>
                </a:lnTo>
                <a:lnTo>
                  <a:pt x="19049" y="176519"/>
                </a:lnTo>
                <a:lnTo>
                  <a:pt x="27086" y="187178"/>
                </a:lnTo>
                <a:lnTo>
                  <a:pt x="38576" y="197643"/>
                </a:lnTo>
                <a:lnTo>
                  <a:pt x="51923" y="205680"/>
                </a:lnTo>
                <a:lnTo>
                  <a:pt x="67055" y="211074"/>
                </a:lnTo>
                <a:lnTo>
                  <a:pt x="70104" y="202692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1850" y="3948503"/>
            <a:ext cx="500386" cy="35409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3332" spc="462" baseline="-28344" dirty="0">
                <a:solidFill>
                  <a:srgbClr val="C00000"/>
                </a:solidFill>
                <a:latin typeface="DejaVu Serif"/>
                <a:cs typeface="DejaVu Serif"/>
              </a:rPr>
              <a:t>𝑤</a:t>
            </a:r>
            <a:r>
              <a:rPr sz="3332" spc="47" baseline="-28344" dirty="0">
                <a:solidFill>
                  <a:srgbClr val="C00000"/>
                </a:solidFill>
                <a:latin typeface="DejaVu Serif"/>
                <a:cs typeface="DejaVu Serif"/>
              </a:rPr>
              <a:t> </a:t>
            </a:r>
            <a:r>
              <a:rPr sz="1632" spc="-100" dirty="0">
                <a:solidFill>
                  <a:srgbClr val="C00000"/>
                </a:solidFill>
                <a:latin typeface="DejaVu Serif"/>
                <a:cs typeface="DejaVu Serif"/>
              </a:rPr>
              <a:t>2</a:t>
            </a:r>
            <a:endParaRPr sz="1632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4976" y="4090846"/>
            <a:ext cx="584168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reflects </a:t>
            </a:r>
            <a:r>
              <a:rPr sz="2222" spc="-41" dirty="0">
                <a:solidFill>
                  <a:prstClr val="black"/>
                </a:solidFill>
                <a:latin typeface="Trebuchet MS"/>
                <a:cs typeface="Trebuchet MS"/>
              </a:rPr>
              <a:t>how </a:t>
            </a: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likely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item </a:t>
            </a: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is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exposed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2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user.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41036" y="1387279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588551" y="1874634"/>
            <a:ext cx="1530526" cy="67947"/>
          </a:xfrm>
          <a:custGeom>
            <a:avLst/>
            <a:gdLst/>
            <a:ahLst/>
            <a:cxnLst/>
            <a:rect l="l" t="t" r="r" b="b"/>
            <a:pathLst>
              <a:path w="1687829" h="74930">
                <a:moveTo>
                  <a:pt x="1624584" y="49529"/>
                </a:moveTo>
                <a:lnTo>
                  <a:pt x="1624584" y="24383"/>
                </a:lnTo>
                <a:lnTo>
                  <a:pt x="0" y="21336"/>
                </a:lnTo>
                <a:lnTo>
                  <a:pt x="0" y="46482"/>
                </a:lnTo>
                <a:lnTo>
                  <a:pt x="1624584" y="49529"/>
                </a:lnTo>
                <a:close/>
              </a:path>
              <a:path w="1687829" h="74930">
                <a:moveTo>
                  <a:pt x="1687830" y="37337"/>
                </a:moveTo>
                <a:lnTo>
                  <a:pt x="1612392" y="0"/>
                </a:lnTo>
                <a:lnTo>
                  <a:pt x="1612392" y="24361"/>
                </a:lnTo>
                <a:lnTo>
                  <a:pt x="1624584" y="24383"/>
                </a:lnTo>
                <a:lnTo>
                  <a:pt x="1624584" y="68641"/>
                </a:lnTo>
                <a:lnTo>
                  <a:pt x="1687830" y="37337"/>
                </a:lnTo>
                <a:close/>
              </a:path>
              <a:path w="1687829" h="74930">
                <a:moveTo>
                  <a:pt x="1624584" y="68641"/>
                </a:moveTo>
                <a:lnTo>
                  <a:pt x="1624584" y="49529"/>
                </a:lnTo>
                <a:lnTo>
                  <a:pt x="1612392" y="49507"/>
                </a:lnTo>
                <a:lnTo>
                  <a:pt x="1612392" y="74675"/>
                </a:lnTo>
                <a:lnTo>
                  <a:pt x="1624584" y="686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277790" y="1387279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604432" y="1571535"/>
            <a:ext cx="1677360" cy="71457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15356" defTabSz="829178">
              <a:spcBef>
                <a:spcPts val="91"/>
              </a:spcBef>
            </a:pPr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Exposure</a:t>
            </a:r>
            <a:r>
              <a:rPr sz="1587" i="1" spc="-23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bias</a:t>
            </a:r>
            <a:endParaRPr sz="1587">
              <a:solidFill>
                <a:prstClr val="black"/>
              </a:solidFill>
              <a:latin typeface="Carlito"/>
              <a:cs typeface="Carlito"/>
            </a:endParaRPr>
          </a:p>
          <a:p>
            <a:pPr marL="34549" defTabSz="829178">
              <a:spcBef>
                <a:spcPts val="1369"/>
              </a:spcBef>
            </a:pPr>
            <a:r>
              <a:rPr sz="1814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814" spc="14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14" spc="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34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64" i="1" spc="102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1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58970" y="1871180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00584" y="50292"/>
                </a:moveTo>
                <a:lnTo>
                  <a:pt x="100584" y="25146"/>
                </a:lnTo>
                <a:lnTo>
                  <a:pt x="0" y="25146"/>
                </a:lnTo>
                <a:lnTo>
                  <a:pt x="0" y="50292"/>
                </a:lnTo>
                <a:lnTo>
                  <a:pt x="100584" y="50292"/>
                </a:lnTo>
                <a:close/>
              </a:path>
              <a:path w="1593850" h="75564">
                <a:moveTo>
                  <a:pt x="275844" y="50292"/>
                </a:moveTo>
                <a:lnTo>
                  <a:pt x="275844" y="25146"/>
                </a:lnTo>
                <a:lnTo>
                  <a:pt x="175260" y="25146"/>
                </a:lnTo>
                <a:lnTo>
                  <a:pt x="175260" y="50292"/>
                </a:lnTo>
                <a:lnTo>
                  <a:pt x="275844" y="50292"/>
                </a:lnTo>
                <a:close/>
              </a:path>
              <a:path w="1593850" h="75564">
                <a:moveTo>
                  <a:pt x="451103" y="50292"/>
                </a:moveTo>
                <a:lnTo>
                  <a:pt x="451103" y="25146"/>
                </a:lnTo>
                <a:lnTo>
                  <a:pt x="350520" y="25146"/>
                </a:lnTo>
                <a:lnTo>
                  <a:pt x="350520" y="50292"/>
                </a:lnTo>
                <a:lnTo>
                  <a:pt x="451103" y="50292"/>
                </a:lnTo>
                <a:close/>
              </a:path>
              <a:path w="1593850" h="75564">
                <a:moveTo>
                  <a:pt x="626364" y="50292"/>
                </a:moveTo>
                <a:lnTo>
                  <a:pt x="626364" y="25146"/>
                </a:lnTo>
                <a:lnTo>
                  <a:pt x="526542" y="25146"/>
                </a:lnTo>
                <a:lnTo>
                  <a:pt x="526542" y="50292"/>
                </a:lnTo>
                <a:lnTo>
                  <a:pt x="626364" y="50292"/>
                </a:lnTo>
                <a:close/>
              </a:path>
              <a:path w="1593850" h="75564">
                <a:moveTo>
                  <a:pt x="801611" y="50292"/>
                </a:moveTo>
                <a:lnTo>
                  <a:pt x="801611" y="25146"/>
                </a:lnTo>
                <a:lnTo>
                  <a:pt x="701789" y="25146"/>
                </a:lnTo>
                <a:lnTo>
                  <a:pt x="701789" y="50292"/>
                </a:lnTo>
                <a:lnTo>
                  <a:pt x="801611" y="50292"/>
                </a:lnTo>
                <a:close/>
              </a:path>
              <a:path w="1593850" h="75564">
                <a:moveTo>
                  <a:pt x="977633" y="50292"/>
                </a:moveTo>
                <a:lnTo>
                  <a:pt x="977633" y="25146"/>
                </a:lnTo>
                <a:lnTo>
                  <a:pt x="877049" y="25146"/>
                </a:lnTo>
                <a:lnTo>
                  <a:pt x="877049" y="50292"/>
                </a:lnTo>
                <a:lnTo>
                  <a:pt x="977633" y="50292"/>
                </a:lnTo>
                <a:close/>
              </a:path>
              <a:path w="1593850" h="75564">
                <a:moveTo>
                  <a:pt x="1152893" y="50292"/>
                </a:moveTo>
                <a:lnTo>
                  <a:pt x="1152893" y="25146"/>
                </a:lnTo>
                <a:lnTo>
                  <a:pt x="1052309" y="25146"/>
                </a:lnTo>
                <a:lnTo>
                  <a:pt x="1052309" y="50292"/>
                </a:lnTo>
                <a:lnTo>
                  <a:pt x="1152893" y="50292"/>
                </a:lnTo>
                <a:close/>
              </a:path>
              <a:path w="1593850" h="75564">
                <a:moveTo>
                  <a:pt x="1328165" y="50292"/>
                </a:moveTo>
                <a:lnTo>
                  <a:pt x="1328165" y="25146"/>
                </a:lnTo>
                <a:lnTo>
                  <a:pt x="1227581" y="25146"/>
                </a:lnTo>
                <a:lnTo>
                  <a:pt x="1227581" y="50292"/>
                </a:lnTo>
                <a:lnTo>
                  <a:pt x="1328165" y="50292"/>
                </a:lnTo>
                <a:close/>
              </a:path>
              <a:path w="1593850" h="75564">
                <a:moveTo>
                  <a:pt x="1503426" y="50292"/>
                </a:moveTo>
                <a:lnTo>
                  <a:pt x="1503426" y="25146"/>
                </a:lnTo>
                <a:lnTo>
                  <a:pt x="1403603" y="25146"/>
                </a:lnTo>
                <a:lnTo>
                  <a:pt x="1403603" y="50292"/>
                </a:lnTo>
                <a:lnTo>
                  <a:pt x="1503426" y="50292"/>
                </a:lnTo>
                <a:close/>
              </a:path>
              <a:path w="1593850" h="75564">
                <a:moveTo>
                  <a:pt x="1593342" y="38100"/>
                </a:moveTo>
                <a:lnTo>
                  <a:pt x="1518666" y="0"/>
                </a:lnTo>
                <a:lnTo>
                  <a:pt x="1518666" y="75437"/>
                </a:lnTo>
                <a:lnTo>
                  <a:pt x="1593342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505370" y="1387280"/>
          <a:ext cx="1502887" cy="1102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1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679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88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0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4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0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4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35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09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00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25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1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25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dirty="0">
                          <a:latin typeface="Trebuchet MS"/>
                          <a:cs typeface="Trebuchet MS"/>
                        </a:rPr>
                        <a:t>1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90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7146638" y="1330372"/>
            <a:ext cx="954707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68" dirty="0">
                <a:solidFill>
                  <a:srgbClr val="C00000"/>
                </a:solidFill>
                <a:latin typeface="Trebuchet MS"/>
                <a:cs typeface="Trebuchet MS"/>
              </a:rPr>
              <a:t>Imputation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5"/>
              </a:spcBef>
            </a:pPr>
            <a:r>
              <a:rPr sz="1587" spc="-63" dirty="0">
                <a:solidFill>
                  <a:srgbClr val="C00000"/>
                </a:solidFill>
                <a:latin typeface="Trebuchet MS"/>
                <a:cs typeface="Trebuchet MS"/>
              </a:rPr>
              <a:t>+Weighting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76328" y="2705860"/>
            <a:ext cx="703650" cy="444764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  <a:tabLst>
                <a:tab pos="601730" algn="l"/>
              </a:tabLst>
            </a:pPr>
            <a:r>
              <a:rPr sz="2811" spc="-230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811" spc="-23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11" spc="-230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81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67290" y="2763234"/>
            <a:ext cx="229175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spc="10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24" spc="7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224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89420" y="2696819"/>
            <a:ext cx="641462" cy="65341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algn="ctr" defTabSz="829178">
              <a:lnSpc>
                <a:spcPts val="3699"/>
              </a:lnSpc>
              <a:spcBef>
                <a:spcPts val="95"/>
              </a:spcBef>
            </a:pPr>
            <a:r>
              <a:rPr sz="3219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219">
              <a:solidFill>
                <a:prstClr val="black"/>
              </a:solidFill>
              <a:latin typeface="Symbol"/>
              <a:cs typeface="Symbol"/>
            </a:endParaRPr>
          </a:p>
          <a:p>
            <a:pPr algn="ctr" defTabSz="829178">
              <a:lnSpc>
                <a:spcPts val="1306"/>
              </a:lnSpc>
            </a:pPr>
            <a:r>
              <a:rPr sz="1224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24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i="1" spc="-2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24" i="1" spc="-2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-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24" spc="-45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360" i="1" spc="-68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360" baseline="-1944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8104" y="2757292"/>
            <a:ext cx="114012" cy="341865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3116" y="2956017"/>
            <a:ext cx="477929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  <a:tabLst>
                <a:tab pos="343188" algn="l"/>
              </a:tabLst>
            </a:pPr>
            <a:r>
              <a:rPr sz="122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9681" y="2956017"/>
            <a:ext cx="146258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94939" y="2956017"/>
            <a:ext cx="146258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83999" y="2754879"/>
            <a:ext cx="1053172" cy="36108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  <a:tabLst>
                <a:tab pos="398466" algn="l"/>
                <a:tab pos="712287" algn="l"/>
              </a:tabLst>
            </a:pPr>
            <a:r>
              <a:rPr sz="2131" i="1" spc="9" dirty="0">
                <a:solidFill>
                  <a:prstClr val="black"/>
                </a:solidFill>
                <a:latin typeface="Times New Roman"/>
                <a:cs typeface="Times New Roman"/>
              </a:rPr>
              <a:t>w	</a:t>
            </a:r>
            <a:r>
              <a:rPr sz="2267" i="1" spc="-5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267" spc="-5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31" spc="-14" dirty="0">
                <a:solidFill>
                  <a:prstClr val="black"/>
                </a:solidFill>
                <a:latin typeface="Times New Roman"/>
                <a:cs typeface="Times New Roman"/>
              </a:rPr>
              <a:t>0,</a:t>
            </a:r>
            <a:r>
              <a:rPr sz="2131" spc="-2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-603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43023" y="3169540"/>
            <a:ext cx="145682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05468" y="2956034"/>
            <a:ext cx="128408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9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62435" y="2770401"/>
            <a:ext cx="510175" cy="341865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  <a:tabLst>
                <a:tab pos="348370" algn="l"/>
              </a:tabLst>
            </a:pPr>
            <a:r>
              <a:rPr sz="2131" i="1" spc="9" dirty="0">
                <a:solidFill>
                  <a:prstClr val="black"/>
                </a:solidFill>
                <a:latin typeface="Times New Roman"/>
                <a:cs typeface="Times New Roman"/>
              </a:rPr>
              <a:t>L	</a:t>
            </a:r>
            <a:r>
              <a:rPr sz="2131" spc="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13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88251" y="2968382"/>
            <a:ext cx="173321" cy="36108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67" i="1" spc="-68" dirty="0">
                <a:solidFill>
                  <a:prstClr val="black"/>
                </a:solidFill>
                <a:latin typeface="Symbol"/>
                <a:cs typeface="Symbol"/>
              </a:rPr>
              <a:t></a:t>
            </a:r>
            <a:endParaRPr sz="226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67803" y="3144658"/>
            <a:ext cx="576970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spc="-54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i="1" spc="-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24" spc="-5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39649" y="2633940"/>
            <a:ext cx="2108648" cy="50766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  <a:tabLst>
                <a:tab pos="958737" algn="l"/>
                <a:tab pos="1308834" algn="l"/>
                <a:tab pos="1781580" algn="l"/>
              </a:tabLst>
            </a:pPr>
            <a:r>
              <a:rPr sz="3196" u="heavy" spc="6" baseline="354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96" u="heavy" spc="-367" baseline="354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96" u="heavy" spc="6" baseline="354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3196" spc="809" baseline="354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-5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267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217" spc="-34" baseline="-2688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131" i="1" spc="-23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2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-30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196" spc="-455" baseline="2364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4217" spc="-346" baseline="-2688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4217" spc="-544" baseline="-26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9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131" spc="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4829" baseline="-8607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4829" baseline="-8607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549165" y="4962636"/>
            <a:ext cx="1148182" cy="680042"/>
            <a:chOff x="2538107" y="5472684"/>
            <a:chExt cx="1266190" cy="749935"/>
          </a:xfrm>
        </p:grpSpPr>
        <p:sp>
          <p:nvSpPr>
            <p:cNvPr id="31" name="object 31"/>
            <p:cNvSpPr/>
            <p:nvPr/>
          </p:nvSpPr>
          <p:spPr>
            <a:xfrm>
              <a:off x="2827667" y="5526786"/>
              <a:ext cx="678180" cy="6781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538107" y="5472684"/>
              <a:ext cx="1266190" cy="749935"/>
            </a:xfrm>
            <a:custGeom>
              <a:avLst/>
              <a:gdLst/>
              <a:ahLst/>
              <a:cxnLst/>
              <a:rect l="l" t="t" r="r" b="b"/>
              <a:pathLst>
                <a:path w="1266189" h="749935">
                  <a:moveTo>
                    <a:pt x="1265682" y="745236"/>
                  </a:moveTo>
                  <a:lnTo>
                    <a:pt x="1265682" y="5334"/>
                  </a:lnTo>
                  <a:lnTo>
                    <a:pt x="1261110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745236"/>
                  </a:lnTo>
                  <a:lnTo>
                    <a:pt x="5334" y="749808"/>
                  </a:lnTo>
                  <a:lnTo>
                    <a:pt x="11430" y="749808"/>
                  </a:lnTo>
                  <a:lnTo>
                    <a:pt x="11430" y="22098"/>
                  </a:lnTo>
                  <a:lnTo>
                    <a:pt x="22098" y="11430"/>
                  </a:lnTo>
                  <a:lnTo>
                    <a:pt x="22097" y="22098"/>
                  </a:lnTo>
                  <a:lnTo>
                    <a:pt x="1243584" y="22098"/>
                  </a:lnTo>
                  <a:lnTo>
                    <a:pt x="1243584" y="11430"/>
                  </a:lnTo>
                  <a:lnTo>
                    <a:pt x="1255014" y="22098"/>
                  </a:lnTo>
                  <a:lnTo>
                    <a:pt x="1255014" y="749808"/>
                  </a:lnTo>
                  <a:lnTo>
                    <a:pt x="1261110" y="749808"/>
                  </a:lnTo>
                  <a:lnTo>
                    <a:pt x="1265682" y="745236"/>
                  </a:lnTo>
                  <a:close/>
                </a:path>
                <a:path w="1266189" h="749935">
                  <a:moveTo>
                    <a:pt x="22098" y="22098"/>
                  </a:moveTo>
                  <a:lnTo>
                    <a:pt x="22098" y="11430"/>
                  </a:lnTo>
                  <a:lnTo>
                    <a:pt x="11430" y="22098"/>
                  </a:lnTo>
                  <a:lnTo>
                    <a:pt x="22098" y="22098"/>
                  </a:lnTo>
                  <a:close/>
                </a:path>
                <a:path w="1266189" h="749935">
                  <a:moveTo>
                    <a:pt x="22098" y="727710"/>
                  </a:moveTo>
                  <a:lnTo>
                    <a:pt x="22098" y="22098"/>
                  </a:lnTo>
                  <a:lnTo>
                    <a:pt x="11430" y="22098"/>
                  </a:lnTo>
                  <a:lnTo>
                    <a:pt x="11430" y="727710"/>
                  </a:lnTo>
                  <a:lnTo>
                    <a:pt x="22098" y="727710"/>
                  </a:lnTo>
                  <a:close/>
                </a:path>
                <a:path w="1266189" h="749935">
                  <a:moveTo>
                    <a:pt x="1255014" y="727710"/>
                  </a:moveTo>
                  <a:lnTo>
                    <a:pt x="11430" y="727710"/>
                  </a:lnTo>
                  <a:lnTo>
                    <a:pt x="22098" y="738378"/>
                  </a:lnTo>
                  <a:lnTo>
                    <a:pt x="22097" y="749808"/>
                  </a:lnTo>
                  <a:lnTo>
                    <a:pt x="1243584" y="749808"/>
                  </a:lnTo>
                  <a:lnTo>
                    <a:pt x="1243584" y="738378"/>
                  </a:lnTo>
                  <a:lnTo>
                    <a:pt x="1255014" y="727710"/>
                  </a:lnTo>
                  <a:close/>
                </a:path>
                <a:path w="1266189" h="749935">
                  <a:moveTo>
                    <a:pt x="22097" y="749808"/>
                  </a:moveTo>
                  <a:lnTo>
                    <a:pt x="22098" y="738378"/>
                  </a:lnTo>
                  <a:lnTo>
                    <a:pt x="11430" y="727710"/>
                  </a:lnTo>
                  <a:lnTo>
                    <a:pt x="11430" y="749808"/>
                  </a:lnTo>
                  <a:lnTo>
                    <a:pt x="22097" y="749808"/>
                  </a:lnTo>
                  <a:close/>
                </a:path>
                <a:path w="1266189" h="749935">
                  <a:moveTo>
                    <a:pt x="1255014" y="22098"/>
                  </a:moveTo>
                  <a:lnTo>
                    <a:pt x="1243584" y="11430"/>
                  </a:lnTo>
                  <a:lnTo>
                    <a:pt x="1243584" y="22098"/>
                  </a:lnTo>
                  <a:lnTo>
                    <a:pt x="1255014" y="22098"/>
                  </a:lnTo>
                  <a:close/>
                </a:path>
                <a:path w="1266189" h="749935">
                  <a:moveTo>
                    <a:pt x="1255014" y="727710"/>
                  </a:moveTo>
                  <a:lnTo>
                    <a:pt x="1255014" y="22098"/>
                  </a:lnTo>
                  <a:lnTo>
                    <a:pt x="1243584" y="22098"/>
                  </a:lnTo>
                  <a:lnTo>
                    <a:pt x="1243584" y="727710"/>
                  </a:lnTo>
                  <a:lnTo>
                    <a:pt x="1255014" y="727710"/>
                  </a:lnTo>
                  <a:close/>
                </a:path>
                <a:path w="1266189" h="749935">
                  <a:moveTo>
                    <a:pt x="1255014" y="749808"/>
                  </a:moveTo>
                  <a:lnTo>
                    <a:pt x="1255014" y="727710"/>
                  </a:lnTo>
                  <a:lnTo>
                    <a:pt x="1243584" y="738378"/>
                  </a:lnTo>
                  <a:lnTo>
                    <a:pt x="1243584" y="749808"/>
                  </a:lnTo>
                  <a:lnTo>
                    <a:pt x="1255014" y="74980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113304" y="4962636"/>
            <a:ext cx="1148758" cy="680042"/>
            <a:chOff x="954671" y="5472684"/>
            <a:chExt cx="1266825" cy="749935"/>
          </a:xfrm>
        </p:grpSpPr>
        <p:sp>
          <p:nvSpPr>
            <p:cNvPr id="34" name="object 34"/>
            <p:cNvSpPr/>
            <p:nvPr/>
          </p:nvSpPr>
          <p:spPr>
            <a:xfrm>
              <a:off x="1173300" y="5559497"/>
              <a:ext cx="960598" cy="5704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54671" y="5472684"/>
              <a:ext cx="1266825" cy="749935"/>
            </a:xfrm>
            <a:custGeom>
              <a:avLst/>
              <a:gdLst/>
              <a:ahLst/>
              <a:cxnLst/>
              <a:rect l="l" t="t" r="r" b="b"/>
              <a:pathLst>
                <a:path w="1266825" h="749935">
                  <a:moveTo>
                    <a:pt x="1266444" y="745236"/>
                  </a:moveTo>
                  <a:lnTo>
                    <a:pt x="1266444" y="5334"/>
                  </a:lnTo>
                  <a:lnTo>
                    <a:pt x="1261110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745236"/>
                  </a:lnTo>
                  <a:lnTo>
                    <a:pt x="5334" y="749808"/>
                  </a:lnTo>
                  <a:lnTo>
                    <a:pt x="11430" y="749808"/>
                  </a:lnTo>
                  <a:lnTo>
                    <a:pt x="11430" y="22098"/>
                  </a:lnTo>
                  <a:lnTo>
                    <a:pt x="22859" y="11430"/>
                  </a:lnTo>
                  <a:lnTo>
                    <a:pt x="22859" y="22098"/>
                  </a:lnTo>
                  <a:lnTo>
                    <a:pt x="1243584" y="22098"/>
                  </a:lnTo>
                  <a:lnTo>
                    <a:pt x="1243584" y="11430"/>
                  </a:lnTo>
                  <a:lnTo>
                    <a:pt x="1255014" y="22098"/>
                  </a:lnTo>
                  <a:lnTo>
                    <a:pt x="1255014" y="749808"/>
                  </a:lnTo>
                  <a:lnTo>
                    <a:pt x="1261110" y="749808"/>
                  </a:lnTo>
                  <a:lnTo>
                    <a:pt x="1266444" y="745236"/>
                  </a:lnTo>
                  <a:close/>
                </a:path>
                <a:path w="1266825" h="749935">
                  <a:moveTo>
                    <a:pt x="22859" y="22098"/>
                  </a:moveTo>
                  <a:lnTo>
                    <a:pt x="22859" y="11430"/>
                  </a:lnTo>
                  <a:lnTo>
                    <a:pt x="11430" y="22098"/>
                  </a:lnTo>
                  <a:lnTo>
                    <a:pt x="22859" y="22098"/>
                  </a:lnTo>
                  <a:close/>
                </a:path>
                <a:path w="1266825" h="749935">
                  <a:moveTo>
                    <a:pt x="22860" y="727710"/>
                  </a:moveTo>
                  <a:lnTo>
                    <a:pt x="22859" y="22098"/>
                  </a:lnTo>
                  <a:lnTo>
                    <a:pt x="11430" y="22098"/>
                  </a:lnTo>
                  <a:lnTo>
                    <a:pt x="11430" y="727710"/>
                  </a:lnTo>
                  <a:lnTo>
                    <a:pt x="22860" y="727710"/>
                  </a:lnTo>
                  <a:close/>
                </a:path>
                <a:path w="1266825" h="749935">
                  <a:moveTo>
                    <a:pt x="1255014" y="727710"/>
                  </a:moveTo>
                  <a:lnTo>
                    <a:pt x="11430" y="727710"/>
                  </a:lnTo>
                  <a:lnTo>
                    <a:pt x="22860" y="738378"/>
                  </a:lnTo>
                  <a:lnTo>
                    <a:pt x="22860" y="749808"/>
                  </a:lnTo>
                  <a:lnTo>
                    <a:pt x="1243584" y="749808"/>
                  </a:lnTo>
                  <a:lnTo>
                    <a:pt x="1243584" y="738378"/>
                  </a:lnTo>
                  <a:lnTo>
                    <a:pt x="1255014" y="727710"/>
                  </a:lnTo>
                  <a:close/>
                </a:path>
                <a:path w="1266825" h="749935">
                  <a:moveTo>
                    <a:pt x="22860" y="749808"/>
                  </a:moveTo>
                  <a:lnTo>
                    <a:pt x="22860" y="738378"/>
                  </a:lnTo>
                  <a:lnTo>
                    <a:pt x="11430" y="727710"/>
                  </a:lnTo>
                  <a:lnTo>
                    <a:pt x="11430" y="749808"/>
                  </a:lnTo>
                  <a:lnTo>
                    <a:pt x="22860" y="749808"/>
                  </a:lnTo>
                  <a:close/>
                </a:path>
                <a:path w="1266825" h="749935">
                  <a:moveTo>
                    <a:pt x="1255014" y="22098"/>
                  </a:moveTo>
                  <a:lnTo>
                    <a:pt x="1243584" y="11430"/>
                  </a:lnTo>
                  <a:lnTo>
                    <a:pt x="1243584" y="22098"/>
                  </a:lnTo>
                  <a:lnTo>
                    <a:pt x="1255014" y="22098"/>
                  </a:lnTo>
                  <a:close/>
                </a:path>
                <a:path w="1266825" h="749935">
                  <a:moveTo>
                    <a:pt x="1255014" y="727710"/>
                  </a:moveTo>
                  <a:lnTo>
                    <a:pt x="1255014" y="22098"/>
                  </a:lnTo>
                  <a:lnTo>
                    <a:pt x="1243584" y="22098"/>
                  </a:lnTo>
                  <a:lnTo>
                    <a:pt x="1243584" y="727710"/>
                  </a:lnTo>
                  <a:lnTo>
                    <a:pt x="1255014" y="727710"/>
                  </a:lnTo>
                  <a:close/>
                </a:path>
                <a:path w="1266825" h="749935">
                  <a:moveTo>
                    <a:pt x="1255014" y="749808"/>
                  </a:moveTo>
                  <a:lnTo>
                    <a:pt x="1255014" y="727710"/>
                  </a:lnTo>
                  <a:lnTo>
                    <a:pt x="1243584" y="738378"/>
                  </a:lnTo>
                  <a:lnTo>
                    <a:pt x="1243584" y="749808"/>
                  </a:lnTo>
                  <a:lnTo>
                    <a:pt x="1255014" y="74980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060344" y="4959180"/>
            <a:ext cx="1148182" cy="680042"/>
            <a:chOff x="4204601" y="5468873"/>
            <a:chExt cx="1266190" cy="749935"/>
          </a:xfrm>
        </p:grpSpPr>
        <p:sp>
          <p:nvSpPr>
            <p:cNvPr id="37" name="object 37"/>
            <p:cNvSpPr/>
            <p:nvPr/>
          </p:nvSpPr>
          <p:spPr>
            <a:xfrm>
              <a:off x="4204601" y="5468873"/>
              <a:ext cx="1266190" cy="749935"/>
            </a:xfrm>
            <a:custGeom>
              <a:avLst/>
              <a:gdLst/>
              <a:ahLst/>
              <a:cxnLst/>
              <a:rect l="l" t="t" r="r" b="b"/>
              <a:pathLst>
                <a:path w="1266189" h="749935">
                  <a:moveTo>
                    <a:pt x="1265682" y="745235"/>
                  </a:moveTo>
                  <a:lnTo>
                    <a:pt x="1265682" y="5333"/>
                  </a:lnTo>
                  <a:lnTo>
                    <a:pt x="1261110" y="0"/>
                  </a:lnTo>
                  <a:lnTo>
                    <a:pt x="4571" y="0"/>
                  </a:lnTo>
                  <a:lnTo>
                    <a:pt x="0" y="5333"/>
                  </a:lnTo>
                  <a:lnTo>
                    <a:pt x="0" y="745235"/>
                  </a:lnTo>
                  <a:lnTo>
                    <a:pt x="4572" y="749807"/>
                  </a:lnTo>
                  <a:lnTo>
                    <a:pt x="10668" y="749807"/>
                  </a:lnTo>
                  <a:lnTo>
                    <a:pt x="10668" y="22097"/>
                  </a:lnTo>
                  <a:lnTo>
                    <a:pt x="22097" y="11429"/>
                  </a:lnTo>
                  <a:lnTo>
                    <a:pt x="22097" y="22097"/>
                  </a:lnTo>
                  <a:lnTo>
                    <a:pt x="1243584" y="22097"/>
                  </a:lnTo>
                  <a:lnTo>
                    <a:pt x="1243584" y="11429"/>
                  </a:lnTo>
                  <a:lnTo>
                    <a:pt x="1254252" y="22097"/>
                  </a:lnTo>
                  <a:lnTo>
                    <a:pt x="1254252" y="749807"/>
                  </a:lnTo>
                  <a:lnTo>
                    <a:pt x="1261110" y="749807"/>
                  </a:lnTo>
                  <a:lnTo>
                    <a:pt x="1265682" y="745235"/>
                  </a:lnTo>
                  <a:close/>
                </a:path>
                <a:path w="1266189" h="749935">
                  <a:moveTo>
                    <a:pt x="22097" y="22097"/>
                  </a:moveTo>
                  <a:lnTo>
                    <a:pt x="22097" y="11429"/>
                  </a:lnTo>
                  <a:lnTo>
                    <a:pt x="10668" y="22097"/>
                  </a:lnTo>
                  <a:lnTo>
                    <a:pt x="22097" y="22097"/>
                  </a:lnTo>
                  <a:close/>
                </a:path>
                <a:path w="1266189" h="749935">
                  <a:moveTo>
                    <a:pt x="22097" y="727709"/>
                  </a:moveTo>
                  <a:lnTo>
                    <a:pt x="22097" y="22097"/>
                  </a:lnTo>
                  <a:lnTo>
                    <a:pt x="10668" y="22097"/>
                  </a:lnTo>
                  <a:lnTo>
                    <a:pt x="10668" y="727709"/>
                  </a:lnTo>
                  <a:lnTo>
                    <a:pt x="22097" y="727709"/>
                  </a:lnTo>
                  <a:close/>
                </a:path>
                <a:path w="1266189" h="749935">
                  <a:moveTo>
                    <a:pt x="1254252" y="727709"/>
                  </a:moveTo>
                  <a:lnTo>
                    <a:pt x="10668" y="727709"/>
                  </a:lnTo>
                  <a:lnTo>
                    <a:pt x="22097" y="739139"/>
                  </a:lnTo>
                  <a:lnTo>
                    <a:pt x="22097" y="749807"/>
                  </a:lnTo>
                  <a:lnTo>
                    <a:pt x="1243584" y="749807"/>
                  </a:lnTo>
                  <a:lnTo>
                    <a:pt x="1243584" y="739139"/>
                  </a:lnTo>
                  <a:lnTo>
                    <a:pt x="1254252" y="727709"/>
                  </a:lnTo>
                  <a:close/>
                </a:path>
                <a:path w="1266189" h="749935">
                  <a:moveTo>
                    <a:pt x="22097" y="749807"/>
                  </a:moveTo>
                  <a:lnTo>
                    <a:pt x="22097" y="739139"/>
                  </a:lnTo>
                  <a:lnTo>
                    <a:pt x="10668" y="727709"/>
                  </a:lnTo>
                  <a:lnTo>
                    <a:pt x="10668" y="749807"/>
                  </a:lnTo>
                  <a:lnTo>
                    <a:pt x="22097" y="749807"/>
                  </a:lnTo>
                  <a:close/>
                </a:path>
                <a:path w="1266189" h="749935">
                  <a:moveTo>
                    <a:pt x="1254252" y="22097"/>
                  </a:moveTo>
                  <a:lnTo>
                    <a:pt x="1243584" y="11429"/>
                  </a:lnTo>
                  <a:lnTo>
                    <a:pt x="1243584" y="22097"/>
                  </a:lnTo>
                  <a:lnTo>
                    <a:pt x="1254252" y="22097"/>
                  </a:lnTo>
                  <a:close/>
                </a:path>
                <a:path w="1266189" h="749935">
                  <a:moveTo>
                    <a:pt x="1254252" y="727709"/>
                  </a:moveTo>
                  <a:lnTo>
                    <a:pt x="1254252" y="22097"/>
                  </a:lnTo>
                  <a:lnTo>
                    <a:pt x="1243584" y="22097"/>
                  </a:lnTo>
                  <a:lnTo>
                    <a:pt x="1243584" y="727709"/>
                  </a:lnTo>
                  <a:lnTo>
                    <a:pt x="1254252" y="727709"/>
                  </a:lnTo>
                  <a:close/>
                </a:path>
                <a:path w="1266189" h="749935">
                  <a:moveTo>
                    <a:pt x="1254252" y="749807"/>
                  </a:moveTo>
                  <a:lnTo>
                    <a:pt x="1254252" y="727709"/>
                  </a:lnTo>
                  <a:lnTo>
                    <a:pt x="1243584" y="739139"/>
                  </a:lnTo>
                  <a:lnTo>
                    <a:pt x="1243584" y="749807"/>
                  </a:lnTo>
                  <a:lnTo>
                    <a:pt x="1254252" y="74980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481969" y="5555741"/>
              <a:ext cx="710945" cy="6073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077599" y="4635350"/>
            <a:ext cx="430309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1554132" algn="l"/>
                <a:tab pos="2935520" algn="l"/>
              </a:tabLst>
            </a:pPr>
            <a:r>
              <a:rPr sz="1587" spc="-73" dirty="0">
                <a:solidFill>
                  <a:prstClr val="black"/>
                </a:solidFill>
                <a:latin typeface="Trebuchet MS"/>
                <a:cs typeface="Trebuchet MS"/>
              </a:rPr>
              <a:t>Item</a:t>
            </a:r>
            <a:r>
              <a:rPr sz="1587" spc="-1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popularity	</a:t>
            </a: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Social</a:t>
            </a: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network	</a:t>
            </a:r>
            <a:r>
              <a:rPr sz="2380" spc="-74" baseline="1587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r>
              <a:rPr sz="2380" spc="-210" baseline="158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380" spc="-102" baseline="1587" dirty="0">
                <a:solidFill>
                  <a:prstClr val="black"/>
                </a:solidFill>
                <a:latin typeface="Trebuchet MS"/>
                <a:cs typeface="Trebuchet MS"/>
              </a:rPr>
              <a:t>community</a:t>
            </a:r>
            <a:endParaRPr sz="2380" baseline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8031344" y="4721960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59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59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1" name="object 41"/>
          <p:cNvGrpSpPr/>
          <p:nvPr/>
        </p:nvGrpSpPr>
        <p:grpSpPr>
          <a:xfrm>
            <a:off x="6807838" y="5028969"/>
            <a:ext cx="794630" cy="313821"/>
            <a:chOff x="6131699" y="5545835"/>
            <a:chExt cx="876300" cy="346075"/>
          </a:xfrm>
        </p:grpSpPr>
        <p:sp>
          <p:nvSpPr>
            <p:cNvPr id="42" name="object 42"/>
            <p:cNvSpPr/>
            <p:nvPr/>
          </p:nvSpPr>
          <p:spPr>
            <a:xfrm>
              <a:off x="6143129" y="5572505"/>
              <a:ext cx="848994" cy="292735"/>
            </a:xfrm>
            <a:custGeom>
              <a:avLst/>
              <a:gdLst/>
              <a:ahLst/>
              <a:cxnLst/>
              <a:rect l="l" t="t" r="r" b="b"/>
              <a:pathLst>
                <a:path w="848995" h="292735">
                  <a:moveTo>
                    <a:pt x="848868" y="146303"/>
                  </a:moveTo>
                  <a:lnTo>
                    <a:pt x="702564" y="0"/>
                  </a:lnTo>
                  <a:lnTo>
                    <a:pt x="702564" y="73151"/>
                  </a:lnTo>
                  <a:lnTo>
                    <a:pt x="0" y="73151"/>
                  </a:lnTo>
                  <a:lnTo>
                    <a:pt x="0" y="219455"/>
                  </a:lnTo>
                  <a:lnTo>
                    <a:pt x="702564" y="219455"/>
                  </a:lnTo>
                  <a:lnTo>
                    <a:pt x="702564" y="292607"/>
                  </a:lnTo>
                  <a:lnTo>
                    <a:pt x="848868" y="146303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131699" y="5545835"/>
              <a:ext cx="876300" cy="346075"/>
            </a:xfrm>
            <a:custGeom>
              <a:avLst/>
              <a:gdLst/>
              <a:ahLst/>
              <a:cxnLst/>
              <a:rect l="l" t="t" r="r" b="b"/>
              <a:pathLst>
                <a:path w="876300" h="346075">
                  <a:moveTo>
                    <a:pt x="713994" y="88391"/>
                  </a:moveTo>
                  <a:lnTo>
                    <a:pt x="0" y="88391"/>
                  </a:lnTo>
                  <a:lnTo>
                    <a:pt x="0" y="256793"/>
                  </a:lnTo>
                  <a:lnTo>
                    <a:pt x="11429" y="256793"/>
                  </a:lnTo>
                  <a:lnTo>
                    <a:pt x="11430" y="111251"/>
                  </a:lnTo>
                  <a:lnTo>
                    <a:pt x="22098" y="99821"/>
                  </a:lnTo>
                  <a:lnTo>
                    <a:pt x="22098" y="111251"/>
                  </a:lnTo>
                  <a:lnTo>
                    <a:pt x="702563" y="111251"/>
                  </a:lnTo>
                  <a:lnTo>
                    <a:pt x="702563" y="99821"/>
                  </a:lnTo>
                  <a:lnTo>
                    <a:pt x="713994" y="88391"/>
                  </a:lnTo>
                  <a:close/>
                </a:path>
                <a:path w="876300" h="346075">
                  <a:moveTo>
                    <a:pt x="22098" y="111251"/>
                  </a:moveTo>
                  <a:lnTo>
                    <a:pt x="22098" y="99821"/>
                  </a:lnTo>
                  <a:lnTo>
                    <a:pt x="11430" y="111251"/>
                  </a:lnTo>
                  <a:lnTo>
                    <a:pt x="22098" y="111251"/>
                  </a:lnTo>
                  <a:close/>
                </a:path>
                <a:path w="876300" h="346075">
                  <a:moveTo>
                    <a:pt x="22098" y="234695"/>
                  </a:moveTo>
                  <a:lnTo>
                    <a:pt x="22098" y="111251"/>
                  </a:lnTo>
                  <a:lnTo>
                    <a:pt x="11430" y="111251"/>
                  </a:lnTo>
                  <a:lnTo>
                    <a:pt x="11430" y="234695"/>
                  </a:lnTo>
                  <a:lnTo>
                    <a:pt x="22098" y="234695"/>
                  </a:lnTo>
                  <a:close/>
                </a:path>
                <a:path w="876300" h="346075">
                  <a:moveTo>
                    <a:pt x="725424" y="291945"/>
                  </a:moveTo>
                  <a:lnTo>
                    <a:pt x="725424" y="234695"/>
                  </a:lnTo>
                  <a:lnTo>
                    <a:pt x="11430" y="234695"/>
                  </a:lnTo>
                  <a:lnTo>
                    <a:pt x="22098" y="246125"/>
                  </a:lnTo>
                  <a:lnTo>
                    <a:pt x="22098" y="256793"/>
                  </a:lnTo>
                  <a:lnTo>
                    <a:pt x="702563" y="256793"/>
                  </a:lnTo>
                  <a:lnTo>
                    <a:pt x="702563" y="246125"/>
                  </a:lnTo>
                  <a:lnTo>
                    <a:pt x="713994" y="256793"/>
                  </a:lnTo>
                  <a:lnTo>
                    <a:pt x="713994" y="303315"/>
                  </a:lnTo>
                  <a:lnTo>
                    <a:pt x="725424" y="291945"/>
                  </a:lnTo>
                  <a:close/>
                </a:path>
                <a:path w="876300" h="346075">
                  <a:moveTo>
                    <a:pt x="22098" y="256793"/>
                  </a:moveTo>
                  <a:lnTo>
                    <a:pt x="22098" y="246125"/>
                  </a:lnTo>
                  <a:lnTo>
                    <a:pt x="11430" y="234695"/>
                  </a:lnTo>
                  <a:lnTo>
                    <a:pt x="11429" y="256793"/>
                  </a:lnTo>
                  <a:lnTo>
                    <a:pt x="22098" y="256793"/>
                  </a:lnTo>
                  <a:close/>
                </a:path>
                <a:path w="876300" h="346075">
                  <a:moveTo>
                    <a:pt x="876300" y="172973"/>
                  </a:moveTo>
                  <a:lnTo>
                    <a:pt x="702563" y="0"/>
                  </a:lnTo>
                  <a:lnTo>
                    <a:pt x="702563" y="88391"/>
                  </a:lnTo>
                  <a:lnTo>
                    <a:pt x="706374" y="88391"/>
                  </a:lnTo>
                  <a:lnTo>
                    <a:pt x="706374" y="34289"/>
                  </a:lnTo>
                  <a:lnTo>
                    <a:pt x="725424" y="26669"/>
                  </a:lnTo>
                  <a:lnTo>
                    <a:pt x="725424" y="53339"/>
                  </a:lnTo>
                  <a:lnTo>
                    <a:pt x="845038" y="172954"/>
                  </a:lnTo>
                  <a:lnTo>
                    <a:pt x="852678" y="165353"/>
                  </a:lnTo>
                  <a:lnTo>
                    <a:pt x="852678" y="196492"/>
                  </a:lnTo>
                  <a:lnTo>
                    <a:pt x="876300" y="172973"/>
                  </a:lnTo>
                  <a:close/>
                </a:path>
                <a:path w="876300" h="346075">
                  <a:moveTo>
                    <a:pt x="713994" y="111251"/>
                  </a:moveTo>
                  <a:lnTo>
                    <a:pt x="713994" y="88391"/>
                  </a:lnTo>
                  <a:lnTo>
                    <a:pt x="702563" y="99821"/>
                  </a:lnTo>
                  <a:lnTo>
                    <a:pt x="702563" y="111251"/>
                  </a:lnTo>
                  <a:lnTo>
                    <a:pt x="713994" y="111251"/>
                  </a:lnTo>
                  <a:close/>
                </a:path>
                <a:path w="876300" h="346075">
                  <a:moveTo>
                    <a:pt x="713994" y="256793"/>
                  </a:moveTo>
                  <a:lnTo>
                    <a:pt x="702563" y="246125"/>
                  </a:lnTo>
                  <a:lnTo>
                    <a:pt x="702563" y="256793"/>
                  </a:lnTo>
                  <a:lnTo>
                    <a:pt x="713994" y="256793"/>
                  </a:lnTo>
                  <a:close/>
                </a:path>
                <a:path w="876300" h="346075">
                  <a:moveTo>
                    <a:pt x="713994" y="303315"/>
                  </a:moveTo>
                  <a:lnTo>
                    <a:pt x="713994" y="256793"/>
                  </a:lnTo>
                  <a:lnTo>
                    <a:pt x="702563" y="256793"/>
                  </a:lnTo>
                  <a:lnTo>
                    <a:pt x="702563" y="345947"/>
                  </a:lnTo>
                  <a:lnTo>
                    <a:pt x="706374" y="342154"/>
                  </a:lnTo>
                  <a:lnTo>
                    <a:pt x="706374" y="310895"/>
                  </a:lnTo>
                  <a:lnTo>
                    <a:pt x="713994" y="303315"/>
                  </a:lnTo>
                  <a:close/>
                </a:path>
                <a:path w="876300" h="346075">
                  <a:moveTo>
                    <a:pt x="725424" y="53339"/>
                  </a:moveTo>
                  <a:lnTo>
                    <a:pt x="725424" y="26669"/>
                  </a:lnTo>
                  <a:lnTo>
                    <a:pt x="706374" y="34289"/>
                  </a:lnTo>
                  <a:lnTo>
                    <a:pt x="725424" y="53339"/>
                  </a:lnTo>
                  <a:close/>
                </a:path>
                <a:path w="876300" h="346075">
                  <a:moveTo>
                    <a:pt x="725424" y="111251"/>
                  </a:moveTo>
                  <a:lnTo>
                    <a:pt x="725424" y="53339"/>
                  </a:lnTo>
                  <a:lnTo>
                    <a:pt x="706374" y="34289"/>
                  </a:lnTo>
                  <a:lnTo>
                    <a:pt x="706374" y="88391"/>
                  </a:lnTo>
                  <a:lnTo>
                    <a:pt x="713994" y="88391"/>
                  </a:lnTo>
                  <a:lnTo>
                    <a:pt x="713994" y="111251"/>
                  </a:lnTo>
                  <a:lnTo>
                    <a:pt x="725424" y="111251"/>
                  </a:lnTo>
                  <a:close/>
                </a:path>
                <a:path w="876300" h="346075">
                  <a:moveTo>
                    <a:pt x="852678" y="196492"/>
                  </a:moveTo>
                  <a:lnTo>
                    <a:pt x="852678" y="180593"/>
                  </a:lnTo>
                  <a:lnTo>
                    <a:pt x="845038" y="172954"/>
                  </a:lnTo>
                  <a:lnTo>
                    <a:pt x="706374" y="310895"/>
                  </a:lnTo>
                  <a:lnTo>
                    <a:pt x="725424" y="319277"/>
                  </a:lnTo>
                  <a:lnTo>
                    <a:pt x="725424" y="323188"/>
                  </a:lnTo>
                  <a:lnTo>
                    <a:pt x="852678" y="196492"/>
                  </a:lnTo>
                  <a:close/>
                </a:path>
                <a:path w="876300" h="346075">
                  <a:moveTo>
                    <a:pt x="725424" y="323188"/>
                  </a:moveTo>
                  <a:lnTo>
                    <a:pt x="725424" y="319277"/>
                  </a:lnTo>
                  <a:lnTo>
                    <a:pt x="706374" y="310895"/>
                  </a:lnTo>
                  <a:lnTo>
                    <a:pt x="706374" y="342154"/>
                  </a:lnTo>
                  <a:lnTo>
                    <a:pt x="725424" y="323188"/>
                  </a:lnTo>
                  <a:close/>
                </a:path>
                <a:path w="876300" h="346075">
                  <a:moveTo>
                    <a:pt x="852678" y="180593"/>
                  </a:moveTo>
                  <a:lnTo>
                    <a:pt x="852678" y="165353"/>
                  </a:lnTo>
                  <a:lnTo>
                    <a:pt x="845038" y="172954"/>
                  </a:lnTo>
                  <a:lnTo>
                    <a:pt x="852678" y="18059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397317" y="4410771"/>
            <a:ext cx="794630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100" dirty="0">
                <a:solidFill>
                  <a:prstClr val="black"/>
                </a:solidFill>
                <a:latin typeface="Trebuchet MS"/>
                <a:cs typeface="Trebuchet MS"/>
              </a:rPr>
              <a:t>weighting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47163" y="5819953"/>
            <a:ext cx="191747" cy="150004"/>
          </a:xfrm>
          <a:prstGeom prst="rect">
            <a:avLst/>
          </a:prstGeom>
        </p:spPr>
        <p:txBody>
          <a:bodyPr vert="horz" wrap="square" lIns="0" tIns="3455" rIns="0" bIns="0" rtlCol="0">
            <a:spAutoFit/>
          </a:bodyPr>
          <a:lstStyle/>
          <a:p>
            <a:pPr marL="35125" defTabSz="829178">
              <a:spcBef>
                <a:spcPts val="27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32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6" y="788641"/>
            <a:ext cx="8750716" cy="3921614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32" dirty="0">
                <a:solidFill>
                  <a:prstClr val="black"/>
                </a:solidFill>
                <a:latin typeface="Trebuchet MS"/>
                <a:cs typeface="Trebuchet MS"/>
              </a:rPr>
              <a:t>Debiasing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r>
              <a:rPr sz="2539" b="1" spc="-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Overview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buFont typeface="Times New Roman"/>
              <a:buChar char="•"/>
            </a:pPr>
            <a:endParaRPr sz="2902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27"/>
              </a:spcBef>
              <a:buFont typeface="Times New Roman"/>
              <a:buChar char="•"/>
            </a:pPr>
            <a:endParaRPr sz="258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03073" lvl="1" indent="-182534" defTabSz="829178">
              <a:buFont typeface="Arial"/>
              <a:buChar char="•"/>
              <a:tabLst>
                <a:tab pos="403648" algn="l"/>
              </a:tabLst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Re-weighting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766414" lvl="2" indent="-181958" defTabSz="829178">
              <a:spcBef>
                <a:spcPts val="1220"/>
              </a:spcBef>
              <a:buFont typeface="Arial"/>
              <a:buChar char="•"/>
              <a:tabLst>
                <a:tab pos="766989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each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 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re-scale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their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contributions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model</a:t>
            </a:r>
            <a:r>
              <a:rPr sz="1904" spc="2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03073" lvl="1" indent="-182534" defTabSz="829178">
              <a:spcBef>
                <a:spcPts val="1156"/>
              </a:spcBef>
              <a:buFont typeface="Arial"/>
              <a:buChar char="•"/>
              <a:tabLst>
                <a:tab pos="403648" algn="l"/>
              </a:tabLst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766414" lvl="2" indent="-181958" defTabSz="829178">
              <a:spcBef>
                <a:spcPts val="1215"/>
              </a:spcBef>
              <a:buFont typeface="Arial"/>
              <a:buChar char="•"/>
              <a:tabLst>
                <a:tab pos="766989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85" dirty="0">
                <a:solidFill>
                  <a:prstClr val="black"/>
                </a:solidFill>
                <a:latin typeface="Trebuchet MS"/>
                <a:cs typeface="Trebuchet MS"/>
              </a:rPr>
              <a:t>a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new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pseudo-label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missing </a:t>
            </a:r>
            <a:r>
              <a:rPr sz="1904" spc="23" dirty="0">
                <a:solidFill>
                  <a:prstClr val="black"/>
                </a:solidFill>
                <a:latin typeface="Trebuchet MS"/>
                <a:cs typeface="Trebuchet MS"/>
              </a:rPr>
              <a:t>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biased</a:t>
            </a:r>
            <a:r>
              <a:rPr sz="1904" spc="2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403073" lvl="1" indent="-182534" defTabSz="829178">
              <a:spcBef>
                <a:spcPts val="1156"/>
              </a:spcBef>
              <a:buClr>
                <a:srgbClr val="000000"/>
              </a:buClr>
              <a:buFont typeface="Arial"/>
              <a:buChar char="•"/>
              <a:tabLst>
                <a:tab pos="403648" algn="l"/>
              </a:tabLst>
            </a:pPr>
            <a:r>
              <a:rPr sz="2222" spc="-109" dirty="0">
                <a:solidFill>
                  <a:srgbClr val="2E5497"/>
                </a:solidFill>
                <a:latin typeface="Trebuchet MS"/>
                <a:cs typeface="Trebuchet MS"/>
              </a:rPr>
              <a:t>Generative</a:t>
            </a:r>
            <a:r>
              <a:rPr sz="2222" spc="-68" dirty="0">
                <a:solidFill>
                  <a:srgbClr val="2E5497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srgbClr val="2E5497"/>
                </a:solidFill>
                <a:latin typeface="Trebuchet MS"/>
                <a:cs typeface="Trebuchet MS"/>
              </a:rPr>
              <a:t>Modeling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766414" lvl="2" indent="-181958" defTabSz="829178">
              <a:spcBef>
                <a:spcPts val="1224"/>
              </a:spcBef>
              <a:buClr>
                <a:srgbClr val="000000"/>
              </a:buClr>
              <a:buFont typeface="Arial"/>
              <a:buChar char="•"/>
              <a:tabLst>
                <a:tab pos="766989" algn="l"/>
              </a:tabLst>
            </a:pPr>
            <a:r>
              <a:rPr sz="1904" spc="-59" dirty="0">
                <a:solidFill>
                  <a:srgbClr val="2E5497"/>
                </a:solidFill>
                <a:latin typeface="Trebuchet MS"/>
                <a:cs typeface="Trebuchet MS"/>
              </a:rPr>
              <a:t>Assuming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srgbClr val="2E5497"/>
                </a:solidFill>
                <a:latin typeface="Trebuchet MS"/>
                <a:cs typeface="Trebuchet MS"/>
              </a:rPr>
              <a:t>generation </a:t>
            </a:r>
            <a:r>
              <a:rPr sz="1904" spc="-59" dirty="0">
                <a:solidFill>
                  <a:srgbClr val="2E5497"/>
                </a:solidFill>
                <a:latin typeface="Trebuchet MS"/>
                <a:cs typeface="Trebuchet MS"/>
              </a:rPr>
              <a:t>process </a:t>
            </a:r>
            <a:r>
              <a:rPr sz="1904" spc="-100" dirty="0">
                <a:solidFill>
                  <a:srgbClr val="2E5497"/>
                </a:solidFill>
                <a:latin typeface="Trebuchet MS"/>
                <a:cs typeface="Trebuchet MS"/>
              </a:rPr>
              <a:t>of </a:t>
            </a:r>
            <a:r>
              <a:rPr sz="1904" spc="-145" dirty="0">
                <a:solidFill>
                  <a:srgbClr val="2E5497"/>
                </a:solidFill>
                <a:latin typeface="Trebuchet MS"/>
                <a:cs typeface="Trebuchet MS"/>
              </a:rPr>
              <a:t>data </a:t>
            </a:r>
            <a:r>
              <a:rPr sz="1904" spc="-122" dirty="0">
                <a:solidFill>
                  <a:srgbClr val="2E5497"/>
                </a:solidFill>
                <a:latin typeface="Trebuchet MS"/>
                <a:cs typeface="Trebuchet MS"/>
              </a:rPr>
              <a:t>and </a:t>
            </a:r>
            <a:r>
              <a:rPr sz="1904" spc="-86" dirty="0">
                <a:solidFill>
                  <a:srgbClr val="2E5497"/>
                </a:solidFill>
                <a:latin typeface="Trebuchet MS"/>
                <a:cs typeface="Trebuchet MS"/>
              </a:rPr>
              <a:t>reduces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srgbClr val="2E5497"/>
                </a:solidFill>
                <a:latin typeface="Trebuchet MS"/>
                <a:cs typeface="Trebuchet MS"/>
              </a:rPr>
              <a:t>biases</a:t>
            </a:r>
            <a:r>
              <a:rPr sz="1904" spc="349" dirty="0">
                <a:solidFill>
                  <a:srgbClr val="2E5497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srgbClr val="2E5497"/>
                </a:solidFill>
                <a:latin typeface="Trebuchet MS"/>
                <a:cs typeface="Trebuchet MS"/>
              </a:rPr>
              <a:t>accordingly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01933" y="5920394"/>
            <a:ext cx="19232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 defTabSz="829178">
              <a:lnSpc>
                <a:spcPts val="993"/>
              </a:lnSpc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39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Fairness</a:t>
            </a:r>
            <a:r>
              <a:rPr lang="cs-CZ" sz="3600" dirty="0"/>
              <a:t> in </a:t>
            </a:r>
            <a:r>
              <a:rPr lang="cs-CZ" sz="3600" dirty="0" err="1"/>
              <a:t>Recommender</a:t>
            </a:r>
            <a:r>
              <a:rPr lang="cs-CZ" sz="3600" dirty="0"/>
              <a:t>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24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Fairness</a:t>
            </a:r>
            <a:r>
              <a:rPr lang="cs-CZ" sz="3600" dirty="0"/>
              <a:t> in </a:t>
            </a:r>
            <a:r>
              <a:rPr lang="cs-CZ" sz="3600" dirty="0" err="1"/>
              <a:t>Recommender</a:t>
            </a:r>
            <a:r>
              <a:rPr lang="cs-CZ" sz="3600" dirty="0"/>
              <a:t>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7A72AD-035F-4136-B76A-FAE3A9CE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" y="0"/>
            <a:ext cx="12157734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961FD94-6723-41C3-ACE2-22811DEB96FF}"/>
              </a:ext>
            </a:extLst>
          </p:cNvPr>
          <p:cNvSpPr txBox="1"/>
          <p:nvPr/>
        </p:nvSpPr>
        <p:spPr>
          <a:xfrm>
            <a:off x="17133" y="6378652"/>
            <a:ext cx="615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https://fairness-tutorial.github.io/</a:t>
            </a:r>
          </a:p>
        </p:txBody>
      </p:sp>
    </p:spTree>
    <p:extLst>
      <p:ext uri="{BB962C8B-B14F-4D97-AF65-F5344CB8AC3E}">
        <p14:creationId xmlns:p14="http://schemas.microsoft.com/office/powerpoint/2010/main" val="282313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in </a:t>
            </a:r>
            <a:r>
              <a:rPr lang="cs-CZ" dirty="0" err="1"/>
              <a:t>RecSys</a:t>
            </a:r>
            <a:r>
              <a:rPr lang="cs-CZ" dirty="0"/>
              <a:t> and IR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2631"/>
            <a:ext cx="8596667" cy="5046749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News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cs-CZ" dirty="0"/>
              <a:t>/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networks</a:t>
            </a:r>
            <a:endParaRPr lang="cs-CZ" dirty="0"/>
          </a:p>
          <a:p>
            <a:pPr lvl="1"/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suggested</a:t>
            </a:r>
            <a:r>
              <a:rPr lang="cs-CZ" dirty="0"/>
              <a:t> </a:t>
            </a:r>
            <a:r>
              <a:rPr lang="cs-CZ" dirty="0" err="1"/>
              <a:t>articles</a:t>
            </a:r>
            <a:r>
              <a:rPr lang="cs-CZ" dirty="0"/>
              <a:t> </a:t>
            </a:r>
            <a:r>
              <a:rPr lang="cs-CZ" dirty="0" err="1"/>
              <a:t>close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 </a:t>
            </a:r>
            <a:r>
              <a:rPr lang="cs-CZ" dirty="0" err="1"/>
              <a:t>bubble</a:t>
            </a:r>
            <a:r>
              <a:rPr lang="cs-CZ" dirty="0"/>
              <a:t>?</a:t>
            </a:r>
          </a:p>
          <a:p>
            <a:pPr lvl="2"/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presented</a:t>
            </a:r>
            <a:r>
              <a:rPr lang="cs-CZ" dirty="0"/>
              <a:t> </a:t>
            </a:r>
            <a:r>
              <a:rPr lang="cs-CZ" dirty="0" err="1"/>
              <a:t>opinions</a:t>
            </a:r>
            <a:r>
              <a:rPr lang="cs-CZ" dirty="0"/>
              <a:t> on </a:t>
            </a:r>
            <a:r>
              <a:rPr lang="cs-CZ" dirty="0" err="1"/>
              <a:t>controversary</a:t>
            </a:r>
            <a:r>
              <a:rPr lang="cs-CZ" dirty="0"/>
              <a:t> </a:t>
            </a:r>
            <a:r>
              <a:rPr lang="cs-CZ" dirty="0" err="1"/>
              <a:t>subjects</a:t>
            </a:r>
            <a:endParaRPr lang="cs-CZ" dirty="0"/>
          </a:p>
          <a:p>
            <a:pPr lvl="1"/>
            <a:r>
              <a:rPr lang="cs-CZ" b="1" i="1" dirty="0" err="1">
                <a:solidFill>
                  <a:srgbClr val="FF0000"/>
                </a:solidFill>
              </a:rPr>
              <a:t>Societal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polarization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/>
              <a:t>and </a:t>
            </a:r>
            <a:r>
              <a:rPr lang="cs-CZ" b="1" i="1" dirty="0">
                <a:solidFill>
                  <a:srgbClr val="FF0000"/>
                </a:solidFill>
              </a:rPr>
              <a:t>echo </a:t>
            </a:r>
            <a:r>
              <a:rPr lang="cs-CZ" b="1" i="1" dirty="0" err="1">
                <a:solidFill>
                  <a:srgbClr val="FF0000"/>
                </a:solidFill>
              </a:rPr>
              <a:t>chambers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/>
              <a:t>are </a:t>
            </a:r>
            <a:r>
              <a:rPr lang="cs-CZ" dirty="0" err="1"/>
              <a:t>among</a:t>
            </a:r>
            <a:r>
              <a:rPr lang="cs-CZ" dirty="0"/>
              <a:t> top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challenges</a:t>
            </a:r>
            <a:r>
              <a:rPr lang="cs-CZ" dirty="0"/>
              <a:t> in RS</a:t>
            </a:r>
          </a:p>
          <a:p>
            <a:pPr marL="1371600" lvl="3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/>
              <a:t>Job </a:t>
            </a:r>
            <a:r>
              <a:rPr lang="cs-CZ" dirty="0" err="1"/>
              <a:t>matching</a:t>
            </a:r>
            <a:r>
              <a:rPr lang="cs-CZ" dirty="0"/>
              <a:t> &amp; </a:t>
            </a:r>
            <a:r>
              <a:rPr lang="cs-CZ" dirty="0" err="1"/>
              <a:t>marketplaces</a:t>
            </a:r>
            <a:endParaRPr lang="cs-CZ" dirty="0"/>
          </a:p>
          <a:p>
            <a:pPr lvl="1"/>
            <a:r>
              <a:rPr lang="cs-CZ" dirty="0" err="1"/>
              <a:t>Am</a:t>
            </a:r>
            <a:r>
              <a:rPr lang="cs-CZ" dirty="0"/>
              <a:t> I </a:t>
            </a:r>
            <a:r>
              <a:rPr lang="cs-CZ" dirty="0" err="1"/>
              <a:t>omitted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applicants</a:t>
            </a:r>
            <a:r>
              <a:rPr lang="cs-CZ" dirty="0"/>
              <a:t> just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b="1" i="1" dirty="0">
                <a:solidFill>
                  <a:srgbClr val="FF0000"/>
                </a:solidFill>
              </a:rPr>
              <a:t>[</a:t>
            </a:r>
            <a:r>
              <a:rPr lang="cs-CZ" b="1" i="1" dirty="0" err="1">
                <a:solidFill>
                  <a:srgbClr val="FF0000"/>
                </a:solidFill>
              </a:rPr>
              <a:t>black</a:t>
            </a:r>
            <a:r>
              <a:rPr lang="cs-CZ" b="1" i="1" dirty="0">
                <a:solidFill>
                  <a:srgbClr val="FF0000"/>
                </a:solidFill>
              </a:rPr>
              <a:t> / </a:t>
            </a:r>
            <a:r>
              <a:rPr lang="cs-CZ" b="1" i="1" dirty="0" err="1">
                <a:solidFill>
                  <a:srgbClr val="FF0000"/>
                </a:solidFill>
              </a:rPr>
              <a:t>old</a:t>
            </a:r>
            <a:r>
              <a:rPr lang="cs-CZ" b="1" i="1" dirty="0">
                <a:solidFill>
                  <a:srgbClr val="FF0000"/>
                </a:solidFill>
              </a:rPr>
              <a:t> / </a:t>
            </a:r>
            <a:r>
              <a:rPr lang="cs-CZ" b="1" i="1" dirty="0" err="1">
                <a:solidFill>
                  <a:srgbClr val="FF0000"/>
                </a:solidFill>
              </a:rPr>
              <a:t>female</a:t>
            </a:r>
            <a:r>
              <a:rPr lang="cs-CZ" b="1" i="1" dirty="0">
                <a:solidFill>
                  <a:srgbClr val="FF0000"/>
                </a:solidFill>
              </a:rPr>
              <a:t>…]</a:t>
            </a:r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provider </a:t>
            </a:r>
            <a:r>
              <a:rPr lang="cs-CZ" dirty="0" err="1"/>
              <a:t>favored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?</a:t>
            </a:r>
          </a:p>
          <a:p>
            <a:pPr lvl="3"/>
            <a:endParaRPr lang="cs-CZ" dirty="0"/>
          </a:p>
          <a:p>
            <a:r>
              <a:rPr lang="cs-CZ" dirty="0"/>
              <a:t>Finance </a:t>
            </a:r>
            <a:r>
              <a:rPr lang="cs-CZ" dirty="0" err="1"/>
              <a:t>domain</a:t>
            </a:r>
            <a:endParaRPr lang="cs-CZ" dirty="0"/>
          </a:p>
          <a:p>
            <a:pPr lvl="1"/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I not </a:t>
            </a:r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loan</a:t>
            </a:r>
            <a:r>
              <a:rPr lang="cs-CZ" dirty="0"/>
              <a:t>?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my </a:t>
            </a:r>
            <a:r>
              <a:rPr lang="cs-CZ" dirty="0" err="1"/>
              <a:t>credit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/</a:t>
            </a:r>
            <a:r>
              <a:rPr lang="cs-CZ" dirty="0" err="1"/>
              <a:t>higher</a:t>
            </a:r>
            <a:r>
              <a:rPr lang="cs-CZ" dirty="0"/>
              <a:t>?</a:t>
            </a:r>
          </a:p>
          <a:p>
            <a:pPr lvl="3"/>
            <a:endParaRPr lang="cs-CZ" dirty="0"/>
          </a:p>
          <a:p>
            <a:r>
              <a:rPr lang="cs-CZ" dirty="0"/>
              <a:t>E-</a:t>
            </a:r>
            <a:r>
              <a:rPr lang="cs-CZ" dirty="0" err="1"/>
              <a:t>commerce</a:t>
            </a:r>
            <a:endParaRPr lang="cs-CZ" dirty="0"/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because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it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is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the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best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for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me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because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provider </a:t>
            </a:r>
            <a:r>
              <a:rPr lang="cs-CZ" dirty="0" err="1">
                <a:solidFill>
                  <a:srgbClr val="FF0000"/>
                </a:solidFill>
              </a:rPr>
              <a:t>earns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most </a:t>
            </a:r>
            <a:r>
              <a:rPr lang="cs-CZ" dirty="0" err="1">
                <a:solidFill>
                  <a:srgbClr val="FF0000"/>
                </a:solidFill>
              </a:rPr>
              <a:t>from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it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  <a:p>
            <a:endParaRPr lang="cs-CZ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9128031" y="2375971"/>
            <a:ext cx="2165684" cy="1125623"/>
          </a:xfrm>
          <a:prstGeom prst="wedgeRoundRectCallout">
            <a:avLst>
              <a:gd name="adj1" fmla="val -55887"/>
              <a:gd name="adj2" fmla="val 845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if these features are learned indirectly?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55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Fairness</a:t>
            </a:r>
            <a:r>
              <a:rPr lang="cs-CZ" dirty="0"/>
              <a:t> in General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9166464" cy="3880768"/>
          </a:xfrm>
        </p:spPr>
        <p:txBody>
          <a:bodyPr>
            <a:normAutofit/>
          </a:bodyPr>
          <a:lstStyle/>
          <a:p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disqualified</a:t>
            </a:r>
            <a:r>
              <a:rPr lang="cs-CZ" dirty="0"/>
              <a:t> /</a:t>
            </a:r>
            <a:r>
              <a:rPr lang="cs-CZ" dirty="0" err="1"/>
              <a:t>mistreated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generic</a:t>
            </a:r>
            <a:r>
              <a:rPr lang="cs-CZ" dirty="0"/>
              <a:t> </a:t>
            </a:r>
            <a:r>
              <a:rPr lang="cs-CZ" dirty="0" err="1"/>
              <a:t>statistics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affect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“</a:t>
            </a:r>
          </a:p>
          <a:p>
            <a:pPr lvl="2"/>
            <a:r>
              <a:rPr lang="cs-CZ" dirty="0"/>
              <a:t>„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not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female</a:t>
            </a:r>
            <a:r>
              <a:rPr lang="cs-CZ" dirty="0"/>
              <a:t>“</a:t>
            </a:r>
          </a:p>
          <a:p>
            <a:pPr lvl="2"/>
            <a:r>
              <a:rPr lang="cs-CZ" dirty="0"/>
              <a:t>What about already biased inputs?</a:t>
            </a:r>
          </a:p>
          <a:p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outcome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Submission</a:t>
            </a:r>
            <a:r>
              <a:rPr lang="cs-CZ" dirty="0"/>
              <a:t> vs. </a:t>
            </a:r>
            <a:r>
              <a:rPr lang="cs-CZ" dirty="0" err="1"/>
              <a:t>acceptance</a:t>
            </a:r>
            <a:r>
              <a:rPr lang="cs-CZ" dirty="0"/>
              <a:t> ratio </a:t>
            </a:r>
            <a:r>
              <a:rPr lang="cs-CZ" dirty="0" err="1"/>
              <a:t>for</a:t>
            </a:r>
            <a:r>
              <a:rPr lang="cs-CZ" dirty="0"/>
              <a:t> male/</a:t>
            </a:r>
            <a:r>
              <a:rPr lang="cs-CZ" dirty="0" err="1"/>
              <a:t>female</a:t>
            </a:r>
            <a:r>
              <a:rPr lang="cs-CZ" dirty="0"/>
              <a:t> </a:t>
            </a:r>
            <a:r>
              <a:rPr lang="cs-CZ" dirty="0" err="1"/>
              <a:t>authors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differ</a:t>
            </a:r>
            <a:r>
              <a:rPr lang="cs-CZ" dirty="0"/>
              <a:t>,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differ</a:t>
            </a:r>
            <a:r>
              <a:rPr lang="cs-CZ" dirty="0"/>
              <a:t>, </a:t>
            </a:r>
            <a:r>
              <a:rPr lang="cs-CZ" dirty="0" err="1"/>
              <a:t>countermeasures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“</a:t>
            </a:r>
          </a:p>
          <a:p>
            <a:pPr lvl="2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fair? Are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candidates</a:t>
            </a:r>
            <a:r>
              <a:rPr lang="cs-CZ" dirty="0"/>
              <a:t> </a:t>
            </a:r>
            <a:r>
              <a:rPr lang="cs-CZ" dirty="0" err="1"/>
              <a:t>equally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?</a:t>
            </a:r>
          </a:p>
          <a:p>
            <a:pPr lvl="2"/>
            <a:r>
              <a:rPr lang="cs-CZ" dirty="0" err="1"/>
              <a:t>Someone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in „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“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vs. </a:t>
            </a:r>
            <a:r>
              <a:rPr lang="cs-CZ" dirty="0" err="1"/>
              <a:t>someone</a:t>
            </a:r>
            <a:r>
              <a:rPr lang="cs-CZ" dirty="0"/>
              <a:t> had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mistreated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past.</a:t>
            </a:r>
          </a:p>
          <a:p>
            <a:r>
              <a:rPr lang="cs-CZ" dirty="0" err="1"/>
              <a:t>Fairness</a:t>
            </a:r>
            <a:r>
              <a:rPr lang="cs-CZ" dirty="0"/>
              <a:t> vs. </a:t>
            </a:r>
            <a:r>
              <a:rPr lang="cs-CZ" dirty="0" err="1"/>
              <a:t>proportionality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904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6640"/>
            <a:ext cx="12145005" cy="68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16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7808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77332" y="5258648"/>
            <a:ext cx="2925816" cy="1090863"/>
          </a:xfrm>
          <a:prstGeom prst="wedgeEllipseCallout">
            <a:avLst>
              <a:gd name="adj1" fmla="val -6878"/>
              <a:gd name="adj2" fmla="val -83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of de-biasing techniques is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350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7" dirty="0"/>
              <a:t>M</a:t>
            </a:r>
            <a:r>
              <a:rPr spc="-33" dirty="0"/>
              <a:t>ac</a:t>
            </a:r>
            <a:r>
              <a:rPr spc="-20" dirty="0"/>
              <a:t>hine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-27" dirty="0"/>
              <a:t>L</a:t>
            </a:r>
            <a:r>
              <a:rPr spc="-33" dirty="0"/>
              <a:t>ea</a:t>
            </a:r>
            <a:r>
              <a:rPr spc="7" dirty="0"/>
              <a:t>r</a:t>
            </a:r>
            <a:r>
              <a:rPr spc="-20" dirty="0"/>
              <a:t>ni</a:t>
            </a:r>
            <a:r>
              <a:rPr dirty="0"/>
              <a:t>ng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Ba</a:t>
            </a:r>
            <a:r>
              <a:rPr spc="-7" dirty="0"/>
              <a:t>s</a:t>
            </a:r>
            <a:r>
              <a:rPr spc="-20" dirty="0"/>
              <a:t>ic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-20" dirty="0"/>
              <a:t>t</a:t>
            </a:r>
            <a:r>
              <a:rPr spc="-33" dirty="0"/>
              <a:t>a</a:t>
            </a:r>
            <a:r>
              <a:rPr spc="-7" dirty="0"/>
              <a:t>s</a:t>
            </a:r>
            <a:r>
              <a:rPr dirty="0"/>
              <a:t>ks</a:t>
            </a:r>
          </a:p>
        </p:txBody>
      </p:sp>
      <p:sp>
        <p:nvSpPr>
          <p:cNvPr id="3" name="object 3"/>
          <p:cNvSpPr/>
          <p:nvPr/>
        </p:nvSpPr>
        <p:spPr>
          <a:xfrm>
            <a:off x="2067654" y="1864238"/>
            <a:ext cx="2654300" cy="2654300"/>
          </a:xfrm>
          <a:custGeom>
            <a:avLst/>
            <a:gdLst/>
            <a:ahLst/>
            <a:cxnLst/>
            <a:rect l="l" t="t" r="r" b="b"/>
            <a:pathLst>
              <a:path w="1990725" h="1990725">
                <a:moveTo>
                  <a:pt x="995065" y="0"/>
                </a:moveTo>
                <a:lnTo>
                  <a:pt x="913455" y="3298"/>
                </a:lnTo>
                <a:lnTo>
                  <a:pt x="833661" y="13024"/>
                </a:lnTo>
                <a:lnTo>
                  <a:pt x="755941" y="28920"/>
                </a:lnTo>
                <a:lnTo>
                  <a:pt x="680549" y="50731"/>
                </a:lnTo>
                <a:lnTo>
                  <a:pt x="607743" y="78200"/>
                </a:lnTo>
                <a:lnTo>
                  <a:pt x="537777" y="111071"/>
                </a:lnTo>
                <a:lnTo>
                  <a:pt x="470909" y="149088"/>
                </a:lnTo>
                <a:lnTo>
                  <a:pt x="407394" y="191996"/>
                </a:lnTo>
                <a:lnTo>
                  <a:pt x="347489" y="239537"/>
                </a:lnTo>
                <a:lnTo>
                  <a:pt x="291449" y="291456"/>
                </a:lnTo>
                <a:lnTo>
                  <a:pt x="239531" y="347496"/>
                </a:lnTo>
                <a:lnTo>
                  <a:pt x="191991" y="407402"/>
                </a:lnTo>
                <a:lnTo>
                  <a:pt x="149084" y="470918"/>
                </a:lnTo>
                <a:lnTo>
                  <a:pt x="111068" y="537786"/>
                </a:lnTo>
                <a:lnTo>
                  <a:pt x="78197" y="607752"/>
                </a:lnTo>
                <a:lnTo>
                  <a:pt x="50729" y="680558"/>
                </a:lnTo>
                <a:lnTo>
                  <a:pt x="28919" y="755949"/>
                </a:lnTo>
                <a:lnTo>
                  <a:pt x="13023" y="833669"/>
                </a:lnTo>
                <a:lnTo>
                  <a:pt x="3298" y="913462"/>
                </a:lnTo>
                <a:lnTo>
                  <a:pt x="0" y="995071"/>
                </a:lnTo>
                <a:lnTo>
                  <a:pt x="3298" y="1076681"/>
                </a:lnTo>
                <a:lnTo>
                  <a:pt x="13023" y="1156475"/>
                </a:lnTo>
                <a:lnTo>
                  <a:pt x="28919" y="1234196"/>
                </a:lnTo>
                <a:lnTo>
                  <a:pt x="50729" y="1309588"/>
                </a:lnTo>
                <a:lnTo>
                  <a:pt x="78197" y="1382394"/>
                </a:lnTo>
                <a:lnTo>
                  <a:pt x="111068" y="1452360"/>
                </a:lnTo>
                <a:lnTo>
                  <a:pt x="149084" y="1519228"/>
                </a:lnTo>
                <a:lnTo>
                  <a:pt x="191991" y="1582743"/>
                </a:lnTo>
                <a:lnTo>
                  <a:pt x="239531" y="1642648"/>
                </a:lnTo>
                <a:lnTo>
                  <a:pt x="291449" y="1698688"/>
                </a:lnTo>
                <a:lnTo>
                  <a:pt x="347489" y="1750606"/>
                </a:lnTo>
                <a:lnTo>
                  <a:pt x="407394" y="1798146"/>
                </a:lnTo>
                <a:lnTo>
                  <a:pt x="470909" y="1841052"/>
                </a:lnTo>
                <a:lnTo>
                  <a:pt x="537777" y="1879068"/>
                </a:lnTo>
                <a:lnTo>
                  <a:pt x="607743" y="1911939"/>
                </a:lnTo>
                <a:lnTo>
                  <a:pt x="680549" y="1939407"/>
                </a:lnTo>
                <a:lnTo>
                  <a:pt x="755941" y="1961217"/>
                </a:lnTo>
                <a:lnTo>
                  <a:pt x="833661" y="1977112"/>
                </a:lnTo>
                <a:lnTo>
                  <a:pt x="913455" y="1986838"/>
                </a:lnTo>
                <a:lnTo>
                  <a:pt x="995065" y="1990136"/>
                </a:lnTo>
                <a:lnTo>
                  <a:pt x="1076676" y="1986838"/>
                </a:lnTo>
                <a:lnTo>
                  <a:pt x="1156470" y="1977112"/>
                </a:lnTo>
                <a:lnTo>
                  <a:pt x="1234190" y="1961217"/>
                </a:lnTo>
                <a:lnTo>
                  <a:pt x="1309582" y="1939407"/>
                </a:lnTo>
                <a:lnTo>
                  <a:pt x="1382388" y="1911939"/>
                </a:lnTo>
                <a:lnTo>
                  <a:pt x="1452353" y="1879068"/>
                </a:lnTo>
                <a:lnTo>
                  <a:pt x="1519221" y="1841052"/>
                </a:lnTo>
                <a:lnTo>
                  <a:pt x="1582735" y="1798146"/>
                </a:lnTo>
                <a:lnTo>
                  <a:pt x="1642639" y="1750606"/>
                </a:lnTo>
                <a:lnTo>
                  <a:pt x="1698678" y="1698688"/>
                </a:lnTo>
                <a:lnTo>
                  <a:pt x="1750595" y="1642648"/>
                </a:lnTo>
                <a:lnTo>
                  <a:pt x="1798135" y="1582743"/>
                </a:lnTo>
                <a:lnTo>
                  <a:pt x="1841040" y="1519228"/>
                </a:lnTo>
                <a:lnTo>
                  <a:pt x="1879056" y="1452360"/>
                </a:lnTo>
                <a:lnTo>
                  <a:pt x="1911925" y="1382394"/>
                </a:lnTo>
                <a:lnTo>
                  <a:pt x="1939393" y="1309588"/>
                </a:lnTo>
                <a:lnTo>
                  <a:pt x="1961202" y="1234196"/>
                </a:lnTo>
                <a:lnTo>
                  <a:pt x="1977098" y="1156475"/>
                </a:lnTo>
                <a:lnTo>
                  <a:pt x="1986822" y="1076681"/>
                </a:lnTo>
                <a:lnTo>
                  <a:pt x="1990121" y="995071"/>
                </a:lnTo>
                <a:lnTo>
                  <a:pt x="1986822" y="913462"/>
                </a:lnTo>
                <a:lnTo>
                  <a:pt x="1977098" y="833669"/>
                </a:lnTo>
                <a:lnTo>
                  <a:pt x="1961202" y="755949"/>
                </a:lnTo>
                <a:lnTo>
                  <a:pt x="1939393" y="680558"/>
                </a:lnTo>
                <a:lnTo>
                  <a:pt x="1911925" y="607752"/>
                </a:lnTo>
                <a:lnTo>
                  <a:pt x="1879056" y="537786"/>
                </a:lnTo>
                <a:lnTo>
                  <a:pt x="1841040" y="470918"/>
                </a:lnTo>
                <a:lnTo>
                  <a:pt x="1798135" y="407402"/>
                </a:lnTo>
                <a:lnTo>
                  <a:pt x="1750595" y="347496"/>
                </a:lnTo>
                <a:lnTo>
                  <a:pt x="1698678" y="291456"/>
                </a:lnTo>
                <a:lnTo>
                  <a:pt x="1642639" y="239537"/>
                </a:lnTo>
                <a:lnTo>
                  <a:pt x="1582735" y="191996"/>
                </a:lnTo>
                <a:lnTo>
                  <a:pt x="1519221" y="149088"/>
                </a:lnTo>
                <a:lnTo>
                  <a:pt x="1452353" y="111071"/>
                </a:lnTo>
                <a:lnTo>
                  <a:pt x="1382388" y="78200"/>
                </a:lnTo>
                <a:lnTo>
                  <a:pt x="1309582" y="50731"/>
                </a:lnTo>
                <a:lnTo>
                  <a:pt x="1234190" y="28920"/>
                </a:lnTo>
                <a:lnTo>
                  <a:pt x="1156470" y="13024"/>
                </a:lnTo>
                <a:lnTo>
                  <a:pt x="1076676" y="3298"/>
                </a:lnTo>
                <a:lnTo>
                  <a:pt x="995065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6303" y="2503423"/>
            <a:ext cx="1389887" cy="134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9127" y="5134318"/>
            <a:ext cx="41427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ness 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ic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6738" y="1864238"/>
            <a:ext cx="2653452" cy="2654300"/>
          </a:xfrm>
          <a:custGeom>
            <a:avLst/>
            <a:gdLst/>
            <a:ahLst/>
            <a:cxnLst/>
            <a:rect l="l" t="t" r="r" b="b"/>
            <a:pathLst>
              <a:path w="1990090" h="1990725">
                <a:moveTo>
                  <a:pt x="995050" y="0"/>
                </a:moveTo>
                <a:lnTo>
                  <a:pt x="913440" y="3298"/>
                </a:lnTo>
                <a:lnTo>
                  <a:pt x="833646" y="13024"/>
                </a:lnTo>
                <a:lnTo>
                  <a:pt x="755926" y="28920"/>
                </a:lnTo>
                <a:lnTo>
                  <a:pt x="680535" y="50731"/>
                </a:lnTo>
                <a:lnTo>
                  <a:pt x="607730" y="78200"/>
                </a:lnTo>
                <a:lnTo>
                  <a:pt x="537765" y="111071"/>
                </a:lnTo>
                <a:lnTo>
                  <a:pt x="470898" y="149088"/>
                </a:lnTo>
                <a:lnTo>
                  <a:pt x="407384" y="191996"/>
                </a:lnTo>
                <a:lnTo>
                  <a:pt x="347480" y="239537"/>
                </a:lnTo>
                <a:lnTo>
                  <a:pt x="291442" y="291456"/>
                </a:lnTo>
                <a:lnTo>
                  <a:pt x="239525" y="347496"/>
                </a:lnTo>
                <a:lnTo>
                  <a:pt x="191985" y="407402"/>
                </a:lnTo>
                <a:lnTo>
                  <a:pt x="149080" y="470918"/>
                </a:lnTo>
                <a:lnTo>
                  <a:pt x="111065" y="537786"/>
                </a:lnTo>
                <a:lnTo>
                  <a:pt x="78195" y="607752"/>
                </a:lnTo>
                <a:lnTo>
                  <a:pt x="50727" y="680558"/>
                </a:lnTo>
                <a:lnTo>
                  <a:pt x="28918" y="755949"/>
                </a:lnTo>
                <a:lnTo>
                  <a:pt x="13023" y="833669"/>
                </a:lnTo>
                <a:lnTo>
                  <a:pt x="3298" y="913462"/>
                </a:lnTo>
                <a:lnTo>
                  <a:pt x="0" y="995071"/>
                </a:lnTo>
                <a:lnTo>
                  <a:pt x="3298" y="1076681"/>
                </a:lnTo>
                <a:lnTo>
                  <a:pt x="13023" y="1156475"/>
                </a:lnTo>
                <a:lnTo>
                  <a:pt x="28918" y="1234196"/>
                </a:lnTo>
                <a:lnTo>
                  <a:pt x="50727" y="1309588"/>
                </a:lnTo>
                <a:lnTo>
                  <a:pt x="78195" y="1382394"/>
                </a:lnTo>
                <a:lnTo>
                  <a:pt x="111065" y="1452360"/>
                </a:lnTo>
                <a:lnTo>
                  <a:pt x="149080" y="1519228"/>
                </a:lnTo>
                <a:lnTo>
                  <a:pt x="191985" y="1582743"/>
                </a:lnTo>
                <a:lnTo>
                  <a:pt x="239525" y="1642648"/>
                </a:lnTo>
                <a:lnTo>
                  <a:pt x="291442" y="1698688"/>
                </a:lnTo>
                <a:lnTo>
                  <a:pt x="347480" y="1750606"/>
                </a:lnTo>
                <a:lnTo>
                  <a:pt x="407384" y="1798146"/>
                </a:lnTo>
                <a:lnTo>
                  <a:pt x="470898" y="1841052"/>
                </a:lnTo>
                <a:lnTo>
                  <a:pt x="537765" y="1879068"/>
                </a:lnTo>
                <a:lnTo>
                  <a:pt x="607730" y="1911939"/>
                </a:lnTo>
                <a:lnTo>
                  <a:pt x="680535" y="1939407"/>
                </a:lnTo>
                <a:lnTo>
                  <a:pt x="755926" y="1961217"/>
                </a:lnTo>
                <a:lnTo>
                  <a:pt x="833646" y="1977112"/>
                </a:lnTo>
                <a:lnTo>
                  <a:pt x="913440" y="1986838"/>
                </a:lnTo>
                <a:lnTo>
                  <a:pt x="995050" y="1990136"/>
                </a:lnTo>
                <a:lnTo>
                  <a:pt x="1076660" y="1986838"/>
                </a:lnTo>
                <a:lnTo>
                  <a:pt x="1156453" y="1977112"/>
                </a:lnTo>
                <a:lnTo>
                  <a:pt x="1234173" y="1961217"/>
                </a:lnTo>
                <a:lnTo>
                  <a:pt x="1309564" y="1939407"/>
                </a:lnTo>
                <a:lnTo>
                  <a:pt x="1382369" y="1911939"/>
                </a:lnTo>
                <a:lnTo>
                  <a:pt x="1452334" y="1879068"/>
                </a:lnTo>
                <a:lnTo>
                  <a:pt x="1519201" y="1841052"/>
                </a:lnTo>
                <a:lnTo>
                  <a:pt x="1582715" y="1798146"/>
                </a:lnTo>
                <a:lnTo>
                  <a:pt x="1642619" y="1750606"/>
                </a:lnTo>
                <a:lnTo>
                  <a:pt x="1698657" y="1698688"/>
                </a:lnTo>
                <a:lnTo>
                  <a:pt x="1750574" y="1642648"/>
                </a:lnTo>
                <a:lnTo>
                  <a:pt x="1798114" y="1582743"/>
                </a:lnTo>
                <a:lnTo>
                  <a:pt x="1841019" y="1519228"/>
                </a:lnTo>
                <a:lnTo>
                  <a:pt x="1879035" y="1452360"/>
                </a:lnTo>
                <a:lnTo>
                  <a:pt x="1911904" y="1382394"/>
                </a:lnTo>
                <a:lnTo>
                  <a:pt x="1939372" y="1309588"/>
                </a:lnTo>
                <a:lnTo>
                  <a:pt x="1961181" y="1234196"/>
                </a:lnTo>
                <a:lnTo>
                  <a:pt x="1977076" y="1156475"/>
                </a:lnTo>
                <a:lnTo>
                  <a:pt x="1986801" y="1076681"/>
                </a:lnTo>
                <a:lnTo>
                  <a:pt x="1990100" y="995071"/>
                </a:lnTo>
                <a:lnTo>
                  <a:pt x="1986801" y="913462"/>
                </a:lnTo>
                <a:lnTo>
                  <a:pt x="1977076" y="833669"/>
                </a:lnTo>
                <a:lnTo>
                  <a:pt x="1961181" y="755949"/>
                </a:lnTo>
                <a:lnTo>
                  <a:pt x="1939372" y="680558"/>
                </a:lnTo>
                <a:lnTo>
                  <a:pt x="1911904" y="607752"/>
                </a:lnTo>
                <a:lnTo>
                  <a:pt x="1879035" y="537786"/>
                </a:lnTo>
                <a:lnTo>
                  <a:pt x="1841019" y="470918"/>
                </a:lnTo>
                <a:lnTo>
                  <a:pt x="1798114" y="407402"/>
                </a:lnTo>
                <a:lnTo>
                  <a:pt x="1750574" y="347496"/>
                </a:lnTo>
                <a:lnTo>
                  <a:pt x="1698657" y="291456"/>
                </a:lnTo>
                <a:lnTo>
                  <a:pt x="1642619" y="239537"/>
                </a:lnTo>
                <a:lnTo>
                  <a:pt x="1582715" y="191996"/>
                </a:lnTo>
                <a:lnTo>
                  <a:pt x="1519201" y="149088"/>
                </a:lnTo>
                <a:lnTo>
                  <a:pt x="1452334" y="111071"/>
                </a:lnTo>
                <a:lnTo>
                  <a:pt x="1382369" y="78200"/>
                </a:lnTo>
                <a:lnTo>
                  <a:pt x="1309564" y="50731"/>
                </a:lnTo>
                <a:lnTo>
                  <a:pt x="1234173" y="28920"/>
                </a:lnTo>
                <a:lnTo>
                  <a:pt x="1156453" y="13024"/>
                </a:lnTo>
                <a:lnTo>
                  <a:pt x="1076660" y="3298"/>
                </a:lnTo>
                <a:lnTo>
                  <a:pt x="995050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45855" y="2401823"/>
            <a:ext cx="1524000" cy="1523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9813" y="5134318"/>
            <a:ext cx="32850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 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nki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64345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Fairness</a:t>
            </a:r>
            <a:r>
              <a:rPr lang="cs-CZ" sz="3600" dirty="0"/>
              <a:t> in </a:t>
            </a:r>
            <a:r>
              <a:rPr lang="cs-CZ" sz="3600" dirty="0" err="1"/>
              <a:t>Recommender</a:t>
            </a:r>
            <a:r>
              <a:rPr lang="cs-CZ" sz="3600" dirty="0"/>
              <a:t>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7A72AD-035F-4136-B76A-FAE3A9CE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" y="0"/>
            <a:ext cx="12157734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961FD94-6723-41C3-ACE2-22811DEB96FF}"/>
              </a:ext>
            </a:extLst>
          </p:cNvPr>
          <p:cNvSpPr txBox="1"/>
          <p:nvPr/>
        </p:nvSpPr>
        <p:spPr>
          <a:xfrm>
            <a:off x="17133" y="6378652"/>
            <a:ext cx="615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https://fairness-tutorial.github.io/</a:t>
            </a:r>
          </a:p>
        </p:txBody>
      </p:sp>
    </p:spTree>
    <p:extLst>
      <p:ext uri="{BB962C8B-B14F-4D97-AF65-F5344CB8AC3E}">
        <p14:creationId xmlns:p14="http://schemas.microsoft.com/office/powerpoint/2010/main" val="3833605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I</a:t>
            </a:r>
            <a:r>
              <a:rPr spc="-20" dirty="0"/>
              <a:t>nt</a:t>
            </a:r>
            <a:r>
              <a:rPr spc="7" dirty="0"/>
              <a:t>r</a:t>
            </a:r>
            <a:r>
              <a:rPr spc="-20" dirty="0"/>
              <a:t>odu</a:t>
            </a:r>
            <a:r>
              <a:rPr spc="-33" dirty="0"/>
              <a:t>c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744025"/>
            <a:ext cx="10888133" cy="1323340"/>
          </a:xfrm>
          <a:custGeom>
            <a:avLst/>
            <a:gdLst/>
            <a:ahLst/>
            <a:cxnLst/>
            <a:rect l="l" t="t" r="r" b="b"/>
            <a:pathLst>
              <a:path w="8166100" h="992505">
                <a:moveTo>
                  <a:pt x="8066379" y="0"/>
                </a:moveTo>
                <a:lnTo>
                  <a:pt x="98503" y="2"/>
                </a:lnTo>
                <a:lnTo>
                  <a:pt x="56946" y="9429"/>
                </a:lnTo>
                <a:lnTo>
                  <a:pt x="24137" y="34348"/>
                </a:lnTo>
                <a:lnTo>
                  <a:pt x="4164" y="70675"/>
                </a:lnTo>
                <a:lnTo>
                  <a:pt x="0" y="99212"/>
                </a:lnTo>
                <a:lnTo>
                  <a:pt x="2" y="893742"/>
                </a:lnTo>
                <a:lnTo>
                  <a:pt x="9435" y="935294"/>
                </a:lnTo>
                <a:lnTo>
                  <a:pt x="34359" y="968099"/>
                </a:lnTo>
                <a:lnTo>
                  <a:pt x="70689" y="988069"/>
                </a:lnTo>
                <a:lnTo>
                  <a:pt x="99227" y="992233"/>
                </a:lnTo>
                <a:lnTo>
                  <a:pt x="8067103" y="992231"/>
                </a:lnTo>
                <a:lnTo>
                  <a:pt x="8108656" y="982802"/>
                </a:lnTo>
                <a:lnTo>
                  <a:pt x="8141459" y="957877"/>
                </a:lnTo>
                <a:lnTo>
                  <a:pt x="8161428" y="921545"/>
                </a:lnTo>
                <a:lnTo>
                  <a:pt x="8165591" y="893006"/>
                </a:lnTo>
                <a:lnTo>
                  <a:pt x="8165589" y="98501"/>
                </a:lnTo>
                <a:lnTo>
                  <a:pt x="8156166" y="56943"/>
                </a:lnTo>
                <a:lnTo>
                  <a:pt x="8131247" y="24135"/>
                </a:lnTo>
                <a:lnTo>
                  <a:pt x="8094918" y="4164"/>
                </a:lnTo>
                <a:lnTo>
                  <a:pt x="8066379" y="0"/>
                </a:lnTo>
                <a:close/>
              </a:path>
            </a:pathLst>
          </a:custGeom>
          <a:solidFill>
            <a:srgbClr val="E1B5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007872" y="2040129"/>
            <a:ext cx="731520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137647" y="1744029"/>
            <a:ext cx="9359900" cy="1323340"/>
          </a:xfrm>
          <a:custGeom>
            <a:avLst/>
            <a:gdLst/>
            <a:ahLst/>
            <a:cxnLst/>
            <a:rect l="l" t="t" r="r" b="b"/>
            <a:pathLst>
              <a:path w="7019925" h="992505">
                <a:moveTo>
                  <a:pt x="0" y="992230"/>
                </a:moveTo>
                <a:lnTo>
                  <a:pt x="7019543" y="992230"/>
                </a:lnTo>
                <a:lnTo>
                  <a:pt x="7019543" y="0"/>
                </a:lnTo>
                <a:lnTo>
                  <a:pt x="0" y="0"/>
                </a:lnTo>
                <a:lnTo>
                  <a:pt x="0" y="992230"/>
                </a:lnTo>
                <a:close/>
              </a:path>
            </a:pathLst>
          </a:custGeom>
          <a:solidFill>
            <a:srgbClr val="E1B5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260736" y="2078662"/>
            <a:ext cx="9113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400"/>
              </a:lnSpc>
            </a:pPr>
            <a:r>
              <a:rPr sz="2400" b="1" spc="-20" dirty="0">
                <a:cs typeface="Times New Roman"/>
              </a:rPr>
              <a:t>Lis</a:t>
            </a:r>
            <a:r>
              <a:rPr sz="2400" b="1" spc="-13" dirty="0">
                <a:cs typeface="Times New Roman"/>
              </a:rPr>
              <a:t>t</a:t>
            </a:r>
            <a:r>
              <a:rPr sz="2400" b="1" dirty="0">
                <a:cs typeface="Times New Roman"/>
              </a:rPr>
              <a:t>-wise</a:t>
            </a:r>
            <a:r>
              <a:rPr sz="2400" b="1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de</a:t>
            </a:r>
            <a:r>
              <a:rPr sz="2400" dirty="0">
                <a:cs typeface="Times New Roman"/>
              </a:rPr>
              <a:t>f</a:t>
            </a:r>
            <a:r>
              <a:rPr sz="2400" spc="-13" dirty="0">
                <a:cs typeface="Times New Roman"/>
              </a:rPr>
              <a:t>initi</a:t>
            </a:r>
            <a:r>
              <a:rPr sz="2400" dirty="0">
                <a:cs typeface="Times New Roman"/>
              </a:rPr>
              <a:t>ons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for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</a:t>
            </a:r>
            <a:r>
              <a:rPr sz="2400" spc="-13" dirty="0">
                <a:cs typeface="Times New Roman"/>
              </a:rPr>
              <a:t>ai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ne</a:t>
            </a:r>
            <a:r>
              <a:rPr sz="2400" dirty="0">
                <a:cs typeface="Times New Roman"/>
              </a:rPr>
              <a:t>s</a:t>
            </a:r>
            <a:r>
              <a:rPr sz="2400" spc="-7" dirty="0">
                <a:cs typeface="Times New Roman"/>
              </a:rPr>
              <a:t>s: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depe</a:t>
            </a:r>
            <a:r>
              <a:rPr sz="2400" dirty="0">
                <a:cs typeface="Times New Roman"/>
              </a:rPr>
              <a:t>nd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on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the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enti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e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list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of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e</a:t>
            </a:r>
            <a:r>
              <a:rPr sz="2400" dirty="0">
                <a:cs typeface="Times New Roman"/>
              </a:rPr>
              <a:t>s</a:t>
            </a:r>
            <a:r>
              <a:rPr sz="2400" spc="-13" dirty="0">
                <a:cs typeface="Times New Roman"/>
              </a:rPr>
              <a:t>ult</a:t>
            </a:r>
            <a:r>
              <a:rPr sz="2400" dirty="0">
                <a:cs typeface="Times New Roman"/>
              </a:rPr>
              <a:t>s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for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a</a:t>
            </a:r>
            <a:r>
              <a:rPr sz="2400" spc="-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give</a:t>
            </a:r>
            <a:r>
              <a:rPr sz="2400" dirty="0">
                <a:cs typeface="Times New Roman"/>
              </a:rPr>
              <a:t>n </a:t>
            </a:r>
            <a:r>
              <a:rPr sz="2400" spc="-13" dirty="0">
                <a:cs typeface="Times New Roman"/>
              </a:rPr>
              <a:t>que</a:t>
            </a:r>
            <a:r>
              <a:rPr sz="2400" dirty="0">
                <a:cs typeface="Times New Roman"/>
              </a:rPr>
              <a:t>ry</a:t>
            </a:r>
          </a:p>
        </p:txBody>
      </p:sp>
      <p:sp>
        <p:nvSpPr>
          <p:cNvPr id="7" name="object 7"/>
          <p:cNvSpPr/>
          <p:nvPr/>
        </p:nvSpPr>
        <p:spPr>
          <a:xfrm>
            <a:off x="609600" y="3397757"/>
            <a:ext cx="10888133" cy="1323340"/>
          </a:xfrm>
          <a:custGeom>
            <a:avLst/>
            <a:gdLst/>
            <a:ahLst/>
            <a:cxnLst/>
            <a:rect l="l" t="t" r="r" b="b"/>
            <a:pathLst>
              <a:path w="8166100" h="992504">
                <a:moveTo>
                  <a:pt x="8066379" y="0"/>
                </a:moveTo>
                <a:lnTo>
                  <a:pt x="98501" y="2"/>
                </a:lnTo>
                <a:lnTo>
                  <a:pt x="56944" y="9432"/>
                </a:lnTo>
                <a:lnTo>
                  <a:pt x="24136" y="34356"/>
                </a:lnTo>
                <a:lnTo>
                  <a:pt x="4164" y="70682"/>
                </a:lnTo>
                <a:lnTo>
                  <a:pt x="0" y="99215"/>
                </a:lnTo>
                <a:lnTo>
                  <a:pt x="2" y="893742"/>
                </a:lnTo>
                <a:lnTo>
                  <a:pt x="9435" y="935293"/>
                </a:lnTo>
                <a:lnTo>
                  <a:pt x="34359" y="968098"/>
                </a:lnTo>
                <a:lnTo>
                  <a:pt x="70689" y="988069"/>
                </a:lnTo>
                <a:lnTo>
                  <a:pt x="99227" y="992233"/>
                </a:lnTo>
                <a:lnTo>
                  <a:pt x="8067103" y="992231"/>
                </a:lnTo>
                <a:lnTo>
                  <a:pt x="8108656" y="982801"/>
                </a:lnTo>
                <a:lnTo>
                  <a:pt x="8141459" y="957876"/>
                </a:lnTo>
                <a:lnTo>
                  <a:pt x="8161428" y="921544"/>
                </a:lnTo>
                <a:lnTo>
                  <a:pt x="8165591" y="893006"/>
                </a:lnTo>
                <a:lnTo>
                  <a:pt x="8165589" y="98501"/>
                </a:lnTo>
                <a:lnTo>
                  <a:pt x="8156165" y="56949"/>
                </a:lnTo>
                <a:lnTo>
                  <a:pt x="8131246" y="24140"/>
                </a:lnTo>
                <a:lnTo>
                  <a:pt x="8094918" y="4165"/>
                </a:lnTo>
                <a:lnTo>
                  <a:pt x="8066379" y="0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007872" y="3694177"/>
            <a:ext cx="731520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2260736" y="3728647"/>
            <a:ext cx="9113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400"/>
              </a:lnSpc>
            </a:pPr>
            <a:r>
              <a:rPr sz="2400" dirty="0">
                <a:solidFill>
                  <a:srgbClr val="404040"/>
                </a:solidFill>
                <a:cs typeface="Times New Roman"/>
              </a:rPr>
              <a:t>Uns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upervised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criteri</a:t>
            </a:r>
            <a:r>
              <a:rPr sz="2400" spc="-20" dirty="0">
                <a:solidFill>
                  <a:srgbClr val="404040"/>
                </a:solidFill>
                <a:cs typeface="Times New Roman"/>
              </a:rPr>
              <a:t>a</a:t>
            </a:r>
            <a:r>
              <a:rPr sz="2400" spc="-7" dirty="0">
                <a:solidFill>
                  <a:srgbClr val="404040"/>
                </a:solidFill>
                <a:cs typeface="Times New Roman"/>
              </a:rPr>
              <a:t>: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the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ave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age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e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x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p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os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u</a:t>
            </a:r>
            <a:r>
              <a:rPr sz="2400" b="1" spc="-6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e</a:t>
            </a:r>
            <a:r>
              <a:rPr sz="2400" b="1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nea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the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7" dirty="0">
                <a:solidFill>
                  <a:srgbClr val="404040"/>
                </a:solidFill>
                <a:cs typeface="Times New Roman"/>
              </a:rPr>
              <a:t>t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op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of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the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anke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d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list</a:t>
            </a:r>
            <a:r>
              <a:rPr sz="2400" spc="-7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be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e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qu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al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f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or</a:t>
            </a:r>
            <a:r>
              <a:rPr sz="2400" b="1" spc="-47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diffe</a:t>
            </a:r>
            <a:r>
              <a:rPr sz="2400" b="1" spc="-6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ent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g</a:t>
            </a:r>
            <a:r>
              <a:rPr sz="2400" b="1" spc="-6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o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up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s 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[71][72][75]</a:t>
            </a:r>
            <a:endParaRPr sz="2400" dirty="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5051471"/>
            <a:ext cx="10888133" cy="1323340"/>
          </a:xfrm>
          <a:custGeom>
            <a:avLst/>
            <a:gdLst/>
            <a:ahLst/>
            <a:cxnLst/>
            <a:rect l="l" t="t" r="r" b="b"/>
            <a:pathLst>
              <a:path w="8166100" h="992504">
                <a:moveTo>
                  <a:pt x="8066379" y="0"/>
                </a:moveTo>
                <a:lnTo>
                  <a:pt x="98491" y="2"/>
                </a:lnTo>
                <a:lnTo>
                  <a:pt x="56938" y="9437"/>
                </a:lnTo>
                <a:lnTo>
                  <a:pt x="24133" y="34366"/>
                </a:lnTo>
                <a:lnTo>
                  <a:pt x="4164" y="70695"/>
                </a:lnTo>
                <a:lnTo>
                  <a:pt x="0" y="99227"/>
                </a:lnTo>
                <a:lnTo>
                  <a:pt x="2" y="893754"/>
                </a:lnTo>
                <a:lnTo>
                  <a:pt x="9435" y="935305"/>
                </a:lnTo>
                <a:lnTo>
                  <a:pt x="34359" y="968110"/>
                </a:lnTo>
                <a:lnTo>
                  <a:pt x="70689" y="988081"/>
                </a:lnTo>
                <a:lnTo>
                  <a:pt x="99227" y="992245"/>
                </a:lnTo>
                <a:lnTo>
                  <a:pt x="8067103" y="992243"/>
                </a:lnTo>
                <a:lnTo>
                  <a:pt x="8108656" y="982813"/>
                </a:lnTo>
                <a:lnTo>
                  <a:pt x="8141459" y="957888"/>
                </a:lnTo>
                <a:lnTo>
                  <a:pt x="8161428" y="921556"/>
                </a:lnTo>
                <a:lnTo>
                  <a:pt x="8165591" y="893018"/>
                </a:lnTo>
                <a:lnTo>
                  <a:pt x="8165589" y="98503"/>
                </a:lnTo>
                <a:lnTo>
                  <a:pt x="8156162" y="56953"/>
                </a:lnTo>
                <a:lnTo>
                  <a:pt x="8131243" y="24142"/>
                </a:lnTo>
                <a:lnTo>
                  <a:pt x="8094916" y="4166"/>
                </a:lnTo>
                <a:lnTo>
                  <a:pt x="8066379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007872" y="5348223"/>
            <a:ext cx="731520" cy="7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137647" y="5051474"/>
            <a:ext cx="9359900" cy="1323340"/>
          </a:xfrm>
          <a:custGeom>
            <a:avLst/>
            <a:gdLst/>
            <a:ahLst/>
            <a:cxnLst/>
            <a:rect l="l" t="t" r="r" b="b"/>
            <a:pathLst>
              <a:path w="7019925" h="992504">
                <a:moveTo>
                  <a:pt x="0" y="992242"/>
                </a:moveTo>
                <a:lnTo>
                  <a:pt x="7019543" y="992242"/>
                </a:lnTo>
                <a:lnTo>
                  <a:pt x="7019543" y="0"/>
                </a:lnTo>
                <a:lnTo>
                  <a:pt x="0" y="0"/>
                </a:lnTo>
                <a:lnTo>
                  <a:pt x="0" y="992242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2260727" y="5382696"/>
            <a:ext cx="9113520" cy="92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400"/>
              </a:lnSpc>
            </a:pPr>
            <a:r>
              <a:rPr sz="2400" spc="-7" dirty="0">
                <a:cs typeface="Times New Roman"/>
              </a:rPr>
              <a:t>S</a:t>
            </a:r>
            <a:r>
              <a:rPr sz="2400" spc="-13" dirty="0">
                <a:cs typeface="Times New Roman"/>
              </a:rPr>
              <a:t>upe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vi</a:t>
            </a:r>
            <a:r>
              <a:rPr sz="2400" dirty="0">
                <a:cs typeface="Times New Roman"/>
              </a:rPr>
              <a:t>s</a:t>
            </a:r>
            <a:r>
              <a:rPr sz="2400" spc="-13" dirty="0">
                <a:cs typeface="Times New Roman"/>
              </a:rPr>
              <a:t>e</a:t>
            </a:r>
            <a:r>
              <a:rPr sz="2400" dirty="0">
                <a:cs typeface="Times New Roman"/>
              </a:rPr>
              <a:t>d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criteri</a:t>
            </a:r>
            <a:r>
              <a:rPr sz="2400" spc="-20" dirty="0">
                <a:cs typeface="Times New Roman"/>
              </a:rPr>
              <a:t>a</a:t>
            </a:r>
            <a:r>
              <a:rPr sz="2400" spc="-7" dirty="0">
                <a:cs typeface="Times New Roman"/>
              </a:rPr>
              <a:t>: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the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ave</a:t>
            </a:r>
            <a:r>
              <a:rPr sz="2400" spc="-7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age</a:t>
            </a:r>
            <a:r>
              <a:rPr sz="2400" spc="233" dirty="0">
                <a:cs typeface="Times New Roman"/>
              </a:rPr>
              <a:t> </a:t>
            </a:r>
            <a:r>
              <a:rPr sz="2400" b="1" spc="-13" dirty="0">
                <a:cs typeface="Times New Roman"/>
              </a:rPr>
              <a:t>e</a:t>
            </a:r>
            <a:r>
              <a:rPr sz="2400" b="1" dirty="0">
                <a:cs typeface="Times New Roman"/>
              </a:rPr>
              <a:t>x</a:t>
            </a:r>
            <a:r>
              <a:rPr sz="2400" b="1" spc="-7" dirty="0">
                <a:cs typeface="Times New Roman"/>
              </a:rPr>
              <a:t>p</a:t>
            </a:r>
            <a:r>
              <a:rPr sz="2400" b="1" dirty="0">
                <a:cs typeface="Times New Roman"/>
              </a:rPr>
              <a:t>os</a:t>
            </a:r>
            <a:r>
              <a:rPr sz="2400" b="1" spc="-7" dirty="0">
                <a:cs typeface="Times New Roman"/>
              </a:rPr>
              <a:t>u</a:t>
            </a:r>
            <a:r>
              <a:rPr sz="2400" b="1" spc="-60" dirty="0">
                <a:cs typeface="Times New Roman"/>
              </a:rPr>
              <a:t>r</a:t>
            </a:r>
            <a:r>
              <a:rPr sz="2400" b="1" spc="-13" dirty="0">
                <a:cs typeface="Times New Roman"/>
              </a:rPr>
              <a:t>e</a:t>
            </a:r>
            <a:r>
              <a:rPr sz="2400" b="1" spc="233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for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a</a:t>
            </a:r>
            <a:r>
              <a:rPr sz="2400" spc="233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g</a:t>
            </a:r>
            <a:r>
              <a:rPr sz="2400" spc="-7" dirty="0">
                <a:cs typeface="Times New Roman"/>
              </a:rPr>
              <a:t>r</a:t>
            </a:r>
            <a:r>
              <a:rPr sz="2400" dirty="0">
                <a:cs typeface="Times New Roman"/>
              </a:rPr>
              <a:t>oup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to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be</a:t>
            </a:r>
            <a:r>
              <a:rPr sz="2400" spc="233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propor</a:t>
            </a:r>
            <a:r>
              <a:rPr sz="2400" spc="-13" dirty="0">
                <a:cs typeface="Times New Roman"/>
              </a:rPr>
              <a:t>tional</a:t>
            </a:r>
            <a:r>
              <a:rPr sz="2400" spc="-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to</a:t>
            </a:r>
            <a:r>
              <a:rPr sz="2400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the</a:t>
            </a:r>
            <a:r>
              <a:rPr sz="2400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ave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age</a:t>
            </a:r>
            <a:r>
              <a:rPr sz="2400" spc="-7" dirty="0">
                <a:cs typeface="Times New Roman"/>
              </a:rPr>
              <a:t> </a:t>
            </a:r>
            <a:r>
              <a:rPr sz="2400" b="1" spc="-60" dirty="0">
                <a:cs typeface="Times New Roman"/>
              </a:rPr>
              <a:t>r</a:t>
            </a:r>
            <a:r>
              <a:rPr sz="2400" b="1" spc="-13" dirty="0">
                <a:cs typeface="Times New Roman"/>
              </a:rPr>
              <a:t>ele</a:t>
            </a:r>
            <a:r>
              <a:rPr sz="2400" b="1" dirty="0">
                <a:cs typeface="Times New Roman"/>
              </a:rPr>
              <a:t>va</a:t>
            </a:r>
            <a:r>
              <a:rPr sz="2400" b="1" spc="-7" dirty="0">
                <a:cs typeface="Times New Roman"/>
              </a:rPr>
              <a:t>n</a:t>
            </a:r>
            <a:r>
              <a:rPr sz="2400" b="1" spc="-13" dirty="0">
                <a:cs typeface="Times New Roman"/>
              </a:rPr>
              <a:t>ce</a:t>
            </a:r>
            <a:r>
              <a:rPr sz="2400" b="1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of </a:t>
            </a:r>
            <a:r>
              <a:rPr sz="2400" spc="-13" dirty="0">
                <a:cs typeface="Times New Roman"/>
              </a:rPr>
              <a:t>that</a:t>
            </a:r>
            <a:r>
              <a:rPr sz="2400" spc="-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group</a:t>
            </a:r>
            <a:r>
              <a:rPr sz="2400" spc="-133" dirty="0">
                <a:cs typeface="Times New Roman"/>
              </a:rPr>
              <a:t>’</a:t>
            </a:r>
            <a:r>
              <a:rPr sz="2400" dirty="0">
                <a:cs typeface="Times New Roman"/>
              </a:rPr>
              <a:t>s</a:t>
            </a:r>
            <a:r>
              <a:rPr sz="2400" spc="-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e</a:t>
            </a:r>
            <a:r>
              <a:rPr sz="2400" dirty="0">
                <a:cs typeface="Times New Roman"/>
              </a:rPr>
              <a:t>s</a:t>
            </a:r>
            <a:r>
              <a:rPr sz="2400" spc="-13" dirty="0">
                <a:cs typeface="Times New Roman"/>
              </a:rPr>
              <a:t>ult</a:t>
            </a:r>
            <a:r>
              <a:rPr sz="2400" dirty="0">
                <a:cs typeface="Times New Roman"/>
              </a:rPr>
              <a:t>s</a:t>
            </a:r>
            <a:r>
              <a:rPr sz="2400" spc="-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to</a:t>
            </a:r>
            <a:r>
              <a:rPr sz="2400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the</a:t>
            </a:r>
            <a:r>
              <a:rPr sz="2400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que</a:t>
            </a:r>
            <a:r>
              <a:rPr sz="2400" dirty="0">
                <a:cs typeface="Times New Roman"/>
              </a:rPr>
              <a:t>ry</a:t>
            </a:r>
            <a:r>
              <a:rPr sz="2400" spc="-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[65][67]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2" y="1725772"/>
            <a:ext cx="5710767" cy="3521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 algn="just">
              <a:lnSpc>
                <a:spcPct val="1004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b="1" spc="-13" dirty="0">
                <a:latin typeface="Times New Roman"/>
                <a:cs typeface="Times New Roman"/>
              </a:rPr>
              <a:t>Fair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s  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cer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2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conceptual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13" dirty="0">
                <a:latin typeface="Times New Roman"/>
                <a:cs typeface="Times New Roman"/>
              </a:rPr>
              <a:t>computational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</a:t>
            </a:r>
            <a:r>
              <a:rPr sz="2400" spc="-13" dirty="0">
                <a:latin typeface="Times New Roman"/>
                <a:cs typeface="Times New Roman"/>
              </a:rPr>
              <a:t>ame</a:t>
            </a:r>
            <a:r>
              <a:rPr sz="2400" dirty="0">
                <a:latin typeface="Times New Roman"/>
                <a:cs typeface="Times New Roman"/>
              </a:rPr>
              <a:t>work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all</a:t>
            </a:r>
            <a:r>
              <a:rPr sz="2400" dirty="0">
                <a:latin typeface="Times New Roman"/>
                <a:cs typeface="Times New Roman"/>
              </a:rPr>
              <a:t>ows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3" dirty="0">
                <a:latin typeface="Times New Roman"/>
                <a:cs typeface="Times New Roman"/>
              </a:rPr>
              <a:t>mulati</a:t>
            </a:r>
            <a:r>
              <a:rPr sz="2400" dirty="0">
                <a:latin typeface="Times New Roman"/>
                <a:cs typeface="Times New Roman"/>
              </a:rPr>
              <a:t>on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7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aint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ms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su</a:t>
            </a:r>
            <a:r>
              <a:rPr sz="2400" b="1" spc="-67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alloc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  <a:buFont typeface="Times New Roman"/>
              <a:buChar char="•"/>
            </a:pPr>
            <a:endParaRPr sz="3467">
              <a:latin typeface="Times New Roman"/>
              <a:cs typeface="Times New Roman"/>
            </a:endParaRPr>
          </a:p>
          <a:p>
            <a:pPr marL="474121" marR="6773" indent="-457189" algn="just">
              <a:lnSpc>
                <a:spcPct val="1006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spc="-7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ob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eeke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example: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Times New Roman"/>
                <a:cs typeface="Times New Roman"/>
              </a:rPr>
              <a:t>sm</a:t>
            </a:r>
            <a:r>
              <a:rPr sz="2400" spc="-13" dirty="0">
                <a:latin typeface="Times New Roman"/>
                <a:cs typeface="Times New Roman"/>
              </a:rPr>
              <a:t>all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53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ence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67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ele</a:t>
            </a:r>
            <a:r>
              <a:rPr sz="2400" b="1" dirty="0">
                <a:latin typeface="Times New Roman"/>
                <a:cs typeface="Times New Roman"/>
              </a:rPr>
              <a:t>va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</a:t>
            </a:r>
            <a:r>
              <a:rPr sz="2400" b="1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can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la</a:t>
            </a:r>
            <a:r>
              <a:rPr sz="2400" spc="-53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ge</a:t>
            </a:r>
            <a:r>
              <a:rPr sz="2400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53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ence</a:t>
            </a:r>
            <a:r>
              <a:rPr sz="2400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su</a:t>
            </a:r>
            <a:r>
              <a:rPr sz="2400" b="1" spc="-67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(an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oppor</a:t>
            </a:r>
            <a:r>
              <a:rPr sz="2400" spc="-13" dirty="0">
                <a:latin typeface="Times New Roman"/>
                <a:cs typeface="Times New Roman"/>
              </a:rPr>
              <a:t>tunit</a:t>
            </a:r>
            <a:r>
              <a:rPr sz="2400" dirty="0">
                <a:latin typeface="Times New Roman"/>
                <a:cs typeface="Times New Roman"/>
              </a:rPr>
              <a:t>y)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 of </a:t>
            </a:r>
            <a:r>
              <a:rPr sz="2400" spc="-13" dirty="0">
                <a:latin typeface="Times New Roman"/>
                <a:cs typeface="Times New Roman"/>
              </a:rPr>
              <a:t>fe</a:t>
            </a:r>
            <a:r>
              <a:rPr sz="2400" spc="-27" dirty="0">
                <a:latin typeface="Times New Roman"/>
                <a:cs typeface="Times New Roman"/>
              </a:rPr>
              <a:t>m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667" dirty="0">
                <a:latin typeface="Times New Roman"/>
                <a:cs typeface="Times New Roman"/>
              </a:rPr>
              <a:t>.</a:t>
            </a:r>
            <a:endParaRPr sz="2667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93951" y="1620646"/>
            <a:ext cx="4788448" cy="3416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14587" y="6430489"/>
            <a:ext cx="6416040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’2018.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262650" y="5329372"/>
            <a:ext cx="2493834" cy="1018674"/>
          </a:xfrm>
          <a:prstGeom prst="wedgeRoundRectCallout">
            <a:avLst>
              <a:gd name="adj1" fmla="val -38361"/>
              <a:gd name="adj2" fmla="val -911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Reasonable if relevance has direct probabilistic interpretation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25771"/>
            <a:ext cx="8277013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Met</a:t>
            </a:r>
            <a:r>
              <a:rPr sz="2400" b="1" spc="-7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61"/>
              </a:spcBef>
              <a:buFont typeface="Times New Roman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27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su</a:t>
            </a:r>
            <a:r>
              <a:rPr sz="2400" b="1" spc="-13" dirty="0">
                <a:latin typeface="Times New Roman"/>
                <a:cs typeface="Times New Roman"/>
              </a:rPr>
              <a:t>re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document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𝑑</a:t>
            </a:r>
            <a:r>
              <a:rPr lang="cs-CZ" sz="2600" spc="160" baseline="-14957" dirty="0">
                <a:latin typeface="Cambria Math"/>
                <a:cs typeface="Cambria Math"/>
              </a:rPr>
              <a:t>i</a:t>
            </a:r>
            <a:r>
              <a:rPr sz="2600" baseline="-14957" dirty="0">
                <a:latin typeface="Times New Roman"/>
                <a:cs typeface="Times New Roman"/>
              </a:rPr>
              <a:t> </a:t>
            </a:r>
            <a:r>
              <a:rPr sz="2600" spc="-149" baseline="-1495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unde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pr</a:t>
            </a:r>
            <a:r>
              <a:rPr sz="2400" spc="-13" dirty="0">
                <a:latin typeface="Times New Roman"/>
                <a:cs typeface="Times New Roman"/>
              </a:rPr>
              <a:t>obabili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tic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dirty="0">
                <a:latin typeface="Cambria Math"/>
                <a:cs typeface="Cambria Math"/>
              </a:rPr>
              <a:t>𝑃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7" dirty="0">
                <a:latin typeface="Times New Roman"/>
                <a:cs typeface="Times New Roman"/>
              </a:rPr>
              <a:t>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87" y="3708327"/>
            <a:ext cx="482684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13" dirty="0">
                <a:latin typeface="Times New Roman"/>
                <a:cs typeface="Times New Roman"/>
              </a:rPr>
              <a:t>emogra</a:t>
            </a:r>
            <a:r>
              <a:rPr sz="2400" b="1" spc="-7" dirty="0">
                <a:latin typeface="Times New Roman"/>
                <a:cs typeface="Times New Roman"/>
              </a:rPr>
              <a:t>ph</a:t>
            </a:r>
            <a:r>
              <a:rPr sz="2400" b="1" spc="-13" dirty="0">
                <a:latin typeface="Times New Roman"/>
                <a:cs typeface="Times New Roman"/>
              </a:rPr>
              <a:t>ic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Pari</a:t>
            </a:r>
            <a:r>
              <a:rPr sz="2400" b="1" dirty="0">
                <a:latin typeface="Times New Roman"/>
                <a:cs typeface="Times New Roman"/>
              </a:rPr>
              <a:t>ty Co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rai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1502" y="1640417"/>
            <a:ext cx="3617841" cy="535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338836" y="2733041"/>
            <a:ext cx="3662017" cy="964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546307" y="4262214"/>
            <a:ext cx="4241677" cy="412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5000874" y="2805923"/>
            <a:ext cx="5667125" cy="886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5645750" y="4105391"/>
            <a:ext cx="1913289" cy="5887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044753" y="4584928"/>
            <a:ext cx="3465007" cy="6637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014656" y="6572729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31</a:t>
            </a:r>
            <a:endParaRPr sz="1867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45913" y="1564371"/>
            <a:ext cx="1988937" cy="553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79701"/>
          </a:xfrm>
          <a:prstGeom prst="rect">
            <a:avLst/>
          </a:prstGeom>
        </p:spPr>
        <p:txBody>
          <a:bodyPr vert="horz" wrap="square" lIns="0" tIns="223520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887653"/>
            <a:ext cx="5274733" cy="73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>
              <a:lnSpc>
                <a:spcPct val="102200"/>
              </a:lnSpc>
              <a:buFont typeface="Times New Roman"/>
              <a:buChar char="•"/>
              <a:tabLst>
                <a:tab pos="474121" algn="l"/>
                <a:tab pos="1440144" algn="l"/>
                <a:tab pos="1949825" algn="l"/>
                <a:tab pos="2324042" algn="l"/>
                <a:tab pos="3426374" algn="l"/>
                <a:tab pos="4325512" algn="l"/>
              </a:tabLst>
            </a:pPr>
            <a:r>
              <a:rPr sz="2400" spc="-7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gur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3" dirty="0">
                <a:latin typeface="Times New Roman"/>
                <a:cs typeface="Times New Roman"/>
              </a:rPr>
              <a:t>(a)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3" dirty="0">
                <a:latin typeface="Times New Roman"/>
                <a:cs typeface="Times New Roman"/>
              </a:rPr>
              <a:t>optimal</a:t>
            </a:r>
            <a:r>
              <a:rPr sz="2400" dirty="0">
                <a:latin typeface="Times New Roman"/>
                <a:cs typeface="Times New Roman"/>
              </a:rPr>
              <a:t>	unf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	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maximize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7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92" y="2972743"/>
            <a:ext cx="18711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  <a:tab pos="1497716" algn="l"/>
              </a:tabLst>
            </a:pPr>
            <a:r>
              <a:rPr sz="2400" spc="-7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gur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(b)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0460" y="2972743"/>
            <a:ext cx="32088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447875" algn="l"/>
                <a:tab pos="1607780" algn="l"/>
                <a:tab pos="2259696" algn="l"/>
              </a:tabLst>
            </a:pPr>
            <a:r>
              <a:rPr sz="2400" spc="-13" dirty="0">
                <a:latin typeface="Times New Roman"/>
                <a:cs typeface="Times New Roman"/>
              </a:rPr>
              <a:t>is	optimal	fai</a:t>
            </a:r>
            <a:r>
              <a:rPr sz="2400" dirty="0">
                <a:latin typeface="Times New Roman"/>
                <a:cs typeface="Times New Roman"/>
              </a:rPr>
              <a:t>r	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602" y="3326311"/>
            <a:ext cx="5275580" cy="1836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/>
            <a:r>
              <a:rPr sz="2400" spc="-13" dirty="0">
                <a:latin typeface="Times New Roman"/>
                <a:cs typeface="Times New Roman"/>
              </a:rPr>
              <a:t>under </a:t>
            </a:r>
            <a:r>
              <a:rPr sz="2400" spc="-20" dirty="0">
                <a:latin typeface="Times New Roman"/>
                <a:cs typeface="Times New Roman"/>
              </a:rPr>
              <a:t>demogr</a:t>
            </a:r>
            <a:r>
              <a:rPr sz="2400" spc="-13" dirty="0">
                <a:latin typeface="Times New Roman"/>
                <a:cs typeface="Times New Roman"/>
              </a:rPr>
              <a:t>aphic par</a:t>
            </a:r>
            <a:r>
              <a:rPr sz="2400" spc="-7" dirty="0">
                <a:latin typeface="Times New Roman"/>
                <a:cs typeface="Times New Roman"/>
              </a:rPr>
              <a:t>it</a:t>
            </a:r>
            <a:r>
              <a:rPr sz="2400" spc="-152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2333">
              <a:latin typeface="Times New Roman"/>
              <a:cs typeface="Times New Roman"/>
            </a:endParaRPr>
          </a:p>
          <a:p>
            <a:pPr marL="474121" marR="6773" indent="-457189" algn="just">
              <a:buFont typeface="Times New Roman"/>
              <a:buChar char="•"/>
              <a:tabLst>
                <a:tab pos="474121" algn="l"/>
              </a:tabLst>
            </a:pP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ompa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 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7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G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3" dirty="0">
                <a:latin typeface="Times New Roman"/>
                <a:cs typeface="Times New Roman"/>
              </a:rPr>
              <a:t>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ng,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optimal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fai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ha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lightl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ow</a:t>
            </a:r>
            <a:r>
              <a:rPr sz="2400" b="1" spc="-13" dirty="0">
                <a:latin typeface="Times New Roman"/>
                <a:cs typeface="Times New Roman"/>
              </a:rPr>
              <a:t>er</a:t>
            </a:r>
            <a:r>
              <a:rPr sz="2400" b="1" spc="-53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ilit</a:t>
            </a:r>
            <a:r>
              <a:rPr sz="2400" b="1" dirty="0">
                <a:latin typeface="Times New Roman"/>
                <a:cs typeface="Times New Roman"/>
              </a:rPr>
              <a:t>y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with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D</a:t>
            </a:r>
            <a:r>
              <a:rPr sz="2400" spc="-7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42332" y="3581329"/>
            <a:ext cx="5872479" cy="2100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32</a:t>
            </a:r>
            <a:endParaRPr sz="1867"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8F99DC9-F512-4441-B1DE-5A49B32E4FD2}"/>
              </a:ext>
            </a:extLst>
          </p:cNvPr>
          <p:cNvSpPr/>
          <p:nvPr/>
        </p:nvSpPr>
        <p:spPr>
          <a:xfrm>
            <a:off x="7126363" y="179312"/>
            <a:ext cx="4788448" cy="3416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79701"/>
          </a:xfrm>
          <a:prstGeom prst="rect">
            <a:avLst/>
          </a:prstGeom>
        </p:spPr>
        <p:txBody>
          <a:bodyPr vert="horz" wrap="square" lIns="0" tIns="223520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32</a:t>
            </a:r>
            <a:endParaRPr sz="1867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1283" y="1884947"/>
            <a:ext cx="95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Based on P_i,j = probability of document i being recommended at position j (for some query q)</a:t>
            </a:r>
          </a:p>
          <a:p>
            <a:r>
              <a:rPr lang="cs-CZ" dirty="0"/>
              <a:t>- Linear programming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9" y="2621307"/>
            <a:ext cx="3809937" cy="4236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903" y="2621308"/>
            <a:ext cx="4120614" cy="2515836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524524" y="5767137"/>
            <a:ext cx="2678381" cy="975043"/>
          </a:xfrm>
          <a:prstGeom prst="wedgeRoundRectCallout">
            <a:avLst>
              <a:gd name="adj1" fmla="val -112535"/>
              <a:gd name="adj2" fmla="val 53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Individual fairness variants can be expressed via f &amp; g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765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79701"/>
          </a:xfrm>
          <a:prstGeom prst="rect">
            <a:avLst/>
          </a:prstGeom>
        </p:spPr>
        <p:txBody>
          <a:bodyPr vert="horz" wrap="square" lIns="0" tIns="223520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32</a:t>
            </a:r>
            <a:endParaRPr sz="1867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1283" y="1884947"/>
            <a:ext cx="95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Based on P_i,j = probability of document i being recommended at position j (for some query q)</a:t>
            </a:r>
          </a:p>
          <a:p>
            <a:r>
              <a:rPr lang="cs-CZ" dirty="0"/>
              <a:t>- Linear programming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9" y="2621307"/>
            <a:ext cx="3809937" cy="4236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903" y="2621308"/>
            <a:ext cx="4120614" cy="2515836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524524" y="5767137"/>
            <a:ext cx="2678381" cy="975043"/>
          </a:xfrm>
          <a:prstGeom prst="wedgeRoundRectCallout">
            <a:avLst>
              <a:gd name="adj1" fmla="val -112535"/>
              <a:gd name="adj2" fmla="val 53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Individual fairness variants can be expressed via f &amp; g vectors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4448FA2-8A83-516A-902C-E2F6E309EDA9}"/>
              </a:ext>
            </a:extLst>
          </p:cNvPr>
          <p:cNvSpPr txBox="1"/>
          <p:nvPr/>
        </p:nvSpPr>
        <p:spPr>
          <a:xfrm rot="20086666">
            <a:off x="-305832" y="2747319"/>
            <a:ext cx="127046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>
                <a:solidFill>
                  <a:srgbClr val="0070C0"/>
                </a:solidFill>
              </a:rPr>
              <a:t>Problem</a:t>
            </a:r>
            <a:r>
              <a:rPr lang="cs-CZ" sz="3600" b="1" dirty="0">
                <a:solidFill>
                  <a:srgbClr val="0070C0"/>
                </a:solidFill>
              </a:rPr>
              <a:t>: source data and </a:t>
            </a:r>
            <a:r>
              <a:rPr lang="cs-CZ" sz="3600" b="1" dirty="0" err="1">
                <a:solidFill>
                  <a:srgbClr val="0070C0"/>
                </a:solidFill>
              </a:rPr>
              <a:t>therefore</a:t>
            </a:r>
            <a:r>
              <a:rPr lang="cs-CZ" sz="3600" b="1" dirty="0">
                <a:solidFill>
                  <a:srgbClr val="0070C0"/>
                </a:solidFill>
              </a:rPr>
              <a:t> utility </a:t>
            </a:r>
            <a:r>
              <a:rPr lang="cs-CZ" sz="3600" b="1" dirty="0" err="1">
                <a:solidFill>
                  <a:srgbClr val="0070C0"/>
                </a:solidFill>
              </a:rPr>
              <a:t>estimations</a:t>
            </a:r>
            <a:r>
              <a:rPr lang="cs-CZ" sz="3600" b="1" dirty="0">
                <a:solidFill>
                  <a:srgbClr val="0070C0"/>
                </a:solidFill>
              </a:rPr>
              <a:t> are </a:t>
            </a:r>
            <a:r>
              <a:rPr lang="cs-CZ" sz="3600" b="1" dirty="0" err="1">
                <a:solidFill>
                  <a:srgbClr val="0070C0"/>
                </a:solidFill>
              </a:rPr>
              <a:t>biased</a:t>
            </a:r>
            <a:r>
              <a:rPr lang="cs-CZ" sz="3600" b="1" dirty="0">
                <a:solidFill>
                  <a:srgbClr val="0070C0"/>
                </a:solidFill>
              </a:rPr>
              <a:t>. </a:t>
            </a:r>
            <a:r>
              <a:rPr lang="cs-CZ" sz="3600" b="1" dirty="0" err="1">
                <a:solidFill>
                  <a:srgbClr val="0070C0"/>
                </a:solidFill>
              </a:rPr>
              <a:t>Classical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remedy</a:t>
            </a:r>
            <a:r>
              <a:rPr lang="cs-CZ" sz="3600" b="1" dirty="0">
                <a:solidFill>
                  <a:srgbClr val="0070C0"/>
                </a:solidFill>
              </a:rPr>
              <a:t> in online </a:t>
            </a:r>
            <a:r>
              <a:rPr lang="cs-CZ" sz="3600" b="1" dirty="0" err="1">
                <a:solidFill>
                  <a:srgbClr val="0070C0"/>
                </a:solidFill>
              </a:rPr>
              <a:t>eval</a:t>
            </a:r>
            <a:r>
              <a:rPr lang="cs-CZ" sz="3600" b="1" dirty="0">
                <a:solidFill>
                  <a:srgbClr val="0070C0"/>
                </a:solidFill>
              </a:rPr>
              <a:t>: let </a:t>
            </a:r>
            <a:r>
              <a:rPr lang="cs-CZ" sz="3600" b="1" dirty="0" err="1">
                <a:solidFill>
                  <a:srgbClr val="0070C0"/>
                </a:solidFill>
              </a:rPr>
              <a:t>the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algorithm</a:t>
            </a:r>
            <a:r>
              <a:rPr lang="cs-CZ" sz="3600" b="1" dirty="0">
                <a:solidFill>
                  <a:srgbClr val="0070C0"/>
                </a:solidFill>
              </a:rPr>
              <a:t> run long </a:t>
            </a:r>
            <a:r>
              <a:rPr lang="cs-CZ" sz="3600" b="1" dirty="0" err="1">
                <a:solidFill>
                  <a:srgbClr val="0070C0"/>
                </a:solidFill>
              </a:rPr>
              <a:t>enough</a:t>
            </a:r>
            <a:endParaRPr lang="cs-CZ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2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C</a:t>
            </a:r>
            <a:r>
              <a:rPr spc="-20" dirty="0"/>
              <a:t>h</a:t>
            </a:r>
            <a:r>
              <a:rPr spc="-33" dirty="0"/>
              <a:t>a</a:t>
            </a:r>
            <a:r>
              <a:rPr spc="-20" dirty="0"/>
              <a:t>ll</a:t>
            </a:r>
            <a:r>
              <a:rPr spc="-33" dirty="0"/>
              <a:t>e</a:t>
            </a:r>
            <a:r>
              <a:rPr spc="-20" dirty="0"/>
              <a:t>ng</a:t>
            </a:r>
            <a:r>
              <a:rPr spc="-33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133998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8996" y="0"/>
                </a:moveTo>
                <a:lnTo>
                  <a:pt x="503970" y="1820"/>
                </a:lnTo>
                <a:lnTo>
                  <a:pt x="459946" y="7186"/>
                </a:lnTo>
                <a:lnTo>
                  <a:pt x="417066" y="15956"/>
                </a:lnTo>
                <a:lnTo>
                  <a:pt x="375471" y="27990"/>
                </a:lnTo>
                <a:lnTo>
                  <a:pt x="335302" y="43146"/>
                </a:lnTo>
                <a:lnTo>
                  <a:pt x="296700" y="61283"/>
                </a:lnTo>
                <a:lnTo>
                  <a:pt x="259808" y="82259"/>
                </a:lnTo>
                <a:lnTo>
                  <a:pt x="224766" y="105933"/>
                </a:lnTo>
                <a:lnTo>
                  <a:pt x="191715" y="132163"/>
                </a:lnTo>
                <a:lnTo>
                  <a:pt x="160797" y="160809"/>
                </a:lnTo>
                <a:lnTo>
                  <a:pt x="132153" y="191729"/>
                </a:lnTo>
                <a:lnTo>
                  <a:pt x="105924" y="224781"/>
                </a:lnTo>
                <a:lnTo>
                  <a:pt x="82252" y="259824"/>
                </a:lnTo>
                <a:lnTo>
                  <a:pt x="61277" y="296718"/>
                </a:lnTo>
                <a:lnTo>
                  <a:pt x="43142" y="335320"/>
                </a:lnTo>
                <a:lnTo>
                  <a:pt x="27988" y="375489"/>
                </a:lnTo>
                <a:lnTo>
                  <a:pt x="15955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5" y="680943"/>
                </a:lnTo>
                <a:lnTo>
                  <a:pt x="27988" y="722539"/>
                </a:lnTo>
                <a:lnTo>
                  <a:pt x="43142" y="762709"/>
                </a:lnTo>
                <a:lnTo>
                  <a:pt x="61277" y="801311"/>
                </a:lnTo>
                <a:lnTo>
                  <a:pt x="82252" y="838204"/>
                </a:lnTo>
                <a:lnTo>
                  <a:pt x="105924" y="873247"/>
                </a:lnTo>
                <a:lnTo>
                  <a:pt x="132153" y="906299"/>
                </a:lnTo>
                <a:lnTo>
                  <a:pt x="160797" y="937218"/>
                </a:lnTo>
                <a:lnTo>
                  <a:pt x="191715" y="965863"/>
                </a:lnTo>
                <a:lnTo>
                  <a:pt x="224766" y="992092"/>
                </a:lnTo>
                <a:lnTo>
                  <a:pt x="259808" y="1015765"/>
                </a:lnTo>
                <a:lnTo>
                  <a:pt x="296700" y="1036740"/>
                </a:lnTo>
                <a:lnTo>
                  <a:pt x="335302" y="1054876"/>
                </a:lnTo>
                <a:lnTo>
                  <a:pt x="375471" y="1070031"/>
                </a:lnTo>
                <a:lnTo>
                  <a:pt x="417066" y="1082064"/>
                </a:lnTo>
                <a:lnTo>
                  <a:pt x="459946" y="1090834"/>
                </a:lnTo>
                <a:lnTo>
                  <a:pt x="503970" y="1096200"/>
                </a:lnTo>
                <a:lnTo>
                  <a:pt x="548996" y="1098020"/>
                </a:lnTo>
                <a:lnTo>
                  <a:pt x="594023" y="1096200"/>
                </a:lnTo>
                <a:lnTo>
                  <a:pt x="638047" y="1090834"/>
                </a:lnTo>
                <a:lnTo>
                  <a:pt x="680928" y="1082064"/>
                </a:lnTo>
                <a:lnTo>
                  <a:pt x="722523" y="1070031"/>
                </a:lnTo>
                <a:lnTo>
                  <a:pt x="762692" y="1054876"/>
                </a:lnTo>
                <a:lnTo>
                  <a:pt x="801294" y="1036740"/>
                </a:lnTo>
                <a:lnTo>
                  <a:pt x="838186" y="1015765"/>
                </a:lnTo>
                <a:lnTo>
                  <a:pt x="873229" y="992092"/>
                </a:lnTo>
                <a:lnTo>
                  <a:pt x="906280" y="965863"/>
                </a:lnTo>
                <a:lnTo>
                  <a:pt x="937198" y="937218"/>
                </a:lnTo>
                <a:lnTo>
                  <a:pt x="965842" y="906299"/>
                </a:lnTo>
                <a:lnTo>
                  <a:pt x="992071" y="873247"/>
                </a:lnTo>
                <a:lnTo>
                  <a:pt x="1015743" y="838204"/>
                </a:lnTo>
                <a:lnTo>
                  <a:pt x="1036718" y="801311"/>
                </a:lnTo>
                <a:lnTo>
                  <a:pt x="1054853" y="762709"/>
                </a:lnTo>
                <a:lnTo>
                  <a:pt x="1070008" y="722539"/>
                </a:lnTo>
                <a:lnTo>
                  <a:pt x="1082040" y="680943"/>
                </a:lnTo>
                <a:lnTo>
                  <a:pt x="1090810" y="638063"/>
                </a:lnTo>
                <a:lnTo>
                  <a:pt x="1096176" y="594038"/>
                </a:lnTo>
                <a:lnTo>
                  <a:pt x="1097996" y="549011"/>
                </a:lnTo>
                <a:lnTo>
                  <a:pt x="1096176" y="503987"/>
                </a:lnTo>
                <a:lnTo>
                  <a:pt x="1090810" y="459964"/>
                </a:lnTo>
                <a:lnTo>
                  <a:pt x="1082040" y="417084"/>
                </a:lnTo>
                <a:lnTo>
                  <a:pt x="1070008" y="375489"/>
                </a:lnTo>
                <a:lnTo>
                  <a:pt x="1054853" y="335320"/>
                </a:lnTo>
                <a:lnTo>
                  <a:pt x="1036718" y="296718"/>
                </a:lnTo>
                <a:lnTo>
                  <a:pt x="1015743" y="259824"/>
                </a:lnTo>
                <a:lnTo>
                  <a:pt x="992071" y="224781"/>
                </a:lnTo>
                <a:lnTo>
                  <a:pt x="965842" y="191729"/>
                </a:lnTo>
                <a:lnTo>
                  <a:pt x="937198" y="160809"/>
                </a:lnTo>
                <a:lnTo>
                  <a:pt x="906280" y="132163"/>
                </a:lnTo>
                <a:lnTo>
                  <a:pt x="873229" y="105933"/>
                </a:lnTo>
                <a:lnTo>
                  <a:pt x="838186" y="82259"/>
                </a:lnTo>
                <a:lnTo>
                  <a:pt x="801294" y="61283"/>
                </a:lnTo>
                <a:lnTo>
                  <a:pt x="762692" y="43146"/>
                </a:lnTo>
                <a:lnTo>
                  <a:pt x="722523" y="27990"/>
                </a:lnTo>
                <a:lnTo>
                  <a:pt x="680928" y="15956"/>
                </a:lnTo>
                <a:lnTo>
                  <a:pt x="638047" y="7186"/>
                </a:lnTo>
                <a:lnTo>
                  <a:pt x="594023" y="1820"/>
                </a:lnTo>
                <a:lnTo>
                  <a:pt x="548996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442719" y="2731007"/>
            <a:ext cx="845312" cy="845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976669" y="4364976"/>
            <a:ext cx="1778847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524920">
              <a:lnSpc>
                <a:spcPts val="2813"/>
              </a:lnSpc>
            </a:pPr>
            <a:r>
              <a:rPr sz="2400" dirty="0">
                <a:latin typeface="Arial"/>
                <a:cs typeface="Arial"/>
              </a:rPr>
              <a:t>More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Arial"/>
                <a:cs typeface="Arial"/>
              </a:rPr>
              <a:t>P</a:t>
            </a:r>
            <a:r>
              <a:rPr sz="2400" spc="-7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7" dirty="0">
                <a:latin typeface="Arial"/>
                <a:cs typeface="Arial"/>
              </a:rPr>
              <a:t>pe</a:t>
            </a:r>
            <a:r>
              <a:rPr sz="2400" spc="-13" dirty="0">
                <a:latin typeface="Arial"/>
                <a:cs typeface="Arial"/>
              </a:rPr>
              <a:t>ct</a:t>
            </a:r>
            <a:r>
              <a:rPr sz="2400" dirty="0">
                <a:latin typeface="Arial"/>
                <a:cs typeface="Arial"/>
              </a:rPr>
              <a:t>iv</a:t>
            </a:r>
            <a:r>
              <a:rPr sz="2400" spc="-7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4003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8993" y="0"/>
                </a:moveTo>
                <a:lnTo>
                  <a:pt x="503965" y="1820"/>
                </a:lnTo>
                <a:lnTo>
                  <a:pt x="459940" y="7186"/>
                </a:lnTo>
                <a:lnTo>
                  <a:pt x="417059" y="15956"/>
                </a:lnTo>
                <a:lnTo>
                  <a:pt x="375463" y="27990"/>
                </a:lnTo>
                <a:lnTo>
                  <a:pt x="335294" y="43146"/>
                </a:lnTo>
                <a:lnTo>
                  <a:pt x="296693" y="61283"/>
                </a:lnTo>
                <a:lnTo>
                  <a:pt x="259800" y="82259"/>
                </a:lnTo>
                <a:lnTo>
                  <a:pt x="224758" y="105933"/>
                </a:lnTo>
                <a:lnTo>
                  <a:pt x="191708" y="132163"/>
                </a:lnTo>
                <a:lnTo>
                  <a:pt x="160791" y="160809"/>
                </a:lnTo>
                <a:lnTo>
                  <a:pt x="132147" y="191729"/>
                </a:lnTo>
                <a:lnTo>
                  <a:pt x="105919" y="224781"/>
                </a:lnTo>
                <a:lnTo>
                  <a:pt x="82248" y="259824"/>
                </a:lnTo>
                <a:lnTo>
                  <a:pt x="61274" y="296718"/>
                </a:lnTo>
                <a:lnTo>
                  <a:pt x="43140" y="335320"/>
                </a:lnTo>
                <a:lnTo>
                  <a:pt x="27986" y="375489"/>
                </a:lnTo>
                <a:lnTo>
                  <a:pt x="15954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4" y="680943"/>
                </a:lnTo>
                <a:lnTo>
                  <a:pt x="27986" y="722539"/>
                </a:lnTo>
                <a:lnTo>
                  <a:pt x="43140" y="762709"/>
                </a:lnTo>
                <a:lnTo>
                  <a:pt x="61274" y="801311"/>
                </a:lnTo>
                <a:lnTo>
                  <a:pt x="82248" y="838204"/>
                </a:lnTo>
                <a:lnTo>
                  <a:pt x="105919" y="873247"/>
                </a:lnTo>
                <a:lnTo>
                  <a:pt x="132147" y="906299"/>
                </a:lnTo>
                <a:lnTo>
                  <a:pt x="160791" y="937218"/>
                </a:lnTo>
                <a:lnTo>
                  <a:pt x="191708" y="965863"/>
                </a:lnTo>
                <a:lnTo>
                  <a:pt x="224758" y="992092"/>
                </a:lnTo>
                <a:lnTo>
                  <a:pt x="259800" y="1015765"/>
                </a:lnTo>
                <a:lnTo>
                  <a:pt x="296693" y="1036740"/>
                </a:lnTo>
                <a:lnTo>
                  <a:pt x="335294" y="1054876"/>
                </a:lnTo>
                <a:lnTo>
                  <a:pt x="375463" y="1070031"/>
                </a:lnTo>
                <a:lnTo>
                  <a:pt x="417059" y="1082064"/>
                </a:lnTo>
                <a:lnTo>
                  <a:pt x="459940" y="1090834"/>
                </a:lnTo>
                <a:lnTo>
                  <a:pt x="503965" y="1096200"/>
                </a:lnTo>
                <a:lnTo>
                  <a:pt x="548993" y="1098020"/>
                </a:lnTo>
                <a:lnTo>
                  <a:pt x="594021" y="1096200"/>
                </a:lnTo>
                <a:lnTo>
                  <a:pt x="638046" y="1090834"/>
                </a:lnTo>
                <a:lnTo>
                  <a:pt x="680928" y="1082064"/>
                </a:lnTo>
                <a:lnTo>
                  <a:pt x="722524" y="1070031"/>
                </a:lnTo>
                <a:lnTo>
                  <a:pt x="762694" y="1054876"/>
                </a:lnTo>
                <a:lnTo>
                  <a:pt x="801296" y="1036740"/>
                </a:lnTo>
                <a:lnTo>
                  <a:pt x="838189" y="1015765"/>
                </a:lnTo>
                <a:lnTo>
                  <a:pt x="873232" y="992092"/>
                </a:lnTo>
                <a:lnTo>
                  <a:pt x="906283" y="965863"/>
                </a:lnTo>
                <a:lnTo>
                  <a:pt x="937202" y="937218"/>
                </a:lnTo>
                <a:lnTo>
                  <a:pt x="965846" y="906299"/>
                </a:lnTo>
                <a:lnTo>
                  <a:pt x="992075" y="873247"/>
                </a:lnTo>
                <a:lnTo>
                  <a:pt x="1015747" y="838204"/>
                </a:lnTo>
                <a:lnTo>
                  <a:pt x="1036721" y="801311"/>
                </a:lnTo>
                <a:lnTo>
                  <a:pt x="1054856" y="762709"/>
                </a:lnTo>
                <a:lnTo>
                  <a:pt x="1070011" y="722539"/>
                </a:lnTo>
                <a:lnTo>
                  <a:pt x="1082044" y="680943"/>
                </a:lnTo>
                <a:lnTo>
                  <a:pt x="1090813" y="638063"/>
                </a:lnTo>
                <a:lnTo>
                  <a:pt x="1096179" y="594038"/>
                </a:lnTo>
                <a:lnTo>
                  <a:pt x="1097999" y="549011"/>
                </a:lnTo>
                <a:lnTo>
                  <a:pt x="1096179" y="503987"/>
                </a:lnTo>
                <a:lnTo>
                  <a:pt x="1090813" y="459964"/>
                </a:lnTo>
                <a:lnTo>
                  <a:pt x="1082044" y="417084"/>
                </a:lnTo>
                <a:lnTo>
                  <a:pt x="1070011" y="375489"/>
                </a:lnTo>
                <a:lnTo>
                  <a:pt x="1054856" y="335320"/>
                </a:lnTo>
                <a:lnTo>
                  <a:pt x="1036721" y="296718"/>
                </a:lnTo>
                <a:lnTo>
                  <a:pt x="1015747" y="259824"/>
                </a:lnTo>
                <a:lnTo>
                  <a:pt x="992075" y="224781"/>
                </a:lnTo>
                <a:lnTo>
                  <a:pt x="965846" y="191729"/>
                </a:lnTo>
                <a:lnTo>
                  <a:pt x="937202" y="160809"/>
                </a:lnTo>
                <a:lnTo>
                  <a:pt x="906283" y="132163"/>
                </a:lnTo>
                <a:lnTo>
                  <a:pt x="873232" y="105933"/>
                </a:lnTo>
                <a:lnTo>
                  <a:pt x="838189" y="82259"/>
                </a:lnTo>
                <a:lnTo>
                  <a:pt x="801296" y="61283"/>
                </a:lnTo>
                <a:lnTo>
                  <a:pt x="762694" y="43146"/>
                </a:lnTo>
                <a:lnTo>
                  <a:pt x="722524" y="27990"/>
                </a:lnTo>
                <a:lnTo>
                  <a:pt x="680928" y="15956"/>
                </a:lnTo>
                <a:lnTo>
                  <a:pt x="638046" y="7186"/>
                </a:lnTo>
                <a:lnTo>
                  <a:pt x="594021" y="1820"/>
                </a:lnTo>
                <a:lnTo>
                  <a:pt x="548993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263135" y="2731007"/>
            <a:ext cx="845312" cy="845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610309" y="4364977"/>
            <a:ext cx="215138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211" marR="6773" indent="-347125">
              <a:lnSpc>
                <a:spcPts val="2813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7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7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7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7" dirty="0">
                <a:latin typeface="Arial"/>
                <a:cs typeface="Arial"/>
              </a:rPr>
              <a:t>ode</a:t>
            </a:r>
            <a:r>
              <a:rPr sz="2400" dirty="0">
                <a:latin typeface="Arial"/>
                <a:cs typeface="Arial"/>
              </a:rPr>
              <a:t>ls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Goals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73996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9005" y="0"/>
                </a:moveTo>
                <a:lnTo>
                  <a:pt x="503977" y="1820"/>
                </a:lnTo>
                <a:lnTo>
                  <a:pt x="459952" y="7186"/>
                </a:lnTo>
                <a:lnTo>
                  <a:pt x="417070" y="15956"/>
                </a:lnTo>
                <a:lnTo>
                  <a:pt x="375474" y="27990"/>
                </a:lnTo>
                <a:lnTo>
                  <a:pt x="335304" y="43146"/>
                </a:lnTo>
                <a:lnTo>
                  <a:pt x="296702" y="61283"/>
                </a:lnTo>
                <a:lnTo>
                  <a:pt x="259809" y="82259"/>
                </a:lnTo>
                <a:lnTo>
                  <a:pt x="224766" y="105933"/>
                </a:lnTo>
                <a:lnTo>
                  <a:pt x="191715" y="132163"/>
                </a:lnTo>
                <a:lnTo>
                  <a:pt x="160797" y="160809"/>
                </a:lnTo>
                <a:lnTo>
                  <a:pt x="132152" y="191729"/>
                </a:lnTo>
                <a:lnTo>
                  <a:pt x="105924" y="224781"/>
                </a:lnTo>
                <a:lnTo>
                  <a:pt x="82251" y="259824"/>
                </a:lnTo>
                <a:lnTo>
                  <a:pt x="61277" y="296718"/>
                </a:lnTo>
                <a:lnTo>
                  <a:pt x="43142" y="335320"/>
                </a:lnTo>
                <a:lnTo>
                  <a:pt x="27987" y="375489"/>
                </a:lnTo>
                <a:lnTo>
                  <a:pt x="15955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5" y="680943"/>
                </a:lnTo>
                <a:lnTo>
                  <a:pt x="27987" y="722539"/>
                </a:lnTo>
                <a:lnTo>
                  <a:pt x="43142" y="762709"/>
                </a:lnTo>
                <a:lnTo>
                  <a:pt x="61277" y="801311"/>
                </a:lnTo>
                <a:lnTo>
                  <a:pt x="82251" y="838204"/>
                </a:lnTo>
                <a:lnTo>
                  <a:pt x="105924" y="873247"/>
                </a:lnTo>
                <a:lnTo>
                  <a:pt x="132152" y="906299"/>
                </a:lnTo>
                <a:lnTo>
                  <a:pt x="160797" y="937218"/>
                </a:lnTo>
                <a:lnTo>
                  <a:pt x="191715" y="965863"/>
                </a:lnTo>
                <a:lnTo>
                  <a:pt x="224766" y="992092"/>
                </a:lnTo>
                <a:lnTo>
                  <a:pt x="259809" y="1015765"/>
                </a:lnTo>
                <a:lnTo>
                  <a:pt x="296702" y="1036740"/>
                </a:lnTo>
                <a:lnTo>
                  <a:pt x="335304" y="1054876"/>
                </a:lnTo>
                <a:lnTo>
                  <a:pt x="375474" y="1070031"/>
                </a:lnTo>
                <a:lnTo>
                  <a:pt x="417070" y="1082064"/>
                </a:lnTo>
                <a:lnTo>
                  <a:pt x="459952" y="1090834"/>
                </a:lnTo>
                <a:lnTo>
                  <a:pt x="503977" y="1096200"/>
                </a:lnTo>
                <a:lnTo>
                  <a:pt x="549005" y="1098020"/>
                </a:lnTo>
                <a:lnTo>
                  <a:pt x="594033" y="1096200"/>
                </a:lnTo>
                <a:lnTo>
                  <a:pt x="638059" y="1090834"/>
                </a:lnTo>
                <a:lnTo>
                  <a:pt x="680940" y="1082064"/>
                </a:lnTo>
                <a:lnTo>
                  <a:pt x="722536" y="1070031"/>
                </a:lnTo>
                <a:lnTo>
                  <a:pt x="762706" y="1054876"/>
                </a:lnTo>
                <a:lnTo>
                  <a:pt x="801308" y="1036740"/>
                </a:lnTo>
                <a:lnTo>
                  <a:pt x="838201" y="1015765"/>
                </a:lnTo>
                <a:lnTo>
                  <a:pt x="873244" y="992092"/>
                </a:lnTo>
                <a:lnTo>
                  <a:pt x="906295" y="965863"/>
                </a:lnTo>
                <a:lnTo>
                  <a:pt x="937214" y="937218"/>
                </a:lnTo>
                <a:lnTo>
                  <a:pt x="965858" y="906299"/>
                </a:lnTo>
                <a:lnTo>
                  <a:pt x="992087" y="873247"/>
                </a:lnTo>
                <a:lnTo>
                  <a:pt x="1015759" y="838204"/>
                </a:lnTo>
                <a:lnTo>
                  <a:pt x="1036733" y="801311"/>
                </a:lnTo>
                <a:lnTo>
                  <a:pt x="1054868" y="762709"/>
                </a:lnTo>
                <a:lnTo>
                  <a:pt x="1070023" y="722539"/>
                </a:lnTo>
                <a:lnTo>
                  <a:pt x="1082056" y="680943"/>
                </a:lnTo>
                <a:lnTo>
                  <a:pt x="1090826" y="638063"/>
                </a:lnTo>
                <a:lnTo>
                  <a:pt x="1096191" y="594038"/>
                </a:lnTo>
                <a:lnTo>
                  <a:pt x="1098011" y="549011"/>
                </a:lnTo>
                <a:lnTo>
                  <a:pt x="1096191" y="503987"/>
                </a:lnTo>
                <a:lnTo>
                  <a:pt x="1090826" y="459964"/>
                </a:lnTo>
                <a:lnTo>
                  <a:pt x="1082056" y="417084"/>
                </a:lnTo>
                <a:lnTo>
                  <a:pt x="1070023" y="375489"/>
                </a:lnTo>
                <a:lnTo>
                  <a:pt x="1054868" y="335320"/>
                </a:lnTo>
                <a:lnTo>
                  <a:pt x="1036733" y="296718"/>
                </a:lnTo>
                <a:lnTo>
                  <a:pt x="1015759" y="259824"/>
                </a:lnTo>
                <a:lnTo>
                  <a:pt x="992087" y="224781"/>
                </a:lnTo>
                <a:lnTo>
                  <a:pt x="965858" y="191729"/>
                </a:lnTo>
                <a:lnTo>
                  <a:pt x="937214" y="160809"/>
                </a:lnTo>
                <a:lnTo>
                  <a:pt x="906295" y="132163"/>
                </a:lnTo>
                <a:lnTo>
                  <a:pt x="873244" y="105933"/>
                </a:lnTo>
                <a:lnTo>
                  <a:pt x="838201" y="82259"/>
                </a:lnTo>
                <a:lnTo>
                  <a:pt x="801308" y="61283"/>
                </a:lnTo>
                <a:lnTo>
                  <a:pt x="762706" y="43146"/>
                </a:lnTo>
                <a:lnTo>
                  <a:pt x="722536" y="27990"/>
                </a:lnTo>
                <a:lnTo>
                  <a:pt x="680940" y="15956"/>
                </a:lnTo>
                <a:lnTo>
                  <a:pt x="638059" y="7186"/>
                </a:lnTo>
                <a:lnTo>
                  <a:pt x="594033" y="1820"/>
                </a:lnTo>
                <a:lnTo>
                  <a:pt x="549005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083552" y="2731007"/>
            <a:ext cx="845312" cy="845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6557455" y="4364977"/>
            <a:ext cx="189738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7923" marR="6773" indent="-381837">
              <a:lnSpc>
                <a:spcPts val="2813"/>
              </a:lnSpc>
            </a:pPr>
            <a:r>
              <a:rPr sz="2400" spc="-27" dirty="0">
                <a:latin typeface="Arial"/>
                <a:cs typeface="Arial"/>
              </a:rPr>
              <a:t>E</a:t>
            </a:r>
            <a:r>
              <a:rPr sz="2400" spc="-13" dirty="0">
                <a:latin typeface="Arial"/>
                <a:cs typeface="Arial"/>
              </a:rPr>
              <a:t>xt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7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7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Arial"/>
                <a:cs typeface="Arial"/>
              </a:rPr>
              <a:t>S</a:t>
            </a:r>
            <a:r>
              <a:rPr sz="2400" spc="-7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rsi</a:t>
            </a:r>
            <a:r>
              <a:rPr sz="2400" spc="-7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94006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9005" y="0"/>
                </a:moveTo>
                <a:lnTo>
                  <a:pt x="503977" y="1820"/>
                </a:lnTo>
                <a:lnTo>
                  <a:pt x="459952" y="7186"/>
                </a:lnTo>
                <a:lnTo>
                  <a:pt x="417070" y="15956"/>
                </a:lnTo>
                <a:lnTo>
                  <a:pt x="375474" y="27990"/>
                </a:lnTo>
                <a:lnTo>
                  <a:pt x="335304" y="43146"/>
                </a:lnTo>
                <a:lnTo>
                  <a:pt x="296702" y="61283"/>
                </a:lnTo>
                <a:lnTo>
                  <a:pt x="259809" y="82259"/>
                </a:lnTo>
                <a:lnTo>
                  <a:pt x="224766" y="105933"/>
                </a:lnTo>
                <a:lnTo>
                  <a:pt x="191715" y="132163"/>
                </a:lnTo>
                <a:lnTo>
                  <a:pt x="160797" y="160809"/>
                </a:lnTo>
                <a:lnTo>
                  <a:pt x="132152" y="191729"/>
                </a:lnTo>
                <a:lnTo>
                  <a:pt x="105924" y="224781"/>
                </a:lnTo>
                <a:lnTo>
                  <a:pt x="82251" y="259824"/>
                </a:lnTo>
                <a:lnTo>
                  <a:pt x="61277" y="296718"/>
                </a:lnTo>
                <a:lnTo>
                  <a:pt x="43142" y="335320"/>
                </a:lnTo>
                <a:lnTo>
                  <a:pt x="27987" y="375489"/>
                </a:lnTo>
                <a:lnTo>
                  <a:pt x="15955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5" y="680943"/>
                </a:lnTo>
                <a:lnTo>
                  <a:pt x="27987" y="722539"/>
                </a:lnTo>
                <a:lnTo>
                  <a:pt x="43142" y="762709"/>
                </a:lnTo>
                <a:lnTo>
                  <a:pt x="61277" y="801311"/>
                </a:lnTo>
                <a:lnTo>
                  <a:pt x="82251" y="838204"/>
                </a:lnTo>
                <a:lnTo>
                  <a:pt x="105924" y="873247"/>
                </a:lnTo>
                <a:lnTo>
                  <a:pt x="132152" y="906299"/>
                </a:lnTo>
                <a:lnTo>
                  <a:pt x="160797" y="937218"/>
                </a:lnTo>
                <a:lnTo>
                  <a:pt x="191715" y="965863"/>
                </a:lnTo>
                <a:lnTo>
                  <a:pt x="224766" y="992092"/>
                </a:lnTo>
                <a:lnTo>
                  <a:pt x="259809" y="1015765"/>
                </a:lnTo>
                <a:lnTo>
                  <a:pt x="296702" y="1036740"/>
                </a:lnTo>
                <a:lnTo>
                  <a:pt x="335304" y="1054876"/>
                </a:lnTo>
                <a:lnTo>
                  <a:pt x="375474" y="1070031"/>
                </a:lnTo>
                <a:lnTo>
                  <a:pt x="417070" y="1082064"/>
                </a:lnTo>
                <a:lnTo>
                  <a:pt x="459952" y="1090834"/>
                </a:lnTo>
                <a:lnTo>
                  <a:pt x="503977" y="1096200"/>
                </a:lnTo>
                <a:lnTo>
                  <a:pt x="549005" y="1098020"/>
                </a:lnTo>
                <a:lnTo>
                  <a:pt x="594029" y="1096200"/>
                </a:lnTo>
                <a:lnTo>
                  <a:pt x="638050" y="1090834"/>
                </a:lnTo>
                <a:lnTo>
                  <a:pt x="680928" y="1082064"/>
                </a:lnTo>
                <a:lnTo>
                  <a:pt x="722522" y="1070031"/>
                </a:lnTo>
                <a:lnTo>
                  <a:pt x="762689" y="1054876"/>
                </a:lnTo>
                <a:lnTo>
                  <a:pt x="801288" y="1036740"/>
                </a:lnTo>
                <a:lnTo>
                  <a:pt x="838179" y="1015765"/>
                </a:lnTo>
                <a:lnTo>
                  <a:pt x="873220" y="992092"/>
                </a:lnTo>
                <a:lnTo>
                  <a:pt x="906270" y="965863"/>
                </a:lnTo>
                <a:lnTo>
                  <a:pt x="937187" y="937218"/>
                </a:lnTo>
                <a:lnTo>
                  <a:pt x="965830" y="906299"/>
                </a:lnTo>
                <a:lnTo>
                  <a:pt x="992058" y="873247"/>
                </a:lnTo>
                <a:lnTo>
                  <a:pt x="1015730" y="838204"/>
                </a:lnTo>
                <a:lnTo>
                  <a:pt x="1036704" y="801311"/>
                </a:lnTo>
                <a:lnTo>
                  <a:pt x="1054838" y="762709"/>
                </a:lnTo>
                <a:lnTo>
                  <a:pt x="1069993" y="722539"/>
                </a:lnTo>
                <a:lnTo>
                  <a:pt x="1082025" y="680943"/>
                </a:lnTo>
                <a:lnTo>
                  <a:pt x="1090795" y="638063"/>
                </a:lnTo>
                <a:lnTo>
                  <a:pt x="1096161" y="594038"/>
                </a:lnTo>
                <a:lnTo>
                  <a:pt x="1097981" y="549011"/>
                </a:lnTo>
                <a:lnTo>
                  <a:pt x="1096161" y="503987"/>
                </a:lnTo>
                <a:lnTo>
                  <a:pt x="1090795" y="459964"/>
                </a:lnTo>
                <a:lnTo>
                  <a:pt x="1082025" y="417084"/>
                </a:lnTo>
                <a:lnTo>
                  <a:pt x="1069993" y="375489"/>
                </a:lnTo>
                <a:lnTo>
                  <a:pt x="1054838" y="335320"/>
                </a:lnTo>
                <a:lnTo>
                  <a:pt x="1036704" y="296718"/>
                </a:lnTo>
                <a:lnTo>
                  <a:pt x="1015730" y="259824"/>
                </a:lnTo>
                <a:lnTo>
                  <a:pt x="992058" y="224781"/>
                </a:lnTo>
                <a:lnTo>
                  <a:pt x="965830" y="191729"/>
                </a:lnTo>
                <a:lnTo>
                  <a:pt x="937187" y="160809"/>
                </a:lnTo>
                <a:lnTo>
                  <a:pt x="906270" y="132163"/>
                </a:lnTo>
                <a:lnTo>
                  <a:pt x="873220" y="105933"/>
                </a:lnTo>
                <a:lnTo>
                  <a:pt x="838179" y="82259"/>
                </a:lnTo>
                <a:lnTo>
                  <a:pt x="801288" y="61283"/>
                </a:lnTo>
                <a:lnTo>
                  <a:pt x="762689" y="43146"/>
                </a:lnTo>
                <a:lnTo>
                  <a:pt x="722522" y="27990"/>
                </a:lnTo>
                <a:lnTo>
                  <a:pt x="680928" y="15956"/>
                </a:lnTo>
                <a:lnTo>
                  <a:pt x="638050" y="7186"/>
                </a:lnTo>
                <a:lnTo>
                  <a:pt x="594029" y="1820"/>
                </a:lnTo>
                <a:lnTo>
                  <a:pt x="549005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9903969" y="2731007"/>
            <a:ext cx="845311" cy="845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9640070" y="4364976"/>
            <a:ext cx="137244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latin typeface="Arial"/>
                <a:cs typeface="Arial"/>
              </a:rPr>
              <a:t>Dy</a:t>
            </a:r>
            <a:r>
              <a:rPr sz="2400" spc="-7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mics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996" y="886447"/>
            <a:ext cx="10151993" cy="5405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b="1" spc="-40" dirty="0">
                <a:latin typeface="Times New Roman"/>
                <a:cs typeface="Times New Roman"/>
              </a:rPr>
              <a:t>G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7" dirty="0">
                <a:latin typeface="Times New Roman"/>
                <a:cs typeface="Times New Roman"/>
              </a:rPr>
              <a:t>u</a:t>
            </a:r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7" dirty="0">
                <a:latin typeface="Times New Roman"/>
                <a:cs typeface="Times New Roman"/>
              </a:rPr>
              <a:t> </a:t>
            </a:r>
            <a:r>
              <a:rPr b="1" spc="-27" dirty="0">
                <a:latin typeface="Times New Roman"/>
                <a:cs typeface="Times New Roman"/>
              </a:rPr>
              <a:t>Fa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spc="7" dirty="0">
                <a:latin typeface="Times New Roman"/>
                <a:cs typeface="Times New Roman"/>
              </a:rPr>
              <a:t>n</a:t>
            </a:r>
            <a:r>
              <a:rPr b="1" spc="-33" dirty="0">
                <a:latin typeface="Times New Roman"/>
                <a:cs typeface="Times New Roman"/>
              </a:rPr>
              <a:t>e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7" dirty="0"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7" dirty="0"/>
              <a:t>s</a:t>
            </a:r>
            <a:r>
              <a:rPr dirty="0"/>
              <a:t>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I</a:t>
            </a:r>
            <a:r>
              <a:rPr spc="-20" dirty="0"/>
              <a:t>ndividu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25772"/>
            <a:ext cx="10761133" cy="73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2200"/>
              </a:lnSpc>
            </a:pPr>
            <a:r>
              <a:rPr sz="2400" dirty="0">
                <a:latin typeface="Times New Roman"/>
                <a:cs typeface="Times New Roman"/>
              </a:rPr>
              <a:t>Group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otecte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groups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treate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simil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rl</a:t>
            </a:r>
            <a:r>
              <a:rPr sz="2400" spc="-13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advantage</a:t>
            </a:r>
            <a:r>
              <a:rPr sz="2400" dirty="0">
                <a:latin typeface="Times New Roman"/>
                <a:cs typeface="Times New Roman"/>
              </a:rPr>
              <a:t>d group.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7409" y="2911205"/>
            <a:ext cx="6637867" cy="2919307"/>
          </a:xfrm>
          <a:custGeom>
            <a:avLst/>
            <a:gdLst/>
            <a:ahLst/>
            <a:cxnLst/>
            <a:rect l="l" t="t" r="r" b="b"/>
            <a:pathLst>
              <a:path w="4978400" h="2189479">
                <a:moveTo>
                  <a:pt x="0" y="2189344"/>
                </a:moveTo>
                <a:lnTo>
                  <a:pt x="4977871" y="2189344"/>
                </a:lnTo>
                <a:lnTo>
                  <a:pt x="4977871" y="0"/>
                </a:lnTo>
                <a:lnTo>
                  <a:pt x="0" y="0"/>
                </a:lnTo>
                <a:lnTo>
                  <a:pt x="0" y="2189344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754879" y="3267457"/>
            <a:ext cx="715264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462015" y="3267457"/>
            <a:ext cx="715264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401312" y="3263392"/>
            <a:ext cx="2129536" cy="723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173215" y="3263392"/>
            <a:ext cx="715264" cy="723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526784" y="3263393"/>
            <a:ext cx="715264" cy="719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880352" y="3263393"/>
            <a:ext cx="715264" cy="719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409439" y="4242815"/>
            <a:ext cx="711200" cy="723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4763007" y="4242815"/>
            <a:ext cx="711200" cy="723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112512" y="4242815"/>
            <a:ext cx="715264" cy="723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474207" y="4242815"/>
            <a:ext cx="715264" cy="723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831839" y="4242815"/>
            <a:ext cx="715264" cy="7233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177279" y="4279392"/>
            <a:ext cx="715264" cy="7193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3068983" y="3425237"/>
            <a:ext cx="86614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7"/>
              </a:lnSpc>
            </a:pPr>
            <a:r>
              <a:rPr sz="1200" dirty="0">
                <a:latin typeface="Times New Roman"/>
                <a:cs typeface="Times New Roman"/>
              </a:rPr>
              <a:t>Group </a:t>
            </a:r>
            <a:r>
              <a:rPr sz="1200" spc="-7" dirty="0">
                <a:latin typeface="Times New Roman"/>
                <a:cs typeface="Times New Roman"/>
              </a:rPr>
              <a:t>= Male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" dirty="0">
                <a:latin typeface="Times New Roman"/>
                <a:cs typeface="Times New Roman"/>
              </a:rPr>
              <a:t>dvantage</a:t>
            </a:r>
            <a:r>
              <a:rPr sz="120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68983" y="4445302"/>
            <a:ext cx="100160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7"/>
              </a:lnSpc>
            </a:pPr>
            <a:r>
              <a:rPr sz="1200" dirty="0">
                <a:latin typeface="Times New Roman"/>
                <a:cs typeface="Times New Roman"/>
              </a:rPr>
              <a:t>Group </a:t>
            </a:r>
            <a:r>
              <a:rPr sz="1200" spc="-7" dirty="0">
                <a:latin typeface="Times New Roman"/>
                <a:cs typeface="Times New Roman"/>
              </a:rPr>
              <a:t>= Female P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7" dirty="0">
                <a:latin typeface="Times New Roman"/>
                <a:cs typeface="Times New Roman"/>
              </a:rPr>
              <a:t>otecte</a:t>
            </a:r>
            <a:r>
              <a:rPr sz="120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97215" y="3864864"/>
            <a:ext cx="1007872" cy="10281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7809198" y="3135927"/>
            <a:ext cx="1409700" cy="717127"/>
          </a:xfrm>
          <a:custGeom>
            <a:avLst/>
            <a:gdLst/>
            <a:ahLst/>
            <a:cxnLst/>
            <a:rect l="l" t="t" r="r" b="b"/>
            <a:pathLst>
              <a:path w="1057275" h="537844">
                <a:moveTo>
                  <a:pt x="674696" y="490272"/>
                </a:moveTo>
                <a:lnTo>
                  <a:pt x="407305" y="490272"/>
                </a:lnTo>
                <a:lnTo>
                  <a:pt x="415671" y="497602"/>
                </a:lnTo>
                <a:lnTo>
                  <a:pt x="458256" y="521740"/>
                </a:lnTo>
                <a:lnTo>
                  <a:pt x="500252" y="534020"/>
                </a:lnTo>
                <a:lnTo>
                  <a:pt x="542710" y="537567"/>
                </a:lnTo>
                <a:lnTo>
                  <a:pt x="556656" y="537051"/>
                </a:lnTo>
                <a:lnTo>
                  <a:pt x="596945" y="530757"/>
                </a:lnTo>
                <a:lnTo>
                  <a:pt x="633516" y="517868"/>
                </a:lnTo>
                <a:lnTo>
                  <a:pt x="673394" y="491589"/>
                </a:lnTo>
                <a:lnTo>
                  <a:pt x="674696" y="490272"/>
                </a:lnTo>
                <a:close/>
              </a:path>
              <a:path w="1057275" h="537844">
                <a:moveTo>
                  <a:pt x="877870" y="439522"/>
                </a:moveTo>
                <a:lnTo>
                  <a:pt x="142754" y="439522"/>
                </a:lnTo>
                <a:lnTo>
                  <a:pt x="143424" y="440309"/>
                </a:lnTo>
                <a:lnTo>
                  <a:pt x="144064" y="441095"/>
                </a:lnTo>
                <a:lnTo>
                  <a:pt x="172835" y="466915"/>
                </a:lnTo>
                <a:lnTo>
                  <a:pt x="207583" y="486047"/>
                </a:lnTo>
                <a:lnTo>
                  <a:pt x="247284" y="499038"/>
                </a:lnTo>
                <a:lnTo>
                  <a:pt x="290209" y="505648"/>
                </a:lnTo>
                <a:lnTo>
                  <a:pt x="304935" y="506392"/>
                </a:lnTo>
                <a:lnTo>
                  <a:pt x="319767" y="506392"/>
                </a:lnTo>
                <a:lnTo>
                  <a:pt x="364225" y="501839"/>
                </a:lnTo>
                <a:lnTo>
                  <a:pt x="407305" y="490272"/>
                </a:lnTo>
                <a:lnTo>
                  <a:pt x="674696" y="490272"/>
                </a:lnTo>
                <a:lnTo>
                  <a:pt x="681334" y="483562"/>
                </a:lnTo>
                <a:lnTo>
                  <a:pt x="688330" y="475001"/>
                </a:lnTo>
                <a:lnTo>
                  <a:pt x="694315" y="465933"/>
                </a:lnTo>
                <a:lnTo>
                  <a:pt x="699223" y="456382"/>
                </a:lnTo>
                <a:lnTo>
                  <a:pt x="848253" y="456382"/>
                </a:lnTo>
                <a:lnTo>
                  <a:pt x="860569" y="450542"/>
                </a:lnTo>
                <a:lnTo>
                  <a:pt x="872560" y="443427"/>
                </a:lnTo>
                <a:lnTo>
                  <a:pt x="877870" y="439522"/>
                </a:lnTo>
                <a:close/>
              </a:path>
              <a:path w="1057275" h="537844">
                <a:moveTo>
                  <a:pt x="848253" y="456382"/>
                </a:moveTo>
                <a:lnTo>
                  <a:pt x="699223" y="456382"/>
                </a:lnTo>
                <a:lnTo>
                  <a:pt x="708910" y="460157"/>
                </a:lnTo>
                <a:lnTo>
                  <a:pt x="755833" y="469567"/>
                </a:lnTo>
                <a:lnTo>
                  <a:pt x="786998" y="470617"/>
                </a:lnTo>
                <a:lnTo>
                  <a:pt x="803187" y="468915"/>
                </a:lnTo>
                <a:lnTo>
                  <a:pt x="818741" y="465983"/>
                </a:lnTo>
                <a:lnTo>
                  <a:pt x="833558" y="461894"/>
                </a:lnTo>
                <a:lnTo>
                  <a:pt x="847534" y="456722"/>
                </a:lnTo>
                <a:lnTo>
                  <a:pt x="848253" y="456382"/>
                </a:lnTo>
                <a:close/>
              </a:path>
              <a:path w="1057275" h="537844">
                <a:moveTo>
                  <a:pt x="257421" y="48169"/>
                </a:moveTo>
                <a:lnTo>
                  <a:pt x="213240" y="52318"/>
                </a:lnTo>
                <a:lnTo>
                  <a:pt x="170394" y="65858"/>
                </a:lnTo>
                <a:lnTo>
                  <a:pt x="135529" y="86711"/>
                </a:lnTo>
                <a:lnTo>
                  <a:pt x="104464" y="123153"/>
                </a:lnTo>
                <a:lnTo>
                  <a:pt x="94800" y="166028"/>
                </a:lnTo>
                <a:lnTo>
                  <a:pt x="96211" y="177312"/>
                </a:lnTo>
                <a:lnTo>
                  <a:pt x="67726" y="183610"/>
                </a:lnTo>
                <a:lnTo>
                  <a:pt x="32159" y="199543"/>
                </a:lnTo>
                <a:lnTo>
                  <a:pt x="2871" y="235302"/>
                </a:lnTo>
                <a:lnTo>
                  <a:pt x="0" y="256079"/>
                </a:lnTo>
                <a:lnTo>
                  <a:pt x="1638" y="266397"/>
                </a:lnTo>
                <a:lnTo>
                  <a:pt x="27066" y="303768"/>
                </a:lnTo>
                <a:lnTo>
                  <a:pt x="50135" y="318050"/>
                </a:lnTo>
                <a:lnTo>
                  <a:pt x="41142" y="326337"/>
                </a:lnTo>
                <a:lnTo>
                  <a:pt x="34043" y="335654"/>
                </a:lnTo>
                <a:lnTo>
                  <a:pt x="28980" y="346118"/>
                </a:lnTo>
                <a:lnTo>
                  <a:pt x="26092" y="357848"/>
                </a:lnTo>
                <a:lnTo>
                  <a:pt x="25520" y="370962"/>
                </a:lnTo>
                <a:lnTo>
                  <a:pt x="27406" y="385577"/>
                </a:lnTo>
                <a:lnTo>
                  <a:pt x="58488" y="420797"/>
                </a:lnTo>
                <a:lnTo>
                  <a:pt x="96905" y="436327"/>
                </a:lnTo>
                <a:lnTo>
                  <a:pt x="126951" y="439995"/>
                </a:lnTo>
                <a:lnTo>
                  <a:pt x="142754" y="439522"/>
                </a:lnTo>
                <a:lnTo>
                  <a:pt x="877870" y="439522"/>
                </a:lnTo>
                <a:lnTo>
                  <a:pt x="908044" y="407104"/>
                </a:lnTo>
                <a:lnTo>
                  <a:pt x="918695" y="373678"/>
                </a:lnTo>
                <a:lnTo>
                  <a:pt x="930164" y="372051"/>
                </a:lnTo>
                <a:lnTo>
                  <a:pt x="977286" y="357988"/>
                </a:lnTo>
                <a:lnTo>
                  <a:pt x="1014536" y="337481"/>
                </a:lnTo>
                <a:lnTo>
                  <a:pt x="1046434" y="301419"/>
                </a:lnTo>
                <a:lnTo>
                  <a:pt x="1057262" y="260578"/>
                </a:lnTo>
                <a:lnTo>
                  <a:pt x="1056579" y="250137"/>
                </a:lnTo>
                <a:lnTo>
                  <a:pt x="1039888" y="209513"/>
                </a:lnTo>
                <a:lnTo>
                  <a:pt x="1022985" y="190848"/>
                </a:lnTo>
                <a:lnTo>
                  <a:pt x="1025363" y="186989"/>
                </a:lnTo>
                <a:lnTo>
                  <a:pt x="1027375" y="183027"/>
                </a:lnTo>
                <a:lnTo>
                  <a:pt x="1031544" y="171005"/>
                </a:lnTo>
                <a:lnTo>
                  <a:pt x="1033334" y="160507"/>
                </a:lnTo>
                <a:lnTo>
                  <a:pt x="1033348" y="150095"/>
                </a:lnTo>
                <a:lnTo>
                  <a:pt x="1031654" y="139846"/>
                </a:lnTo>
                <a:lnTo>
                  <a:pt x="1009178" y="102008"/>
                </a:lnTo>
                <a:lnTo>
                  <a:pt x="977763" y="79090"/>
                </a:lnTo>
                <a:lnTo>
                  <a:pt x="935932" y="63148"/>
                </a:lnTo>
                <a:lnTo>
                  <a:pt x="935722" y="62693"/>
                </a:lnTo>
                <a:lnTo>
                  <a:pt x="341471" y="62693"/>
                </a:lnTo>
                <a:lnTo>
                  <a:pt x="330776" y="58833"/>
                </a:lnTo>
                <a:lnTo>
                  <a:pt x="319676" y="55545"/>
                </a:lnTo>
                <a:lnTo>
                  <a:pt x="308153" y="52843"/>
                </a:lnTo>
                <a:lnTo>
                  <a:pt x="296185" y="50741"/>
                </a:lnTo>
                <a:lnTo>
                  <a:pt x="283754" y="49252"/>
                </a:lnTo>
                <a:lnTo>
                  <a:pt x="270839" y="48391"/>
                </a:lnTo>
                <a:lnTo>
                  <a:pt x="257421" y="48169"/>
                </a:lnTo>
                <a:close/>
              </a:path>
              <a:path w="1057275" h="537844">
                <a:moveTo>
                  <a:pt x="461822" y="15426"/>
                </a:moveTo>
                <a:lnTo>
                  <a:pt x="423175" y="18657"/>
                </a:lnTo>
                <a:lnTo>
                  <a:pt x="376666" y="34643"/>
                </a:lnTo>
                <a:lnTo>
                  <a:pt x="341471" y="62693"/>
                </a:lnTo>
                <a:lnTo>
                  <a:pt x="935722" y="62693"/>
                </a:lnTo>
                <a:lnTo>
                  <a:pt x="931363" y="53226"/>
                </a:lnTo>
                <a:lnTo>
                  <a:pt x="924711" y="43618"/>
                </a:lnTo>
                <a:lnTo>
                  <a:pt x="921661" y="40419"/>
                </a:lnTo>
                <a:lnTo>
                  <a:pt x="548298" y="40419"/>
                </a:lnTo>
                <a:lnTo>
                  <a:pt x="539038" y="34901"/>
                </a:lnTo>
                <a:lnTo>
                  <a:pt x="500847" y="20359"/>
                </a:lnTo>
                <a:lnTo>
                  <a:pt x="474915" y="16135"/>
                </a:lnTo>
                <a:lnTo>
                  <a:pt x="461822" y="15426"/>
                </a:lnTo>
                <a:close/>
              </a:path>
              <a:path w="1057275" h="537844">
                <a:moveTo>
                  <a:pt x="645996" y="442"/>
                </a:moveTo>
                <a:lnTo>
                  <a:pt x="607503" y="5053"/>
                </a:lnTo>
                <a:lnTo>
                  <a:pt x="564063" y="25103"/>
                </a:lnTo>
                <a:lnTo>
                  <a:pt x="548298" y="40419"/>
                </a:lnTo>
                <a:lnTo>
                  <a:pt x="921661" y="40419"/>
                </a:lnTo>
                <a:lnTo>
                  <a:pt x="915824" y="34299"/>
                </a:lnTo>
                <a:lnTo>
                  <a:pt x="904550" y="25243"/>
                </a:lnTo>
                <a:lnTo>
                  <a:pt x="901291" y="23163"/>
                </a:lnTo>
                <a:lnTo>
                  <a:pt x="722059" y="23163"/>
                </a:lnTo>
                <a:lnTo>
                  <a:pt x="712311" y="17163"/>
                </a:lnTo>
                <a:lnTo>
                  <a:pt x="700255" y="11457"/>
                </a:lnTo>
                <a:lnTo>
                  <a:pt x="685262" y="5877"/>
                </a:lnTo>
                <a:lnTo>
                  <a:pt x="672326" y="2887"/>
                </a:lnTo>
                <a:lnTo>
                  <a:pt x="659189" y="1088"/>
                </a:lnTo>
                <a:lnTo>
                  <a:pt x="645996" y="442"/>
                </a:lnTo>
                <a:close/>
              </a:path>
              <a:path w="1057275" h="537844">
                <a:moveTo>
                  <a:pt x="818608" y="0"/>
                </a:moveTo>
                <a:lnTo>
                  <a:pt x="780324" y="3067"/>
                </a:lnTo>
                <a:lnTo>
                  <a:pt x="732716" y="17732"/>
                </a:lnTo>
                <a:lnTo>
                  <a:pt x="722059" y="23163"/>
                </a:lnTo>
                <a:lnTo>
                  <a:pt x="901291" y="23163"/>
                </a:lnTo>
                <a:lnTo>
                  <a:pt x="856263" y="4286"/>
                </a:lnTo>
                <a:lnTo>
                  <a:pt x="818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8201112" y="3919634"/>
            <a:ext cx="39793" cy="39793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3164" y="0"/>
                </a:moveTo>
                <a:lnTo>
                  <a:pt x="6675" y="0"/>
                </a:lnTo>
                <a:lnTo>
                  <a:pt x="0" y="6665"/>
                </a:lnTo>
                <a:lnTo>
                  <a:pt x="0" y="23143"/>
                </a:lnTo>
                <a:lnTo>
                  <a:pt x="6675" y="29824"/>
                </a:lnTo>
                <a:lnTo>
                  <a:pt x="23164" y="29824"/>
                </a:lnTo>
                <a:lnTo>
                  <a:pt x="29839" y="23143"/>
                </a:lnTo>
                <a:lnTo>
                  <a:pt x="29839" y="6665"/>
                </a:lnTo>
                <a:lnTo>
                  <a:pt x="23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199025" y="3877451"/>
            <a:ext cx="78740" cy="77047"/>
          </a:xfrm>
          <a:custGeom>
            <a:avLst/>
            <a:gdLst/>
            <a:ahLst/>
            <a:cxnLst/>
            <a:rect l="l" t="t" r="r" b="b"/>
            <a:pathLst>
              <a:path w="59054" h="57785">
                <a:moveTo>
                  <a:pt x="18372" y="0"/>
                </a:moveTo>
                <a:lnTo>
                  <a:pt x="8381" y="7077"/>
                </a:lnTo>
                <a:lnTo>
                  <a:pt x="1859" y="19132"/>
                </a:lnTo>
                <a:lnTo>
                  <a:pt x="0" y="35933"/>
                </a:lnTo>
                <a:lnTo>
                  <a:pt x="6358" y="47137"/>
                </a:lnTo>
                <a:lnTo>
                  <a:pt x="17723" y="54728"/>
                </a:lnTo>
                <a:lnTo>
                  <a:pt x="33388" y="57355"/>
                </a:lnTo>
                <a:lnTo>
                  <a:pt x="46243" y="52024"/>
                </a:lnTo>
                <a:lnTo>
                  <a:pt x="55181" y="41647"/>
                </a:lnTo>
                <a:lnTo>
                  <a:pt x="58531" y="27897"/>
                </a:lnTo>
                <a:lnTo>
                  <a:pt x="58529" y="27516"/>
                </a:lnTo>
                <a:lnTo>
                  <a:pt x="55909" y="16075"/>
                </a:lnTo>
                <a:lnTo>
                  <a:pt x="48350" y="6932"/>
                </a:lnTo>
                <a:lnTo>
                  <a:pt x="35841" y="1201"/>
                </a:lnTo>
                <a:lnTo>
                  <a:pt x="18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8217667" y="3798101"/>
            <a:ext cx="117687" cy="115147"/>
          </a:xfrm>
          <a:custGeom>
            <a:avLst/>
            <a:gdLst/>
            <a:ahLst/>
            <a:cxnLst/>
            <a:rect l="l" t="t" r="r" b="b"/>
            <a:pathLst>
              <a:path w="88264" h="86360">
                <a:moveTo>
                  <a:pt x="34369" y="0"/>
                </a:moveTo>
                <a:lnTo>
                  <a:pt x="1128" y="37578"/>
                </a:lnTo>
                <a:lnTo>
                  <a:pt x="0" y="54930"/>
                </a:lnTo>
                <a:lnTo>
                  <a:pt x="4825" y="65782"/>
                </a:lnTo>
                <a:lnTo>
                  <a:pt x="13004" y="74859"/>
                </a:lnTo>
                <a:lnTo>
                  <a:pt x="24495" y="81651"/>
                </a:lnTo>
                <a:lnTo>
                  <a:pt x="39260" y="85649"/>
                </a:lnTo>
                <a:lnTo>
                  <a:pt x="57258" y="86344"/>
                </a:lnTo>
                <a:lnTo>
                  <a:pt x="69612" y="80015"/>
                </a:lnTo>
                <a:lnTo>
                  <a:pt x="79356" y="70321"/>
                </a:lnTo>
                <a:lnTo>
                  <a:pt x="85748" y="58007"/>
                </a:lnTo>
                <a:lnTo>
                  <a:pt x="88044" y="43820"/>
                </a:lnTo>
                <a:lnTo>
                  <a:pt x="87464" y="36652"/>
                </a:lnTo>
                <a:lnTo>
                  <a:pt x="51199" y="1452"/>
                </a:lnTo>
                <a:lnTo>
                  <a:pt x="34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7809198" y="3135927"/>
            <a:ext cx="1409700" cy="717127"/>
          </a:xfrm>
          <a:custGeom>
            <a:avLst/>
            <a:gdLst/>
            <a:ahLst/>
            <a:cxnLst/>
            <a:rect l="l" t="t" r="r" b="b"/>
            <a:pathLst>
              <a:path w="1057275" h="537844">
                <a:moveTo>
                  <a:pt x="96211" y="177312"/>
                </a:moveTo>
                <a:lnTo>
                  <a:pt x="94800" y="166028"/>
                </a:lnTo>
                <a:lnTo>
                  <a:pt x="94984" y="154911"/>
                </a:lnTo>
                <a:lnTo>
                  <a:pt x="96699" y="144021"/>
                </a:lnTo>
                <a:lnTo>
                  <a:pt x="117579" y="103893"/>
                </a:lnTo>
                <a:lnTo>
                  <a:pt x="157800" y="72075"/>
                </a:lnTo>
                <a:lnTo>
                  <a:pt x="198178" y="55921"/>
                </a:lnTo>
                <a:lnTo>
                  <a:pt x="243479" y="48603"/>
                </a:lnTo>
                <a:lnTo>
                  <a:pt x="257421" y="48169"/>
                </a:lnTo>
                <a:lnTo>
                  <a:pt x="270839" y="48391"/>
                </a:lnTo>
                <a:lnTo>
                  <a:pt x="319676" y="55545"/>
                </a:lnTo>
                <a:lnTo>
                  <a:pt x="341471" y="62693"/>
                </a:lnTo>
                <a:lnTo>
                  <a:pt x="348877" y="54626"/>
                </a:lnTo>
                <a:lnTo>
                  <a:pt x="387471" y="29461"/>
                </a:lnTo>
                <a:lnTo>
                  <a:pt x="435857" y="16710"/>
                </a:lnTo>
                <a:lnTo>
                  <a:pt x="461822" y="15426"/>
                </a:lnTo>
                <a:lnTo>
                  <a:pt x="474915" y="16135"/>
                </a:lnTo>
                <a:lnTo>
                  <a:pt x="513495" y="23919"/>
                </a:lnTo>
                <a:lnTo>
                  <a:pt x="548298" y="40419"/>
                </a:lnTo>
                <a:lnTo>
                  <a:pt x="555565" y="32351"/>
                </a:lnTo>
                <a:lnTo>
                  <a:pt x="595512" y="8650"/>
                </a:lnTo>
                <a:lnTo>
                  <a:pt x="632888" y="912"/>
                </a:lnTo>
                <a:lnTo>
                  <a:pt x="645996" y="442"/>
                </a:lnTo>
                <a:lnTo>
                  <a:pt x="659189" y="1088"/>
                </a:lnTo>
                <a:lnTo>
                  <a:pt x="700255" y="11457"/>
                </a:lnTo>
                <a:lnTo>
                  <a:pt x="722059" y="23163"/>
                </a:lnTo>
                <a:lnTo>
                  <a:pt x="732716" y="17732"/>
                </a:lnTo>
                <a:lnTo>
                  <a:pt x="780324" y="3067"/>
                </a:lnTo>
                <a:lnTo>
                  <a:pt x="818608" y="0"/>
                </a:lnTo>
                <a:lnTo>
                  <a:pt x="831356" y="587"/>
                </a:lnTo>
                <a:lnTo>
                  <a:pt x="879756" y="11476"/>
                </a:lnTo>
                <a:lnTo>
                  <a:pt x="915824" y="34299"/>
                </a:lnTo>
                <a:lnTo>
                  <a:pt x="935932" y="63148"/>
                </a:lnTo>
                <a:lnTo>
                  <a:pt x="950918" y="67559"/>
                </a:lnTo>
                <a:lnTo>
                  <a:pt x="989484" y="86056"/>
                </a:lnTo>
                <a:lnTo>
                  <a:pt x="1023419" y="120142"/>
                </a:lnTo>
                <a:lnTo>
                  <a:pt x="1033348" y="150095"/>
                </a:lnTo>
                <a:lnTo>
                  <a:pt x="1033334" y="160507"/>
                </a:lnTo>
                <a:lnTo>
                  <a:pt x="1031544" y="171005"/>
                </a:lnTo>
                <a:lnTo>
                  <a:pt x="1027375" y="183027"/>
                </a:lnTo>
                <a:lnTo>
                  <a:pt x="1025363" y="186989"/>
                </a:lnTo>
                <a:lnTo>
                  <a:pt x="1022985" y="190848"/>
                </a:lnTo>
                <a:lnTo>
                  <a:pt x="1032161" y="199986"/>
                </a:lnTo>
                <a:lnTo>
                  <a:pt x="1054513" y="239741"/>
                </a:lnTo>
                <a:lnTo>
                  <a:pt x="1057262" y="260578"/>
                </a:lnTo>
                <a:lnTo>
                  <a:pt x="1056577" y="270995"/>
                </a:lnTo>
                <a:lnTo>
                  <a:pt x="1040402" y="311054"/>
                </a:lnTo>
                <a:lnTo>
                  <a:pt x="1003368" y="345234"/>
                </a:lnTo>
                <a:lnTo>
                  <a:pt x="965065" y="362807"/>
                </a:lnTo>
                <a:lnTo>
                  <a:pt x="918695" y="373678"/>
                </a:lnTo>
                <a:lnTo>
                  <a:pt x="916869" y="385261"/>
                </a:lnTo>
                <a:lnTo>
                  <a:pt x="893002" y="426690"/>
                </a:lnTo>
                <a:lnTo>
                  <a:pt x="860569" y="450542"/>
                </a:lnTo>
                <a:lnTo>
                  <a:pt x="818741" y="465983"/>
                </a:lnTo>
                <a:lnTo>
                  <a:pt x="786998" y="470617"/>
                </a:lnTo>
                <a:lnTo>
                  <a:pt x="770607" y="470411"/>
                </a:lnTo>
                <a:lnTo>
                  <a:pt x="730336" y="466035"/>
                </a:lnTo>
                <a:lnTo>
                  <a:pt x="699223" y="456382"/>
                </a:lnTo>
                <a:lnTo>
                  <a:pt x="694315" y="465933"/>
                </a:lnTo>
                <a:lnTo>
                  <a:pt x="664575" y="499058"/>
                </a:lnTo>
                <a:lnTo>
                  <a:pt x="621850" y="522855"/>
                </a:lnTo>
                <a:lnTo>
                  <a:pt x="583840" y="533621"/>
                </a:lnTo>
                <a:lnTo>
                  <a:pt x="542710" y="537567"/>
                </a:lnTo>
                <a:lnTo>
                  <a:pt x="528616" y="537251"/>
                </a:lnTo>
                <a:lnTo>
                  <a:pt x="485261" y="530508"/>
                </a:lnTo>
                <a:lnTo>
                  <a:pt x="446208" y="516511"/>
                </a:lnTo>
                <a:lnTo>
                  <a:pt x="407305" y="490272"/>
                </a:lnTo>
                <a:lnTo>
                  <a:pt x="393205" y="494922"/>
                </a:lnTo>
                <a:lnTo>
                  <a:pt x="349473" y="504125"/>
                </a:lnTo>
                <a:lnTo>
                  <a:pt x="319764" y="506392"/>
                </a:lnTo>
                <a:lnTo>
                  <a:pt x="304935" y="506392"/>
                </a:lnTo>
                <a:lnTo>
                  <a:pt x="261319" y="501962"/>
                </a:lnTo>
                <a:lnTo>
                  <a:pt x="220352" y="491072"/>
                </a:lnTo>
                <a:lnTo>
                  <a:pt x="183761" y="473960"/>
                </a:lnTo>
                <a:lnTo>
                  <a:pt x="153273" y="450865"/>
                </a:lnTo>
                <a:lnTo>
                  <a:pt x="143424" y="440309"/>
                </a:lnTo>
                <a:lnTo>
                  <a:pt x="142754" y="439522"/>
                </a:lnTo>
                <a:lnTo>
                  <a:pt x="96905" y="436327"/>
                </a:lnTo>
                <a:lnTo>
                  <a:pt x="58488" y="420797"/>
                </a:lnTo>
                <a:lnTo>
                  <a:pt x="27406" y="385577"/>
                </a:lnTo>
                <a:lnTo>
                  <a:pt x="25520" y="370962"/>
                </a:lnTo>
                <a:lnTo>
                  <a:pt x="26092" y="357848"/>
                </a:lnTo>
                <a:lnTo>
                  <a:pt x="28980" y="346118"/>
                </a:lnTo>
                <a:lnTo>
                  <a:pt x="34043" y="335654"/>
                </a:lnTo>
                <a:lnTo>
                  <a:pt x="41142" y="326337"/>
                </a:lnTo>
                <a:lnTo>
                  <a:pt x="50135" y="318050"/>
                </a:lnTo>
                <a:lnTo>
                  <a:pt x="37795" y="311399"/>
                </a:lnTo>
                <a:lnTo>
                  <a:pt x="5233" y="276473"/>
                </a:lnTo>
                <a:lnTo>
                  <a:pt x="0" y="256079"/>
                </a:lnTo>
                <a:lnTo>
                  <a:pt x="387" y="245665"/>
                </a:lnTo>
                <a:lnTo>
                  <a:pt x="22579" y="206963"/>
                </a:lnTo>
                <a:lnTo>
                  <a:pt x="67726" y="183610"/>
                </a:lnTo>
                <a:lnTo>
                  <a:pt x="81328" y="180641"/>
                </a:lnTo>
                <a:lnTo>
                  <a:pt x="96211" y="177312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8201112" y="3919634"/>
            <a:ext cx="39793" cy="39793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9839" y="14904"/>
                </a:moveTo>
                <a:lnTo>
                  <a:pt x="29839" y="23143"/>
                </a:lnTo>
                <a:lnTo>
                  <a:pt x="23164" y="29824"/>
                </a:lnTo>
                <a:lnTo>
                  <a:pt x="14904" y="29824"/>
                </a:lnTo>
                <a:lnTo>
                  <a:pt x="6675" y="29824"/>
                </a:lnTo>
                <a:lnTo>
                  <a:pt x="0" y="23143"/>
                </a:lnTo>
                <a:lnTo>
                  <a:pt x="0" y="14904"/>
                </a:lnTo>
                <a:lnTo>
                  <a:pt x="0" y="6665"/>
                </a:lnTo>
                <a:lnTo>
                  <a:pt x="6675" y="0"/>
                </a:lnTo>
                <a:lnTo>
                  <a:pt x="14904" y="0"/>
                </a:lnTo>
                <a:lnTo>
                  <a:pt x="23164" y="0"/>
                </a:lnTo>
                <a:lnTo>
                  <a:pt x="29839" y="6665"/>
                </a:lnTo>
                <a:lnTo>
                  <a:pt x="29839" y="14904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8199025" y="3877451"/>
            <a:ext cx="78740" cy="77047"/>
          </a:xfrm>
          <a:custGeom>
            <a:avLst/>
            <a:gdLst/>
            <a:ahLst/>
            <a:cxnLst/>
            <a:rect l="l" t="t" r="r" b="b"/>
            <a:pathLst>
              <a:path w="59054" h="57785">
                <a:moveTo>
                  <a:pt x="58531" y="27897"/>
                </a:moveTo>
                <a:lnTo>
                  <a:pt x="55181" y="41647"/>
                </a:lnTo>
                <a:lnTo>
                  <a:pt x="46243" y="52024"/>
                </a:lnTo>
                <a:lnTo>
                  <a:pt x="33388" y="57355"/>
                </a:lnTo>
                <a:lnTo>
                  <a:pt x="17723" y="54728"/>
                </a:lnTo>
                <a:lnTo>
                  <a:pt x="6358" y="47137"/>
                </a:lnTo>
                <a:lnTo>
                  <a:pt x="0" y="35933"/>
                </a:lnTo>
                <a:lnTo>
                  <a:pt x="1859" y="19132"/>
                </a:lnTo>
                <a:lnTo>
                  <a:pt x="8381" y="7077"/>
                </a:lnTo>
                <a:lnTo>
                  <a:pt x="18372" y="0"/>
                </a:lnTo>
                <a:lnTo>
                  <a:pt x="35841" y="1201"/>
                </a:lnTo>
                <a:lnTo>
                  <a:pt x="48350" y="6932"/>
                </a:lnTo>
                <a:lnTo>
                  <a:pt x="55909" y="16075"/>
                </a:lnTo>
                <a:lnTo>
                  <a:pt x="58529" y="27516"/>
                </a:lnTo>
                <a:lnTo>
                  <a:pt x="58531" y="2789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8217667" y="3798091"/>
            <a:ext cx="117687" cy="115147"/>
          </a:xfrm>
          <a:custGeom>
            <a:avLst/>
            <a:gdLst/>
            <a:ahLst/>
            <a:cxnLst/>
            <a:rect l="l" t="t" r="r" b="b"/>
            <a:pathLst>
              <a:path w="88264" h="86360">
                <a:moveTo>
                  <a:pt x="88044" y="43827"/>
                </a:moveTo>
                <a:lnTo>
                  <a:pt x="85748" y="58015"/>
                </a:lnTo>
                <a:lnTo>
                  <a:pt x="79356" y="70328"/>
                </a:lnTo>
                <a:lnTo>
                  <a:pt x="69612" y="80023"/>
                </a:lnTo>
                <a:lnTo>
                  <a:pt x="57258" y="86352"/>
                </a:lnTo>
                <a:lnTo>
                  <a:pt x="39260" y="85656"/>
                </a:lnTo>
                <a:lnTo>
                  <a:pt x="24495" y="81658"/>
                </a:lnTo>
                <a:lnTo>
                  <a:pt x="13004" y="74866"/>
                </a:lnTo>
                <a:lnTo>
                  <a:pt x="4825" y="65790"/>
                </a:lnTo>
                <a:lnTo>
                  <a:pt x="0" y="54937"/>
                </a:lnTo>
                <a:lnTo>
                  <a:pt x="1128" y="37586"/>
                </a:lnTo>
                <a:lnTo>
                  <a:pt x="5670" y="23280"/>
                </a:lnTo>
                <a:lnTo>
                  <a:pt x="13084" y="12154"/>
                </a:lnTo>
                <a:lnTo>
                  <a:pt x="22829" y="4349"/>
                </a:lnTo>
                <a:lnTo>
                  <a:pt x="34363" y="0"/>
                </a:lnTo>
                <a:lnTo>
                  <a:pt x="51193" y="1451"/>
                </a:lnTo>
                <a:lnTo>
                  <a:pt x="83502" y="24585"/>
                </a:lnTo>
                <a:lnTo>
                  <a:pt x="88044" y="4382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7895783" y="3560073"/>
            <a:ext cx="67733" cy="8467"/>
          </a:xfrm>
          <a:custGeom>
            <a:avLst/>
            <a:gdLst/>
            <a:ahLst/>
            <a:cxnLst/>
            <a:rect l="l" t="t" r="r" b="b"/>
            <a:pathLst>
              <a:path w="50800" h="6350">
                <a:moveTo>
                  <a:pt x="50657" y="5920"/>
                </a:moveTo>
                <a:lnTo>
                  <a:pt x="37639" y="6067"/>
                </a:lnTo>
                <a:lnTo>
                  <a:pt x="24763" y="5115"/>
                </a:lnTo>
                <a:lnTo>
                  <a:pt x="12169" y="3085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8002868" y="3712496"/>
            <a:ext cx="33867" cy="6773"/>
          </a:xfrm>
          <a:custGeom>
            <a:avLst/>
            <a:gdLst/>
            <a:ahLst/>
            <a:cxnLst/>
            <a:rect l="l" t="t" r="r" b="b"/>
            <a:pathLst>
              <a:path w="25400" h="5080">
                <a:moveTo>
                  <a:pt x="24963" y="0"/>
                </a:moveTo>
                <a:lnTo>
                  <a:pt x="12682" y="2798"/>
                </a:lnTo>
                <a:lnTo>
                  <a:pt x="0" y="454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8326718" y="3754983"/>
            <a:ext cx="21167" cy="27093"/>
          </a:xfrm>
          <a:custGeom>
            <a:avLst/>
            <a:gdLst/>
            <a:ahLst/>
            <a:cxnLst/>
            <a:rect l="l" t="t" r="r" b="b"/>
            <a:pathLst>
              <a:path w="15875" h="20319">
                <a:moveTo>
                  <a:pt x="15492" y="20213"/>
                </a:moveTo>
                <a:lnTo>
                  <a:pt x="7015" y="10371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8741136" y="3710034"/>
            <a:ext cx="9313" cy="32173"/>
          </a:xfrm>
          <a:custGeom>
            <a:avLst/>
            <a:gdLst/>
            <a:ahLst/>
            <a:cxnLst/>
            <a:rect l="l" t="t" r="r" b="b"/>
            <a:pathLst>
              <a:path w="6984" h="24130">
                <a:moveTo>
                  <a:pt x="6492" y="0"/>
                </a:moveTo>
                <a:lnTo>
                  <a:pt x="5547" y="8049"/>
                </a:lnTo>
                <a:lnTo>
                  <a:pt x="3352" y="16001"/>
                </a:lnTo>
                <a:lnTo>
                  <a:pt x="0" y="23728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922594" y="3514567"/>
            <a:ext cx="105833" cy="111760"/>
          </a:xfrm>
          <a:custGeom>
            <a:avLst/>
            <a:gdLst/>
            <a:ahLst/>
            <a:cxnLst/>
            <a:rect l="l" t="t" r="r" b="b"/>
            <a:pathLst>
              <a:path w="79375" h="83819">
                <a:moveTo>
                  <a:pt x="0" y="0"/>
                </a:moveTo>
                <a:lnTo>
                  <a:pt x="40867" y="20760"/>
                </a:lnTo>
                <a:lnTo>
                  <a:pt x="68168" y="49599"/>
                </a:lnTo>
                <a:lnTo>
                  <a:pt x="77562" y="71897"/>
                </a:lnTo>
                <a:lnTo>
                  <a:pt x="79332" y="8364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137937" y="3388645"/>
            <a:ext cx="34712" cy="36407"/>
          </a:xfrm>
          <a:custGeom>
            <a:avLst/>
            <a:gdLst/>
            <a:ahLst/>
            <a:cxnLst/>
            <a:rect l="l" t="t" r="r" b="b"/>
            <a:pathLst>
              <a:path w="26034" h="27305">
                <a:moveTo>
                  <a:pt x="25943" y="0"/>
                </a:moveTo>
                <a:lnTo>
                  <a:pt x="18866" y="9750"/>
                </a:lnTo>
                <a:lnTo>
                  <a:pt x="10185" y="18813"/>
                </a:lnTo>
                <a:lnTo>
                  <a:pt x="0" y="2708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9059305" y="3224134"/>
            <a:ext cx="3387" cy="21167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1341" y="5178"/>
                </a:lnTo>
                <a:lnTo>
                  <a:pt x="1981" y="10442"/>
                </a:lnTo>
                <a:lnTo>
                  <a:pt x="1859" y="1570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8758001" y="3174453"/>
            <a:ext cx="22860" cy="25400"/>
          </a:xfrm>
          <a:custGeom>
            <a:avLst/>
            <a:gdLst/>
            <a:ahLst/>
            <a:cxnLst/>
            <a:rect l="l" t="t" r="r" b="b"/>
            <a:pathLst>
              <a:path w="17145" h="19050">
                <a:moveTo>
                  <a:pt x="0" y="18947"/>
                </a:moveTo>
                <a:lnTo>
                  <a:pt x="7467" y="9073"/>
                </a:lnTo>
                <a:lnTo>
                  <a:pt x="16804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8531920" y="3189415"/>
            <a:ext cx="11853" cy="23707"/>
          </a:xfrm>
          <a:custGeom>
            <a:avLst/>
            <a:gdLst/>
            <a:ahLst/>
            <a:cxnLst/>
            <a:rect l="l" t="t" r="r" b="b"/>
            <a:pathLst>
              <a:path w="8889" h="17780">
                <a:moveTo>
                  <a:pt x="0" y="17263"/>
                </a:moveTo>
                <a:lnTo>
                  <a:pt x="1889" y="11286"/>
                </a:lnTo>
                <a:lnTo>
                  <a:pt x="4815" y="5477"/>
                </a:lnTo>
                <a:lnTo>
                  <a:pt x="8778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8266623" y="3220260"/>
            <a:ext cx="31327" cy="15240"/>
          </a:xfrm>
          <a:custGeom>
            <a:avLst/>
            <a:gdLst/>
            <a:ahLst/>
            <a:cxnLst/>
            <a:rect l="l" t="t" r="r" b="b"/>
            <a:pathLst>
              <a:path w="23495" h="11430">
                <a:moveTo>
                  <a:pt x="0" y="0"/>
                </a:moveTo>
                <a:lnTo>
                  <a:pt x="11893" y="5312"/>
                </a:lnTo>
                <a:lnTo>
                  <a:pt x="23082" y="1130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7937479" y="3372343"/>
            <a:ext cx="7620" cy="23707"/>
          </a:xfrm>
          <a:custGeom>
            <a:avLst/>
            <a:gdLst/>
            <a:ahLst/>
            <a:cxnLst/>
            <a:rect l="l" t="t" r="r" b="b"/>
            <a:pathLst>
              <a:path w="5714" h="17780">
                <a:moveTo>
                  <a:pt x="5547" y="17632"/>
                </a:moveTo>
                <a:lnTo>
                  <a:pt x="3017" y="11856"/>
                </a:lnTo>
                <a:lnTo>
                  <a:pt x="1158" y="5964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 txBox="1"/>
          <p:nvPr/>
        </p:nvSpPr>
        <p:spPr>
          <a:xfrm>
            <a:off x="8067368" y="3333437"/>
            <a:ext cx="792480" cy="324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8000"/>
              </a:lnSpc>
            </a:pPr>
            <a:r>
              <a:rPr sz="667" spc="27" dirty="0">
                <a:latin typeface="Times New Roman"/>
                <a:cs typeface="Times New Roman"/>
              </a:rPr>
              <a:t>W</a:t>
            </a:r>
            <a:r>
              <a:rPr sz="667" spc="-7" dirty="0">
                <a:latin typeface="Times New Roman"/>
                <a:cs typeface="Times New Roman"/>
              </a:rPr>
              <a:t>e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13" dirty="0">
                <a:latin typeface="Times New Roman"/>
                <a:cs typeface="Times New Roman"/>
              </a:rPr>
              <a:t>n</a:t>
            </a:r>
            <a:r>
              <a:rPr sz="667" spc="7" dirty="0">
                <a:latin typeface="Times New Roman"/>
                <a:cs typeface="Times New Roman"/>
              </a:rPr>
              <a:t>ee</a:t>
            </a:r>
            <a:r>
              <a:rPr sz="667" dirty="0">
                <a:latin typeface="Times New Roman"/>
                <a:cs typeface="Times New Roman"/>
              </a:rPr>
              <a:t>d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dirty="0">
                <a:latin typeface="Times New Roman"/>
                <a:cs typeface="Times New Roman"/>
              </a:rPr>
              <a:t>to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13" dirty="0">
                <a:latin typeface="Times New Roman"/>
                <a:cs typeface="Times New Roman"/>
              </a:rPr>
              <a:t>b</a:t>
            </a:r>
            <a:r>
              <a:rPr sz="667" spc="-7" dirty="0">
                <a:latin typeface="Times New Roman"/>
                <a:cs typeface="Times New Roman"/>
              </a:rPr>
              <a:t>e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fa</a:t>
            </a:r>
            <a:r>
              <a:rPr sz="667" dirty="0">
                <a:latin typeface="Times New Roman"/>
                <a:cs typeface="Times New Roman"/>
              </a:rPr>
              <a:t>ir</a:t>
            </a:r>
            <a:r>
              <a:rPr sz="667" spc="27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f</a:t>
            </a:r>
            <a:r>
              <a:rPr sz="667" spc="13" dirty="0">
                <a:latin typeface="Times New Roman"/>
                <a:cs typeface="Times New Roman"/>
              </a:rPr>
              <a:t>o</a:t>
            </a:r>
            <a:r>
              <a:rPr sz="667" dirty="0">
                <a:latin typeface="Times New Roman"/>
                <a:cs typeface="Times New Roman"/>
              </a:rPr>
              <a:t>r both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13" dirty="0">
                <a:latin typeface="Times New Roman"/>
                <a:cs typeface="Times New Roman"/>
              </a:rPr>
              <a:t>m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dirty="0">
                <a:latin typeface="Times New Roman"/>
                <a:cs typeface="Times New Roman"/>
              </a:rPr>
              <a:t>l</a:t>
            </a:r>
            <a:r>
              <a:rPr sz="667" spc="-7" dirty="0">
                <a:latin typeface="Times New Roman"/>
                <a:cs typeface="Times New Roman"/>
              </a:rPr>
              <a:t>e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spc="13" dirty="0">
                <a:latin typeface="Times New Roman"/>
                <a:cs typeface="Times New Roman"/>
              </a:rPr>
              <a:t>n</a:t>
            </a:r>
            <a:r>
              <a:rPr sz="667" dirty="0">
                <a:latin typeface="Times New Roman"/>
                <a:cs typeface="Times New Roman"/>
              </a:rPr>
              <a:t>d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fe</a:t>
            </a:r>
            <a:r>
              <a:rPr sz="667" spc="13" dirty="0">
                <a:latin typeface="Times New Roman"/>
                <a:cs typeface="Times New Roman"/>
              </a:rPr>
              <a:t>m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dirty="0">
                <a:latin typeface="Times New Roman"/>
                <a:cs typeface="Times New Roman"/>
              </a:rPr>
              <a:t>l</a:t>
            </a:r>
            <a:r>
              <a:rPr sz="667" spc="-7" dirty="0">
                <a:latin typeface="Times New Roman"/>
                <a:cs typeface="Times New Roman"/>
              </a:rPr>
              <a:t>e 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dirty="0">
                <a:latin typeface="Times New Roman"/>
                <a:cs typeface="Times New Roman"/>
              </a:rPr>
              <a:t>p</a:t>
            </a:r>
            <a:r>
              <a:rPr sz="667" spc="13" dirty="0">
                <a:latin typeface="Times New Roman"/>
                <a:cs typeface="Times New Roman"/>
              </a:rPr>
              <a:t>p</a:t>
            </a:r>
            <a:r>
              <a:rPr sz="667" dirty="0">
                <a:latin typeface="Times New Roman"/>
                <a:cs typeface="Times New Roman"/>
              </a:rPr>
              <a:t>li</a:t>
            </a:r>
            <a:r>
              <a:rPr sz="667" spc="7" dirty="0">
                <a:latin typeface="Times New Roman"/>
                <a:cs typeface="Times New Roman"/>
              </a:rPr>
              <a:t>ca</a:t>
            </a:r>
            <a:r>
              <a:rPr sz="667" dirty="0">
                <a:latin typeface="Times New Roman"/>
                <a:cs typeface="Times New Roman"/>
              </a:rPr>
              <a:t>nts</a:t>
            </a:r>
            <a:endParaRPr sz="66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22830" y="5237782"/>
            <a:ext cx="3103033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5415" indent="-715415">
              <a:lnSpc>
                <a:spcPts val="1347"/>
              </a:lnSpc>
            </a:pP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7" dirty="0">
                <a:latin typeface="Times New Roman"/>
                <a:cs typeface="Times New Roman"/>
              </a:rPr>
              <a:t>equire</a:t>
            </a:r>
            <a:r>
              <a:rPr sz="1200" b="1" dirty="0">
                <a:latin typeface="Times New Roman"/>
                <a:cs typeface="Times New Roman"/>
              </a:rPr>
              <a:t> t</a:t>
            </a:r>
            <a:r>
              <a:rPr sz="1200" b="1" spc="-7" dirty="0">
                <a:latin typeface="Times New Roman"/>
                <a:cs typeface="Times New Roman"/>
              </a:rPr>
              <a:t>he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s</a:t>
            </a:r>
            <a:r>
              <a:rPr sz="1200" b="1" dirty="0">
                <a:latin typeface="Times New Roman"/>
                <a:cs typeface="Times New Roman"/>
              </a:rPr>
              <a:t>am</a:t>
            </a:r>
            <a:r>
              <a:rPr sz="1200" b="1" spc="-7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accep</a:t>
            </a:r>
            <a:r>
              <a:rPr sz="1200" b="1" dirty="0">
                <a:latin typeface="Times New Roman"/>
                <a:cs typeface="Times New Roman"/>
              </a:rPr>
              <a:t>ta</a:t>
            </a:r>
            <a:r>
              <a:rPr sz="1200" b="1" spc="-7" dirty="0">
                <a:latin typeface="Times New Roman"/>
                <a:cs typeface="Times New Roman"/>
              </a:rPr>
              <a:t>nce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at</a:t>
            </a:r>
            <a:r>
              <a:rPr sz="1200" b="1" spc="-7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 f</a:t>
            </a:r>
            <a:r>
              <a:rPr sz="1200" b="1" spc="-7" dirty="0">
                <a:latin typeface="Times New Roman"/>
                <a:cs typeface="Times New Roman"/>
              </a:rPr>
              <a:t>or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b</a:t>
            </a:r>
            <a:r>
              <a:rPr sz="1200" b="1" dirty="0">
                <a:latin typeface="Times New Roman"/>
                <a:cs typeface="Times New Roman"/>
              </a:rPr>
              <a:t>oth</a:t>
            </a:r>
            <a:r>
              <a:rPr sz="1200" b="1" spc="-7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m</a:t>
            </a:r>
            <a:r>
              <a:rPr sz="1200" b="1" spc="-7" dirty="0">
                <a:latin typeface="Times New Roman"/>
                <a:cs typeface="Times New Roman"/>
              </a:rPr>
              <a:t>ale 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7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d</a:t>
            </a:r>
            <a:r>
              <a:rPr sz="1200" b="1" spc="-7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f</a:t>
            </a:r>
            <a:r>
              <a:rPr sz="1200" b="1" spc="-7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m</a:t>
            </a:r>
            <a:r>
              <a:rPr sz="1200" b="1" spc="-7" dirty="0">
                <a:latin typeface="Times New Roman"/>
                <a:cs typeface="Times New Roman"/>
              </a:rPr>
              <a:t>ale</a:t>
            </a:r>
            <a:r>
              <a:rPr sz="1200" b="1" dirty="0">
                <a:latin typeface="Times New Roman"/>
                <a:cs typeface="Times New Roman"/>
              </a:rPr>
              <a:t> job</a:t>
            </a:r>
            <a:r>
              <a:rPr sz="1200" b="1" spc="-7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7" dirty="0">
                <a:latin typeface="Times New Roman"/>
                <a:cs typeface="Times New Roman"/>
              </a:rPr>
              <a:t>pplic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7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09920" y="4003039"/>
            <a:ext cx="239776" cy="2438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6071615" y="4011168"/>
            <a:ext cx="239776" cy="2438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6408928" y="4011168"/>
            <a:ext cx="239776" cy="2438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4641087" y="3023615"/>
            <a:ext cx="239776" cy="2438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4986528" y="3023615"/>
            <a:ext cx="239776" cy="2438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5693663" y="3027680"/>
            <a:ext cx="239776" cy="2438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6055360" y="3027680"/>
            <a:ext cx="239776" cy="2438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587" y="1023939"/>
            <a:ext cx="7660640" cy="57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733" dirty="0">
                <a:latin typeface="Times New Roman"/>
                <a:cs typeface="Times New Roman"/>
              </a:rPr>
              <a:t>G</a:t>
            </a:r>
            <a:r>
              <a:rPr sz="3733" spc="7" dirty="0">
                <a:latin typeface="Times New Roman"/>
                <a:cs typeface="Times New Roman"/>
              </a:rPr>
              <a:t>r</a:t>
            </a:r>
            <a:r>
              <a:rPr sz="3733" dirty="0">
                <a:latin typeface="Times New Roman"/>
                <a:cs typeface="Times New Roman"/>
              </a:rPr>
              <a:t>oup </a:t>
            </a:r>
            <a:r>
              <a:rPr sz="3733" spc="7" dirty="0">
                <a:latin typeface="Times New Roman"/>
                <a:cs typeface="Times New Roman"/>
              </a:rPr>
              <a:t>F</a:t>
            </a:r>
            <a:r>
              <a:rPr sz="3733" spc="-33" dirty="0">
                <a:latin typeface="Times New Roman"/>
                <a:cs typeface="Times New Roman"/>
              </a:rPr>
              <a:t>a</a:t>
            </a:r>
            <a:r>
              <a:rPr sz="3733" spc="-20" dirty="0">
                <a:latin typeface="Times New Roman"/>
                <a:cs typeface="Times New Roman"/>
              </a:rPr>
              <a:t>i</a:t>
            </a:r>
            <a:r>
              <a:rPr sz="3733" spc="7" dirty="0">
                <a:latin typeface="Times New Roman"/>
                <a:cs typeface="Times New Roman"/>
              </a:rPr>
              <a:t>r</a:t>
            </a:r>
            <a:r>
              <a:rPr sz="3733" spc="-20" dirty="0">
                <a:latin typeface="Times New Roman"/>
                <a:cs typeface="Times New Roman"/>
              </a:rPr>
              <a:t>n</a:t>
            </a:r>
            <a:r>
              <a:rPr sz="3733" spc="-33" dirty="0">
                <a:latin typeface="Times New Roman"/>
                <a:cs typeface="Times New Roman"/>
              </a:rPr>
              <a:t>e</a:t>
            </a:r>
            <a:r>
              <a:rPr sz="3733" spc="-7" dirty="0">
                <a:latin typeface="Times New Roman"/>
                <a:cs typeface="Times New Roman"/>
              </a:rPr>
              <a:t>s</a:t>
            </a:r>
            <a:r>
              <a:rPr sz="3733" dirty="0">
                <a:latin typeface="Times New Roman"/>
                <a:cs typeface="Times New Roman"/>
              </a:rPr>
              <a:t>s</a:t>
            </a:r>
            <a:r>
              <a:rPr sz="3733" spc="-7" dirty="0">
                <a:latin typeface="Times New Roman"/>
                <a:cs typeface="Times New Roman"/>
              </a:rPr>
              <a:t> </a:t>
            </a:r>
            <a:r>
              <a:rPr sz="3733" dirty="0">
                <a:latin typeface="Times New Roman"/>
                <a:cs typeface="Times New Roman"/>
              </a:rPr>
              <a:t>v</a:t>
            </a:r>
            <a:r>
              <a:rPr sz="3733" spc="-7" dirty="0">
                <a:latin typeface="Times New Roman"/>
                <a:cs typeface="Times New Roman"/>
              </a:rPr>
              <a:t>s</a:t>
            </a:r>
            <a:r>
              <a:rPr sz="3733" dirty="0">
                <a:latin typeface="Times New Roman"/>
                <a:cs typeface="Times New Roman"/>
              </a:rPr>
              <a:t>. </a:t>
            </a:r>
            <a:r>
              <a:rPr sz="3733" b="1" spc="-7" dirty="0">
                <a:latin typeface="Times New Roman"/>
                <a:cs typeface="Times New Roman"/>
              </a:rPr>
              <a:t>I</a:t>
            </a:r>
            <a:r>
              <a:rPr sz="3733" b="1" spc="7" dirty="0">
                <a:latin typeface="Times New Roman"/>
                <a:cs typeface="Times New Roman"/>
              </a:rPr>
              <a:t>nd</a:t>
            </a:r>
            <a:r>
              <a:rPr sz="3733" b="1" spc="-20" dirty="0">
                <a:latin typeface="Times New Roman"/>
                <a:cs typeface="Times New Roman"/>
              </a:rPr>
              <a:t>ivi</a:t>
            </a:r>
            <a:r>
              <a:rPr sz="3733" b="1" spc="7" dirty="0">
                <a:latin typeface="Times New Roman"/>
                <a:cs typeface="Times New Roman"/>
              </a:rPr>
              <a:t>du</a:t>
            </a:r>
            <a:r>
              <a:rPr sz="3733" b="1" spc="-20" dirty="0">
                <a:latin typeface="Times New Roman"/>
                <a:cs typeface="Times New Roman"/>
              </a:rPr>
              <a:t>al</a:t>
            </a:r>
            <a:r>
              <a:rPr sz="3733" b="1" spc="-7" dirty="0">
                <a:latin typeface="Times New Roman"/>
                <a:cs typeface="Times New Roman"/>
              </a:rPr>
              <a:t> </a:t>
            </a:r>
            <a:r>
              <a:rPr sz="3733" b="1" spc="-27" dirty="0">
                <a:latin typeface="Times New Roman"/>
                <a:cs typeface="Times New Roman"/>
              </a:rPr>
              <a:t>Fa</a:t>
            </a:r>
            <a:r>
              <a:rPr sz="3733" b="1" spc="-20" dirty="0">
                <a:latin typeface="Times New Roman"/>
                <a:cs typeface="Times New Roman"/>
              </a:rPr>
              <a:t>i</a:t>
            </a:r>
            <a:r>
              <a:rPr sz="3733" b="1" spc="-33" dirty="0">
                <a:latin typeface="Times New Roman"/>
                <a:cs typeface="Times New Roman"/>
              </a:rPr>
              <a:t>r</a:t>
            </a:r>
            <a:r>
              <a:rPr sz="3733" b="1" spc="7" dirty="0">
                <a:latin typeface="Times New Roman"/>
                <a:cs typeface="Times New Roman"/>
              </a:rPr>
              <a:t>n</a:t>
            </a:r>
            <a:r>
              <a:rPr sz="3733" b="1" spc="-33" dirty="0">
                <a:latin typeface="Times New Roman"/>
                <a:cs typeface="Times New Roman"/>
              </a:rPr>
              <a:t>e</a:t>
            </a:r>
            <a:r>
              <a:rPr sz="3733" b="1" spc="-7" dirty="0">
                <a:latin typeface="Times New Roman"/>
                <a:cs typeface="Times New Roman"/>
              </a:rPr>
              <a:t>s</a:t>
            </a:r>
            <a:r>
              <a:rPr sz="3733" b="1" dirty="0">
                <a:latin typeface="Times New Roman"/>
                <a:cs typeface="Times New Roman"/>
              </a:rPr>
              <a:t>s</a:t>
            </a:r>
            <a:endParaRPr sz="373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587" y="1708838"/>
            <a:ext cx="104207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3" dirty="0">
                <a:latin typeface="Times New Roman"/>
                <a:cs typeface="Times New Roman"/>
              </a:rPr>
              <a:t>ndividual fairne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imila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eate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imila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spc="-152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6750" y="2485929"/>
            <a:ext cx="5218500" cy="3477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221619"/>
            <a:ext cx="911120" cy="153888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47111" y="6605241"/>
            <a:ext cx="810937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dirty="0">
                <a:latin typeface="Times New Roman"/>
                <a:cs typeface="Times New Roman"/>
              </a:rPr>
              <a:t>I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ge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ource</a:t>
            </a:r>
            <a:r>
              <a:rPr sz="1333" spc="-7" dirty="0">
                <a:latin typeface="Times New Roman"/>
                <a:cs typeface="Times New Roman"/>
              </a:rPr>
              <a:t>: h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p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://miti</a:t>
            </a:r>
            <a:r>
              <a:rPr sz="1333" spc="-7" dirty="0">
                <a:latin typeface="Times New Roman"/>
                <a:cs typeface="Times New Roman"/>
              </a:rPr>
              <a:t>b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wa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spc="-7" dirty="0">
                <a:latin typeface="Times New Roman"/>
                <a:cs typeface="Times New Roman"/>
              </a:rPr>
              <a:t>son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il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b.</a:t>
            </a:r>
            <a:r>
              <a:rPr sz="1333" spc="-13" dirty="0">
                <a:latin typeface="Times New Roman"/>
                <a:cs typeface="Times New Roman"/>
              </a:rPr>
              <a:t>mit</a:t>
            </a:r>
            <a:r>
              <a:rPr sz="1333" spc="-7" dirty="0">
                <a:latin typeface="Times New Roman"/>
                <a:cs typeface="Times New Roman"/>
              </a:rPr>
              <a:t>.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du</a:t>
            </a:r>
            <a:r>
              <a:rPr sz="1333" spc="-13" dirty="0">
                <a:latin typeface="Times New Roman"/>
                <a:cs typeface="Times New Roman"/>
              </a:rPr>
              <a:t>/</a:t>
            </a:r>
            <a:r>
              <a:rPr sz="1333" dirty="0">
                <a:latin typeface="Times New Roman"/>
                <a:cs typeface="Times New Roman"/>
              </a:rPr>
              <a:t>wp-c</a:t>
            </a:r>
            <a:r>
              <a:rPr sz="1333" spc="-7" dirty="0">
                <a:latin typeface="Times New Roman"/>
                <a:cs typeface="Times New Roman"/>
              </a:rPr>
              <a:t>on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t/</a:t>
            </a:r>
            <a:r>
              <a:rPr sz="1333" spc="-7" dirty="0">
                <a:latin typeface="Times New Roman"/>
                <a:cs typeface="Times New Roman"/>
              </a:rPr>
              <a:t>up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dirty="0">
                <a:latin typeface="Times New Roman"/>
                <a:cs typeface="Times New Roman"/>
              </a:rPr>
              <a:t>ad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/</a:t>
            </a:r>
            <a:r>
              <a:rPr sz="1333" spc="-7" dirty="0">
                <a:latin typeface="Times New Roman"/>
                <a:cs typeface="Times New Roman"/>
              </a:rPr>
              <a:t>2020</a:t>
            </a:r>
            <a:r>
              <a:rPr sz="1333" spc="-13" dirty="0">
                <a:latin typeface="Times New Roman"/>
                <a:cs typeface="Times New Roman"/>
              </a:rPr>
              <a:t>/</a:t>
            </a:r>
            <a:r>
              <a:rPr sz="1333" spc="-7" dirty="0">
                <a:latin typeface="Times New Roman"/>
                <a:cs typeface="Times New Roman"/>
              </a:rPr>
              <a:t>04</a:t>
            </a:r>
            <a:r>
              <a:rPr sz="1333" spc="-13" dirty="0">
                <a:latin typeface="Times New Roman"/>
                <a:cs typeface="Times New Roman"/>
              </a:rPr>
              <a:t>/L</a:t>
            </a:r>
            <a:r>
              <a:rPr sz="1333" dirty="0">
                <a:latin typeface="Times New Roman"/>
                <a:cs typeface="Times New Roman"/>
              </a:rPr>
              <a:t>ead</a:t>
            </a:r>
            <a:r>
              <a:rPr sz="1333" spc="-7" dirty="0">
                <a:latin typeface="Times New Roman"/>
                <a:cs typeface="Times New Roman"/>
              </a:rPr>
              <a:t>sp</a:t>
            </a:r>
            <a:r>
              <a:rPr sz="1333" dirty="0">
                <a:latin typeface="Times New Roman"/>
                <a:cs typeface="Times New Roman"/>
              </a:rPr>
              <a:t>ace-Ge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yI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g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-</a:t>
            </a:r>
            <a:r>
              <a:rPr sz="1333" spc="-7" dirty="0">
                <a:latin typeface="Times New Roman"/>
                <a:cs typeface="Times New Roman"/>
              </a:rPr>
              <a:t>598952582.</a:t>
            </a:r>
            <a:r>
              <a:rPr sz="1333" spc="-13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pg</a:t>
            </a:r>
            <a:endParaRPr sz="133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45" y="755473"/>
            <a:ext cx="327237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Ecosystem </a:t>
            </a:r>
            <a:r>
              <a:rPr sz="2539" b="1" spc="-50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2539" b="1" spc="-2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Recsys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9242" y="3604394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4138" y="3638612"/>
            <a:ext cx="83839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50" dirty="0">
                <a:solidFill>
                  <a:prstClr val="black"/>
                </a:solidFill>
                <a:latin typeface="Trebuchet MS"/>
                <a:cs typeface="Trebuchet MS"/>
              </a:rPr>
              <a:t>System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09128" y="1905925"/>
            <a:ext cx="3046081" cy="2774870"/>
            <a:chOff x="6905066" y="2101811"/>
            <a:chExt cx="3359150" cy="3060065"/>
          </a:xfrm>
        </p:grpSpPr>
        <p:sp>
          <p:nvSpPr>
            <p:cNvPr id="6" name="object 6"/>
            <p:cNvSpPr/>
            <p:nvPr/>
          </p:nvSpPr>
          <p:spPr>
            <a:xfrm>
              <a:off x="8929126" y="4079748"/>
              <a:ext cx="1334527" cy="10816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05066" y="2101811"/>
              <a:ext cx="885920" cy="661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47067" y="2173037"/>
            <a:ext cx="17217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spc="213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47600" y="2109570"/>
            <a:ext cx="980503" cy="554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1393" y="1481006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2868" y="4394188"/>
            <a:ext cx="73129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Serving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2605" y="1479898"/>
            <a:ext cx="3681784" cy="3990466"/>
          </a:xfrm>
          <a:prstGeom prst="rect">
            <a:avLst/>
          </a:prstGeom>
        </p:spPr>
        <p:txBody>
          <a:bodyPr vert="horz" wrap="square" lIns="0" tIns="179655" rIns="0" bIns="0" rtlCol="0">
            <a:spAutoFit/>
          </a:bodyPr>
          <a:lstStyle/>
          <a:p>
            <a:pPr marL="192899" indent="-181958" defTabSz="829178">
              <a:spcBef>
                <a:spcPts val="1415"/>
              </a:spcBef>
              <a:buFont typeface="Arial"/>
              <a:buChar char="•"/>
              <a:tabLst>
                <a:tab pos="193475" algn="l"/>
              </a:tabLst>
            </a:pPr>
            <a:r>
              <a:rPr sz="2222" spc="-36" dirty="0">
                <a:solidFill>
                  <a:prstClr val="black"/>
                </a:solidFill>
                <a:latin typeface="Trebuchet MS"/>
                <a:cs typeface="Trebuchet MS"/>
              </a:rPr>
              <a:t>Workflow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5" dirty="0">
                <a:solidFill>
                  <a:prstClr val="black"/>
                </a:solidFill>
                <a:latin typeface="Trebuchet MS"/>
                <a:cs typeface="Trebuchet MS"/>
              </a:rPr>
              <a:t>RS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4607" lvl="1" indent="-181958" defTabSz="829178">
              <a:lnSpc>
                <a:spcPts val="2058"/>
              </a:lnSpc>
              <a:spcBef>
                <a:spcPts val="1396"/>
              </a:spcBef>
              <a:buFont typeface="Arial"/>
              <a:buChar char="•"/>
              <a:tabLst>
                <a:tab pos="556816" algn="l"/>
              </a:tabLst>
            </a:pPr>
            <a:r>
              <a:rPr sz="1904" b="1" spc="-41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1904" spc="-41" dirty="0">
                <a:solidFill>
                  <a:prstClr val="black"/>
                </a:solidFill>
                <a:latin typeface="Trebuchet MS"/>
                <a:cs typeface="Trebuchet MS"/>
              </a:rPr>
              <a:t>: </a:t>
            </a:r>
            <a:r>
              <a:rPr sz="1904" dirty="0">
                <a:solidFill>
                  <a:prstClr val="black"/>
                </a:solidFill>
                <a:latin typeface="Trebuchet MS"/>
                <a:cs typeface="Trebuchet MS"/>
              </a:rPr>
              <a:t>RS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is</a:t>
            </a:r>
            <a:r>
              <a:rPr sz="1904" spc="-3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31" dirty="0">
                <a:solidFill>
                  <a:prstClr val="black"/>
                </a:solidFill>
                <a:latin typeface="Trebuchet MS"/>
                <a:cs typeface="Trebuchet MS"/>
              </a:rPr>
              <a:t>trained/updated 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68" dirty="0">
                <a:solidFill>
                  <a:srgbClr val="2D74B6"/>
                </a:solidFill>
                <a:latin typeface="Trebuchet MS"/>
                <a:cs typeface="Trebuchet MS"/>
              </a:rPr>
              <a:t>observed </a:t>
            </a:r>
            <a:r>
              <a:rPr sz="1904" spc="-109" dirty="0">
                <a:solidFill>
                  <a:srgbClr val="2D74B6"/>
                </a:solidFill>
                <a:latin typeface="Trebuchet MS"/>
                <a:cs typeface="Trebuchet MS"/>
              </a:rPr>
              <a:t>user-item  </a:t>
            </a:r>
            <a:r>
              <a:rPr sz="1904" spc="-100" dirty="0">
                <a:solidFill>
                  <a:srgbClr val="2D74B6"/>
                </a:solidFill>
                <a:latin typeface="Trebuchet MS"/>
                <a:cs typeface="Trebuchet MS"/>
              </a:rPr>
              <a:t>interaction</a:t>
            </a:r>
            <a:r>
              <a:rPr sz="1904" spc="-54" dirty="0">
                <a:solidFill>
                  <a:srgbClr val="2D74B6"/>
                </a:solidFill>
                <a:latin typeface="Trebuchet MS"/>
                <a:cs typeface="Trebuchet MS"/>
              </a:rPr>
              <a:t> </a:t>
            </a:r>
            <a:r>
              <a:rPr sz="1904" spc="-172" dirty="0">
                <a:solidFill>
                  <a:prstClr val="black"/>
                </a:solidFill>
                <a:latin typeface="Trebuchet MS"/>
                <a:cs typeface="Trebuchet MS"/>
              </a:rPr>
              <a:t>data.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540117" lvl="1" indent="-181958" defTabSz="829178">
              <a:lnSpc>
                <a:spcPct val="90100"/>
              </a:lnSpc>
              <a:spcBef>
                <a:spcPts val="1328"/>
              </a:spcBef>
              <a:buFont typeface="Arial"/>
              <a:buChar char="•"/>
              <a:tabLst>
                <a:tab pos="556816" algn="l"/>
              </a:tabLst>
            </a:pPr>
            <a:r>
              <a:rPr sz="1904" b="1" spc="-9" dirty="0">
                <a:solidFill>
                  <a:prstClr val="black"/>
                </a:solidFill>
                <a:latin typeface="Trebuchet MS"/>
                <a:cs typeface="Trebuchet MS"/>
              </a:rPr>
              <a:t>Serving</a:t>
            </a:r>
            <a:r>
              <a:rPr sz="1904" spc="-9" dirty="0">
                <a:solidFill>
                  <a:prstClr val="black"/>
                </a:solidFill>
                <a:latin typeface="Trebuchet MS"/>
                <a:cs typeface="Trebuchet MS"/>
              </a:rPr>
              <a:t>: </a:t>
            </a:r>
            <a:r>
              <a:rPr sz="1904" spc="-5" dirty="0">
                <a:solidFill>
                  <a:prstClr val="black"/>
                </a:solidFill>
                <a:latin typeface="Trebuchet MS"/>
                <a:cs typeface="Trebuchet MS"/>
              </a:rPr>
              <a:t>RS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infers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user 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preference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over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items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exposes </a:t>
            </a:r>
            <a:r>
              <a:rPr sz="1904" spc="-73" dirty="0">
                <a:solidFill>
                  <a:srgbClr val="006FC0"/>
                </a:solidFill>
                <a:latin typeface="Trebuchet MS"/>
                <a:cs typeface="Trebuchet MS"/>
              </a:rPr>
              <a:t>top-n</a:t>
            </a:r>
            <a:r>
              <a:rPr sz="1904" spc="-63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4" spc="-136" dirty="0">
                <a:solidFill>
                  <a:srgbClr val="006FC0"/>
                </a:solidFill>
                <a:latin typeface="Trebuchet MS"/>
                <a:cs typeface="Trebuchet MS"/>
              </a:rPr>
              <a:t>items</a:t>
            </a:r>
            <a:r>
              <a:rPr sz="1904" spc="-136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53551" lvl="1" indent="-181958" defTabSz="829178">
              <a:lnSpc>
                <a:spcPts val="2058"/>
              </a:lnSpc>
              <a:spcBef>
                <a:spcPts val="1383"/>
              </a:spcBef>
              <a:buFont typeface="Arial"/>
              <a:buChar char="•"/>
              <a:tabLst>
                <a:tab pos="556816" algn="l"/>
              </a:tabLst>
            </a:pPr>
            <a:r>
              <a:rPr sz="1904" b="1" spc="-5" dirty="0">
                <a:solidFill>
                  <a:prstClr val="black"/>
                </a:solidFill>
                <a:latin typeface="Trebuchet MS"/>
                <a:cs typeface="Trebuchet MS"/>
              </a:rPr>
              <a:t>Collecting</a:t>
            </a:r>
            <a:r>
              <a:rPr sz="1904" spc="-5" dirty="0">
                <a:solidFill>
                  <a:prstClr val="black"/>
                </a:solidFill>
                <a:latin typeface="Trebuchet MS"/>
                <a:cs typeface="Trebuchet MS"/>
              </a:rPr>
              <a:t>: </a:t>
            </a:r>
            <a:r>
              <a:rPr sz="1904" spc="-9" dirty="0">
                <a:solidFill>
                  <a:prstClr val="black"/>
                </a:solidFill>
                <a:latin typeface="Trebuchet MS"/>
                <a:cs typeface="Trebuchet MS"/>
              </a:rPr>
              <a:t>User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actions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exposed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items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are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merged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into 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9" dirty="0">
                <a:solidFill>
                  <a:srgbClr val="2D74B6"/>
                </a:solidFill>
                <a:latin typeface="Trebuchet MS"/>
                <a:cs typeface="Trebuchet MS"/>
              </a:rPr>
              <a:t>training</a:t>
            </a:r>
            <a:r>
              <a:rPr sz="1904" spc="-9" dirty="0">
                <a:solidFill>
                  <a:srgbClr val="2D74B6"/>
                </a:solidFill>
                <a:latin typeface="Trebuchet MS"/>
                <a:cs typeface="Trebuchet MS"/>
              </a:rPr>
              <a:t> </a:t>
            </a:r>
            <a:r>
              <a:rPr sz="1904" spc="-172" dirty="0">
                <a:solidFill>
                  <a:srgbClr val="2D74B6"/>
                </a:solidFill>
                <a:latin typeface="Trebuchet MS"/>
                <a:cs typeface="Trebuchet MS"/>
              </a:rPr>
              <a:t>data</a:t>
            </a:r>
            <a:r>
              <a:rPr sz="1904" spc="-172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92899" indent="-181958" defTabSz="829178">
              <a:spcBef>
                <a:spcPts val="1451"/>
              </a:spcBef>
              <a:buFont typeface="Arial"/>
              <a:buChar char="•"/>
              <a:tabLst>
                <a:tab pos="193475" algn="l"/>
              </a:tabLst>
            </a:pP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Forming </a:t>
            </a:r>
            <a:r>
              <a:rPr sz="2222" spc="-218" dirty="0">
                <a:solidFill>
                  <a:prstClr val="black"/>
                </a:solidFill>
                <a:latin typeface="Trebuchet MS"/>
                <a:cs typeface="Trebuchet MS"/>
              </a:rPr>
              <a:t>a </a:t>
            </a:r>
            <a:r>
              <a:rPr sz="2222" spc="-136" dirty="0">
                <a:solidFill>
                  <a:srgbClr val="FF0000"/>
                </a:solidFill>
                <a:latin typeface="Trebuchet MS"/>
                <a:cs typeface="Trebuchet MS"/>
              </a:rPr>
              <a:t>Feedback</a:t>
            </a:r>
            <a:r>
              <a:rPr sz="2222" spc="-32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23" dirty="0">
                <a:solidFill>
                  <a:srgbClr val="FF0000"/>
                </a:solidFill>
                <a:latin typeface="Trebuchet MS"/>
                <a:cs typeface="Trebuchet MS"/>
              </a:rPr>
              <a:t>Loop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86872" y="3982580"/>
            <a:ext cx="905186" cy="844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92750" y="2482020"/>
            <a:ext cx="3088691" cy="2450108"/>
          </a:xfrm>
          <a:custGeom>
            <a:avLst/>
            <a:gdLst/>
            <a:ahLst/>
            <a:cxnLst/>
            <a:rect l="l" t="t" r="r" b="b"/>
            <a:pathLst>
              <a:path w="3406140" h="2701925">
                <a:moveTo>
                  <a:pt x="1160526" y="11430"/>
                </a:moveTo>
                <a:lnTo>
                  <a:pt x="992886" y="0"/>
                </a:lnTo>
                <a:lnTo>
                  <a:pt x="1012431" y="46799"/>
                </a:lnTo>
                <a:lnTo>
                  <a:pt x="1005078" y="50292"/>
                </a:lnTo>
                <a:lnTo>
                  <a:pt x="1003554" y="51054"/>
                </a:lnTo>
                <a:lnTo>
                  <a:pt x="1002792" y="51816"/>
                </a:lnTo>
                <a:lnTo>
                  <a:pt x="1001268" y="52578"/>
                </a:lnTo>
                <a:lnTo>
                  <a:pt x="937983" y="97586"/>
                </a:lnTo>
                <a:lnTo>
                  <a:pt x="899414" y="127025"/>
                </a:lnTo>
                <a:lnTo>
                  <a:pt x="861187" y="157518"/>
                </a:lnTo>
                <a:lnTo>
                  <a:pt x="823328" y="188963"/>
                </a:lnTo>
                <a:lnTo>
                  <a:pt x="785888" y="221246"/>
                </a:lnTo>
                <a:lnTo>
                  <a:pt x="748880" y="254241"/>
                </a:lnTo>
                <a:lnTo>
                  <a:pt x="712330" y="287820"/>
                </a:lnTo>
                <a:lnTo>
                  <a:pt x="676287" y="321881"/>
                </a:lnTo>
                <a:lnTo>
                  <a:pt x="640753" y="356311"/>
                </a:lnTo>
                <a:lnTo>
                  <a:pt x="605777" y="390982"/>
                </a:lnTo>
                <a:lnTo>
                  <a:pt x="571373" y="425780"/>
                </a:lnTo>
                <a:lnTo>
                  <a:pt x="537591" y="460590"/>
                </a:lnTo>
                <a:lnTo>
                  <a:pt x="504444" y="495300"/>
                </a:lnTo>
                <a:lnTo>
                  <a:pt x="480060" y="522732"/>
                </a:lnTo>
                <a:lnTo>
                  <a:pt x="455676" y="549402"/>
                </a:lnTo>
                <a:lnTo>
                  <a:pt x="420966" y="588975"/>
                </a:lnTo>
                <a:lnTo>
                  <a:pt x="388124" y="629031"/>
                </a:lnTo>
                <a:lnTo>
                  <a:pt x="357060" y="669582"/>
                </a:lnTo>
                <a:lnTo>
                  <a:pt x="327660" y="710653"/>
                </a:lnTo>
                <a:lnTo>
                  <a:pt x="299834" y="752297"/>
                </a:lnTo>
                <a:lnTo>
                  <a:pt x="273481" y="794512"/>
                </a:lnTo>
                <a:lnTo>
                  <a:pt x="248500" y="837336"/>
                </a:lnTo>
                <a:lnTo>
                  <a:pt x="224802" y="880808"/>
                </a:lnTo>
                <a:lnTo>
                  <a:pt x="202285" y="924941"/>
                </a:lnTo>
                <a:lnTo>
                  <a:pt x="180835" y="969772"/>
                </a:lnTo>
                <a:lnTo>
                  <a:pt x="160375" y="1015339"/>
                </a:lnTo>
                <a:lnTo>
                  <a:pt x="140792" y="1061643"/>
                </a:lnTo>
                <a:lnTo>
                  <a:pt x="121996" y="1108748"/>
                </a:lnTo>
                <a:lnTo>
                  <a:pt x="103886" y="1156652"/>
                </a:lnTo>
                <a:lnTo>
                  <a:pt x="86372" y="1205395"/>
                </a:lnTo>
                <a:lnTo>
                  <a:pt x="69342" y="1255014"/>
                </a:lnTo>
                <a:lnTo>
                  <a:pt x="0" y="1467612"/>
                </a:lnTo>
                <a:lnTo>
                  <a:pt x="48006" y="1482852"/>
                </a:lnTo>
                <a:lnTo>
                  <a:pt x="81534" y="1376172"/>
                </a:lnTo>
                <a:lnTo>
                  <a:pt x="116586" y="1271016"/>
                </a:lnTo>
                <a:lnTo>
                  <a:pt x="134251" y="1219822"/>
                </a:lnTo>
                <a:lnTo>
                  <a:pt x="152361" y="1169746"/>
                </a:lnTo>
                <a:lnTo>
                  <a:pt x="171030" y="1120724"/>
                </a:lnTo>
                <a:lnTo>
                  <a:pt x="190385" y="1072730"/>
                </a:lnTo>
                <a:lnTo>
                  <a:pt x="210527" y="1025690"/>
                </a:lnTo>
                <a:lnTo>
                  <a:pt x="231584" y="979551"/>
                </a:lnTo>
                <a:lnTo>
                  <a:pt x="253657" y="934275"/>
                </a:lnTo>
                <a:lnTo>
                  <a:pt x="276872" y="889787"/>
                </a:lnTo>
                <a:lnTo>
                  <a:pt x="301332" y="846048"/>
                </a:lnTo>
                <a:lnTo>
                  <a:pt x="327164" y="802995"/>
                </a:lnTo>
                <a:lnTo>
                  <a:pt x="354482" y="760590"/>
                </a:lnTo>
                <a:lnTo>
                  <a:pt x="383400" y="718769"/>
                </a:lnTo>
                <a:lnTo>
                  <a:pt x="414045" y="677468"/>
                </a:lnTo>
                <a:lnTo>
                  <a:pt x="446506" y="636663"/>
                </a:lnTo>
                <a:lnTo>
                  <a:pt x="480923" y="596265"/>
                </a:lnTo>
                <a:lnTo>
                  <a:pt x="517398" y="556260"/>
                </a:lnTo>
                <a:lnTo>
                  <a:pt x="541782" y="528828"/>
                </a:lnTo>
                <a:lnTo>
                  <a:pt x="600506" y="467614"/>
                </a:lnTo>
                <a:lnTo>
                  <a:pt x="634733" y="432993"/>
                </a:lnTo>
                <a:lnTo>
                  <a:pt x="669569" y="398399"/>
                </a:lnTo>
                <a:lnTo>
                  <a:pt x="704977" y="363982"/>
                </a:lnTo>
                <a:lnTo>
                  <a:pt x="740943" y="329869"/>
                </a:lnTo>
                <a:lnTo>
                  <a:pt x="777430" y="296189"/>
                </a:lnTo>
                <a:lnTo>
                  <a:pt x="814425" y="263067"/>
                </a:lnTo>
                <a:lnTo>
                  <a:pt x="851877" y="230644"/>
                </a:lnTo>
                <a:lnTo>
                  <a:pt x="889774" y="199034"/>
                </a:lnTo>
                <a:lnTo>
                  <a:pt x="928090" y="168389"/>
                </a:lnTo>
                <a:lnTo>
                  <a:pt x="966787" y="138823"/>
                </a:lnTo>
                <a:lnTo>
                  <a:pt x="1005840" y="110490"/>
                </a:lnTo>
                <a:lnTo>
                  <a:pt x="1017270" y="102108"/>
                </a:lnTo>
                <a:lnTo>
                  <a:pt x="1025652" y="96342"/>
                </a:lnTo>
                <a:lnTo>
                  <a:pt x="1027125" y="95326"/>
                </a:lnTo>
                <a:lnTo>
                  <a:pt x="1029462" y="94246"/>
                </a:lnTo>
                <a:lnTo>
                  <a:pt x="1031786" y="93167"/>
                </a:lnTo>
                <a:lnTo>
                  <a:pt x="1050798" y="138684"/>
                </a:lnTo>
                <a:lnTo>
                  <a:pt x="1055370" y="133375"/>
                </a:lnTo>
                <a:lnTo>
                  <a:pt x="1160526" y="11430"/>
                </a:lnTo>
                <a:close/>
              </a:path>
              <a:path w="3406140" h="2701925">
                <a:moveTo>
                  <a:pt x="2983992" y="2407158"/>
                </a:moveTo>
                <a:lnTo>
                  <a:pt x="2967990" y="2359914"/>
                </a:lnTo>
                <a:lnTo>
                  <a:pt x="2807208" y="2414778"/>
                </a:lnTo>
                <a:lnTo>
                  <a:pt x="2727198" y="2441448"/>
                </a:lnTo>
                <a:lnTo>
                  <a:pt x="2677731" y="2457843"/>
                </a:lnTo>
                <a:lnTo>
                  <a:pt x="2628328" y="2473871"/>
                </a:lnTo>
                <a:lnTo>
                  <a:pt x="2578963" y="2489466"/>
                </a:lnTo>
                <a:lnTo>
                  <a:pt x="2529611" y="2504617"/>
                </a:lnTo>
                <a:lnTo>
                  <a:pt x="2480284" y="2519261"/>
                </a:lnTo>
                <a:lnTo>
                  <a:pt x="2430932" y="2533358"/>
                </a:lnTo>
                <a:lnTo>
                  <a:pt x="2381554" y="2546870"/>
                </a:lnTo>
                <a:lnTo>
                  <a:pt x="2332139" y="2559761"/>
                </a:lnTo>
                <a:lnTo>
                  <a:pt x="2282660" y="2571978"/>
                </a:lnTo>
                <a:lnTo>
                  <a:pt x="2233104" y="2583497"/>
                </a:lnTo>
                <a:lnTo>
                  <a:pt x="2183447" y="2594254"/>
                </a:lnTo>
                <a:lnTo>
                  <a:pt x="2133689" y="2604236"/>
                </a:lnTo>
                <a:lnTo>
                  <a:pt x="2083790" y="2613380"/>
                </a:lnTo>
                <a:lnTo>
                  <a:pt x="2033752" y="2621648"/>
                </a:lnTo>
                <a:lnTo>
                  <a:pt x="1983549" y="2628989"/>
                </a:lnTo>
                <a:lnTo>
                  <a:pt x="1933181" y="2635389"/>
                </a:lnTo>
                <a:lnTo>
                  <a:pt x="1882597" y="2640787"/>
                </a:lnTo>
                <a:lnTo>
                  <a:pt x="1831822" y="2645143"/>
                </a:lnTo>
                <a:lnTo>
                  <a:pt x="1780806" y="2648432"/>
                </a:lnTo>
                <a:lnTo>
                  <a:pt x="1729536" y="2650591"/>
                </a:lnTo>
                <a:lnTo>
                  <a:pt x="1678025" y="2651582"/>
                </a:lnTo>
                <a:lnTo>
                  <a:pt x="1626222" y="2651379"/>
                </a:lnTo>
                <a:lnTo>
                  <a:pt x="1574114" y="2649918"/>
                </a:lnTo>
                <a:lnTo>
                  <a:pt x="1521714" y="2647188"/>
                </a:lnTo>
                <a:lnTo>
                  <a:pt x="1471422" y="2644140"/>
                </a:lnTo>
                <a:lnTo>
                  <a:pt x="1418844" y="2640330"/>
                </a:lnTo>
                <a:lnTo>
                  <a:pt x="1369542" y="2635745"/>
                </a:lnTo>
                <a:lnTo>
                  <a:pt x="1319872" y="2630817"/>
                </a:lnTo>
                <a:lnTo>
                  <a:pt x="1269885" y="2625534"/>
                </a:lnTo>
                <a:lnTo>
                  <a:pt x="1219631" y="2619870"/>
                </a:lnTo>
                <a:lnTo>
                  <a:pt x="1169162" y="2613787"/>
                </a:lnTo>
                <a:lnTo>
                  <a:pt x="1118527" y="2607272"/>
                </a:lnTo>
                <a:lnTo>
                  <a:pt x="1067777" y="2600312"/>
                </a:lnTo>
                <a:lnTo>
                  <a:pt x="1016977" y="2592882"/>
                </a:lnTo>
                <a:lnTo>
                  <a:pt x="966165" y="2584945"/>
                </a:lnTo>
                <a:lnTo>
                  <a:pt x="915416" y="2576512"/>
                </a:lnTo>
                <a:lnTo>
                  <a:pt x="864755" y="2567521"/>
                </a:lnTo>
                <a:lnTo>
                  <a:pt x="814260" y="2557983"/>
                </a:lnTo>
                <a:lnTo>
                  <a:pt x="763955" y="2547861"/>
                </a:lnTo>
                <a:lnTo>
                  <a:pt x="713930" y="2537142"/>
                </a:lnTo>
                <a:lnTo>
                  <a:pt x="664210" y="2525801"/>
                </a:lnTo>
                <a:lnTo>
                  <a:pt x="614845" y="2513812"/>
                </a:lnTo>
                <a:lnTo>
                  <a:pt x="565912" y="2501150"/>
                </a:lnTo>
                <a:lnTo>
                  <a:pt x="517448" y="2487803"/>
                </a:lnTo>
                <a:lnTo>
                  <a:pt x="469506" y="2473756"/>
                </a:lnTo>
                <a:lnTo>
                  <a:pt x="422148" y="2458974"/>
                </a:lnTo>
                <a:lnTo>
                  <a:pt x="385572" y="2445258"/>
                </a:lnTo>
                <a:lnTo>
                  <a:pt x="357759" y="2434259"/>
                </a:lnTo>
                <a:lnTo>
                  <a:pt x="385572" y="2393442"/>
                </a:lnTo>
                <a:lnTo>
                  <a:pt x="219456" y="2370582"/>
                </a:lnTo>
                <a:lnTo>
                  <a:pt x="300990" y="2517648"/>
                </a:lnTo>
                <a:lnTo>
                  <a:pt x="308610" y="2506446"/>
                </a:lnTo>
                <a:lnTo>
                  <a:pt x="329057" y="2476411"/>
                </a:lnTo>
                <a:lnTo>
                  <a:pt x="368808" y="2492502"/>
                </a:lnTo>
                <a:lnTo>
                  <a:pt x="406908" y="2506218"/>
                </a:lnTo>
                <a:lnTo>
                  <a:pt x="454431" y="2521242"/>
                </a:lnTo>
                <a:lnTo>
                  <a:pt x="502678" y="2535529"/>
                </a:lnTo>
                <a:lnTo>
                  <a:pt x="551561" y="2549106"/>
                </a:lnTo>
                <a:lnTo>
                  <a:pt x="601027" y="2561983"/>
                </a:lnTo>
                <a:lnTo>
                  <a:pt x="650989" y="2574188"/>
                </a:lnTo>
                <a:lnTo>
                  <a:pt x="701395" y="2585745"/>
                </a:lnTo>
                <a:lnTo>
                  <a:pt x="752170" y="2596654"/>
                </a:lnTo>
                <a:lnTo>
                  <a:pt x="803262" y="2606954"/>
                </a:lnTo>
                <a:lnTo>
                  <a:pt x="854583" y="2616657"/>
                </a:lnTo>
                <a:lnTo>
                  <a:pt x="906081" y="2625788"/>
                </a:lnTo>
                <a:lnTo>
                  <a:pt x="957681" y="2634361"/>
                </a:lnTo>
                <a:lnTo>
                  <a:pt x="1009332" y="2642400"/>
                </a:lnTo>
                <a:lnTo>
                  <a:pt x="1060932" y="2649918"/>
                </a:lnTo>
                <a:lnTo>
                  <a:pt x="1112456" y="2656954"/>
                </a:lnTo>
                <a:lnTo>
                  <a:pt x="1163802" y="2663507"/>
                </a:lnTo>
                <a:lnTo>
                  <a:pt x="1214932" y="2669603"/>
                </a:lnTo>
                <a:lnTo>
                  <a:pt x="1265758" y="2675267"/>
                </a:lnTo>
                <a:lnTo>
                  <a:pt x="1316228" y="2680512"/>
                </a:lnTo>
                <a:lnTo>
                  <a:pt x="1366253" y="2685377"/>
                </a:lnTo>
                <a:lnTo>
                  <a:pt x="1415796" y="2689860"/>
                </a:lnTo>
                <a:lnTo>
                  <a:pt x="1468374" y="2693670"/>
                </a:lnTo>
                <a:lnTo>
                  <a:pt x="1521714" y="2696832"/>
                </a:lnTo>
                <a:lnTo>
                  <a:pt x="1570621" y="2699524"/>
                </a:lnTo>
                <a:lnTo>
                  <a:pt x="1621497" y="2701112"/>
                </a:lnTo>
                <a:lnTo>
                  <a:pt x="1672069" y="2701518"/>
                </a:lnTo>
                <a:lnTo>
                  <a:pt x="1722348" y="2700794"/>
                </a:lnTo>
                <a:lnTo>
                  <a:pt x="1772361" y="2698953"/>
                </a:lnTo>
                <a:lnTo>
                  <a:pt x="1822119" y="2696057"/>
                </a:lnTo>
                <a:lnTo>
                  <a:pt x="1871637" y="2692146"/>
                </a:lnTo>
                <a:lnTo>
                  <a:pt x="1920951" y="2687231"/>
                </a:lnTo>
                <a:lnTo>
                  <a:pt x="1970049" y="2681376"/>
                </a:lnTo>
                <a:lnTo>
                  <a:pt x="2018982" y="2674594"/>
                </a:lnTo>
                <a:lnTo>
                  <a:pt x="2067737" y="2666949"/>
                </a:lnTo>
                <a:lnTo>
                  <a:pt x="2116353" y="2658465"/>
                </a:lnTo>
                <a:lnTo>
                  <a:pt x="2164842" y="2649182"/>
                </a:lnTo>
                <a:lnTo>
                  <a:pt x="2213229" y="2639149"/>
                </a:lnTo>
                <a:lnTo>
                  <a:pt x="2261514" y="2628392"/>
                </a:lnTo>
                <a:lnTo>
                  <a:pt x="2309723" y="2616936"/>
                </a:lnTo>
                <a:lnTo>
                  <a:pt x="2357882" y="2604846"/>
                </a:lnTo>
                <a:lnTo>
                  <a:pt x="2405989" y="2592146"/>
                </a:lnTo>
                <a:lnTo>
                  <a:pt x="2454084" y="2578887"/>
                </a:lnTo>
                <a:lnTo>
                  <a:pt x="2502179" y="2565082"/>
                </a:lnTo>
                <a:lnTo>
                  <a:pt x="2550274" y="2550795"/>
                </a:lnTo>
                <a:lnTo>
                  <a:pt x="2598420" y="2536037"/>
                </a:lnTo>
                <a:lnTo>
                  <a:pt x="2646603" y="2520873"/>
                </a:lnTo>
                <a:lnTo>
                  <a:pt x="2694851" y="2505329"/>
                </a:lnTo>
                <a:lnTo>
                  <a:pt x="2743200" y="2489454"/>
                </a:lnTo>
                <a:lnTo>
                  <a:pt x="2823210" y="2462022"/>
                </a:lnTo>
                <a:lnTo>
                  <a:pt x="2983992" y="2407158"/>
                </a:lnTo>
                <a:close/>
              </a:path>
              <a:path w="3406140" h="2701925">
                <a:moveTo>
                  <a:pt x="3406140" y="1415796"/>
                </a:moveTo>
                <a:lnTo>
                  <a:pt x="3355962" y="1424584"/>
                </a:lnTo>
                <a:lnTo>
                  <a:pt x="3352800" y="1410462"/>
                </a:lnTo>
                <a:lnTo>
                  <a:pt x="3342132" y="1379982"/>
                </a:lnTo>
                <a:lnTo>
                  <a:pt x="3310750" y="1301445"/>
                </a:lnTo>
                <a:lnTo>
                  <a:pt x="3290684" y="1255141"/>
                </a:lnTo>
                <a:lnTo>
                  <a:pt x="3269805" y="1209078"/>
                </a:lnTo>
                <a:lnTo>
                  <a:pt x="3248164" y="1163294"/>
                </a:lnTo>
                <a:lnTo>
                  <a:pt x="3225850" y="1117803"/>
                </a:lnTo>
                <a:lnTo>
                  <a:pt x="3202914" y="1072667"/>
                </a:lnTo>
                <a:lnTo>
                  <a:pt x="3179419" y="1027887"/>
                </a:lnTo>
                <a:lnTo>
                  <a:pt x="3155442" y="983500"/>
                </a:lnTo>
                <a:lnTo>
                  <a:pt x="3131058" y="939546"/>
                </a:lnTo>
                <a:lnTo>
                  <a:pt x="3087624" y="863346"/>
                </a:lnTo>
                <a:lnTo>
                  <a:pt x="3040278" y="783844"/>
                </a:lnTo>
                <a:lnTo>
                  <a:pt x="3014573" y="742162"/>
                </a:lnTo>
                <a:lnTo>
                  <a:pt x="2988335" y="700938"/>
                </a:lnTo>
                <a:lnTo>
                  <a:pt x="2961500" y="660146"/>
                </a:lnTo>
                <a:lnTo>
                  <a:pt x="2933966" y="619785"/>
                </a:lnTo>
                <a:lnTo>
                  <a:pt x="2905671" y="579818"/>
                </a:lnTo>
                <a:lnTo>
                  <a:pt x="2876550" y="540258"/>
                </a:lnTo>
                <a:lnTo>
                  <a:pt x="2837688" y="493014"/>
                </a:lnTo>
                <a:lnTo>
                  <a:pt x="2818638" y="469392"/>
                </a:lnTo>
                <a:lnTo>
                  <a:pt x="2784475" y="431863"/>
                </a:lnTo>
                <a:lnTo>
                  <a:pt x="2749537" y="396062"/>
                </a:lnTo>
                <a:lnTo>
                  <a:pt x="2713863" y="361848"/>
                </a:lnTo>
                <a:lnTo>
                  <a:pt x="2677414" y="329107"/>
                </a:lnTo>
                <a:lnTo>
                  <a:pt x="2640203" y="297700"/>
                </a:lnTo>
                <a:lnTo>
                  <a:pt x="2602242" y="267512"/>
                </a:lnTo>
                <a:lnTo>
                  <a:pt x="2563533" y="238417"/>
                </a:lnTo>
                <a:lnTo>
                  <a:pt x="2524061" y="210286"/>
                </a:lnTo>
                <a:lnTo>
                  <a:pt x="2483840" y="183007"/>
                </a:lnTo>
                <a:lnTo>
                  <a:pt x="2442870" y="156438"/>
                </a:lnTo>
                <a:lnTo>
                  <a:pt x="2401151" y="130467"/>
                </a:lnTo>
                <a:lnTo>
                  <a:pt x="2358682" y="104965"/>
                </a:lnTo>
                <a:lnTo>
                  <a:pt x="2315476" y="79806"/>
                </a:lnTo>
                <a:lnTo>
                  <a:pt x="2225802" y="28956"/>
                </a:lnTo>
                <a:lnTo>
                  <a:pt x="2179320" y="3810"/>
                </a:lnTo>
                <a:lnTo>
                  <a:pt x="2154936" y="47244"/>
                </a:lnTo>
                <a:lnTo>
                  <a:pt x="2201418" y="73152"/>
                </a:lnTo>
                <a:lnTo>
                  <a:pt x="2247138" y="99060"/>
                </a:lnTo>
                <a:lnTo>
                  <a:pt x="2291562" y="124002"/>
                </a:lnTo>
                <a:lnTo>
                  <a:pt x="2335365" y="149402"/>
                </a:lnTo>
                <a:lnTo>
                  <a:pt x="2378532" y="175323"/>
                </a:lnTo>
                <a:lnTo>
                  <a:pt x="2421001" y="201891"/>
                </a:lnTo>
                <a:lnTo>
                  <a:pt x="2462758" y="229196"/>
                </a:lnTo>
                <a:lnTo>
                  <a:pt x="2503754" y="257340"/>
                </a:lnTo>
                <a:lnTo>
                  <a:pt x="2543962" y="286435"/>
                </a:lnTo>
                <a:lnTo>
                  <a:pt x="2583345" y="316572"/>
                </a:lnTo>
                <a:lnTo>
                  <a:pt x="2621864" y="347853"/>
                </a:lnTo>
                <a:lnTo>
                  <a:pt x="2659494" y="380377"/>
                </a:lnTo>
                <a:lnTo>
                  <a:pt x="2696184" y="414261"/>
                </a:lnTo>
                <a:lnTo>
                  <a:pt x="2731922" y="449592"/>
                </a:lnTo>
                <a:lnTo>
                  <a:pt x="2766644" y="486473"/>
                </a:lnTo>
                <a:lnTo>
                  <a:pt x="2800350" y="525018"/>
                </a:lnTo>
                <a:lnTo>
                  <a:pt x="2836926" y="571500"/>
                </a:lnTo>
                <a:lnTo>
                  <a:pt x="2884919" y="637247"/>
                </a:lnTo>
                <a:lnTo>
                  <a:pt x="2913113" y="678268"/>
                </a:lnTo>
                <a:lnTo>
                  <a:pt x="2940608" y="719709"/>
                </a:lnTo>
                <a:lnTo>
                  <a:pt x="2967469" y="761530"/>
                </a:lnTo>
                <a:lnTo>
                  <a:pt x="2993771" y="803744"/>
                </a:lnTo>
                <a:lnTo>
                  <a:pt x="3019564" y="846315"/>
                </a:lnTo>
                <a:lnTo>
                  <a:pt x="3044952" y="889254"/>
                </a:lnTo>
                <a:lnTo>
                  <a:pt x="3087624" y="964692"/>
                </a:lnTo>
                <a:lnTo>
                  <a:pt x="3129534" y="1040892"/>
                </a:lnTo>
                <a:lnTo>
                  <a:pt x="3176625" y="1132128"/>
                </a:lnTo>
                <a:lnTo>
                  <a:pt x="3199663" y="1178280"/>
                </a:lnTo>
                <a:lnTo>
                  <a:pt x="3222066" y="1224788"/>
                </a:lnTo>
                <a:lnTo>
                  <a:pt x="3243643" y="1271625"/>
                </a:lnTo>
                <a:lnTo>
                  <a:pt x="3264179" y="1318780"/>
                </a:lnTo>
                <a:lnTo>
                  <a:pt x="3283458" y="1366266"/>
                </a:lnTo>
                <a:lnTo>
                  <a:pt x="3305556" y="1427226"/>
                </a:lnTo>
                <a:lnTo>
                  <a:pt x="3306864" y="1433182"/>
                </a:lnTo>
                <a:lnTo>
                  <a:pt x="3258312" y="1441704"/>
                </a:lnTo>
                <a:lnTo>
                  <a:pt x="3358134" y="1576578"/>
                </a:lnTo>
                <a:lnTo>
                  <a:pt x="3361182" y="1566367"/>
                </a:lnTo>
                <a:lnTo>
                  <a:pt x="3406140" y="1415796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3521" y="2144349"/>
            <a:ext cx="1529374" cy="66264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695012" defTabSz="829178">
              <a:spcBef>
                <a:spcPts val="95"/>
              </a:spcBef>
            </a:pP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ollecting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1075"/>
              </a:spcBef>
            </a:pPr>
            <a:r>
              <a:rPr sz="1406" spc="-86" dirty="0">
                <a:solidFill>
                  <a:prstClr val="black"/>
                </a:solidFill>
                <a:latin typeface="Trebuchet MS"/>
                <a:cs typeface="Trebuchet MS"/>
              </a:rPr>
              <a:t>(clicks, </a:t>
            </a:r>
            <a:r>
              <a:rPr sz="1406" spc="-59" dirty="0">
                <a:solidFill>
                  <a:prstClr val="black"/>
                </a:solidFill>
                <a:latin typeface="Trebuchet MS"/>
                <a:cs typeface="Trebuchet MS"/>
              </a:rPr>
              <a:t>rates</a:t>
            </a:r>
            <a:r>
              <a:rPr sz="1406" spc="2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06" spc="172" dirty="0">
                <a:solidFill>
                  <a:prstClr val="black"/>
                </a:solidFill>
                <a:latin typeface="Trebuchet MS"/>
                <a:cs typeface="Trebuchet MS"/>
              </a:rPr>
              <a:t>…)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61823" y="2448151"/>
            <a:ext cx="550712" cy="3738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32793" y="2465655"/>
            <a:ext cx="82284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61149" y="4965629"/>
            <a:ext cx="2021123" cy="230877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</a:pPr>
            <a:r>
              <a:rPr sz="1406" spc="14" dirty="0">
                <a:solidFill>
                  <a:prstClr val="black"/>
                </a:solidFill>
                <a:latin typeface="Trebuchet MS"/>
                <a:cs typeface="Trebuchet MS"/>
              </a:rPr>
              <a:t>(Top-N</a:t>
            </a:r>
            <a:r>
              <a:rPr sz="1406" spc="-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06" spc="-50" dirty="0">
                <a:solidFill>
                  <a:prstClr val="black"/>
                </a:solidFill>
                <a:latin typeface="Trebuchet MS"/>
                <a:cs typeface="Trebuchet MS"/>
              </a:rPr>
              <a:t>recommendations)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12244" y="3414566"/>
            <a:ext cx="860849" cy="1398663"/>
            <a:chOff x="6687946" y="3765507"/>
            <a:chExt cx="949325" cy="1542415"/>
          </a:xfrm>
        </p:grpSpPr>
        <p:sp>
          <p:nvSpPr>
            <p:cNvPr id="20" name="object 20"/>
            <p:cNvSpPr/>
            <p:nvPr/>
          </p:nvSpPr>
          <p:spPr>
            <a:xfrm>
              <a:off x="6687946" y="4872989"/>
              <a:ext cx="530351" cy="4343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068946" y="3789425"/>
              <a:ext cx="543560" cy="560070"/>
            </a:xfrm>
            <a:custGeom>
              <a:avLst/>
              <a:gdLst/>
              <a:ahLst/>
              <a:cxnLst/>
              <a:rect l="l" t="t" r="r" b="b"/>
              <a:pathLst>
                <a:path w="543559" h="560070">
                  <a:moveTo>
                    <a:pt x="543306" y="280415"/>
                  </a:moveTo>
                  <a:lnTo>
                    <a:pt x="538919" y="230059"/>
                  </a:lnTo>
                  <a:lnTo>
                    <a:pt x="526272" y="182643"/>
                  </a:lnTo>
                  <a:lnTo>
                    <a:pt x="506137" y="138966"/>
                  </a:lnTo>
                  <a:lnTo>
                    <a:pt x="479285" y="99823"/>
                  </a:lnTo>
                  <a:lnTo>
                    <a:pt x="446488" y="66010"/>
                  </a:lnTo>
                  <a:lnTo>
                    <a:pt x="408516" y="38325"/>
                  </a:lnTo>
                  <a:lnTo>
                    <a:pt x="366142" y="17564"/>
                  </a:lnTo>
                  <a:lnTo>
                    <a:pt x="320137" y="4523"/>
                  </a:lnTo>
                  <a:lnTo>
                    <a:pt x="271272" y="0"/>
                  </a:lnTo>
                  <a:lnTo>
                    <a:pt x="222633" y="4523"/>
                  </a:lnTo>
                  <a:lnTo>
                    <a:pt x="176804" y="17564"/>
                  </a:lnTo>
                  <a:lnTo>
                    <a:pt x="134563" y="38325"/>
                  </a:lnTo>
                  <a:lnTo>
                    <a:pt x="96687" y="66010"/>
                  </a:lnTo>
                  <a:lnTo>
                    <a:pt x="63953" y="99823"/>
                  </a:lnTo>
                  <a:lnTo>
                    <a:pt x="37140" y="138966"/>
                  </a:lnTo>
                  <a:lnTo>
                    <a:pt x="17025" y="182643"/>
                  </a:lnTo>
                  <a:lnTo>
                    <a:pt x="4385" y="230059"/>
                  </a:lnTo>
                  <a:lnTo>
                    <a:pt x="0" y="280415"/>
                  </a:lnTo>
                  <a:lnTo>
                    <a:pt x="3810" y="280415"/>
                  </a:lnTo>
                  <a:lnTo>
                    <a:pt x="8441" y="229171"/>
                  </a:lnTo>
                  <a:lnTo>
                    <a:pt x="22002" y="180212"/>
                  </a:lnTo>
                  <a:lnTo>
                    <a:pt x="43993" y="134683"/>
                  </a:lnTo>
                  <a:lnTo>
                    <a:pt x="73913" y="93725"/>
                  </a:lnTo>
                  <a:lnTo>
                    <a:pt x="109604" y="60262"/>
                  </a:lnTo>
                  <a:lnTo>
                    <a:pt x="149409" y="34582"/>
                  </a:lnTo>
                  <a:lnTo>
                    <a:pt x="192249" y="16735"/>
                  </a:lnTo>
                  <a:lnTo>
                    <a:pt x="237046" y="6772"/>
                  </a:lnTo>
                  <a:lnTo>
                    <a:pt x="282721" y="4742"/>
                  </a:lnTo>
                  <a:lnTo>
                    <a:pt x="328196" y="10696"/>
                  </a:lnTo>
                  <a:lnTo>
                    <a:pt x="372391" y="24683"/>
                  </a:lnTo>
                  <a:lnTo>
                    <a:pt x="414228" y="46755"/>
                  </a:lnTo>
                  <a:lnTo>
                    <a:pt x="452628" y="76961"/>
                  </a:lnTo>
                  <a:lnTo>
                    <a:pt x="485188" y="113720"/>
                  </a:lnTo>
                  <a:lnTo>
                    <a:pt x="510190" y="154681"/>
                  </a:lnTo>
                  <a:lnTo>
                    <a:pt x="527586" y="198740"/>
                  </a:lnTo>
                  <a:lnTo>
                    <a:pt x="537323" y="244794"/>
                  </a:lnTo>
                  <a:lnTo>
                    <a:pt x="539353" y="291738"/>
                  </a:lnTo>
                  <a:lnTo>
                    <a:pt x="533625" y="338469"/>
                  </a:lnTo>
                  <a:lnTo>
                    <a:pt x="520089" y="383882"/>
                  </a:lnTo>
                  <a:lnTo>
                    <a:pt x="498695" y="426875"/>
                  </a:lnTo>
                  <a:lnTo>
                    <a:pt x="469392" y="466343"/>
                  </a:lnTo>
                  <a:lnTo>
                    <a:pt x="433500" y="500034"/>
                  </a:lnTo>
                  <a:lnTo>
                    <a:pt x="393589" y="525890"/>
                  </a:lnTo>
                  <a:lnTo>
                    <a:pt x="350717" y="543870"/>
                  </a:lnTo>
                  <a:lnTo>
                    <a:pt x="305945" y="553929"/>
                  </a:lnTo>
                  <a:lnTo>
                    <a:pt x="260333" y="556022"/>
                  </a:lnTo>
                  <a:lnTo>
                    <a:pt x="214940" y="550107"/>
                  </a:lnTo>
                  <a:lnTo>
                    <a:pt x="170827" y="536139"/>
                  </a:lnTo>
                  <a:lnTo>
                    <a:pt x="129052" y="514075"/>
                  </a:lnTo>
                  <a:lnTo>
                    <a:pt x="90678" y="483869"/>
                  </a:lnTo>
                  <a:lnTo>
                    <a:pt x="167640" y="440435"/>
                  </a:lnTo>
                  <a:lnTo>
                    <a:pt x="34290" y="412241"/>
                  </a:lnTo>
                  <a:lnTo>
                    <a:pt x="10668" y="528827"/>
                  </a:lnTo>
                  <a:lnTo>
                    <a:pt x="86868" y="485393"/>
                  </a:lnTo>
                  <a:lnTo>
                    <a:pt x="127361" y="517314"/>
                  </a:lnTo>
                  <a:lnTo>
                    <a:pt x="172497" y="540734"/>
                  </a:lnTo>
                  <a:lnTo>
                    <a:pt x="220920" y="555152"/>
                  </a:lnTo>
                  <a:lnTo>
                    <a:pt x="271272" y="560069"/>
                  </a:lnTo>
                  <a:lnTo>
                    <a:pt x="320137" y="555572"/>
                  </a:lnTo>
                  <a:lnTo>
                    <a:pt x="366142" y="542601"/>
                  </a:lnTo>
                  <a:lnTo>
                    <a:pt x="408516" y="521941"/>
                  </a:lnTo>
                  <a:lnTo>
                    <a:pt x="446488" y="494377"/>
                  </a:lnTo>
                  <a:lnTo>
                    <a:pt x="479285" y="460691"/>
                  </a:lnTo>
                  <a:lnTo>
                    <a:pt x="506137" y="421668"/>
                  </a:lnTo>
                  <a:lnTo>
                    <a:pt x="526272" y="378092"/>
                  </a:lnTo>
                  <a:lnTo>
                    <a:pt x="538919" y="330746"/>
                  </a:lnTo>
                  <a:lnTo>
                    <a:pt x="543306" y="28041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043800" y="3765507"/>
              <a:ext cx="593725" cy="609600"/>
            </a:xfrm>
            <a:custGeom>
              <a:avLst/>
              <a:gdLst/>
              <a:ahLst/>
              <a:cxnLst/>
              <a:rect l="l" t="t" r="r" b="b"/>
              <a:pathLst>
                <a:path w="593725" h="609600">
                  <a:moveTo>
                    <a:pt x="593111" y="322950"/>
                  </a:moveTo>
                  <a:lnTo>
                    <a:pt x="592677" y="282742"/>
                  </a:lnTo>
                  <a:lnTo>
                    <a:pt x="586861" y="241387"/>
                  </a:lnTo>
                  <a:lnTo>
                    <a:pt x="575310" y="199178"/>
                  </a:lnTo>
                  <a:lnTo>
                    <a:pt x="541500" y="132719"/>
                  </a:lnTo>
                  <a:lnTo>
                    <a:pt x="515765" y="98895"/>
                  </a:lnTo>
                  <a:lnTo>
                    <a:pt x="487135" y="70181"/>
                  </a:lnTo>
                  <a:lnTo>
                    <a:pt x="456066" y="46484"/>
                  </a:lnTo>
                  <a:lnTo>
                    <a:pt x="388448" y="13768"/>
                  </a:lnTo>
                  <a:lnTo>
                    <a:pt x="316580" y="5"/>
                  </a:lnTo>
                  <a:lnTo>
                    <a:pt x="280199" y="0"/>
                  </a:lnTo>
                  <a:lnTo>
                    <a:pt x="244130" y="4453"/>
                  </a:lnTo>
                  <a:lnTo>
                    <a:pt x="174766" y="26369"/>
                  </a:lnTo>
                  <a:lnTo>
                    <a:pt x="112155" y="65009"/>
                  </a:lnTo>
                  <a:lnTo>
                    <a:pt x="59966" y="119632"/>
                  </a:lnTo>
                  <a:lnTo>
                    <a:pt x="38926" y="152705"/>
                  </a:lnTo>
                  <a:lnTo>
                    <a:pt x="21866" y="189494"/>
                  </a:lnTo>
                  <a:lnTo>
                    <a:pt x="9246" y="229908"/>
                  </a:lnTo>
                  <a:lnTo>
                    <a:pt x="1524" y="273854"/>
                  </a:lnTo>
                  <a:lnTo>
                    <a:pt x="0" y="303572"/>
                  </a:lnTo>
                  <a:lnTo>
                    <a:pt x="0" y="310430"/>
                  </a:lnTo>
                  <a:lnTo>
                    <a:pt x="2286" y="316526"/>
                  </a:lnTo>
                  <a:lnTo>
                    <a:pt x="3810" y="318304"/>
                  </a:lnTo>
                  <a:lnTo>
                    <a:pt x="3810" y="303572"/>
                  </a:lnTo>
                  <a:lnTo>
                    <a:pt x="5334" y="275378"/>
                  </a:lnTo>
                  <a:lnTo>
                    <a:pt x="13122" y="230283"/>
                  </a:lnTo>
                  <a:lnTo>
                    <a:pt x="26187" y="188921"/>
                  </a:lnTo>
                  <a:lnTo>
                    <a:pt x="44013" y="151405"/>
                  </a:lnTo>
                  <a:lnTo>
                    <a:pt x="66087" y="117848"/>
                  </a:lnTo>
                  <a:lnTo>
                    <a:pt x="91893" y="88362"/>
                  </a:lnTo>
                  <a:lnTo>
                    <a:pt x="120918" y="63061"/>
                  </a:lnTo>
                  <a:lnTo>
                    <a:pt x="186564" y="25467"/>
                  </a:lnTo>
                  <a:lnTo>
                    <a:pt x="258909" y="5968"/>
                  </a:lnTo>
                  <a:lnTo>
                    <a:pt x="296309" y="3287"/>
                  </a:lnTo>
                  <a:lnTo>
                    <a:pt x="333839" y="5470"/>
                  </a:lnTo>
                  <a:lnTo>
                    <a:pt x="407237" y="24876"/>
                  </a:lnTo>
                  <a:lnTo>
                    <a:pt x="442075" y="42327"/>
                  </a:lnTo>
                  <a:lnTo>
                    <a:pt x="474988" y="65092"/>
                  </a:lnTo>
                  <a:lnTo>
                    <a:pt x="505459" y="93286"/>
                  </a:lnTo>
                  <a:lnTo>
                    <a:pt x="532975" y="127022"/>
                  </a:lnTo>
                  <a:lnTo>
                    <a:pt x="557022" y="166412"/>
                  </a:lnTo>
                  <a:lnTo>
                    <a:pt x="581693" y="234748"/>
                  </a:lnTo>
                  <a:lnTo>
                    <a:pt x="588410" y="275705"/>
                  </a:lnTo>
                  <a:lnTo>
                    <a:pt x="589714" y="315648"/>
                  </a:lnTo>
                  <a:lnTo>
                    <a:pt x="589714" y="351576"/>
                  </a:lnTo>
                  <a:lnTo>
                    <a:pt x="593111" y="322950"/>
                  </a:lnTo>
                  <a:close/>
                </a:path>
                <a:path w="593725" h="609600">
                  <a:moveTo>
                    <a:pt x="589714" y="315648"/>
                  </a:moveTo>
                  <a:lnTo>
                    <a:pt x="588410" y="275705"/>
                  </a:lnTo>
                  <a:lnTo>
                    <a:pt x="581693" y="234748"/>
                  </a:lnTo>
                  <a:lnTo>
                    <a:pt x="569214" y="193082"/>
                  </a:lnTo>
                  <a:lnTo>
                    <a:pt x="532975" y="127022"/>
                  </a:lnTo>
                  <a:lnTo>
                    <a:pt x="505459" y="93286"/>
                  </a:lnTo>
                  <a:lnTo>
                    <a:pt x="474988" y="65092"/>
                  </a:lnTo>
                  <a:lnTo>
                    <a:pt x="442075" y="42327"/>
                  </a:lnTo>
                  <a:lnTo>
                    <a:pt x="407237" y="24876"/>
                  </a:lnTo>
                  <a:lnTo>
                    <a:pt x="370987" y="12628"/>
                  </a:lnTo>
                  <a:lnTo>
                    <a:pt x="296309" y="3287"/>
                  </a:lnTo>
                  <a:lnTo>
                    <a:pt x="258909" y="5968"/>
                  </a:lnTo>
                  <a:lnTo>
                    <a:pt x="186564" y="25467"/>
                  </a:lnTo>
                  <a:lnTo>
                    <a:pt x="120918" y="63061"/>
                  </a:lnTo>
                  <a:lnTo>
                    <a:pt x="91884" y="88373"/>
                  </a:lnTo>
                  <a:lnTo>
                    <a:pt x="66087" y="117848"/>
                  </a:lnTo>
                  <a:lnTo>
                    <a:pt x="44013" y="151405"/>
                  </a:lnTo>
                  <a:lnTo>
                    <a:pt x="26187" y="188921"/>
                  </a:lnTo>
                  <a:lnTo>
                    <a:pt x="13122" y="230283"/>
                  </a:lnTo>
                  <a:lnTo>
                    <a:pt x="5334" y="275378"/>
                  </a:lnTo>
                  <a:lnTo>
                    <a:pt x="3810" y="303572"/>
                  </a:lnTo>
                  <a:lnTo>
                    <a:pt x="25146" y="282882"/>
                  </a:lnTo>
                  <a:lnTo>
                    <a:pt x="25146" y="279188"/>
                  </a:lnTo>
                  <a:lnTo>
                    <a:pt x="28956" y="279188"/>
                  </a:lnTo>
                  <a:lnTo>
                    <a:pt x="28956" y="282998"/>
                  </a:lnTo>
                  <a:lnTo>
                    <a:pt x="50292" y="304334"/>
                  </a:lnTo>
                  <a:lnTo>
                    <a:pt x="50292" y="290618"/>
                  </a:lnTo>
                  <a:lnTo>
                    <a:pt x="51816" y="277664"/>
                  </a:lnTo>
                  <a:lnTo>
                    <a:pt x="59839" y="234951"/>
                  </a:lnTo>
                  <a:lnTo>
                    <a:pt x="73403" y="196325"/>
                  </a:lnTo>
                  <a:lnTo>
                    <a:pt x="91893" y="161901"/>
                  </a:lnTo>
                  <a:lnTo>
                    <a:pt x="141113" y="106239"/>
                  </a:lnTo>
                  <a:lnTo>
                    <a:pt x="202555" y="68948"/>
                  </a:lnTo>
                  <a:lnTo>
                    <a:pt x="270956" y="51108"/>
                  </a:lnTo>
                  <a:lnTo>
                    <a:pt x="306739" y="49703"/>
                  </a:lnTo>
                  <a:lnTo>
                    <a:pt x="342187" y="53582"/>
                  </a:lnTo>
                  <a:lnTo>
                    <a:pt x="410433" y="77544"/>
                  </a:lnTo>
                  <a:lnTo>
                    <a:pt x="471002" y="123958"/>
                  </a:lnTo>
                  <a:lnTo>
                    <a:pt x="496854" y="155904"/>
                  </a:lnTo>
                  <a:lnTo>
                    <a:pt x="518922" y="193844"/>
                  </a:lnTo>
                  <a:lnTo>
                    <a:pt x="539987" y="260340"/>
                  </a:lnTo>
                  <a:lnTo>
                    <a:pt x="543804" y="302886"/>
                  </a:lnTo>
                  <a:lnTo>
                    <a:pt x="543804" y="465054"/>
                  </a:lnTo>
                  <a:lnTo>
                    <a:pt x="547762" y="459210"/>
                  </a:lnTo>
                  <a:lnTo>
                    <a:pt x="564629" y="426360"/>
                  </a:lnTo>
                  <a:lnTo>
                    <a:pt x="577475" y="391280"/>
                  </a:lnTo>
                  <a:lnTo>
                    <a:pt x="585953" y="354275"/>
                  </a:lnTo>
                  <a:lnTo>
                    <a:pt x="589714" y="315648"/>
                  </a:lnTo>
                  <a:close/>
                </a:path>
                <a:path w="593725" h="609600">
                  <a:moveTo>
                    <a:pt x="543804" y="302886"/>
                  </a:moveTo>
                  <a:lnTo>
                    <a:pt x="539987" y="260340"/>
                  </a:lnTo>
                  <a:lnTo>
                    <a:pt x="528828" y="216704"/>
                  </a:lnTo>
                  <a:lnTo>
                    <a:pt x="496854" y="155904"/>
                  </a:lnTo>
                  <a:lnTo>
                    <a:pt x="471002" y="123958"/>
                  </a:lnTo>
                  <a:lnTo>
                    <a:pt x="441988" y="97881"/>
                  </a:lnTo>
                  <a:lnTo>
                    <a:pt x="376959" y="62820"/>
                  </a:lnTo>
                  <a:lnTo>
                    <a:pt x="306739" y="49703"/>
                  </a:lnTo>
                  <a:lnTo>
                    <a:pt x="272533" y="51007"/>
                  </a:lnTo>
                  <a:lnTo>
                    <a:pt x="202555" y="68948"/>
                  </a:lnTo>
                  <a:lnTo>
                    <a:pt x="141113" y="106239"/>
                  </a:lnTo>
                  <a:lnTo>
                    <a:pt x="91884" y="161913"/>
                  </a:lnTo>
                  <a:lnTo>
                    <a:pt x="73403" y="196325"/>
                  </a:lnTo>
                  <a:lnTo>
                    <a:pt x="59839" y="234951"/>
                  </a:lnTo>
                  <a:lnTo>
                    <a:pt x="51816" y="277664"/>
                  </a:lnTo>
                  <a:lnTo>
                    <a:pt x="50292" y="290618"/>
                  </a:lnTo>
                  <a:lnTo>
                    <a:pt x="50292" y="304334"/>
                  </a:lnTo>
                  <a:lnTo>
                    <a:pt x="27021" y="281063"/>
                  </a:lnTo>
                  <a:lnTo>
                    <a:pt x="3810" y="303572"/>
                  </a:lnTo>
                  <a:lnTo>
                    <a:pt x="3810" y="318304"/>
                  </a:lnTo>
                  <a:lnTo>
                    <a:pt x="6858" y="321860"/>
                  </a:lnTo>
                  <a:lnTo>
                    <a:pt x="12192" y="326432"/>
                  </a:lnTo>
                  <a:lnTo>
                    <a:pt x="18288" y="329480"/>
                  </a:lnTo>
                  <a:lnTo>
                    <a:pt x="28956" y="329480"/>
                  </a:lnTo>
                  <a:lnTo>
                    <a:pt x="38671" y="327479"/>
                  </a:lnTo>
                  <a:lnTo>
                    <a:pt x="46672" y="322050"/>
                  </a:lnTo>
                  <a:lnTo>
                    <a:pt x="52101" y="314049"/>
                  </a:lnTo>
                  <a:lnTo>
                    <a:pt x="54102" y="304334"/>
                  </a:lnTo>
                  <a:lnTo>
                    <a:pt x="54102" y="292904"/>
                  </a:lnTo>
                  <a:lnTo>
                    <a:pt x="54864" y="281474"/>
                  </a:lnTo>
                  <a:lnTo>
                    <a:pt x="63000" y="237176"/>
                  </a:lnTo>
                  <a:lnTo>
                    <a:pt x="77127" y="197244"/>
                  </a:lnTo>
                  <a:lnTo>
                    <a:pt x="96579" y="161800"/>
                  </a:lnTo>
                  <a:lnTo>
                    <a:pt x="120556" y="131132"/>
                  </a:lnTo>
                  <a:lnTo>
                    <a:pt x="179550" y="84437"/>
                  </a:lnTo>
                  <a:lnTo>
                    <a:pt x="248512" y="58460"/>
                  </a:lnTo>
                  <a:lnTo>
                    <a:pt x="284981" y="53647"/>
                  </a:lnTo>
                  <a:lnTo>
                    <a:pt x="321842" y="54502"/>
                  </a:lnTo>
                  <a:lnTo>
                    <a:pt x="393943" y="73864"/>
                  </a:lnTo>
                  <a:lnTo>
                    <a:pt x="427783" y="92696"/>
                  </a:lnTo>
                  <a:lnTo>
                    <a:pt x="459217" y="117845"/>
                  </a:lnTo>
                  <a:lnTo>
                    <a:pt x="487543" y="149475"/>
                  </a:lnTo>
                  <a:lnTo>
                    <a:pt x="512064" y="187748"/>
                  </a:lnTo>
                  <a:lnTo>
                    <a:pt x="534464" y="252848"/>
                  </a:lnTo>
                  <a:lnTo>
                    <a:pt x="539624" y="294950"/>
                  </a:lnTo>
                  <a:lnTo>
                    <a:pt x="539624" y="349064"/>
                  </a:lnTo>
                  <a:lnTo>
                    <a:pt x="540853" y="343843"/>
                  </a:lnTo>
                  <a:lnTo>
                    <a:pt x="543804" y="302886"/>
                  </a:lnTo>
                  <a:close/>
                </a:path>
                <a:path w="593725" h="609600">
                  <a:moveTo>
                    <a:pt x="217193" y="468771"/>
                  </a:moveTo>
                  <a:lnTo>
                    <a:pt x="64770" y="411776"/>
                  </a:lnTo>
                  <a:lnTo>
                    <a:pt x="58674" y="410252"/>
                  </a:lnTo>
                  <a:lnTo>
                    <a:pt x="11430" y="547412"/>
                  </a:lnTo>
                  <a:lnTo>
                    <a:pt x="10822" y="554663"/>
                  </a:lnTo>
                  <a:lnTo>
                    <a:pt x="12287" y="561413"/>
                  </a:lnTo>
                  <a:lnTo>
                    <a:pt x="15609" y="567450"/>
                  </a:lnTo>
                  <a:lnTo>
                    <a:pt x="20574" y="572558"/>
                  </a:lnTo>
                  <a:lnTo>
                    <a:pt x="23622" y="574191"/>
                  </a:lnTo>
                  <a:lnTo>
                    <a:pt x="23622" y="530648"/>
                  </a:lnTo>
                  <a:lnTo>
                    <a:pt x="54102" y="513579"/>
                  </a:lnTo>
                  <a:lnTo>
                    <a:pt x="54102" y="461306"/>
                  </a:lnTo>
                  <a:lnTo>
                    <a:pt x="84582" y="441494"/>
                  </a:lnTo>
                  <a:lnTo>
                    <a:pt x="84582" y="467750"/>
                  </a:lnTo>
                  <a:lnTo>
                    <a:pt x="121803" y="475620"/>
                  </a:lnTo>
                  <a:lnTo>
                    <a:pt x="180594" y="443018"/>
                  </a:lnTo>
                  <a:lnTo>
                    <a:pt x="187452" y="489500"/>
                  </a:lnTo>
                  <a:lnTo>
                    <a:pt x="187452" y="496169"/>
                  </a:lnTo>
                  <a:lnTo>
                    <a:pt x="204978" y="486452"/>
                  </a:lnTo>
                  <a:lnTo>
                    <a:pt x="210954" y="481987"/>
                  </a:lnTo>
                  <a:lnTo>
                    <a:pt x="215074" y="475879"/>
                  </a:lnTo>
                  <a:lnTo>
                    <a:pt x="217193" y="468771"/>
                  </a:lnTo>
                  <a:close/>
                </a:path>
                <a:path w="593725" h="609600">
                  <a:moveTo>
                    <a:pt x="71451" y="503863"/>
                  </a:moveTo>
                  <a:lnTo>
                    <a:pt x="23622" y="530648"/>
                  </a:lnTo>
                  <a:lnTo>
                    <a:pt x="60198" y="557318"/>
                  </a:lnTo>
                  <a:lnTo>
                    <a:pt x="71451" y="503863"/>
                  </a:lnTo>
                  <a:close/>
                </a:path>
                <a:path w="593725" h="609600">
                  <a:moveTo>
                    <a:pt x="96579" y="489791"/>
                  </a:moveTo>
                  <a:lnTo>
                    <a:pt x="71451" y="503863"/>
                  </a:lnTo>
                  <a:lnTo>
                    <a:pt x="60198" y="557318"/>
                  </a:lnTo>
                  <a:lnTo>
                    <a:pt x="23622" y="530648"/>
                  </a:lnTo>
                  <a:lnTo>
                    <a:pt x="23622" y="574191"/>
                  </a:lnTo>
                  <a:lnTo>
                    <a:pt x="27217" y="576118"/>
                  </a:lnTo>
                  <a:lnTo>
                    <a:pt x="34290" y="577606"/>
                  </a:lnTo>
                  <a:lnTo>
                    <a:pt x="41362" y="576951"/>
                  </a:lnTo>
                  <a:lnTo>
                    <a:pt x="48006" y="574082"/>
                  </a:lnTo>
                  <a:lnTo>
                    <a:pt x="89916" y="550612"/>
                  </a:lnTo>
                  <a:lnTo>
                    <a:pt x="89916" y="513122"/>
                  </a:lnTo>
                  <a:lnTo>
                    <a:pt x="90678" y="504740"/>
                  </a:lnTo>
                  <a:lnTo>
                    <a:pt x="92202" y="496358"/>
                  </a:lnTo>
                  <a:lnTo>
                    <a:pt x="96579" y="489791"/>
                  </a:lnTo>
                  <a:close/>
                </a:path>
                <a:path w="593725" h="609600">
                  <a:moveTo>
                    <a:pt x="28956" y="279188"/>
                  </a:moveTo>
                  <a:lnTo>
                    <a:pt x="25146" y="279188"/>
                  </a:lnTo>
                  <a:lnTo>
                    <a:pt x="27021" y="281063"/>
                  </a:lnTo>
                  <a:lnTo>
                    <a:pt x="28956" y="279188"/>
                  </a:lnTo>
                  <a:close/>
                </a:path>
                <a:path w="593725" h="609600">
                  <a:moveTo>
                    <a:pt x="27021" y="281063"/>
                  </a:moveTo>
                  <a:lnTo>
                    <a:pt x="25146" y="279188"/>
                  </a:lnTo>
                  <a:lnTo>
                    <a:pt x="25146" y="282882"/>
                  </a:lnTo>
                  <a:lnTo>
                    <a:pt x="27021" y="281063"/>
                  </a:lnTo>
                  <a:close/>
                </a:path>
                <a:path w="593725" h="609600">
                  <a:moveTo>
                    <a:pt x="28956" y="282998"/>
                  </a:moveTo>
                  <a:lnTo>
                    <a:pt x="28956" y="279188"/>
                  </a:lnTo>
                  <a:lnTo>
                    <a:pt x="27021" y="281063"/>
                  </a:lnTo>
                  <a:lnTo>
                    <a:pt x="28956" y="282998"/>
                  </a:lnTo>
                  <a:close/>
                </a:path>
                <a:path w="593725" h="609600">
                  <a:moveTo>
                    <a:pt x="84582" y="441494"/>
                  </a:moveTo>
                  <a:lnTo>
                    <a:pt x="54102" y="461306"/>
                  </a:lnTo>
                  <a:lnTo>
                    <a:pt x="79289" y="466631"/>
                  </a:lnTo>
                  <a:lnTo>
                    <a:pt x="84582" y="441494"/>
                  </a:lnTo>
                  <a:close/>
                </a:path>
                <a:path w="593725" h="609600">
                  <a:moveTo>
                    <a:pt x="79289" y="466631"/>
                  </a:moveTo>
                  <a:lnTo>
                    <a:pt x="54102" y="461306"/>
                  </a:lnTo>
                  <a:lnTo>
                    <a:pt x="54102" y="513579"/>
                  </a:lnTo>
                  <a:lnTo>
                    <a:pt x="71451" y="503863"/>
                  </a:lnTo>
                  <a:lnTo>
                    <a:pt x="79289" y="466631"/>
                  </a:lnTo>
                  <a:close/>
                </a:path>
                <a:path w="593725" h="609600">
                  <a:moveTo>
                    <a:pt x="84582" y="467750"/>
                  </a:moveTo>
                  <a:lnTo>
                    <a:pt x="84582" y="441494"/>
                  </a:lnTo>
                  <a:lnTo>
                    <a:pt x="79289" y="466631"/>
                  </a:lnTo>
                  <a:lnTo>
                    <a:pt x="84582" y="467750"/>
                  </a:lnTo>
                  <a:close/>
                </a:path>
                <a:path w="593725" h="609600">
                  <a:moveTo>
                    <a:pt x="132068" y="493323"/>
                  </a:moveTo>
                  <a:lnTo>
                    <a:pt x="129540" y="491024"/>
                  </a:lnTo>
                  <a:lnTo>
                    <a:pt x="122753" y="486583"/>
                  </a:lnTo>
                  <a:lnTo>
                    <a:pt x="115252" y="484642"/>
                  </a:lnTo>
                  <a:lnTo>
                    <a:pt x="107465" y="485130"/>
                  </a:lnTo>
                  <a:lnTo>
                    <a:pt x="89916" y="513122"/>
                  </a:lnTo>
                  <a:lnTo>
                    <a:pt x="92964" y="520742"/>
                  </a:lnTo>
                  <a:lnTo>
                    <a:pt x="99060" y="526076"/>
                  </a:lnTo>
                  <a:lnTo>
                    <a:pt x="102633" y="529139"/>
                  </a:lnTo>
                  <a:lnTo>
                    <a:pt x="124206" y="531410"/>
                  </a:lnTo>
                  <a:lnTo>
                    <a:pt x="124206" y="547063"/>
                  </a:lnTo>
                  <a:lnTo>
                    <a:pt x="128016" y="549484"/>
                  </a:lnTo>
                  <a:lnTo>
                    <a:pt x="128016" y="529124"/>
                  </a:lnTo>
                  <a:lnTo>
                    <a:pt x="132068" y="493323"/>
                  </a:lnTo>
                  <a:close/>
                </a:path>
                <a:path w="593725" h="609600">
                  <a:moveTo>
                    <a:pt x="102633" y="529139"/>
                  </a:moveTo>
                  <a:lnTo>
                    <a:pt x="99060" y="526076"/>
                  </a:lnTo>
                  <a:lnTo>
                    <a:pt x="92964" y="520742"/>
                  </a:lnTo>
                  <a:lnTo>
                    <a:pt x="89916" y="513122"/>
                  </a:lnTo>
                  <a:lnTo>
                    <a:pt x="89916" y="550612"/>
                  </a:lnTo>
                  <a:lnTo>
                    <a:pt x="95250" y="547625"/>
                  </a:lnTo>
                  <a:lnTo>
                    <a:pt x="95250" y="528362"/>
                  </a:lnTo>
                  <a:lnTo>
                    <a:pt x="102633" y="529139"/>
                  </a:lnTo>
                  <a:close/>
                </a:path>
                <a:path w="593725" h="609600">
                  <a:moveTo>
                    <a:pt x="112740" y="537830"/>
                  </a:moveTo>
                  <a:lnTo>
                    <a:pt x="109728" y="535220"/>
                  </a:lnTo>
                  <a:lnTo>
                    <a:pt x="102633" y="529139"/>
                  </a:lnTo>
                  <a:lnTo>
                    <a:pt x="95250" y="528362"/>
                  </a:lnTo>
                  <a:lnTo>
                    <a:pt x="108843" y="540013"/>
                  </a:lnTo>
                  <a:lnTo>
                    <a:pt x="112740" y="537830"/>
                  </a:lnTo>
                  <a:close/>
                </a:path>
                <a:path w="593725" h="609600">
                  <a:moveTo>
                    <a:pt x="108843" y="540013"/>
                  </a:moveTo>
                  <a:lnTo>
                    <a:pt x="95250" y="528362"/>
                  </a:lnTo>
                  <a:lnTo>
                    <a:pt x="95250" y="547625"/>
                  </a:lnTo>
                  <a:lnTo>
                    <a:pt x="108843" y="540013"/>
                  </a:lnTo>
                  <a:close/>
                </a:path>
                <a:path w="593725" h="609600">
                  <a:moveTo>
                    <a:pt x="187452" y="496169"/>
                  </a:moveTo>
                  <a:lnTo>
                    <a:pt x="187452" y="489500"/>
                  </a:lnTo>
                  <a:lnTo>
                    <a:pt x="121803" y="475620"/>
                  </a:lnTo>
                  <a:lnTo>
                    <a:pt x="96774" y="489500"/>
                  </a:lnTo>
                  <a:lnTo>
                    <a:pt x="96579" y="489791"/>
                  </a:lnTo>
                  <a:lnTo>
                    <a:pt x="99822" y="487976"/>
                  </a:lnTo>
                  <a:lnTo>
                    <a:pt x="107465" y="485130"/>
                  </a:lnTo>
                  <a:lnTo>
                    <a:pt x="115252" y="484642"/>
                  </a:lnTo>
                  <a:lnTo>
                    <a:pt x="122753" y="486583"/>
                  </a:lnTo>
                  <a:lnTo>
                    <a:pt x="129540" y="491024"/>
                  </a:lnTo>
                  <a:lnTo>
                    <a:pt x="132068" y="493323"/>
                  </a:lnTo>
                  <a:lnTo>
                    <a:pt x="132588" y="488738"/>
                  </a:lnTo>
                  <a:lnTo>
                    <a:pt x="143256" y="498644"/>
                  </a:lnTo>
                  <a:lnTo>
                    <a:pt x="152400" y="506264"/>
                  </a:lnTo>
                  <a:lnTo>
                    <a:pt x="160471" y="511129"/>
                  </a:lnTo>
                  <a:lnTo>
                    <a:pt x="187452" y="496169"/>
                  </a:lnTo>
                  <a:close/>
                </a:path>
                <a:path w="593725" h="609600">
                  <a:moveTo>
                    <a:pt x="124206" y="531410"/>
                  </a:moveTo>
                  <a:lnTo>
                    <a:pt x="102633" y="529139"/>
                  </a:lnTo>
                  <a:lnTo>
                    <a:pt x="109728" y="535220"/>
                  </a:lnTo>
                  <a:lnTo>
                    <a:pt x="112740" y="537830"/>
                  </a:lnTo>
                  <a:lnTo>
                    <a:pt x="124206" y="531410"/>
                  </a:lnTo>
                  <a:close/>
                </a:path>
                <a:path w="593725" h="609600">
                  <a:moveTo>
                    <a:pt x="589714" y="351576"/>
                  </a:moveTo>
                  <a:lnTo>
                    <a:pt x="589714" y="315648"/>
                  </a:lnTo>
                  <a:lnTo>
                    <a:pt x="585953" y="354275"/>
                  </a:lnTo>
                  <a:lnTo>
                    <a:pt x="577475" y="391280"/>
                  </a:lnTo>
                  <a:lnTo>
                    <a:pt x="547762" y="459210"/>
                  </a:lnTo>
                  <a:lnTo>
                    <a:pt x="503363" y="517009"/>
                  </a:lnTo>
                  <a:lnTo>
                    <a:pt x="447062" y="562244"/>
                  </a:lnTo>
                  <a:lnTo>
                    <a:pt x="381648" y="592483"/>
                  </a:lnTo>
                  <a:lnTo>
                    <a:pt x="309906" y="605296"/>
                  </a:lnTo>
                  <a:lnTo>
                    <a:pt x="272533" y="604407"/>
                  </a:lnTo>
                  <a:lnTo>
                    <a:pt x="234624" y="598249"/>
                  </a:lnTo>
                  <a:lnTo>
                    <a:pt x="196526" y="586519"/>
                  </a:lnTo>
                  <a:lnTo>
                    <a:pt x="158588" y="568913"/>
                  </a:lnTo>
                  <a:lnTo>
                    <a:pt x="121158" y="545126"/>
                  </a:lnTo>
                  <a:lnTo>
                    <a:pt x="112740" y="537830"/>
                  </a:lnTo>
                  <a:lnTo>
                    <a:pt x="108843" y="540013"/>
                  </a:lnTo>
                  <a:lnTo>
                    <a:pt x="154021" y="570833"/>
                  </a:lnTo>
                  <a:lnTo>
                    <a:pt x="192034" y="588881"/>
                  </a:lnTo>
                  <a:lnTo>
                    <a:pt x="230274" y="601089"/>
                  </a:lnTo>
                  <a:lnTo>
                    <a:pt x="268391" y="607749"/>
                  </a:lnTo>
                  <a:lnTo>
                    <a:pt x="306739" y="609086"/>
                  </a:lnTo>
                  <a:lnTo>
                    <a:pt x="342851" y="605598"/>
                  </a:lnTo>
                  <a:lnTo>
                    <a:pt x="412608" y="584776"/>
                  </a:lnTo>
                  <a:lnTo>
                    <a:pt x="474859" y="547631"/>
                  </a:lnTo>
                  <a:lnTo>
                    <a:pt x="526796" y="496508"/>
                  </a:lnTo>
                  <a:lnTo>
                    <a:pt x="565615" y="433754"/>
                  </a:lnTo>
                  <a:lnTo>
                    <a:pt x="588511" y="361717"/>
                  </a:lnTo>
                  <a:lnTo>
                    <a:pt x="589714" y="351576"/>
                  </a:lnTo>
                  <a:close/>
                </a:path>
                <a:path w="593725" h="609600">
                  <a:moveTo>
                    <a:pt x="124206" y="547063"/>
                  </a:moveTo>
                  <a:lnTo>
                    <a:pt x="124206" y="531410"/>
                  </a:lnTo>
                  <a:lnTo>
                    <a:pt x="112740" y="537830"/>
                  </a:lnTo>
                  <a:lnTo>
                    <a:pt x="121158" y="545126"/>
                  </a:lnTo>
                  <a:lnTo>
                    <a:pt x="124206" y="547063"/>
                  </a:lnTo>
                  <a:close/>
                </a:path>
                <a:path w="593725" h="609600">
                  <a:moveTo>
                    <a:pt x="187452" y="489500"/>
                  </a:moveTo>
                  <a:lnTo>
                    <a:pt x="180594" y="443018"/>
                  </a:lnTo>
                  <a:lnTo>
                    <a:pt x="121803" y="475620"/>
                  </a:lnTo>
                  <a:lnTo>
                    <a:pt x="187452" y="489500"/>
                  </a:lnTo>
                  <a:close/>
                </a:path>
                <a:path w="593725" h="609600">
                  <a:moveTo>
                    <a:pt x="157375" y="512845"/>
                  </a:moveTo>
                  <a:lnTo>
                    <a:pt x="147066" y="506264"/>
                  </a:lnTo>
                  <a:lnTo>
                    <a:pt x="137922" y="498644"/>
                  </a:lnTo>
                  <a:lnTo>
                    <a:pt x="132068" y="493323"/>
                  </a:lnTo>
                  <a:lnTo>
                    <a:pt x="128016" y="529124"/>
                  </a:lnTo>
                  <a:lnTo>
                    <a:pt x="157375" y="512845"/>
                  </a:lnTo>
                  <a:close/>
                </a:path>
                <a:path w="593725" h="609600">
                  <a:moveTo>
                    <a:pt x="543804" y="465054"/>
                  </a:moveTo>
                  <a:lnTo>
                    <a:pt x="543804" y="302886"/>
                  </a:lnTo>
                  <a:lnTo>
                    <a:pt x="540853" y="343843"/>
                  </a:lnTo>
                  <a:lnTo>
                    <a:pt x="531705" y="382718"/>
                  </a:lnTo>
                  <a:lnTo>
                    <a:pt x="516933" y="419013"/>
                  </a:lnTo>
                  <a:lnTo>
                    <a:pt x="497110" y="452234"/>
                  </a:lnTo>
                  <a:lnTo>
                    <a:pt x="472809" y="481885"/>
                  </a:lnTo>
                  <a:lnTo>
                    <a:pt x="413063" y="528491"/>
                  </a:lnTo>
                  <a:lnTo>
                    <a:pt x="342275" y="554865"/>
                  </a:lnTo>
                  <a:lnTo>
                    <a:pt x="304173" y="559227"/>
                  </a:lnTo>
                  <a:lnTo>
                    <a:pt x="265028" y="557043"/>
                  </a:lnTo>
                  <a:lnTo>
                    <a:pt x="225413" y="547818"/>
                  </a:lnTo>
                  <a:lnTo>
                    <a:pt x="185901" y="531057"/>
                  </a:lnTo>
                  <a:lnTo>
                    <a:pt x="157375" y="512845"/>
                  </a:lnTo>
                  <a:lnTo>
                    <a:pt x="128016" y="529124"/>
                  </a:lnTo>
                  <a:lnTo>
                    <a:pt x="128016" y="549484"/>
                  </a:lnTo>
                  <a:lnTo>
                    <a:pt x="158588" y="568913"/>
                  </a:lnTo>
                  <a:lnTo>
                    <a:pt x="196526" y="586519"/>
                  </a:lnTo>
                  <a:lnTo>
                    <a:pt x="234624" y="598249"/>
                  </a:lnTo>
                  <a:lnTo>
                    <a:pt x="272533" y="604407"/>
                  </a:lnTo>
                  <a:lnTo>
                    <a:pt x="309906" y="605296"/>
                  </a:lnTo>
                  <a:lnTo>
                    <a:pt x="346394" y="601220"/>
                  </a:lnTo>
                  <a:lnTo>
                    <a:pt x="415320" y="579390"/>
                  </a:lnTo>
                  <a:lnTo>
                    <a:pt x="476526" y="541349"/>
                  </a:lnTo>
                  <a:lnTo>
                    <a:pt x="527224" y="489528"/>
                  </a:lnTo>
                  <a:lnTo>
                    <a:pt x="543804" y="465054"/>
                  </a:lnTo>
                  <a:close/>
                </a:path>
                <a:path w="593725" h="609600">
                  <a:moveTo>
                    <a:pt x="160471" y="511129"/>
                  </a:moveTo>
                  <a:lnTo>
                    <a:pt x="152400" y="506264"/>
                  </a:lnTo>
                  <a:lnTo>
                    <a:pt x="143256" y="498644"/>
                  </a:lnTo>
                  <a:lnTo>
                    <a:pt x="132588" y="488738"/>
                  </a:lnTo>
                  <a:lnTo>
                    <a:pt x="132068" y="493323"/>
                  </a:lnTo>
                  <a:lnTo>
                    <a:pt x="137922" y="498644"/>
                  </a:lnTo>
                  <a:lnTo>
                    <a:pt x="147066" y="506264"/>
                  </a:lnTo>
                  <a:lnTo>
                    <a:pt x="157375" y="512845"/>
                  </a:lnTo>
                  <a:lnTo>
                    <a:pt x="160471" y="511129"/>
                  </a:lnTo>
                  <a:close/>
                </a:path>
                <a:path w="593725" h="609600">
                  <a:moveTo>
                    <a:pt x="539624" y="349064"/>
                  </a:moveTo>
                  <a:lnTo>
                    <a:pt x="539624" y="294950"/>
                  </a:lnTo>
                  <a:lnTo>
                    <a:pt x="538003" y="335644"/>
                  </a:lnTo>
                  <a:lnTo>
                    <a:pt x="530157" y="374426"/>
                  </a:lnTo>
                  <a:lnTo>
                    <a:pt x="516641" y="410787"/>
                  </a:lnTo>
                  <a:lnTo>
                    <a:pt x="498009" y="444223"/>
                  </a:lnTo>
                  <a:lnTo>
                    <a:pt x="447617" y="500291"/>
                  </a:lnTo>
                  <a:lnTo>
                    <a:pt x="383422" y="538580"/>
                  </a:lnTo>
                  <a:lnTo>
                    <a:pt x="309906" y="555032"/>
                  </a:lnTo>
                  <a:lnTo>
                    <a:pt x="270956" y="553816"/>
                  </a:lnTo>
                  <a:lnTo>
                    <a:pt x="231374" y="545617"/>
                  </a:lnTo>
                  <a:lnTo>
                    <a:pt x="191670" y="529935"/>
                  </a:lnTo>
                  <a:lnTo>
                    <a:pt x="160471" y="511129"/>
                  </a:lnTo>
                  <a:lnTo>
                    <a:pt x="157375" y="512845"/>
                  </a:lnTo>
                  <a:lnTo>
                    <a:pt x="185901" y="531057"/>
                  </a:lnTo>
                  <a:lnTo>
                    <a:pt x="225413" y="547818"/>
                  </a:lnTo>
                  <a:lnTo>
                    <a:pt x="265028" y="557043"/>
                  </a:lnTo>
                  <a:lnTo>
                    <a:pt x="304173" y="559227"/>
                  </a:lnTo>
                  <a:lnTo>
                    <a:pt x="342275" y="554865"/>
                  </a:lnTo>
                  <a:lnTo>
                    <a:pt x="413063" y="528491"/>
                  </a:lnTo>
                  <a:lnTo>
                    <a:pt x="472809" y="481885"/>
                  </a:lnTo>
                  <a:lnTo>
                    <a:pt x="497110" y="452234"/>
                  </a:lnTo>
                  <a:lnTo>
                    <a:pt x="516933" y="419013"/>
                  </a:lnTo>
                  <a:lnTo>
                    <a:pt x="531705" y="382718"/>
                  </a:lnTo>
                  <a:lnTo>
                    <a:pt x="539624" y="3490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53549" y="3106196"/>
            <a:ext cx="151382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118" dirty="0">
                <a:solidFill>
                  <a:srgbClr val="FF0000"/>
                </a:solidFill>
                <a:latin typeface="Trebuchet MS"/>
                <a:cs typeface="Trebuchet MS"/>
              </a:rPr>
              <a:t>Feedback</a:t>
            </a:r>
            <a:r>
              <a:rPr sz="1904" spc="-10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spc="-18" dirty="0">
                <a:solidFill>
                  <a:srgbClr val="FF0000"/>
                </a:solidFill>
                <a:latin typeface="Trebuchet MS"/>
                <a:cs typeface="Trebuchet MS"/>
              </a:rPr>
              <a:t>Loop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5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dirty="0"/>
              <a:t>G</a:t>
            </a:r>
            <a:r>
              <a:rPr spc="7" dirty="0"/>
              <a:t>r</a:t>
            </a:r>
            <a:r>
              <a:rPr dirty="0"/>
              <a:t>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14587" y="1882600"/>
            <a:ext cx="11462223" cy="1959447"/>
          </a:xfrm>
          <a:prstGeom prst="rect">
            <a:avLst/>
          </a:prstGeom>
        </p:spPr>
        <p:txBody>
          <a:bodyPr vert="horz" wrap="square" lIns="0" tIns="0" rIns="0" bIns="0" rtlCol="0" anchor="t" anchorCtr="0" compatLnSpc="1">
            <a:spAutoFit/>
          </a:bodyPr>
          <a:lstStyle/>
          <a:p>
            <a:pPr marL="473275" marR="512221" indent="-457189">
              <a:lnSpc>
                <a:spcPts val="2147"/>
              </a:lnSpc>
              <a:buFont typeface="Times New Roman"/>
              <a:buChar char="•"/>
              <a:tabLst>
                <a:tab pos="473275" algn="l"/>
              </a:tabLst>
            </a:pPr>
            <a:r>
              <a:rPr sz="1867" b="1" spc="-27" dirty="0">
                <a:latin typeface="Times New Roman"/>
                <a:cs typeface="Times New Roman"/>
              </a:rPr>
              <a:t>F</a:t>
            </a:r>
            <a:r>
              <a:rPr sz="1867" b="1" spc="-13" dirty="0">
                <a:latin typeface="Times New Roman"/>
                <a:cs typeface="Times New Roman"/>
              </a:rPr>
              <a:t>air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-13" dirty="0">
                <a:latin typeface="Times New Roman"/>
                <a:cs typeface="Times New Roman"/>
              </a:rPr>
              <a:t>e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dirty="0">
                <a:latin typeface="Times New Roman"/>
                <a:cs typeface="Times New Roman"/>
              </a:rPr>
              <a:t>s</a:t>
            </a:r>
            <a:r>
              <a:rPr sz="1867" b="1" spc="7" dirty="0">
                <a:latin typeface="Times New Roman"/>
                <a:cs typeface="Times New Roman"/>
              </a:rPr>
              <a:t> </a:t>
            </a:r>
            <a:r>
              <a:rPr sz="1867" b="1" spc="-13" dirty="0">
                <a:latin typeface="Times New Roman"/>
                <a:cs typeface="Times New Roman"/>
              </a:rPr>
              <a:t>c</a:t>
            </a:r>
            <a:r>
              <a:rPr sz="1867" b="1" dirty="0">
                <a:latin typeface="Times New Roman"/>
                <a:cs typeface="Times New Roman"/>
              </a:rPr>
              <a:t>o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-13" dirty="0">
                <a:latin typeface="Times New Roman"/>
                <a:cs typeface="Times New Roman"/>
              </a:rPr>
              <a:t>cer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: </a:t>
            </a:r>
            <a:r>
              <a:rPr sz="1867" spc="-27" dirty="0">
                <a:latin typeface="Times New Roman"/>
                <a:cs typeface="Times New Roman"/>
              </a:rPr>
              <a:t>T</a:t>
            </a:r>
            <a:r>
              <a:rPr sz="1867" spc="-13" dirty="0">
                <a:latin typeface="Times New Roman"/>
                <a:cs typeface="Times New Roman"/>
              </a:rPr>
              <a:t>he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b="1" spc="-7" dirty="0">
                <a:latin typeface="Times New Roman"/>
                <a:cs typeface="Times New Roman"/>
              </a:rPr>
              <a:t>unf</a:t>
            </a:r>
            <a:r>
              <a:rPr sz="1867" b="1" spc="-13" dirty="0">
                <a:latin typeface="Times New Roman"/>
                <a:cs typeface="Times New Roman"/>
              </a:rPr>
              <a:t>air</a:t>
            </a:r>
            <a:r>
              <a:rPr sz="1867" b="1" dirty="0">
                <a:latin typeface="Times New Roman"/>
                <a:cs typeface="Times New Roman"/>
              </a:rPr>
              <a:t> </a:t>
            </a:r>
            <a:r>
              <a:rPr sz="1867" b="1" spc="-13" dirty="0">
                <a:latin typeface="Times New Roman"/>
                <a:cs typeface="Times New Roman"/>
              </a:rPr>
              <a:t>rec</a:t>
            </a:r>
            <a:r>
              <a:rPr sz="1867" b="1" dirty="0">
                <a:latin typeface="Times New Roman"/>
                <a:cs typeface="Times New Roman"/>
              </a:rPr>
              <a:t>o</a:t>
            </a:r>
            <a:r>
              <a:rPr sz="1867" b="1" spc="-7" dirty="0">
                <a:latin typeface="Times New Roman"/>
                <a:cs typeface="Times New Roman"/>
              </a:rPr>
              <a:t>mm</a:t>
            </a:r>
            <a:r>
              <a:rPr sz="1867" b="1" spc="-13" dirty="0">
                <a:latin typeface="Times New Roman"/>
                <a:cs typeface="Times New Roman"/>
              </a:rPr>
              <a:t>e</a:t>
            </a:r>
            <a:r>
              <a:rPr sz="1867" b="1" spc="-7" dirty="0">
                <a:latin typeface="Times New Roman"/>
                <a:cs typeface="Times New Roman"/>
              </a:rPr>
              <a:t>nd</a:t>
            </a:r>
            <a:r>
              <a:rPr sz="1867" b="1" dirty="0">
                <a:latin typeface="Times New Roman"/>
                <a:cs typeface="Times New Roman"/>
              </a:rPr>
              <a:t>a</a:t>
            </a:r>
            <a:r>
              <a:rPr sz="1867" b="1" spc="-7" dirty="0">
                <a:latin typeface="Times New Roman"/>
                <a:cs typeface="Times New Roman"/>
              </a:rPr>
              <a:t>t</a:t>
            </a:r>
            <a:r>
              <a:rPr sz="1867" b="1" spc="-13" dirty="0">
                <a:latin typeface="Times New Roman"/>
                <a:cs typeface="Times New Roman"/>
              </a:rPr>
              <a:t>i</a:t>
            </a:r>
            <a:r>
              <a:rPr sz="1867" b="1" dirty="0">
                <a:latin typeface="Times New Roman"/>
                <a:cs typeface="Times New Roman"/>
              </a:rPr>
              <a:t>on</a:t>
            </a:r>
            <a:r>
              <a:rPr sz="1867" b="1" spc="-7" dirty="0">
                <a:latin typeface="Times New Roman"/>
                <a:cs typeface="Times New Roman"/>
              </a:rPr>
              <a:t> qu</a:t>
            </a:r>
            <a:r>
              <a:rPr sz="1867" b="1" spc="-13" dirty="0">
                <a:latin typeface="Times New Roman"/>
                <a:cs typeface="Times New Roman"/>
              </a:rPr>
              <a:t>ali</a:t>
            </a:r>
            <a:r>
              <a:rPr sz="1867" b="1" spc="-7" dirty="0">
                <a:latin typeface="Times New Roman"/>
                <a:cs typeface="Times New Roman"/>
              </a:rPr>
              <a:t>t</a:t>
            </a:r>
            <a:r>
              <a:rPr sz="1867" b="1" dirty="0">
                <a:latin typeface="Times New Roman"/>
                <a:cs typeface="Times New Roman"/>
              </a:rPr>
              <a:t>y</a:t>
            </a:r>
            <a:r>
              <a:rPr sz="1867" b="1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bet</a:t>
            </a:r>
            <a:r>
              <a:rPr sz="1867" dirty="0">
                <a:latin typeface="Times New Roman"/>
                <a:cs typeface="Times New Roman"/>
              </a:rPr>
              <a:t>w</a:t>
            </a:r>
            <a:r>
              <a:rPr sz="1867" spc="-13" dirty="0">
                <a:latin typeface="Times New Roman"/>
                <a:cs typeface="Times New Roman"/>
              </a:rPr>
              <a:t>ee</a:t>
            </a:r>
            <a:r>
              <a:rPr sz="1867" dirty="0">
                <a:latin typeface="Times New Roman"/>
                <a:cs typeface="Times New Roman"/>
              </a:rPr>
              <a:t>n </a:t>
            </a:r>
            <a:r>
              <a:rPr sz="1867" b="1" spc="-7" dirty="0">
                <a:latin typeface="Times New Roman"/>
                <a:cs typeface="Times New Roman"/>
              </a:rPr>
              <a:t>u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spc="-13" dirty="0">
                <a:latin typeface="Times New Roman"/>
                <a:cs typeface="Times New Roman"/>
              </a:rPr>
              <a:t>er</a:t>
            </a:r>
            <a:r>
              <a:rPr sz="1867" b="1" dirty="0">
                <a:latin typeface="Times New Roman"/>
                <a:cs typeface="Times New Roman"/>
              </a:rPr>
              <a:t> </a:t>
            </a:r>
            <a:r>
              <a:rPr sz="1867" b="1" spc="-13" dirty="0">
                <a:latin typeface="Times New Roman"/>
                <a:cs typeface="Times New Roman"/>
              </a:rPr>
              <a:t>gr</a:t>
            </a:r>
            <a:r>
              <a:rPr sz="1867" b="1" dirty="0">
                <a:latin typeface="Times New Roman"/>
                <a:cs typeface="Times New Roman"/>
              </a:rPr>
              <a:t>o</a:t>
            </a:r>
            <a:r>
              <a:rPr sz="1867" b="1" spc="-7" dirty="0">
                <a:latin typeface="Times New Roman"/>
                <a:cs typeface="Times New Roman"/>
              </a:rPr>
              <a:t>up</a:t>
            </a:r>
            <a:r>
              <a:rPr sz="1867" b="1" dirty="0">
                <a:latin typeface="Times New Roman"/>
                <a:cs typeface="Times New Roman"/>
              </a:rPr>
              <a:t>s</a:t>
            </a:r>
            <a:r>
              <a:rPr sz="1867" b="1" spc="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w</a:t>
            </a:r>
            <a:r>
              <a:rPr sz="1867" spc="-13" dirty="0">
                <a:latin typeface="Times New Roman"/>
                <a:cs typeface="Times New Roman"/>
              </a:rPr>
              <a:t>it</a:t>
            </a:r>
            <a:r>
              <a:rPr sz="1867" dirty="0">
                <a:latin typeface="Times New Roman"/>
                <a:cs typeface="Times New Roman"/>
              </a:rPr>
              <a:t>h </a:t>
            </a:r>
            <a:r>
              <a:rPr sz="1867" spc="-13" dirty="0">
                <a:latin typeface="Times New Roman"/>
                <a:cs typeface="Times New Roman"/>
              </a:rPr>
              <a:t>di</a:t>
            </a:r>
            <a:r>
              <a:rPr sz="1867" spc="-7" dirty="0">
                <a:latin typeface="Times New Roman"/>
                <a:cs typeface="Times New Roman"/>
              </a:rPr>
              <a:t>ff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ent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activit</a:t>
            </a:r>
            <a:r>
              <a:rPr sz="1867" dirty="0">
                <a:latin typeface="Times New Roman"/>
                <a:cs typeface="Times New Roman"/>
              </a:rPr>
              <a:t>y </a:t>
            </a:r>
            <a:r>
              <a:rPr sz="1867" spc="-13" dirty="0">
                <a:latin typeface="Times New Roman"/>
                <a:cs typeface="Times New Roman"/>
              </a:rPr>
              <a:t>level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, 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.g., </a:t>
            </a:r>
            <a:r>
              <a:rPr sz="1867" spc="-13" dirty="0">
                <a:latin typeface="Times New Roman"/>
                <a:cs typeface="Times New Roman"/>
              </a:rPr>
              <a:t>nu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be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inte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acti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.</a:t>
            </a:r>
            <a:endParaRPr sz="1867">
              <a:latin typeface="Times New Roman"/>
              <a:cs typeface="Times New Roman"/>
            </a:endParaRPr>
          </a:p>
          <a:p>
            <a:pPr marL="473275" indent="-457189">
              <a:spcBef>
                <a:spcPts val="360"/>
              </a:spcBef>
              <a:buFont typeface="Times New Roman"/>
              <a:buChar char="•"/>
              <a:tabLst>
                <a:tab pos="473275" algn="l"/>
              </a:tabLst>
            </a:pPr>
            <a:r>
              <a:rPr sz="1867" dirty="0">
                <a:latin typeface="Times New Roman"/>
                <a:cs typeface="Times New Roman"/>
              </a:rPr>
              <a:t>Un</a:t>
            </a: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ai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ne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c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-7" dirty="0">
                <a:latin typeface="Times New Roman"/>
                <a:cs typeface="Times New Roman"/>
              </a:rPr>
              <a:t>rr</a:t>
            </a:r>
            <a:r>
              <a:rPr sz="1867" spc="-13" dirty="0">
                <a:latin typeface="Times New Roman"/>
                <a:cs typeface="Times New Roman"/>
              </a:rPr>
              <a:t>ent</a:t>
            </a:r>
            <a:r>
              <a:rPr sz="1867" spc="-7" dirty="0">
                <a:latin typeface="Times New Roman"/>
                <a:cs typeface="Times New Roman"/>
              </a:rPr>
              <a:t> r</a:t>
            </a:r>
            <a:r>
              <a:rPr sz="1867" spc="-13" dirty="0">
                <a:latin typeface="Times New Roman"/>
                <a:cs typeface="Times New Roman"/>
              </a:rPr>
              <a:t>eco</a:t>
            </a:r>
            <a:r>
              <a:rPr sz="1867" spc="-27" dirty="0">
                <a:latin typeface="Times New Roman"/>
                <a:cs typeface="Times New Roman"/>
              </a:rPr>
              <a:t>mm</a:t>
            </a:r>
            <a:r>
              <a:rPr sz="1867" spc="-13" dirty="0">
                <a:latin typeface="Times New Roman"/>
                <a:cs typeface="Times New Roman"/>
              </a:rPr>
              <a:t>ende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y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te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:</a:t>
            </a:r>
            <a:endParaRPr sz="1867">
              <a:latin typeface="Times New Roman"/>
              <a:cs typeface="Times New Roman"/>
            </a:endParaRPr>
          </a:p>
          <a:p>
            <a:pPr marL="1006661" lvl="1" indent="-380990">
              <a:spcBef>
                <a:spcPts val="573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1867" dirty="0">
                <a:latin typeface="Times New Roman"/>
                <a:cs typeface="Times New Roman"/>
              </a:rPr>
              <a:t>A</a:t>
            </a:r>
            <a:r>
              <a:rPr sz="1867" spc="-13" dirty="0">
                <a:latin typeface="Times New Roman"/>
                <a:cs typeface="Times New Roman"/>
              </a:rPr>
              <a:t>ctive</a:t>
            </a:r>
            <a:r>
              <a:rPr sz="1867" dirty="0">
                <a:latin typeface="Times New Roman"/>
                <a:cs typeface="Times New Roman"/>
              </a:rPr>
              <a:t> 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onl</a:t>
            </a:r>
            <a:r>
              <a:rPr sz="1867" dirty="0">
                <a:latin typeface="Times New Roman"/>
                <a:cs typeface="Times New Roman"/>
              </a:rPr>
              <a:t>y </a:t>
            </a:r>
            <a:r>
              <a:rPr sz="1867" spc="-13" dirty="0">
                <a:latin typeface="Times New Roman"/>
                <a:cs typeface="Times New Roman"/>
              </a:rPr>
              <a:t>account</a:t>
            </a:r>
            <a:r>
              <a:rPr sz="1867" spc="-7" dirty="0">
                <a:latin typeface="Times New Roman"/>
                <a:cs typeface="Times New Roman"/>
              </a:rPr>
              <a:t> f</a:t>
            </a:r>
            <a:r>
              <a:rPr sz="1867" dirty="0">
                <a:latin typeface="Times New Roman"/>
                <a:cs typeface="Times New Roman"/>
              </a:rPr>
              <a:t>or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spc="-7" dirty="0">
                <a:latin typeface="Times New Roman"/>
                <a:cs typeface="Times New Roman"/>
              </a:rPr>
              <a:t>m</a:t>
            </a:r>
            <a:r>
              <a:rPr sz="1867" b="1" spc="-13" dirty="0">
                <a:latin typeface="Times New Roman"/>
                <a:cs typeface="Times New Roman"/>
              </a:rPr>
              <a:t>al</a:t>
            </a:r>
            <a:r>
              <a:rPr sz="1867" b="1" spc="-7" dirty="0">
                <a:latin typeface="Times New Roman"/>
                <a:cs typeface="Times New Roman"/>
              </a:rPr>
              <a:t>l </a:t>
            </a:r>
            <a:r>
              <a:rPr sz="1867" dirty="0">
                <a:latin typeface="Times New Roman"/>
                <a:cs typeface="Times New Roman"/>
              </a:rPr>
              <a:t>p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opo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ti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.</a:t>
            </a:r>
            <a:endParaRPr sz="1867">
              <a:latin typeface="Times New Roman"/>
              <a:cs typeface="Times New Roman"/>
            </a:endParaRPr>
          </a:p>
          <a:p>
            <a:pPr marL="1006661" marR="6773" lvl="1" indent="-380990">
              <a:lnSpc>
                <a:spcPct val="101400"/>
              </a:lnSpc>
              <a:spcBef>
                <a:spcPts val="1180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1867" spc="-27" dirty="0">
                <a:latin typeface="Times New Roman"/>
                <a:cs typeface="Times New Roman"/>
              </a:rPr>
              <a:t>T</a:t>
            </a:r>
            <a:r>
              <a:rPr sz="1867" spc="-13" dirty="0">
                <a:latin typeface="Times New Roman"/>
                <a:cs typeface="Times New Roman"/>
              </a:rPr>
              <a:t>he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ave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age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eco</a:t>
            </a:r>
            <a:r>
              <a:rPr sz="1867" spc="-27" dirty="0">
                <a:latin typeface="Times New Roman"/>
                <a:cs typeface="Times New Roman"/>
              </a:rPr>
              <a:t>mm</a:t>
            </a:r>
            <a:r>
              <a:rPr sz="1867" spc="-13" dirty="0">
                <a:latin typeface="Times New Roman"/>
                <a:cs typeface="Times New Roman"/>
              </a:rPr>
              <a:t>endati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qualit</a:t>
            </a:r>
            <a:r>
              <a:rPr sz="1867" dirty="0">
                <a:latin typeface="Times New Roman"/>
                <a:cs typeface="Times New Roman"/>
              </a:rPr>
              <a:t>y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the</a:t>
            </a:r>
            <a:r>
              <a:rPr sz="1867" spc="133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s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al</a:t>
            </a:r>
            <a:r>
              <a:rPr sz="1867" spc="-7" dirty="0">
                <a:latin typeface="Times New Roman"/>
                <a:cs typeface="Times New Roman"/>
              </a:rPr>
              <a:t>l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g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oup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(</a:t>
            </a:r>
            <a:r>
              <a:rPr sz="1867" i="1" spc="-13" dirty="0">
                <a:latin typeface="Times New Roman"/>
                <a:cs typeface="Times New Roman"/>
              </a:rPr>
              <a:t>active</a:t>
            </a:r>
            <a:r>
              <a:rPr sz="1867" dirty="0">
                <a:latin typeface="Times New Roman"/>
                <a:cs typeface="Times New Roman"/>
              </a:rPr>
              <a:t>)</a:t>
            </a:r>
            <a:r>
              <a:rPr sz="1867" spc="120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is</a:t>
            </a:r>
            <a:r>
              <a:rPr sz="1867" spc="133" dirty="0">
                <a:latin typeface="Times New Roman"/>
                <a:cs typeface="Times New Roman"/>
              </a:rPr>
              <a:t> 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spc="-13" dirty="0">
                <a:latin typeface="Times New Roman"/>
                <a:cs typeface="Times New Roman"/>
              </a:rPr>
              <a:t>i</a:t>
            </a:r>
            <a:r>
              <a:rPr sz="1867" b="1" dirty="0">
                <a:latin typeface="Times New Roman"/>
                <a:cs typeface="Times New Roman"/>
              </a:rPr>
              <a:t>g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-13" dirty="0">
                <a:latin typeface="Times New Roman"/>
                <a:cs typeface="Times New Roman"/>
              </a:rPr>
              <a:t>i</a:t>
            </a:r>
            <a:r>
              <a:rPr sz="1867" b="1" spc="-7" dirty="0">
                <a:latin typeface="Times New Roman"/>
                <a:cs typeface="Times New Roman"/>
              </a:rPr>
              <a:t>f</a:t>
            </a:r>
            <a:r>
              <a:rPr sz="1867" b="1" spc="-13" dirty="0">
                <a:latin typeface="Times New Roman"/>
                <a:cs typeface="Times New Roman"/>
              </a:rPr>
              <a:t>ic</a:t>
            </a:r>
            <a:r>
              <a:rPr sz="1867" b="1" dirty="0">
                <a:latin typeface="Times New Roman"/>
                <a:cs typeface="Times New Roman"/>
              </a:rPr>
              <a:t>a</a:t>
            </a:r>
            <a:r>
              <a:rPr sz="1867" b="1" spc="-7" dirty="0">
                <a:latin typeface="Times New Roman"/>
                <a:cs typeface="Times New Roman"/>
              </a:rPr>
              <a:t>nt</a:t>
            </a:r>
            <a:r>
              <a:rPr sz="1867" b="1" spc="-13" dirty="0">
                <a:latin typeface="Times New Roman"/>
                <a:cs typeface="Times New Roman"/>
              </a:rPr>
              <a:t>l</a:t>
            </a:r>
            <a:r>
              <a:rPr sz="1867" b="1" dirty="0">
                <a:latin typeface="Times New Roman"/>
                <a:cs typeface="Times New Roman"/>
              </a:rPr>
              <a:t>y</a:t>
            </a:r>
            <a:r>
              <a:rPr sz="1867" b="1" spc="127" dirty="0">
                <a:latin typeface="Times New Roman"/>
                <a:cs typeface="Times New Roman"/>
              </a:rPr>
              <a:t> </a:t>
            </a:r>
            <a:r>
              <a:rPr sz="1867" b="1" spc="-7" dirty="0">
                <a:latin typeface="Times New Roman"/>
                <a:cs typeface="Times New Roman"/>
              </a:rPr>
              <a:t>b</a:t>
            </a:r>
            <a:r>
              <a:rPr sz="1867" b="1" dirty="0">
                <a:latin typeface="Times New Roman"/>
                <a:cs typeface="Times New Roman"/>
              </a:rPr>
              <a:t>e</a:t>
            </a:r>
            <a:r>
              <a:rPr sz="1867" b="1" spc="-13" dirty="0">
                <a:latin typeface="Times New Roman"/>
                <a:cs typeface="Times New Roman"/>
              </a:rPr>
              <a:t>tter</a:t>
            </a:r>
            <a:r>
              <a:rPr sz="1867" b="1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tha</a:t>
            </a:r>
            <a:r>
              <a:rPr sz="1867" dirty="0">
                <a:latin typeface="Times New Roman"/>
                <a:cs typeface="Times New Roman"/>
              </a:rPr>
              <a:t>n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that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on </a:t>
            </a:r>
            <a:r>
              <a:rPr sz="1867" spc="-13" dirty="0">
                <a:latin typeface="Times New Roman"/>
                <a:cs typeface="Times New Roman"/>
              </a:rPr>
              <a:t>the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aini</a:t>
            </a:r>
            <a:r>
              <a:rPr sz="1867" dirty="0">
                <a:latin typeface="Times New Roman"/>
                <a:cs typeface="Times New Roman"/>
              </a:rPr>
              <a:t>ng 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aj</a:t>
            </a:r>
            <a:r>
              <a:rPr sz="1867" dirty="0">
                <a:latin typeface="Times New Roman"/>
                <a:cs typeface="Times New Roman"/>
              </a:rPr>
              <a:t>o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it</a:t>
            </a:r>
            <a:r>
              <a:rPr sz="1867" dirty="0">
                <a:latin typeface="Times New Roman"/>
                <a:cs typeface="Times New Roman"/>
              </a:rPr>
              <a:t>y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(</a:t>
            </a:r>
            <a:r>
              <a:rPr sz="1867" i="1" spc="-13" dirty="0">
                <a:latin typeface="Times New Roman"/>
                <a:cs typeface="Times New Roman"/>
              </a:rPr>
              <a:t>inactive</a:t>
            </a:r>
            <a:r>
              <a:rPr sz="1867" dirty="0">
                <a:latin typeface="Times New Roman"/>
                <a:cs typeface="Times New Roman"/>
              </a:rPr>
              <a:t>)</a:t>
            </a:r>
            <a:r>
              <a:rPr sz="1867" spc="-7" dirty="0">
                <a:latin typeface="Times New Roman"/>
                <a:cs typeface="Times New Roman"/>
              </a:rPr>
              <a:t> f</a:t>
            </a:r>
            <a:r>
              <a:rPr sz="1867" dirty="0">
                <a:latin typeface="Times New Roman"/>
                <a:cs typeface="Times New Roman"/>
              </a:rPr>
              <a:t>or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al</a:t>
            </a:r>
            <a:r>
              <a:rPr sz="1867" spc="-7" dirty="0">
                <a:latin typeface="Times New Roman"/>
                <a:cs typeface="Times New Roman"/>
              </a:rPr>
              <a:t>l </a:t>
            </a:r>
            <a:r>
              <a:rPr sz="1867" spc="-13" dirty="0">
                <a:latin typeface="Times New Roman"/>
                <a:cs typeface="Times New Roman"/>
              </a:rPr>
              <a:t>ba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eline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.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18762" y="3932407"/>
            <a:ext cx="2790309" cy="2313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995423" y="4011168"/>
            <a:ext cx="2474976" cy="2288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617215" y="4019297"/>
            <a:ext cx="959103" cy="1580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352499" y="4370069"/>
            <a:ext cx="1760220" cy="1760220"/>
          </a:xfrm>
          <a:custGeom>
            <a:avLst/>
            <a:gdLst/>
            <a:ahLst/>
            <a:cxnLst/>
            <a:rect l="l" t="t" r="r" b="b"/>
            <a:pathLst>
              <a:path w="1320164" h="1320164">
                <a:moveTo>
                  <a:pt x="455974" y="32290"/>
                </a:moveTo>
                <a:lnTo>
                  <a:pt x="415861" y="46763"/>
                </a:lnTo>
                <a:lnTo>
                  <a:pt x="377137" y="63612"/>
                </a:lnTo>
                <a:lnTo>
                  <a:pt x="339875" y="82737"/>
                </a:lnTo>
                <a:lnTo>
                  <a:pt x="304147" y="104040"/>
                </a:lnTo>
                <a:lnTo>
                  <a:pt x="270024" y="127420"/>
                </a:lnTo>
                <a:lnTo>
                  <a:pt x="237580" y="152779"/>
                </a:lnTo>
                <a:lnTo>
                  <a:pt x="206886" y="180016"/>
                </a:lnTo>
                <a:lnTo>
                  <a:pt x="178014" y="209034"/>
                </a:lnTo>
                <a:lnTo>
                  <a:pt x="151038" y="239731"/>
                </a:lnTo>
                <a:lnTo>
                  <a:pt x="126028" y="272009"/>
                </a:lnTo>
                <a:lnTo>
                  <a:pt x="103057" y="305769"/>
                </a:lnTo>
                <a:lnTo>
                  <a:pt x="82198" y="340910"/>
                </a:lnTo>
                <a:lnTo>
                  <a:pt x="63522" y="377335"/>
                </a:lnTo>
                <a:lnTo>
                  <a:pt x="47103" y="414942"/>
                </a:lnTo>
                <a:lnTo>
                  <a:pt x="33011" y="453634"/>
                </a:lnTo>
                <a:lnTo>
                  <a:pt x="21319" y="493309"/>
                </a:lnTo>
                <a:lnTo>
                  <a:pt x="12100" y="533870"/>
                </a:lnTo>
                <a:lnTo>
                  <a:pt x="5426" y="575217"/>
                </a:lnTo>
                <a:lnTo>
                  <a:pt x="1368" y="617250"/>
                </a:lnTo>
                <a:lnTo>
                  <a:pt x="0" y="659870"/>
                </a:lnTo>
                <a:lnTo>
                  <a:pt x="2187" y="713990"/>
                </a:lnTo>
                <a:lnTo>
                  <a:pt x="8636" y="766905"/>
                </a:lnTo>
                <a:lnTo>
                  <a:pt x="19178" y="818445"/>
                </a:lnTo>
                <a:lnTo>
                  <a:pt x="33641" y="868442"/>
                </a:lnTo>
                <a:lnTo>
                  <a:pt x="51857" y="916723"/>
                </a:lnTo>
                <a:lnTo>
                  <a:pt x="73655" y="963121"/>
                </a:lnTo>
                <a:lnTo>
                  <a:pt x="98866" y="1007465"/>
                </a:lnTo>
                <a:lnTo>
                  <a:pt x="127319" y="1049585"/>
                </a:lnTo>
                <a:lnTo>
                  <a:pt x="158846" y="1089311"/>
                </a:lnTo>
                <a:lnTo>
                  <a:pt x="193275" y="1126474"/>
                </a:lnTo>
                <a:lnTo>
                  <a:pt x="230438" y="1160904"/>
                </a:lnTo>
                <a:lnTo>
                  <a:pt x="270165" y="1192430"/>
                </a:lnTo>
                <a:lnTo>
                  <a:pt x="312285" y="1220884"/>
                </a:lnTo>
                <a:lnTo>
                  <a:pt x="356628" y="1246095"/>
                </a:lnTo>
                <a:lnTo>
                  <a:pt x="403026" y="1267893"/>
                </a:lnTo>
                <a:lnTo>
                  <a:pt x="451308" y="1286108"/>
                </a:lnTo>
                <a:lnTo>
                  <a:pt x="501304" y="1300572"/>
                </a:lnTo>
                <a:lnTo>
                  <a:pt x="552844" y="1311113"/>
                </a:lnTo>
                <a:lnTo>
                  <a:pt x="605759" y="1317562"/>
                </a:lnTo>
                <a:lnTo>
                  <a:pt x="659879" y="1319750"/>
                </a:lnTo>
                <a:lnTo>
                  <a:pt x="714000" y="1317562"/>
                </a:lnTo>
                <a:lnTo>
                  <a:pt x="766915" y="1311113"/>
                </a:lnTo>
                <a:lnTo>
                  <a:pt x="818457" y="1300572"/>
                </a:lnTo>
                <a:lnTo>
                  <a:pt x="868453" y="1286108"/>
                </a:lnTo>
                <a:lnTo>
                  <a:pt x="916736" y="1267893"/>
                </a:lnTo>
                <a:lnTo>
                  <a:pt x="963135" y="1246095"/>
                </a:lnTo>
                <a:lnTo>
                  <a:pt x="1007480" y="1220884"/>
                </a:lnTo>
                <a:lnTo>
                  <a:pt x="1049601" y="1192430"/>
                </a:lnTo>
                <a:lnTo>
                  <a:pt x="1089328" y="1160904"/>
                </a:lnTo>
                <a:lnTo>
                  <a:pt x="1126492" y="1126474"/>
                </a:lnTo>
                <a:lnTo>
                  <a:pt x="1160923" y="1089311"/>
                </a:lnTo>
                <a:lnTo>
                  <a:pt x="1192450" y="1049585"/>
                </a:lnTo>
                <a:lnTo>
                  <a:pt x="1220905" y="1007465"/>
                </a:lnTo>
                <a:lnTo>
                  <a:pt x="1246116" y="963121"/>
                </a:lnTo>
                <a:lnTo>
                  <a:pt x="1267915" y="916723"/>
                </a:lnTo>
                <a:lnTo>
                  <a:pt x="1286132" y="868442"/>
                </a:lnTo>
                <a:lnTo>
                  <a:pt x="1300595" y="818445"/>
                </a:lnTo>
                <a:lnTo>
                  <a:pt x="1311137" y="766905"/>
                </a:lnTo>
                <a:lnTo>
                  <a:pt x="1317587" y="713990"/>
                </a:lnTo>
                <a:lnTo>
                  <a:pt x="1319774" y="659870"/>
                </a:lnTo>
                <a:lnTo>
                  <a:pt x="659879" y="659870"/>
                </a:lnTo>
                <a:lnTo>
                  <a:pt x="455974" y="32290"/>
                </a:lnTo>
                <a:close/>
              </a:path>
              <a:path w="1320164" h="1320164">
                <a:moveTo>
                  <a:pt x="659879" y="0"/>
                </a:moveTo>
                <a:lnTo>
                  <a:pt x="659879" y="659870"/>
                </a:lnTo>
                <a:lnTo>
                  <a:pt x="1319774" y="659870"/>
                </a:lnTo>
                <a:lnTo>
                  <a:pt x="1317587" y="605750"/>
                </a:lnTo>
                <a:lnTo>
                  <a:pt x="1311137" y="552835"/>
                </a:lnTo>
                <a:lnTo>
                  <a:pt x="1300595" y="501294"/>
                </a:lnTo>
                <a:lnTo>
                  <a:pt x="1286132" y="451299"/>
                </a:lnTo>
                <a:lnTo>
                  <a:pt x="1267915" y="403017"/>
                </a:lnTo>
                <a:lnTo>
                  <a:pt x="1246116" y="356620"/>
                </a:lnTo>
                <a:lnTo>
                  <a:pt x="1220905" y="312277"/>
                </a:lnTo>
                <a:lnTo>
                  <a:pt x="1192450" y="270158"/>
                </a:lnTo>
                <a:lnTo>
                  <a:pt x="1160923" y="230432"/>
                </a:lnTo>
                <a:lnTo>
                  <a:pt x="1126492" y="193270"/>
                </a:lnTo>
                <a:lnTo>
                  <a:pt x="1089328" y="158841"/>
                </a:lnTo>
                <a:lnTo>
                  <a:pt x="1049601" y="127315"/>
                </a:lnTo>
                <a:lnTo>
                  <a:pt x="1007480" y="98862"/>
                </a:lnTo>
                <a:lnTo>
                  <a:pt x="963135" y="73652"/>
                </a:lnTo>
                <a:lnTo>
                  <a:pt x="916736" y="51855"/>
                </a:lnTo>
                <a:lnTo>
                  <a:pt x="868453" y="33640"/>
                </a:lnTo>
                <a:lnTo>
                  <a:pt x="818457" y="19177"/>
                </a:lnTo>
                <a:lnTo>
                  <a:pt x="766915" y="8636"/>
                </a:lnTo>
                <a:lnTo>
                  <a:pt x="714000" y="2187"/>
                </a:lnTo>
                <a:lnTo>
                  <a:pt x="659879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2960465" y="4370079"/>
            <a:ext cx="272627" cy="880533"/>
          </a:xfrm>
          <a:custGeom>
            <a:avLst/>
            <a:gdLst/>
            <a:ahLst/>
            <a:cxnLst/>
            <a:rect l="l" t="t" r="r" b="b"/>
            <a:pathLst>
              <a:path w="204469" h="660400">
                <a:moveTo>
                  <a:pt x="200639" y="0"/>
                </a:moveTo>
                <a:lnTo>
                  <a:pt x="162373" y="1299"/>
                </a:lnTo>
                <a:lnTo>
                  <a:pt x="124300" y="4810"/>
                </a:lnTo>
                <a:lnTo>
                  <a:pt x="86515" y="10516"/>
                </a:lnTo>
                <a:lnTo>
                  <a:pt x="49111" y="18402"/>
                </a:lnTo>
                <a:lnTo>
                  <a:pt x="12186" y="28453"/>
                </a:lnTo>
                <a:lnTo>
                  <a:pt x="0" y="32282"/>
                </a:lnTo>
                <a:lnTo>
                  <a:pt x="203905" y="659862"/>
                </a:lnTo>
                <a:lnTo>
                  <a:pt x="200639" y="0"/>
                </a:lnTo>
                <a:close/>
              </a:path>
            </a:pathLst>
          </a:custGeom>
          <a:solidFill>
            <a:srgbClr val="B0DD7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064257" y="5539231"/>
            <a:ext cx="544575" cy="365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097876" y="5571409"/>
            <a:ext cx="406557" cy="22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3131756" y="5593877"/>
            <a:ext cx="33951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70784" y="4669536"/>
            <a:ext cx="459232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3002613" y="4702411"/>
            <a:ext cx="321817" cy="2259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3036487" y="4724180"/>
            <a:ext cx="25484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1173" y="3985392"/>
            <a:ext cx="26289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Ra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ti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o b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tw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ee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200" b="1" spc="-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ive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 and 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ive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 u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ser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17213" y="5078602"/>
            <a:ext cx="1846580" cy="676487"/>
          </a:xfrm>
          <a:custGeom>
            <a:avLst/>
            <a:gdLst/>
            <a:ahLst/>
            <a:cxnLst/>
            <a:rect l="l" t="t" r="r" b="b"/>
            <a:pathLst>
              <a:path w="1384935" h="507364">
                <a:moveTo>
                  <a:pt x="0" y="507360"/>
                </a:moveTo>
                <a:lnTo>
                  <a:pt x="1384828" y="507360"/>
                </a:lnTo>
                <a:lnTo>
                  <a:pt x="1384828" y="0"/>
                </a:lnTo>
                <a:lnTo>
                  <a:pt x="0" y="0"/>
                </a:lnTo>
                <a:lnTo>
                  <a:pt x="0" y="50736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4510023" y="5416844"/>
            <a:ext cx="68580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065" y="0"/>
                </a:lnTo>
              </a:path>
            </a:pathLst>
          </a:custGeom>
          <a:ln w="52335">
            <a:solidFill>
              <a:srgbClr val="FF7C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4588886" y="5327184"/>
            <a:ext cx="498687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067" spc="-4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067" spc="73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067" spc="-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067" spc="-7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067" spc="-4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067" spc="27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endParaRPr sz="1067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59237" y="5416844"/>
            <a:ext cx="68580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065" y="0"/>
                </a:lnTo>
              </a:path>
            </a:pathLst>
          </a:custGeom>
          <a:ln w="52335">
            <a:solidFill>
              <a:srgbClr val="B0DD7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5438094" y="5327184"/>
            <a:ext cx="397087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067" spc="-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067" spc="-7" dirty="0">
                <a:solidFill>
                  <a:srgbClr val="404040"/>
                </a:solidFill>
                <a:latin typeface="Arial"/>
                <a:cs typeface="Arial"/>
              </a:rPr>
              <a:t>ct</a:t>
            </a:r>
            <a:r>
              <a:rPr sz="1067" spc="-1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67" spc="-107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endParaRPr sz="1067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50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714587" y="6604285"/>
            <a:ext cx="467021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er-or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20" dirty="0">
                <a:latin typeface="Times New Roman"/>
                <a:cs typeface="Times New Roman"/>
              </a:rPr>
              <a:t>mm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7" dirty="0">
                <a:latin typeface="Times New Roman"/>
                <a:cs typeface="Times New Roman"/>
              </a:rPr>
              <a:t>WWW</a:t>
            </a:r>
            <a:r>
              <a:rPr sz="1333" dirty="0">
                <a:latin typeface="Times New Roman"/>
                <a:cs typeface="Times New Roman"/>
              </a:rPr>
              <a:t>’21</a:t>
            </a:r>
            <a:r>
              <a:rPr sz="1333" spc="-7" dirty="0">
                <a:latin typeface="Arial"/>
                <a:cs typeface="Arial"/>
              </a:rPr>
              <a:t>.</a:t>
            </a:r>
            <a:endParaRPr sz="13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4270" y="2703291"/>
            <a:ext cx="8144087" cy="3307080"/>
          </a:xfrm>
          <a:custGeom>
            <a:avLst/>
            <a:gdLst/>
            <a:ahLst/>
            <a:cxnLst/>
            <a:rect l="l" t="t" r="r" b="b"/>
            <a:pathLst>
              <a:path w="6108065" h="2480310">
                <a:moveTo>
                  <a:pt x="0" y="2479822"/>
                </a:moveTo>
                <a:lnTo>
                  <a:pt x="6107582" y="2479822"/>
                </a:lnTo>
                <a:lnTo>
                  <a:pt x="6107582" y="0"/>
                </a:lnTo>
                <a:lnTo>
                  <a:pt x="0" y="0"/>
                </a:lnTo>
                <a:lnTo>
                  <a:pt x="0" y="2479822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b="1" dirty="0" err="1">
                <a:latin typeface="Times New Roman"/>
                <a:cs typeface="Times New Roman"/>
              </a:rPr>
              <a:t>Active</a:t>
            </a:r>
            <a:r>
              <a:rPr b="1" dirty="0">
                <a:latin typeface="Times New Roman"/>
                <a:cs typeface="Times New Roman"/>
              </a:rPr>
              <a:t> vs. </a:t>
            </a:r>
            <a:r>
              <a:rPr lang="cs-CZ" b="1" dirty="0" err="1">
                <a:latin typeface="Times New Roman"/>
                <a:cs typeface="Times New Roman"/>
              </a:rPr>
              <a:t>I</a:t>
            </a:r>
            <a:r>
              <a:rPr b="1" dirty="0" err="1">
                <a:latin typeface="Times New Roman"/>
                <a:cs typeface="Times New Roman"/>
              </a:rPr>
              <a:t>nactive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cs typeface="Times New Roman"/>
              </a:rPr>
              <a:t>groups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14587" y="1725772"/>
            <a:ext cx="10541000" cy="73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2200"/>
              </a:lnSpc>
            </a:pPr>
            <a:r>
              <a:rPr sz="2400" spc="-7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ide: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ement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i</a:t>
            </a:r>
            <a:r>
              <a:rPr sz="2400" dirty="0">
                <a:latin typeface="Times New Roman"/>
                <a:cs typeface="Times New Roman"/>
              </a:rPr>
              <a:t>n r</a:t>
            </a:r>
            <a:r>
              <a:rPr sz="2400" spc="-13" dirty="0">
                <a:latin typeface="Times New Roman"/>
                <a:cs typeface="Times New Roman"/>
              </a:rPr>
              <a:t>ecommende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ma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-13" dirty="0">
                <a:latin typeface="Times New Roman"/>
                <a:cs typeface="Times New Roman"/>
              </a:rPr>
              <a:t>come</a:t>
            </a:r>
            <a:r>
              <a:rPr sz="2400" dirty="0">
                <a:latin typeface="Times New Roman"/>
                <a:cs typeface="Times New Roman"/>
              </a:rPr>
              <a:t> fr</a:t>
            </a:r>
            <a:r>
              <a:rPr sz="2400" spc="-20" dirty="0">
                <a:latin typeface="Times New Roman"/>
                <a:cs typeface="Times New Roman"/>
              </a:rPr>
              <a:t>om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20904" y="3826049"/>
            <a:ext cx="1325033" cy="307777"/>
          </a:xfrm>
          <a:prstGeom prst="rect">
            <a:avLst/>
          </a:prstGeom>
          <a:solidFill>
            <a:srgbClr val="F2F2F2"/>
          </a:solidFill>
          <a:ln w="25399">
            <a:solidFill>
              <a:srgbClr val="BFBFB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8243" marR="188802" indent="-219281">
              <a:lnSpc>
                <a:spcPts val="1213"/>
              </a:lnSpc>
            </a:pPr>
            <a:r>
              <a:rPr sz="1067" spc="-7" dirty="0">
                <a:latin typeface="Arial"/>
                <a:cs typeface="Arial"/>
              </a:rPr>
              <a:t>R</a:t>
            </a:r>
            <a:r>
              <a:rPr sz="1067" spc="7" dirty="0">
                <a:latin typeface="Arial"/>
                <a:cs typeface="Arial"/>
              </a:rPr>
              <a:t>e</a:t>
            </a:r>
            <a:r>
              <a:rPr sz="1067" dirty="0">
                <a:latin typeface="Arial"/>
                <a:cs typeface="Arial"/>
              </a:rPr>
              <a:t>c</a:t>
            </a:r>
            <a:r>
              <a:rPr sz="1067" spc="7" dirty="0">
                <a:latin typeface="Arial"/>
                <a:cs typeface="Arial"/>
              </a:rPr>
              <a:t>o</a:t>
            </a:r>
            <a:r>
              <a:rPr sz="1067" spc="-7" dirty="0">
                <a:latin typeface="Arial"/>
                <a:cs typeface="Arial"/>
              </a:rPr>
              <a:t>mm</a:t>
            </a:r>
            <a:r>
              <a:rPr sz="1067" spc="7" dirty="0">
                <a:latin typeface="Arial"/>
                <a:cs typeface="Arial"/>
              </a:rPr>
              <a:t>ende</a:t>
            </a:r>
            <a:r>
              <a:rPr sz="1067" dirty="0">
                <a:latin typeface="Arial"/>
                <a:cs typeface="Arial"/>
              </a:rPr>
              <a:t>r</a:t>
            </a:r>
            <a:r>
              <a:rPr sz="1067" dirty="0">
                <a:latin typeface="Times New Roman"/>
                <a:cs typeface="Times New Roman"/>
              </a:rPr>
              <a:t> </a:t>
            </a:r>
            <a:r>
              <a:rPr sz="1067" spc="-7" dirty="0">
                <a:latin typeface="Arial"/>
                <a:cs typeface="Arial"/>
              </a:rPr>
              <a:t>Syst</a:t>
            </a:r>
            <a:r>
              <a:rPr sz="1067" spc="7" dirty="0">
                <a:latin typeface="Arial"/>
                <a:cs typeface="Arial"/>
              </a:rPr>
              <a:t>e</a:t>
            </a:r>
            <a:r>
              <a:rPr sz="1067" dirty="0">
                <a:latin typeface="Arial"/>
                <a:cs typeface="Arial"/>
              </a:rPr>
              <a:t>m</a:t>
            </a:r>
            <a:endParaRPr sz="1067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2655" y="4435855"/>
            <a:ext cx="613663" cy="1511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8050785" y="2968753"/>
            <a:ext cx="605535" cy="1410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36415" y="3009393"/>
            <a:ext cx="560831" cy="1056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836415" y="4521201"/>
            <a:ext cx="536447" cy="1141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979737" y="3278234"/>
            <a:ext cx="776393" cy="839893"/>
          </a:xfrm>
          <a:custGeom>
            <a:avLst/>
            <a:gdLst/>
            <a:ahLst/>
            <a:cxnLst/>
            <a:rect l="l" t="t" r="r" b="b"/>
            <a:pathLst>
              <a:path w="582294" h="629919">
                <a:moveTo>
                  <a:pt x="543318" y="0"/>
                </a:moveTo>
                <a:lnTo>
                  <a:pt x="72897" y="284"/>
                </a:lnTo>
                <a:lnTo>
                  <a:pt x="41430" y="24755"/>
                </a:lnTo>
                <a:lnTo>
                  <a:pt x="38804" y="38816"/>
                </a:lnTo>
                <a:lnTo>
                  <a:pt x="38804" y="551806"/>
                </a:lnTo>
                <a:lnTo>
                  <a:pt x="4117" y="552250"/>
                </a:lnTo>
                <a:lnTo>
                  <a:pt x="15013" y="559377"/>
                </a:lnTo>
                <a:lnTo>
                  <a:pt x="19264" y="573575"/>
                </a:lnTo>
                <a:lnTo>
                  <a:pt x="12915" y="585700"/>
                </a:lnTo>
                <a:lnTo>
                  <a:pt x="0" y="590623"/>
                </a:lnTo>
                <a:lnTo>
                  <a:pt x="38522" y="595324"/>
                </a:lnTo>
                <a:lnTo>
                  <a:pt x="34313" y="608758"/>
                </a:lnTo>
                <a:lnTo>
                  <a:pt x="25830" y="619579"/>
                </a:lnTo>
                <a:lnTo>
                  <a:pt x="14062" y="626797"/>
                </a:lnTo>
                <a:lnTo>
                  <a:pt x="0" y="629424"/>
                </a:lnTo>
                <a:lnTo>
                  <a:pt x="470411" y="629141"/>
                </a:lnTo>
                <a:lnTo>
                  <a:pt x="483845" y="624931"/>
                </a:lnTo>
                <a:lnTo>
                  <a:pt x="494668" y="616448"/>
                </a:lnTo>
                <a:lnTo>
                  <a:pt x="501889" y="604682"/>
                </a:lnTo>
                <a:lnTo>
                  <a:pt x="504517" y="590623"/>
                </a:lnTo>
                <a:lnTo>
                  <a:pt x="504517" y="77617"/>
                </a:lnTo>
                <a:lnTo>
                  <a:pt x="519498" y="77335"/>
                </a:lnTo>
                <a:lnTo>
                  <a:pt x="82316" y="77335"/>
                </a:lnTo>
                <a:lnTo>
                  <a:pt x="66935" y="73673"/>
                </a:lnTo>
                <a:lnTo>
                  <a:pt x="59078" y="63880"/>
                </a:lnTo>
                <a:lnTo>
                  <a:pt x="62042" y="48162"/>
                </a:lnTo>
                <a:lnTo>
                  <a:pt x="71143" y="39978"/>
                </a:lnTo>
                <a:lnTo>
                  <a:pt x="116418" y="38816"/>
                </a:lnTo>
                <a:lnTo>
                  <a:pt x="581193" y="38816"/>
                </a:lnTo>
                <a:lnTo>
                  <a:pt x="581847" y="34095"/>
                </a:lnTo>
                <a:lnTo>
                  <a:pt x="577632" y="20664"/>
                </a:lnTo>
                <a:lnTo>
                  <a:pt x="569146" y="9844"/>
                </a:lnTo>
                <a:lnTo>
                  <a:pt x="557377" y="2626"/>
                </a:lnTo>
                <a:lnTo>
                  <a:pt x="543318" y="0"/>
                </a:lnTo>
                <a:close/>
              </a:path>
              <a:path w="582294" h="629919">
                <a:moveTo>
                  <a:pt x="116418" y="38816"/>
                </a:moveTo>
                <a:lnTo>
                  <a:pt x="71143" y="39978"/>
                </a:lnTo>
                <a:lnTo>
                  <a:pt x="62042" y="48162"/>
                </a:lnTo>
                <a:lnTo>
                  <a:pt x="59078" y="63880"/>
                </a:lnTo>
                <a:lnTo>
                  <a:pt x="66935" y="73673"/>
                </a:lnTo>
                <a:lnTo>
                  <a:pt x="82316" y="77335"/>
                </a:lnTo>
                <a:lnTo>
                  <a:pt x="95751" y="73128"/>
                </a:lnTo>
                <a:lnTo>
                  <a:pt x="106572" y="64646"/>
                </a:lnTo>
                <a:lnTo>
                  <a:pt x="113791" y="52878"/>
                </a:lnTo>
                <a:lnTo>
                  <a:pt x="116418" y="38816"/>
                </a:lnTo>
                <a:close/>
              </a:path>
              <a:path w="582294" h="629919">
                <a:moveTo>
                  <a:pt x="581193" y="38816"/>
                </a:moveTo>
                <a:lnTo>
                  <a:pt x="116418" y="38816"/>
                </a:lnTo>
                <a:lnTo>
                  <a:pt x="113791" y="52878"/>
                </a:lnTo>
                <a:lnTo>
                  <a:pt x="106572" y="64646"/>
                </a:lnTo>
                <a:lnTo>
                  <a:pt x="95751" y="73128"/>
                </a:lnTo>
                <a:lnTo>
                  <a:pt x="82316" y="77335"/>
                </a:lnTo>
                <a:lnTo>
                  <a:pt x="519498" y="77335"/>
                </a:lnTo>
                <a:lnTo>
                  <a:pt x="551542" y="76733"/>
                </a:lnTo>
                <a:lnTo>
                  <a:pt x="563686" y="71642"/>
                </a:lnTo>
                <a:lnTo>
                  <a:pt x="573341" y="62488"/>
                </a:lnTo>
                <a:lnTo>
                  <a:pt x="579674" y="49796"/>
                </a:lnTo>
                <a:lnTo>
                  <a:pt x="581193" y="38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929161" y="3329988"/>
            <a:ext cx="206587" cy="787400"/>
          </a:xfrm>
          <a:custGeom>
            <a:avLst/>
            <a:gdLst/>
            <a:ahLst/>
            <a:cxnLst/>
            <a:rect l="l" t="t" r="r" b="b"/>
            <a:pathLst>
              <a:path w="154939" h="590550">
                <a:moveTo>
                  <a:pt x="154349" y="0"/>
                </a:moveTo>
                <a:lnTo>
                  <a:pt x="109075" y="1161"/>
                </a:lnTo>
                <a:lnTo>
                  <a:pt x="99973" y="9346"/>
                </a:lnTo>
                <a:lnTo>
                  <a:pt x="97009" y="25063"/>
                </a:lnTo>
                <a:lnTo>
                  <a:pt x="104867" y="34857"/>
                </a:lnTo>
                <a:lnTo>
                  <a:pt x="120248" y="38519"/>
                </a:lnTo>
                <a:lnTo>
                  <a:pt x="133682" y="34312"/>
                </a:lnTo>
                <a:lnTo>
                  <a:pt x="144504" y="25829"/>
                </a:lnTo>
                <a:lnTo>
                  <a:pt x="151723" y="14062"/>
                </a:lnTo>
                <a:lnTo>
                  <a:pt x="154349" y="0"/>
                </a:lnTo>
                <a:close/>
              </a:path>
              <a:path w="154939" h="590550">
                <a:moveTo>
                  <a:pt x="27156" y="514551"/>
                </a:moveTo>
                <a:lnTo>
                  <a:pt x="15990" y="520270"/>
                </a:lnTo>
                <a:lnTo>
                  <a:pt x="7242" y="529934"/>
                </a:lnTo>
                <a:lnTo>
                  <a:pt x="1662" y="543272"/>
                </a:lnTo>
                <a:lnTo>
                  <a:pt x="0" y="560017"/>
                </a:lnTo>
                <a:lnTo>
                  <a:pt x="5089" y="572163"/>
                </a:lnTo>
                <a:lnTo>
                  <a:pt x="14245" y="581819"/>
                </a:lnTo>
                <a:lnTo>
                  <a:pt x="26936" y="588152"/>
                </a:lnTo>
                <a:lnTo>
                  <a:pt x="42633" y="590325"/>
                </a:lnTo>
                <a:lnTo>
                  <a:pt x="56067" y="586118"/>
                </a:lnTo>
                <a:lnTo>
                  <a:pt x="66889" y="577635"/>
                </a:lnTo>
                <a:lnTo>
                  <a:pt x="74108" y="565868"/>
                </a:lnTo>
                <a:lnTo>
                  <a:pt x="76735" y="551806"/>
                </a:lnTo>
                <a:lnTo>
                  <a:pt x="46636" y="549480"/>
                </a:lnTo>
                <a:lnTo>
                  <a:pt x="53673" y="540219"/>
                </a:lnTo>
                <a:lnTo>
                  <a:pt x="54723" y="523296"/>
                </a:lnTo>
                <a:lnTo>
                  <a:pt x="45020" y="516268"/>
                </a:lnTo>
                <a:lnTo>
                  <a:pt x="27156" y="5145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928364" y="3278234"/>
            <a:ext cx="827193" cy="839893"/>
          </a:xfrm>
          <a:custGeom>
            <a:avLst/>
            <a:gdLst/>
            <a:ahLst/>
            <a:cxnLst/>
            <a:rect l="l" t="t" r="r" b="b"/>
            <a:pathLst>
              <a:path w="620394" h="629919">
                <a:moveTo>
                  <a:pt x="77334" y="551806"/>
                </a:moveTo>
                <a:lnTo>
                  <a:pt x="77334" y="38816"/>
                </a:lnTo>
                <a:lnTo>
                  <a:pt x="79960" y="24755"/>
                </a:lnTo>
                <a:lnTo>
                  <a:pt x="87178" y="12985"/>
                </a:lnTo>
                <a:lnTo>
                  <a:pt x="97998" y="4498"/>
                </a:lnTo>
                <a:lnTo>
                  <a:pt x="111427" y="284"/>
                </a:lnTo>
                <a:lnTo>
                  <a:pt x="581848" y="0"/>
                </a:lnTo>
                <a:lnTo>
                  <a:pt x="595907" y="2626"/>
                </a:lnTo>
                <a:lnTo>
                  <a:pt x="607676" y="9844"/>
                </a:lnTo>
                <a:lnTo>
                  <a:pt x="616163" y="20664"/>
                </a:lnTo>
                <a:lnTo>
                  <a:pt x="620377" y="34095"/>
                </a:lnTo>
                <a:lnTo>
                  <a:pt x="618204" y="49796"/>
                </a:lnTo>
                <a:lnTo>
                  <a:pt x="611871" y="62488"/>
                </a:lnTo>
                <a:lnTo>
                  <a:pt x="602216" y="71642"/>
                </a:lnTo>
                <a:lnTo>
                  <a:pt x="590073" y="76733"/>
                </a:lnTo>
                <a:lnTo>
                  <a:pt x="543047" y="77617"/>
                </a:lnTo>
                <a:lnTo>
                  <a:pt x="543047" y="590623"/>
                </a:lnTo>
                <a:lnTo>
                  <a:pt x="522375" y="624931"/>
                </a:lnTo>
                <a:lnTo>
                  <a:pt x="38530" y="629424"/>
                </a:lnTo>
                <a:lnTo>
                  <a:pt x="24468" y="626798"/>
                </a:lnTo>
                <a:lnTo>
                  <a:pt x="12698" y="619581"/>
                </a:lnTo>
                <a:lnTo>
                  <a:pt x="4211" y="608762"/>
                </a:lnTo>
                <a:lnTo>
                  <a:pt x="0" y="595331"/>
                </a:lnTo>
                <a:lnTo>
                  <a:pt x="2173" y="579635"/>
                </a:lnTo>
                <a:lnTo>
                  <a:pt x="8506" y="566943"/>
                </a:lnTo>
                <a:lnTo>
                  <a:pt x="18161" y="557785"/>
                </a:lnTo>
                <a:lnTo>
                  <a:pt x="30304" y="552691"/>
                </a:lnTo>
                <a:lnTo>
                  <a:pt x="77334" y="55180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3059712" y="3278234"/>
            <a:ext cx="75353" cy="102447"/>
          </a:xfrm>
          <a:custGeom>
            <a:avLst/>
            <a:gdLst/>
            <a:ahLst/>
            <a:cxnLst/>
            <a:rect l="l" t="t" r="r" b="b"/>
            <a:pathLst>
              <a:path w="56514" h="76835">
                <a:moveTo>
                  <a:pt x="17636" y="0"/>
                </a:moveTo>
                <a:lnTo>
                  <a:pt x="31696" y="2627"/>
                </a:lnTo>
                <a:lnTo>
                  <a:pt x="43462" y="9847"/>
                </a:lnTo>
                <a:lnTo>
                  <a:pt x="51944" y="20670"/>
                </a:lnTo>
                <a:lnTo>
                  <a:pt x="56154" y="34104"/>
                </a:lnTo>
                <a:lnTo>
                  <a:pt x="53980" y="49805"/>
                </a:lnTo>
                <a:lnTo>
                  <a:pt x="47648" y="62496"/>
                </a:lnTo>
                <a:lnTo>
                  <a:pt x="37991" y="71649"/>
                </a:lnTo>
                <a:lnTo>
                  <a:pt x="25846" y="76736"/>
                </a:lnTo>
                <a:lnTo>
                  <a:pt x="8939" y="74158"/>
                </a:lnTo>
                <a:lnTo>
                  <a:pt x="0" y="65998"/>
                </a:lnTo>
                <a:lnTo>
                  <a:pt x="1883" y="49490"/>
                </a:lnTo>
                <a:lnTo>
                  <a:pt x="9758" y="40637"/>
                </a:lnTo>
                <a:lnTo>
                  <a:pt x="56437" y="3881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3083227" y="3381723"/>
            <a:ext cx="569807" cy="0"/>
          </a:xfrm>
          <a:custGeom>
            <a:avLst/>
            <a:gdLst/>
            <a:ahLst/>
            <a:cxnLst/>
            <a:rect l="l" t="t" r="r" b="b"/>
            <a:pathLst>
              <a:path w="427355">
                <a:moveTo>
                  <a:pt x="4268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979736" y="4013976"/>
            <a:ext cx="52493" cy="52493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0" y="0"/>
                </a:moveTo>
                <a:lnTo>
                  <a:pt x="12914" y="4922"/>
                </a:lnTo>
                <a:lnTo>
                  <a:pt x="19264" y="17048"/>
                </a:lnTo>
                <a:lnTo>
                  <a:pt x="15013" y="31245"/>
                </a:lnTo>
                <a:lnTo>
                  <a:pt x="4117" y="38372"/>
                </a:lnTo>
                <a:lnTo>
                  <a:pt x="38804" y="3881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2979736" y="4013977"/>
            <a:ext cx="52493" cy="104140"/>
          </a:xfrm>
          <a:custGeom>
            <a:avLst/>
            <a:gdLst/>
            <a:ahLst/>
            <a:cxnLst/>
            <a:rect l="l" t="t" r="r" b="b"/>
            <a:pathLst>
              <a:path w="39369" h="78105">
                <a:moveTo>
                  <a:pt x="0" y="77617"/>
                </a:moveTo>
                <a:lnTo>
                  <a:pt x="14062" y="74991"/>
                </a:lnTo>
                <a:lnTo>
                  <a:pt x="25830" y="67772"/>
                </a:lnTo>
                <a:lnTo>
                  <a:pt x="34313" y="56951"/>
                </a:lnTo>
                <a:lnTo>
                  <a:pt x="38522" y="43518"/>
                </a:lnTo>
                <a:lnTo>
                  <a:pt x="3880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2937398" y="4673998"/>
            <a:ext cx="789940" cy="606212"/>
          </a:xfrm>
          <a:custGeom>
            <a:avLst/>
            <a:gdLst/>
            <a:ahLst/>
            <a:cxnLst/>
            <a:rect l="l" t="t" r="r" b="b"/>
            <a:pathLst>
              <a:path w="592455" h="454660">
                <a:moveTo>
                  <a:pt x="564166" y="0"/>
                </a:moveTo>
                <a:lnTo>
                  <a:pt x="54392" y="97"/>
                </a:lnTo>
                <a:lnTo>
                  <a:pt x="41175" y="4657"/>
                </a:lnTo>
                <a:lnTo>
                  <a:pt x="31883" y="14702"/>
                </a:lnTo>
                <a:lnTo>
                  <a:pt x="28373" y="28382"/>
                </a:lnTo>
                <a:lnTo>
                  <a:pt x="28373" y="397334"/>
                </a:lnTo>
                <a:lnTo>
                  <a:pt x="7833" y="397334"/>
                </a:lnTo>
                <a:lnTo>
                  <a:pt x="14191" y="403692"/>
                </a:lnTo>
                <a:lnTo>
                  <a:pt x="14191" y="419371"/>
                </a:lnTo>
                <a:lnTo>
                  <a:pt x="7833" y="425720"/>
                </a:lnTo>
                <a:lnTo>
                  <a:pt x="0" y="425720"/>
                </a:lnTo>
                <a:lnTo>
                  <a:pt x="28277" y="428078"/>
                </a:lnTo>
                <a:lnTo>
                  <a:pt x="23719" y="441303"/>
                </a:lnTo>
                <a:lnTo>
                  <a:pt x="13676" y="450595"/>
                </a:lnTo>
                <a:lnTo>
                  <a:pt x="0" y="454103"/>
                </a:lnTo>
                <a:lnTo>
                  <a:pt x="509775" y="454006"/>
                </a:lnTo>
                <a:lnTo>
                  <a:pt x="522996" y="449445"/>
                </a:lnTo>
                <a:lnTo>
                  <a:pt x="532285" y="439400"/>
                </a:lnTo>
                <a:lnTo>
                  <a:pt x="535792" y="425720"/>
                </a:lnTo>
                <a:lnTo>
                  <a:pt x="535792" y="56768"/>
                </a:lnTo>
                <a:lnTo>
                  <a:pt x="48923" y="56768"/>
                </a:lnTo>
                <a:lnTo>
                  <a:pt x="42565" y="50410"/>
                </a:lnTo>
                <a:lnTo>
                  <a:pt x="42565" y="34741"/>
                </a:lnTo>
                <a:lnTo>
                  <a:pt x="48923" y="28382"/>
                </a:lnTo>
                <a:lnTo>
                  <a:pt x="591943" y="28382"/>
                </a:lnTo>
                <a:lnTo>
                  <a:pt x="592452" y="26017"/>
                </a:lnTo>
                <a:lnTo>
                  <a:pt x="587892" y="12795"/>
                </a:lnTo>
                <a:lnTo>
                  <a:pt x="577847" y="3507"/>
                </a:lnTo>
                <a:lnTo>
                  <a:pt x="564166" y="0"/>
                </a:lnTo>
                <a:close/>
              </a:path>
              <a:path w="592455" h="454660">
                <a:moveTo>
                  <a:pt x="85142" y="28382"/>
                </a:moveTo>
                <a:lnTo>
                  <a:pt x="48923" y="28382"/>
                </a:lnTo>
                <a:lnTo>
                  <a:pt x="42565" y="34741"/>
                </a:lnTo>
                <a:lnTo>
                  <a:pt x="42565" y="50410"/>
                </a:lnTo>
                <a:lnTo>
                  <a:pt x="48923" y="56768"/>
                </a:lnTo>
                <a:lnTo>
                  <a:pt x="59127" y="56671"/>
                </a:lnTo>
                <a:lnTo>
                  <a:pt x="72348" y="52106"/>
                </a:lnTo>
                <a:lnTo>
                  <a:pt x="81636" y="42059"/>
                </a:lnTo>
                <a:lnTo>
                  <a:pt x="85142" y="28382"/>
                </a:lnTo>
                <a:close/>
              </a:path>
              <a:path w="592455" h="454660">
                <a:moveTo>
                  <a:pt x="591943" y="28382"/>
                </a:moveTo>
                <a:lnTo>
                  <a:pt x="85142" y="28382"/>
                </a:lnTo>
                <a:lnTo>
                  <a:pt x="81636" y="42059"/>
                </a:lnTo>
                <a:lnTo>
                  <a:pt x="72348" y="52106"/>
                </a:lnTo>
                <a:lnTo>
                  <a:pt x="59127" y="56671"/>
                </a:lnTo>
                <a:lnTo>
                  <a:pt x="48923" y="56768"/>
                </a:lnTo>
                <a:lnTo>
                  <a:pt x="535792" y="56768"/>
                </a:lnTo>
                <a:lnTo>
                  <a:pt x="568365" y="56458"/>
                </a:lnTo>
                <a:lnTo>
                  <a:pt x="580712" y="51299"/>
                </a:lnTo>
                <a:lnTo>
                  <a:pt x="589288" y="40740"/>
                </a:lnTo>
                <a:lnTo>
                  <a:pt x="591943" y="2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2899965" y="4711841"/>
            <a:ext cx="151552" cy="568112"/>
          </a:xfrm>
          <a:custGeom>
            <a:avLst/>
            <a:gdLst/>
            <a:ahLst/>
            <a:cxnLst/>
            <a:rect l="l" t="t" r="r" b="b"/>
            <a:pathLst>
              <a:path w="113664" h="426085">
                <a:moveTo>
                  <a:pt x="113217" y="0"/>
                </a:moveTo>
                <a:lnTo>
                  <a:pt x="76997" y="0"/>
                </a:lnTo>
                <a:lnTo>
                  <a:pt x="70639" y="6358"/>
                </a:lnTo>
                <a:lnTo>
                  <a:pt x="70639" y="22027"/>
                </a:lnTo>
                <a:lnTo>
                  <a:pt x="76997" y="28386"/>
                </a:lnTo>
                <a:lnTo>
                  <a:pt x="87201" y="28288"/>
                </a:lnTo>
                <a:lnTo>
                  <a:pt x="100422" y="23723"/>
                </a:lnTo>
                <a:lnTo>
                  <a:pt x="109710" y="13676"/>
                </a:lnTo>
                <a:lnTo>
                  <a:pt x="113217" y="0"/>
                </a:lnTo>
                <a:close/>
              </a:path>
              <a:path w="113664" h="426085">
                <a:moveTo>
                  <a:pt x="35907" y="368951"/>
                </a:moveTo>
                <a:lnTo>
                  <a:pt x="22472" y="369511"/>
                </a:lnTo>
                <a:lnTo>
                  <a:pt x="10812" y="375119"/>
                </a:lnTo>
                <a:lnTo>
                  <a:pt x="2818" y="386070"/>
                </a:lnTo>
                <a:lnTo>
                  <a:pt x="0" y="401527"/>
                </a:lnTo>
                <a:lnTo>
                  <a:pt x="5153" y="413878"/>
                </a:lnTo>
                <a:lnTo>
                  <a:pt x="15707" y="422457"/>
                </a:lnTo>
                <a:lnTo>
                  <a:pt x="30431" y="425623"/>
                </a:lnTo>
                <a:lnTo>
                  <a:pt x="43650" y="421065"/>
                </a:lnTo>
                <a:lnTo>
                  <a:pt x="52940" y="411019"/>
                </a:lnTo>
                <a:lnTo>
                  <a:pt x="56448" y="397337"/>
                </a:lnTo>
                <a:lnTo>
                  <a:pt x="35907" y="397337"/>
                </a:lnTo>
                <a:lnTo>
                  <a:pt x="42265" y="390988"/>
                </a:lnTo>
                <a:lnTo>
                  <a:pt x="42265" y="375309"/>
                </a:lnTo>
                <a:lnTo>
                  <a:pt x="35907" y="3689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2899683" y="4673998"/>
            <a:ext cx="828040" cy="606212"/>
          </a:xfrm>
          <a:custGeom>
            <a:avLst/>
            <a:gdLst/>
            <a:ahLst/>
            <a:cxnLst/>
            <a:rect l="l" t="t" r="r" b="b"/>
            <a:pathLst>
              <a:path w="621030" h="454660">
                <a:moveTo>
                  <a:pt x="56659" y="397334"/>
                </a:moveTo>
                <a:lnTo>
                  <a:pt x="56659" y="28382"/>
                </a:lnTo>
                <a:lnTo>
                  <a:pt x="60169" y="14702"/>
                </a:lnTo>
                <a:lnTo>
                  <a:pt x="69460" y="4657"/>
                </a:lnTo>
                <a:lnTo>
                  <a:pt x="82678" y="97"/>
                </a:lnTo>
                <a:lnTo>
                  <a:pt x="592464" y="0"/>
                </a:lnTo>
                <a:lnTo>
                  <a:pt x="606139" y="3508"/>
                </a:lnTo>
                <a:lnTo>
                  <a:pt x="616181" y="12800"/>
                </a:lnTo>
                <a:lnTo>
                  <a:pt x="620738" y="26026"/>
                </a:lnTo>
                <a:lnTo>
                  <a:pt x="617572" y="40748"/>
                </a:lnTo>
                <a:lnTo>
                  <a:pt x="608993" y="51306"/>
                </a:lnTo>
                <a:lnTo>
                  <a:pt x="596645" y="56460"/>
                </a:lnTo>
                <a:lnTo>
                  <a:pt x="564078" y="56768"/>
                </a:lnTo>
                <a:lnTo>
                  <a:pt x="564078" y="425720"/>
                </a:lnTo>
                <a:lnTo>
                  <a:pt x="560571" y="439400"/>
                </a:lnTo>
                <a:lnTo>
                  <a:pt x="551282" y="449445"/>
                </a:lnTo>
                <a:lnTo>
                  <a:pt x="538061" y="454006"/>
                </a:lnTo>
                <a:lnTo>
                  <a:pt x="28285" y="454103"/>
                </a:lnTo>
                <a:lnTo>
                  <a:pt x="14605" y="450596"/>
                </a:lnTo>
                <a:lnTo>
                  <a:pt x="4560" y="441307"/>
                </a:lnTo>
                <a:lnTo>
                  <a:pt x="0" y="428085"/>
                </a:lnTo>
                <a:lnTo>
                  <a:pt x="3164" y="413362"/>
                </a:lnTo>
                <a:lnTo>
                  <a:pt x="11739" y="402803"/>
                </a:lnTo>
                <a:lnTo>
                  <a:pt x="24086" y="397644"/>
                </a:lnTo>
                <a:lnTo>
                  <a:pt x="56659" y="39733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2994151" y="4673997"/>
            <a:ext cx="57573" cy="76200"/>
          </a:xfrm>
          <a:custGeom>
            <a:avLst/>
            <a:gdLst/>
            <a:ahLst/>
            <a:cxnLst/>
            <a:rect l="l" t="t" r="r" b="b"/>
            <a:pathLst>
              <a:path w="43180" h="57150">
                <a:moveTo>
                  <a:pt x="14191" y="0"/>
                </a:moveTo>
                <a:lnTo>
                  <a:pt x="27873" y="3506"/>
                </a:lnTo>
                <a:lnTo>
                  <a:pt x="37919" y="12794"/>
                </a:lnTo>
                <a:lnTo>
                  <a:pt x="42480" y="26014"/>
                </a:lnTo>
                <a:lnTo>
                  <a:pt x="39316" y="40738"/>
                </a:lnTo>
                <a:lnTo>
                  <a:pt x="30741" y="51297"/>
                </a:lnTo>
                <a:lnTo>
                  <a:pt x="18394" y="56458"/>
                </a:lnTo>
                <a:lnTo>
                  <a:pt x="6358" y="56768"/>
                </a:lnTo>
                <a:lnTo>
                  <a:pt x="0" y="50410"/>
                </a:lnTo>
                <a:lnTo>
                  <a:pt x="0" y="42574"/>
                </a:lnTo>
                <a:lnTo>
                  <a:pt x="0" y="34728"/>
                </a:lnTo>
                <a:lnTo>
                  <a:pt x="6358" y="28382"/>
                </a:lnTo>
                <a:lnTo>
                  <a:pt x="14191" y="28382"/>
                </a:lnTo>
                <a:lnTo>
                  <a:pt x="42577" y="2838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3013074" y="4749689"/>
            <a:ext cx="639233" cy="0"/>
          </a:xfrm>
          <a:custGeom>
            <a:avLst/>
            <a:gdLst/>
            <a:ahLst/>
            <a:cxnLst/>
            <a:rect l="l" t="t" r="r" b="b"/>
            <a:pathLst>
              <a:path w="479425">
                <a:moveTo>
                  <a:pt x="47903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937398" y="5203778"/>
            <a:ext cx="38100" cy="38100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0"/>
                </a:moveTo>
                <a:lnTo>
                  <a:pt x="7833" y="0"/>
                </a:lnTo>
                <a:lnTo>
                  <a:pt x="14191" y="6358"/>
                </a:lnTo>
                <a:lnTo>
                  <a:pt x="14191" y="14191"/>
                </a:lnTo>
                <a:lnTo>
                  <a:pt x="14191" y="22037"/>
                </a:lnTo>
                <a:lnTo>
                  <a:pt x="7833" y="28386"/>
                </a:lnTo>
                <a:lnTo>
                  <a:pt x="0" y="28386"/>
                </a:lnTo>
                <a:lnTo>
                  <a:pt x="28373" y="2838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937398" y="5203777"/>
            <a:ext cx="38100" cy="7620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768"/>
                </a:moveTo>
                <a:lnTo>
                  <a:pt x="13676" y="53260"/>
                </a:lnTo>
                <a:lnTo>
                  <a:pt x="23719" y="43969"/>
                </a:lnTo>
                <a:lnTo>
                  <a:pt x="28277" y="30744"/>
                </a:lnTo>
                <a:lnTo>
                  <a:pt x="2837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4392086" y="3533522"/>
            <a:ext cx="1129453" cy="733213"/>
          </a:xfrm>
          <a:custGeom>
            <a:avLst/>
            <a:gdLst/>
            <a:ahLst/>
            <a:cxnLst/>
            <a:rect l="l" t="t" r="r" b="b"/>
            <a:pathLst>
              <a:path w="847089" h="549910">
                <a:moveTo>
                  <a:pt x="780025" y="512189"/>
                </a:moveTo>
                <a:lnTo>
                  <a:pt x="761939" y="540172"/>
                </a:lnTo>
                <a:lnTo>
                  <a:pt x="846612" y="549545"/>
                </a:lnTo>
                <a:lnTo>
                  <a:pt x="828626" y="519077"/>
                </a:lnTo>
                <a:lnTo>
                  <a:pt x="790681" y="519077"/>
                </a:lnTo>
                <a:lnTo>
                  <a:pt x="780025" y="512189"/>
                </a:lnTo>
                <a:close/>
              </a:path>
              <a:path w="847089" h="549910">
                <a:moveTo>
                  <a:pt x="785199" y="504183"/>
                </a:moveTo>
                <a:lnTo>
                  <a:pt x="780025" y="512189"/>
                </a:lnTo>
                <a:lnTo>
                  <a:pt x="790681" y="519077"/>
                </a:lnTo>
                <a:lnTo>
                  <a:pt x="795863" y="511076"/>
                </a:lnTo>
                <a:lnTo>
                  <a:pt x="785199" y="504183"/>
                </a:lnTo>
                <a:close/>
              </a:path>
              <a:path w="847089" h="549910">
                <a:moveTo>
                  <a:pt x="803300" y="476176"/>
                </a:moveTo>
                <a:lnTo>
                  <a:pt x="785199" y="504183"/>
                </a:lnTo>
                <a:lnTo>
                  <a:pt x="795863" y="511076"/>
                </a:lnTo>
                <a:lnTo>
                  <a:pt x="790681" y="519077"/>
                </a:lnTo>
                <a:lnTo>
                  <a:pt x="828626" y="519077"/>
                </a:lnTo>
                <a:lnTo>
                  <a:pt x="803300" y="476176"/>
                </a:lnTo>
                <a:close/>
              </a:path>
              <a:path w="847089" h="549910">
                <a:moveTo>
                  <a:pt x="5181" y="0"/>
                </a:moveTo>
                <a:lnTo>
                  <a:pt x="0" y="8000"/>
                </a:lnTo>
                <a:lnTo>
                  <a:pt x="780025" y="512189"/>
                </a:lnTo>
                <a:lnTo>
                  <a:pt x="785199" y="504183"/>
                </a:lnTo>
                <a:lnTo>
                  <a:pt x="5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4366402" y="4266249"/>
            <a:ext cx="1154853" cy="832273"/>
          </a:xfrm>
          <a:custGeom>
            <a:avLst/>
            <a:gdLst/>
            <a:ahLst/>
            <a:cxnLst/>
            <a:rect l="l" t="t" r="r" b="b"/>
            <a:pathLst>
              <a:path w="866139" h="624204">
                <a:moveTo>
                  <a:pt x="801210" y="40593"/>
                </a:moveTo>
                <a:lnTo>
                  <a:pt x="0" y="616122"/>
                </a:lnTo>
                <a:lnTo>
                  <a:pt x="5547" y="623861"/>
                </a:lnTo>
                <a:lnTo>
                  <a:pt x="806760" y="48318"/>
                </a:lnTo>
                <a:lnTo>
                  <a:pt x="801210" y="40593"/>
                </a:lnTo>
                <a:close/>
              </a:path>
              <a:path w="866139" h="624204">
                <a:moveTo>
                  <a:pt x="848425" y="33180"/>
                </a:moveTo>
                <a:lnTo>
                  <a:pt x="811529" y="33180"/>
                </a:lnTo>
                <a:lnTo>
                  <a:pt x="817077" y="40907"/>
                </a:lnTo>
                <a:lnTo>
                  <a:pt x="806760" y="48318"/>
                </a:lnTo>
                <a:lnTo>
                  <a:pt x="826221" y="75401"/>
                </a:lnTo>
                <a:lnTo>
                  <a:pt x="848425" y="33180"/>
                </a:lnTo>
                <a:close/>
              </a:path>
              <a:path w="866139" h="624204">
                <a:moveTo>
                  <a:pt x="811529" y="33180"/>
                </a:moveTo>
                <a:lnTo>
                  <a:pt x="801210" y="40593"/>
                </a:lnTo>
                <a:lnTo>
                  <a:pt x="806760" y="48318"/>
                </a:lnTo>
                <a:lnTo>
                  <a:pt x="817077" y="40907"/>
                </a:lnTo>
                <a:lnTo>
                  <a:pt x="811529" y="33180"/>
                </a:lnTo>
                <a:close/>
              </a:path>
              <a:path w="866139" h="624204">
                <a:moveTo>
                  <a:pt x="865875" y="0"/>
                </a:moveTo>
                <a:lnTo>
                  <a:pt x="781751" y="13511"/>
                </a:lnTo>
                <a:lnTo>
                  <a:pt x="801210" y="40593"/>
                </a:lnTo>
                <a:lnTo>
                  <a:pt x="811529" y="33180"/>
                </a:lnTo>
                <a:lnTo>
                  <a:pt x="848425" y="33180"/>
                </a:lnTo>
                <a:lnTo>
                  <a:pt x="865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6843044" y="3673905"/>
            <a:ext cx="1208192" cy="598593"/>
          </a:xfrm>
          <a:custGeom>
            <a:avLst/>
            <a:gdLst/>
            <a:ahLst/>
            <a:cxnLst/>
            <a:rect l="l" t="t" r="r" b="b"/>
            <a:pathLst>
              <a:path w="906145" h="448944">
                <a:moveTo>
                  <a:pt x="34198" y="423193"/>
                </a:moveTo>
                <a:lnTo>
                  <a:pt x="0" y="439981"/>
                </a:lnTo>
                <a:lnTo>
                  <a:pt x="4206" y="448531"/>
                </a:lnTo>
                <a:lnTo>
                  <a:pt x="38374" y="431743"/>
                </a:lnTo>
                <a:lnTo>
                  <a:pt x="34198" y="423193"/>
                </a:lnTo>
                <a:close/>
              </a:path>
              <a:path w="906145" h="448944">
                <a:moveTo>
                  <a:pt x="94061" y="393810"/>
                </a:moveTo>
                <a:lnTo>
                  <a:pt x="59832" y="410599"/>
                </a:lnTo>
                <a:lnTo>
                  <a:pt x="64038" y="419145"/>
                </a:lnTo>
                <a:lnTo>
                  <a:pt x="98237" y="402360"/>
                </a:lnTo>
                <a:lnTo>
                  <a:pt x="94061" y="393810"/>
                </a:lnTo>
                <a:close/>
              </a:path>
              <a:path w="906145" h="448944">
                <a:moveTo>
                  <a:pt x="153893" y="364437"/>
                </a:moveTo>
                <a:lnTo>
                  <a:pt x="119694" y="381225"/>
                </a:lnTo>
                <a:lnTo>
                  <a:pt x="123901" y="389775"/>
                </a:lnTo>
                <a:lnTo>
                  <a:pt x="158099" y="372986"/>
                </a:lnTo>
                <a:lnTo>
                  <a:pt x="153893" y="364437"/>
                </a:lnTo>
                <a:close/>
              </a:path>
              <a:path w="906145" h="448944">
                <a:moveTo>
                  <a:pt x="213756" y="335051"/>
                </a:moveTo>
                <a:lnTo>
                  <a:pt x="179557" y="351839"/>
                </a:lnTo>
                <a:lnTo>
                  <a:pt x="183763" y="360389"/>
                </a:lnTo>
                <a:lnTo>
                  <a:pt x="217962" y="343601"/>
                </a:lnTo>
                <a:lnTo>
                  <a:pt x="213756" y="335051"/>
                </a:lnTo>
                <a:close/>
              </a:path>
              <a:path w="906145" h="448944">
                <a:moveTo>
                  <a:pt x="273618" y="305680"/>
                </a:moveTo>
                <a:lnTo>
                  <a:pt x="239420" y="322469"/>
                </a:lnTo>
                <a:lnTo>
                  <a:pt x="243596" y="331015"/>
                </a:lnTo>
                <a:lnTo>
                  <a:pt x="277794" y="314227"/>
                </a:lnTo>
                <a:lnTo>
                  <a:pt x="273618" y="305680"/>
                </a:lnTo>
                <a:close/>
              </a:path>
              <a:path w="906145" h="448944">
                <a:moveTo>
                  <a:pt x="333451" y="276295"/>
                </a:moveTo>
                <a:lnTo>
                  <a:pt x="299252" y="293083"/>
                </a:lnTo>
                <a:lnTo>
                  <a:pt x="303458" y="301633"/>
                </a:lnTo>
                <a:lnTo>
                  <a:pt x="337657" y="284844"/>
                </a:lnTo>
                <a:lnTo>
                  <a:pt x="333451" y="276295"/>
                </a:lnTo>
                <a:close/>
              </a:path>
              <a:path w="906145" h="448944">
                <a:moveTo>
                  <a:pt x="393313" y="246921"/>
                </a:moveTo>
                <a:lnTo>
                  <a:pt x="359115" y="263709"/>
                </a:lnTo>
                <a:lnTo>
                  <a:pt x="363321" y="272259"/>
                </a:lnTo>
                <a:lnTo>
                  <a:pt x="397520" y="255471"/>
                </a:lnTo>
                <a:lnTo>
                  <a:pt x="393313" y="246921"/>
                </a:lnTo>
                <a:close/>
              </a:path>
              <a:path w="906145" h="448944">
                <a:moveTo>
                  <a:pt x="453176" y="217538"/>
                </a:moveTo>
                <a:lnTo>
                  <a:pt x="418978" y="234327"/>
                </a:lnTo>
                <a:lnTo>
                  <a:pt x="423153" y="242873"/>
                </a:lnTo>
                <a:lnTo>
                  <a:pt x="457382" y="226085"/>
                </a:lnTo>
                <a:lnTo>
                  <a:pt x="453176" y="217538"/>
                </a:lnTo>
                <a:close/>
              </a:path>
              <a:path w="906145" h="448944">
                <a:moveTo>
                  <a:pt x="513008" y="188165"/>
                </a:moveTo>
                <a:lnTo>
                  <a:pt x="478810" y="204953"/>
                </a:lnTo>
                <a:lnTo>
                  <a:pt x="483016" y="213503"/>
                </a:lnTo>
                <a:lnTo>
                  <a:pt x="517215" y="196714"/>
                </a:lnTo>
                <a:lnTo>
                  <a:pt x="513008" y="188165"/>
                </a:lnTo>
                <a:close/>
              </a:path>
              <a:path w="906145" h="448944">
                <a:moveTo>
                  <a:pt x="572871" y="158779"/>
                </a:moveTo>
                <a:lnTo>
                  <a:pt x="538673" y="175567"/>
                </a:lnTo>
                <a:lnTo>
                  <a:pt x="542879" y="184117"/>
                </a:lnTo>
                <a:lnTo>
                  <a:pt x="577077" y="167329"/>
                </a:lnTo>
                <a:lnTo>
                  <a:pt x="572871" y="158779"/>
                </a:lnTo>
                <a:close/>
              </a:path>
              <a:path w="906145" h="448944">
                <a:moveTo>
                  <a:pt x="632734" y="129408"/>
                </a:moveTo>
                <a:lnTo>
                  <a:pt x="598535" y="146197"/>
                </a:lnTo>
                <a:lnTo>
                  <a:pt x="602711" y="154743"/>
                </a:lnTo>
                <a:lnTo>
                  <a:pt x="636940" y="137955"/>
                </a:lnTo>
                <a:lnTo>
                  <a:pt x="632734" y="129408"/>
                </a:lnTo>
                <a:close/>
              </a:path>
              <a:path w="906145" h="448944">
                <a:moveTo>
                  <a:pt x="692597" y="100023"/>
                </a:moveTo>
                <a:lnTo>
                  <a:pt x="658367" y="116811"/>
                </a:lnTo>
                <a:lnTo>
                  <a:pt x="662574" y="125361"/>
                </a:lnTo>
                <a:lnTo>
                  <a:pt x="696772" y="108572"/>
                </a:lnTo>
                <a:lnTo>
                  <a:pt x="692597" y="100023"/>
                </a:lnTo>
                <a:close/>
              </a:path>
              <a:path w="906145" h="448944">
                <a:moveTo>
                  <a:pt x="752429" y="70649"/>
                </a:moveTo>
                <a:lnTo>
                  <a:pt x="718230" y="87437"/>
                </a:lnTo>
                <a:lnTo>
                  <a:pt x="722436" y="95987"/>
                </a:lnTo>
                <a:lnTo>
                  <a:pt x="756635" y="79199"/>
                </a:lnTo>
                <a:lnTo>
                  <a:pt x="752429" y="70649"/>
                </a:lnTo>
                <a:close/>
              </a:path>
              <a:path w="906145" h="448944">
                <a:moveTo>
                  <a:pt x="812291" y="41266"/>
                </a:moveTo>
                <a:lnTo>
                  <a:pt x="778093" y="58055"/>
                </a:lnTo>
                <a:lnTo>
                  <a:pt x="782299" y="66601"/>
                </a:lnTo>
                <a:lnTo>
                  <a:pt x="816498" y="49813"/>
                </a:lnTo>
                <a:lnTo>
                  <a:pt x="812291" y="41266"/>
                </a:lnTo>
                <a:close/>
              </a:path>
              <a:path w="906145" h="448944">
                <a:moveTo>
                  <a:pt x="820704" y="0"/>
                </a:moveTo>
                <a:lnTo>
                  <a:pt x="854293" y="68400"/>
                </a:lnTo>
                <a:lnTo>
                  <a:pt x="878026" y="37231"/>
                </a:lnTo>
                <a:lnTo>
                  <a:pt x="842131" y="37231"/>
                </a:lnTo>
                <a:lnTo>
                  <a:pt x="837925" y="28681"/>
                </a:lnTo>
                <a:lnTo>
                  <a:pt x="846795" y="24335"/>
                </a:lnTo>
                <a:lnTo>
                  <a:pt x="887846" y="24335"/>
                </a:lnTo>
                <a:lnTo>
                  <a:pt x="905896" y="630"/>
                </a:lnTo>
                <a:lnTo>
                  <a:pt x="820704" y="0"/>
                </a:lnTo>
                <a:close/>
              </a:path>
              <a:path w="906145" h="448944">
                <a:moveTo>
                  <a:pt x="846795" y="24335"/>
                </a:moveTo>
                <a:lnTo>
                  <a:pt x="837925" y="28681"/>
                </a:lnTo>
                <a:lnTo>
                  <a:pt x="842131" y="37231"/>
                </a:lnTo>
                <a:lnTo>
                  <a:pt x="851001" y="32884"/>
                </a:lnTo>
                <a:lnTo>
                  <a:pt x="846795" y="24335"/>
                </a:lnTo>
                <a:close/>
              </a:path>
              <a:path w="906145" h="448944">
                <a:moveTo>
                  <a:pt x="887846" y="24335"/>
                </a:moveTo>
                <a:lnTo>
                  <a:pt x="846795" y="24335"/>
                </a:lnTo>
                <a:lnTo>
                  <a:pt x="851001" y="32884"/>
                </a:lnTo>
                <a:lnTo>
                  <a:pt x="842131" y="37231"/>
                </a:lnTo>
                <a:lnTo>
                  <a:pt x="878026" y="37231"/>
                </a:lnTo>
                <a:lnTo>
                  <a:pt x="887846" y="24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6841948" y="4261214"/>
            <a:ext cx="1203113" cy="931333"/>
          </a:xfrm>
          <a:custGeom>
            <a:avLst/>
            <a:gdLst/>
            <a:ahLst/>
            <a:cxnLst/>
            <a:rect l="l" t="t" r="r" b="b"/>
            <a:pathLst>
              <a:path w="902335" h="698500">
                <a:moveTo>
                  <a:pt x="5821" y="0"/>
                </a:moveTo>
                <a:lnTo>
                  <a:pt x="0" y="7537"/>
                </a:lnTo>
                <a:lnTo>
                  <a:pt x="30175" y="30827"/>
                </a:lnTo>
                <a:lnTo>
                  <a:pt x="35996" y="23289"/>
                </a:lnTo>
                <a:lnTo>
                  <a:pt x="5821" y="0"/>
                </a:lnTo>
                <a:close/>
              </a:path>
              <a:path w="902335" h="698500">
                <a:moveTo>
                  <a:pt x="58582" y="40754"/>
                </a:moveTo>
                <a:lnTo>
                  <a:pt x="52760" y="48292"/>
                </a:lnTo>
                <a:lnTo>
                  <a:pt x="82936" y="71582"/>
                </a:lnTo>
                <a:lnTo>
                  <a:pt x="88757" y="64044"/>
                </a:lnTo>
                <a:lnTo>
                  <a:pt x="58582" y="40754"/>
                </a:lnTo>
                <a:close/>
              </a:path>
              <a:path w="902335" h="698500">
                <a:moveTo>
                  <a:pt x="111373" y="81512"/>
                </a:moveTo>
                <a:lnTo>
                  <a:pt x="105552" y="89047"/>
                </a:lnTo>
                <a:lnTo>
                  <a:pt x="135696" y="112337"/>
                </a:lnTo>
                <a:lnTo>
                  <a:pt x="141518" y="104799"/>
                </a:lnTo>
                <a:lnTo>
                  <a:pt x="111373" y="81512"/>
                </a:lnTo>
                <a:close/>
              </a:path>
              <a:path w="902335" h="698500">
                <a:moveTo>
                  <a:pt x="164134" y="122267"/>
                </a:moveTo>
                <a:lnTo>
                  <a:pt x="158313" y="129802"/>
                </a:lnTo>
                <a:lnTo>
                  <a:pt x="188457" y="153091"/>
                </a:lnTo>
                <a:lnTo>
                  <a:pt x="194279" y="145554"/>
                </a:lnTo>
                <a:lnTo>
                  <a:pt x="164134" y="122267"/>
                </a:lnTo>
                <a:close/>
              </a:path>
              <a:path w="902335" h="698500">
                <a:moveTo>
                  <a:pt x="216895" y="163022"/>
                </a:moveTo>
                <a:lnTo>
                  <a:pt x="211073" y="170556"/>
                </a:lnTo>
                <a:lnTo>
                  <a:pt x="241249" y="193846"/>
                </a:lnTo>
                <a:lnTo>
                  <a:pt x="247070" y="186296"/>
                </a:lnTo>
                <a:lnTo>
                  <a:pt x="216895" y="163022"/>
                </a:lnTo>
                <a:close/>
              </a:path>
              <a:path w="902335" h="698500">
                <a:moveTo>
                  <a:pt x="269687" y="203764"/>
                </a:moveTo>
                <a:lnTo>
                  <a:pt x="263865" y="211311"/>
                </a:lnTo>
                <a:lnTo>
                  <a:pt x="294010" y="234589"/>
                </a:lnTo>
                <a:lnTo>
                  <a:pt x="299831" y="227054"/>
                </a:lnTo>
                <a:lnTo>
                  <a:pt x="269687" y="203764"/>
                </a:lnTo>
                <a:close/>
              </a:path>
              <a:path w="902335" h="698500">
                <a:moveTo>
                  <a:pt x="322447" y="244519"/>
                </a:moveTo>
                <a:lnTo>
                  <a:pt x="316626" y="252057"/>
                </a:lnTo>
                <a:lnTo>
                  <a:pt x="346770" y="275344"/>
                </a:lnTo>
                <a:lnTo>
                  <a:pt x="352592" y="267809"/>
                </a:lnTo>
                <a:lnTo>
                  <a:pt x="322447" y="244519"/>
                </a:lnTo>
                <a:close/>
              </a:path>
              <a:path w="902335" h="698500">
                <a:moveTo>
                  <a:pt x="375208" y="285274"/>
                </a:moveTo>
                <a:lnTo>
                  <a:pt x="369387" y="292812"/>
                </a:lnTo>
                <a:lnTo>
                  <a:pt x="399562" y="316098"/>
                </a:lnTo>
                <a:lnTo>
                  <a:pt x="405383" y="308564"/>
                </a:lnTo>
                <a:lnTo>
                  <a:pt x="375208" y="285274"/>
                </a:lnTo>
                <a:close/>
              </a:path>
              <a:path w="902335" h="698500">
                <a:moveTo>
                  <a:pt x="427969" y="326029"/>
                </a:moveTo>
                <a:lnTo>
                  <a:pt x="422178" y="333567"/>
                </a:lnTo>
                <a:lnTo>
                  <a:pt x="452323" y="356853"/>
                </a:lnTo>
                <a:lnTo>
                  <a:pt x="458144" y="349319"/>
                </a:lnTo>
                <a:lnTo>
                  <a:pt x="427969" y="326029"/>
                </a:lnTo>
                <a:close/>
              </a:path>
              <a:path w="902335" h="698500">
                <a:moveTo>
                  <a:pt x="480761" y="366784"/>
                </a:moveTo>
                <a:lnTo>
                  <a:pt x="474939" y="374321"/>
                </a:lnTo>
                <a:lnTo>
                  <a:pt x="505084" y="397611"/>
                </a:lnTo>
                <a:lnTo>
                  <a:pt x="510905" y="390073"/>
                </a:lnTo>
                <a:lnTo>
                  <a:pt x="480761" y="366784"/>
                </a:lnTo>
                <a:close/>
              </a:path>
              <a:path w="902335" h="698500">
                <a:moveTo>
                  <a:pt x="533521" y="407526"/>
                </a:moveTo>
                <a:lnTo>
                  <a:pt x="527700" y="415076"/>
                </a:lnTo>
                <a:lnTo>
                  <a:pt x="557875" y="438366"/>
                </a:lnTo>
                <a:lnTo>
                  <a:pt x="563697" y="430816"/>
                </a:lnTo>
                <a:lnTo>
                  <a:pt x="533521" y="407526"/>
                </a:lnTo>
                <a:close/>
              </a:path>
              <a:path w="902335" h="698500">
                <a:moveTo>
                  <a:pt x="586313" y="448284"/>
                </a:moveTo>
                <a:lnTo>
                  <a:pt x="580491" y="455819"/>
                </a:lnTo>
                <a:lnTo>
                  <a:pt x="610636" y="479109"/>
                </a:lnTo>
                <a:lnTo>
                  <a:pt x="616457" y="471571"/>
                </a:lnTo>
                <a:lnTo>
                  <a:pt x="586313" y="448284"/>
                </a:lnTo>
                <a:close/>
              </a:path>
              <a:path w="902335" h="698500">
                <a:moveTo>
                  <a:pt x="639074" y="489039"/>
                </a:moveTo>
                <a:lnTo>
                  <a:pt x="633252" y="496574"/>
                </a:lnTo>
                <a:lnTo>
                  <a:pt x="663397" y="519863"/>
                </a:lnTo>
                <a:lnTo>
                  <a:pt x="669218" y="512326"/>
                </a:lnTo>
                <a:lnTo>
                  <a:pt x="639074" y="489039"/>
                </a:lnTo>
                <a:close/>
              </a:path>
              <a:path w="902335" h="698500">
                <a:moveTo>
                  <a:pt x="691865" y="529794"/>
                </a:moveTo>
                <a:lnTo>
                  <a:pt x="686013" y="537328"/>
                </a:lnTo>
                <a:lnTo>
                  <a:pt x="716188" y="560618"/>
                </a:lnTo>
                <a:lnTo>
                  <a:pt x="722010" y="553080"/>
                </a:lnTo>
                <a:lnTo>
                  <a:pt x="691865" y="529794"/>
                </a:lnTo>
                <a:close/>
              </a:path>
              <a:path w="902335" h="698500">
                <a:moveTo>
                  <a:pt x="744626" y="570549"/>
                </a:moveTo>
                <a:lnTo>
                  <a:pt x="738804" y="578083"/>
                </a:lnTo>
                <a:lnTo>
                  <a:pt x="768949" y="601373"/>
                </a:lnTo>
                <a:lnTo>
                  <a:pt x="774771" y="593835"/>
                </a:lnTo>
                <a:lnTo>
                  <a:pt x="744626" y="570549"/>
                </a:lnTo>
                <a:close/>
              </a:path>
              <a:path w="902335" h="698500">
                <a:moveTo>
                  <a:pt x="865113" y="621471"/>
                </a:moveTo>
                <a:lnTo>
                  <a:pt x="818540" y="681788"/>
                </a:lnTo>
                <a:lnTo>
                  <a:pt x="902116" y="698208"/>
                </a:lnTo>
                <a:lnTo>
                  <a:pt x="885214" y="663156"/>
                </a:lnTo>
                <a:lnTo>
                  <a:pt x="848959" y="663156"/>
                </a:lnTo>
                <a:lnTo>
                  <a:pt x="844326" y="659596"/>
                </a:lnTo>
                <a:lnTo>
                  <a:pt x="850148" y="652046"/>
                </a:lnTo>
                <a:lnTo>
                  <a:pt x="879856" y="652046"/>
                </a:lnTo>
                <a:lnTo>
                  <a:pt x="865113" y="621471"/>
                </a:lnTo>
                <a:close/>
              </a:path>
              <a:path w="902335" h="698500">
                <a:moveTo>
                  <a:pt x="850148" y="652046"/>
                </a:moveTo>
                <a:lnTo>
                  <a:pt x="844326" y="659596"/>
                </a:lnTo>
                <a:lnTo>
                  <a:pt x="848959" y="663156"/>
                </a:lnTo>
                <a:lnTo>
                  <a:pt x="854781" y="655618"/>
                </a:lnTo>
                <a:lnTo>
                  <a:pt x="850148" y="652046"/>
                </a:lnTo>
                <a:close/>
              </a:path>
              <a:path w="902335" h="698500">
                <a:moveTo>
                  <a:pt x="879856" y="652046"/>
                </a:moveTo>
                <a:lnTo>
                  <a:pt x="850148" y="652046"/>
                </a:lnTo>
                <a:lnTo>
                  <a:pt x="854781" y="655618"/>
                </a:lnTo>
                <a:lnTo>
                  <a:pt x="848959" y="663156"/>
                </a:lnTo>
                <a:lnTo>
                  <a:pt x="885214" y="663156"/>
                </a:lnTo>
                <a:lnTo>
                  <a:pt x="879856" y="652046"/>
                </a:lnTo>
                <a:close/>
              </a:path>
              <a:path w="902335" h="698500">
                <a:moveTo>
                  <a:pt x="797387" y="611303"/>
                </a:moveTo>
                <a:lnTo>
                  <a:pt x="791565" y="618841"/>
                </a:lnTo>
                <a:lnTo>
                  <a:pt x="821710" y="642128"/>
                </a:lnTo>
                <a:lnTo>
                  <a:pt x="827531" y="634581"/>
                </a:lnTo>
                <a:lnTo>
                  <a:pt x="797387" y="611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4115574" y="2801169"/>
            <a:ext cx="1060873" cy="284480"/>
          </a:xfrm>
          <a:custGeom>
            <a:avLst/>
            <a:gdLst/>
            <a:ahLst/>
            <a:cxnLst/>
            <a:rect l="l" t="t" r="r" b="b"/>
            <a:pathLst>
              <a:path w="795654" h="213360">
                <a:moveTo>
                  <a:pt x="507890" y="194519"/>
                </a:moveTo>
                <a:lnTo>
                  <a:pt x="307294" y="194519"/>
                </a:lnTo>
                <a:lnTo>
                  <a:pt x="315872" y="198292"/>
                </a:lnTo>
                <a:lnTo>
                  <a:pt x="365922" y="210048"/>
                </a:lnTo>
                <a:lnTo>
                  <a:pt x="414031" y="212948"/>
                </a:lnTo>
                <a:lnTo>
                  <a:pt x="429067" y="212310"/>
                </a:lnTo>
                <a:lnTo>
                  <a:pt x="471018" y="206627"/>
                </a:lnTo>
                <a:lnTo>
                  <a:pt x="507890" y="194519"/>
                </a:lnTo>
                <a:close/>
              </a:path>
              <a:path w="795654" h="213360">
                <a:moveTo>
                  <a:pt x="660934" y="174143"/>
                </a:moveTo>
                <a:lnTo>
                  <a:pt x="107836" y="174143"/>
                </a:lnTo>
                <a:lnTo>
                  <a:pt x="108323" y="174454"/>
                </a:lnTo>
                <a:lnTo>
                  <a:pt x="147369" y="190318"/>
                </a:lnTo>
                <a:lnTo>
                  <a:pt x="197031" y="198924"/>
                </a:lnTo>
                <a:lnTo>
                  <a:pt x="238301" y="200763"/>
                </a:lnTo>
                <a:lnTo>
                  <a:pt x="252327" y="200463"/>
                </a:lnTo>
                <a:lnTo>
                  <a:pt x="266332" y="199694"/>
                </a:lnTo>
                <a:lnTo>
                  <a:pt x="280224" y="198452"/>
                </a:lnTo>
                <a:lnTo>
                  <a:pt x="293909" y="196729"/>
                </a:lnTo>
                <a:lnTo>
                  <a:pt x="307294" y="194519"/>
                </a:lnTo>
                <a:lnTo>
                  <a:pt x="507890" y="194519"/>
                </a:lnTo>
                <a:lnTo>
                  <a:pt x="514028" y="191399"/>
                </a:lnTo>
                <a:lnTo>
                  <a:pt x="521481" y="186431"/>
                </a:lnTo>
                <a:lnTo>
                  <a:pt x="527315" y="181060"/>
                </a:lnTo>
                <a:lnTo>
                  <a:pt x="637016" y="181060"/>
                </a:lnTo>
                <a:lnTo>
                  <a:pt x="640661" y="180346"/>
                </a:lnTo>
                <a:lnTo>
                  <a:pt x="654639" y="176492"/>
                </a:lnTo>
                <a:lnTo>
                  <a:pt x="660934" y="174143"/>
                </a:lnTo>
                <a:close/>
              </a:path>
              <a:path w="795654" h="213360">
                <a:moveTo>
                  <a:pt x="637016" y="181060"/>
                </a:moveTo>
                <a:lnTo>
                  <a:pt x="527315" y="181060"/>
                </a:lnTo>
                <a:lnTo>
                  <a:pt x="537486" y="183014"/>
                </a:lnTo>
                <a:lnTo>
                  <a:pt x="548610" y="184553"/>
                </a:lnTo>
                <a:lnTo>
                  <a:pt x="561010" y="185661"/>
                </a:lnTo>
                <a:lnTo>
                  <a:pt x="575015" y="186321"/>
                </a:lnTo>
                <a:lnTo>
                  <a:pt x="590948" y="186520"/>
                </a:lnTo>
                <a:lnTo>
                  <a:pt x="608610" y="185449"/>
                </a:lnTo>
                <a:lnTo>
                  <a:pt x="625250" y="183361"/>
                </a:lnTo>
                <a:lnTo>
                  <a:pt x="637016" y="181060"/>
                </a:lnTo>
                <a:close/>
              </a:path>
              <a:path w="795654" h="213360">
                <a:moveTo>
                  <a:pt x="197654" y="19177"/>
                </a:moveTo>
                <a:lnTo>
                  <a:pt x="149655" y="22067"/>
                </a:lnTo>
                <a:lnTo>
                  <a:pt x="105040" y="33224"/>
                </a:lnTo>
                <a:lnTo>
                  <a:pt x="73418" y="56522"/>
                </a:lnTo>
                <a:lnTo>
                  <a:pt x="71709" y="63266"/>
                </a:lnTo>
                <a:lnTo>
                  <a:pt x="72845" y="70203"/>
                </a:lnTo>
                <a:lnTo>
                  <a:pt x="58304" y="71845"/>
                </a:lnTo>
                <a:lnTo>
                  <a:pt x="20386" y="80663"/>
                </a:lnTo>
                <a:lnTo>
                  <a:pt x="0" y="100263"/>
                </a:lnTo>
                <a:lnTo>
                  <a:pt x="1478" y="108288"/>
                </a:lnTo>
                <a:lnTo>
                  <a:pt x="6888" y="116404"/>
                </a:lnTo>
                <a:lnTo>
                  <a:pt x="15598" y="124421"/>
                </a:lnTo>
                <a:lnTo>
                  <a:pt x="26972" y="132149"/>
                </a:lnTo>
                <a:lnTo>
                  <a:pt x="19906" y="140773"/>
                </a:lnTo>
                <a:lnTo>
                  <a:pt x="58302" y="170416"/>
                </a:lnTo>
                <a:lnTo>
                  <a:pt x="90259" y="174196"/>
                </a:lnTo>
                <a:lnTo>
                  <a:pt x="660934" y="174143"/>
                </a:lnTo>
                <a:lnTo>
                  <a:pt x="695789" y="147742"/>
                </a:lnTo>
                <a:lnTo>
                  <a:pt x="707059" y="146645"/>
                </a:lnTo>
                <a:lnTo>
                  <a:pt x="759062" y="135345"/>
                </a:lnTo>
                <a:lnTo>
                  <a:pt x="794150" y="109909"/>
                </a:lnTo>
                <a:lnTo>
                  <a:pt x="795503" y="102802"/>
                </a:lnTo>
                <a:lnTo>
                  <a:pt x="793788" y="95675"/>
                </a:lnTo>
                <a:lnTo>
                  <a:pt x="788956" y="88668"/>
                </a:lnTo>
                <a:lnTo>
                  <a:pt x="780957" y="81921"/>
                </a:lnTo>
                <a:lnTo>
                  <a:pt x="769739" y="75574"/>
                </a:lnTo>
                <a:lnTo>
                  <a:pt x="771538" y="74037"/>
                </a:lnTo>
                <a:lnTo>
                  <a:pt x="773031" y="72465"/>
                </a:lnTo>
                <a:lnTo>
                  <a:pt x="776313" y="67393"/>
                </a:lnTo>
                <a:lnTo>
                  <a:pt x="777668" y="60691"/>
                </a:lnTo>
                <a:lnTo>
                  <a:pt x="775630" y="54139"/>
                </a:lnTo>
                <a:lnTo>
                  <a:pt x="737986" y="32084"/>
                </a:lnTo>
                <a:lnTo>
                  <a:pt x="704569" y="25400"/>
                </a:lnTo>
                <a:lnTo>
                  <a:pt x="703790" y="24602"/>
                </a:lnTo>
                <a:lnTo>
                  <a:pt x="256505" y="24602"/>
                </a:lnTo>
                <a:lnTo>
                  <a:pt x="246167" y="22727"/>
                </a:lnTo>
                <a:lnTo>
                  <a:pt x="235225" y="21229"/>
                </a:lnTo>
                <a:lnTo>
                  <a:pt x="223567" y="20126"/>
                </a:lnTo>
                <a:lnTo>
                  <a:pt x="211080" y="19436"/>
                </a:lnTo>
                <a:lnTo>
                  <a:pt x="197654" y="19177"/>
                </a:lnTo>
                <a:close/>
              </a:path>
              <a:path w="795654" h="213360">
                <a:moveTo>
                  <a:pt x="351206" y="6087"/>
                </a:moveTo>
                <a:lnTo>
                  <a:pt x="310158" y="8273"/>
                </a:lnTo>
                <a:lnTo>
                  <a:pt x="264822" y="20186"/>
                </a:lnTo>
                <a:lnTo>
                  <a:pt x="256505" y="24602"/>
                </a:lnTo>
                <a:lnTo>
                  <a:pt x="703790" y="24602"/>
                </a:lnTo>
                <a:lnTo>
                  <a:pt x="698070" y="18746"/>
                </a:lnTo>
                <a:lnTo>
                  <a:pt x="690011" y="14233"/>
                </a:lnTo>
                <a:lnTo>
                  <a:pt x="407424" y="14233"/>
                </a:lnTo>
                <a:lnTo>
                  <a:pt x="396419" y="11558"/>
                </a:lnTo>
                <a:lnTo>
                  <a:pt x="378916" y="8227"/>
                </a:lnTo>
                <a:lnTo>
                  <a:pt x="365160" y="6780"/>
                </a:lnTo>
                <a:lnTo>
                  <a:pt x="351206" y="6087"/>
                </a:lnTo>
                <a:close/>
              </a:path>
              <a:path w="795654" h="213360">
                <a:moveTo>
                  <a:pt x="478268" y="130"/>
                </a:moveTo>
                <a:lnTo>
                  <a:pt x="439010" y="4422"/>
                </a:lnTo>
                <a:lnTo>
                  <a:pt x="407424" y="14233"/>
                </a:lnTo>
                <a:lnTo>
                  <a:pt x="690011" y="14233"/>
                </a:lnTo>
                <a:lnTo>
                  <a:pt x="686777" y="12423"/>
                </a:lnTo>
                <a:lnTo>
                  <a:pt x="678832" y="9541"/>
                </a:lnTo>
                <a:lnTo>
                  <a:pt x="544649" y="9541"/>
                </a:lnTo>
                <a:lnTo>
                  <a:pt x="533310" y="5885"/>
                </a:lnTo>
                <a:lnTo>
                  <a:pt x="518854" y="2727"/>
                </a:lnTo>
                <a:lnTo>
                  <a:pt x="505569" y="1011"/>
                </a:lnTo>
                <a:lnTo>
                  <a:pt x="491962" y="162"/>
                </a:lnTo>
                <a:lnTo>
                  <a:pt x="478268" y="130"/>
                </a:lnTo>
                <a:close/>
              </a:path>
              <a:path w="795654" h="213360">
                <a:moveTo>
                  <a:pt x="619863" y="0"/>
                </a:moveTo>
                <a:lnTo>
                  <a:pt x="580128" y="2091"/>
                </a:lnTo>
                <a:lnTo>
                  <a:pt x="544649" y="9541"/>
                </a:lnTo>
                <a:lnTo>
                  <a:pt x="678832" y="9541"/>
                </a:lnTo>
                <a:lnTo>
                  <a:pt x="633117" y="576"/>
                </a:lnTo>
                <a:lnTo>
                  <a:pt x="61986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4418015" y="3111723"/>
            <a:ext cx="16087" cy="16087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9174" y="0"/>
                </a:moveTo>
                <a:lnTo>
                  <a:pt x="2621" y="0"/>
                </a:lnTo>
                <a:lnTo>
                  <a:pt x="0" y="2642"/>
                </a:lnTo>
                <a:lnTo>
                  <a:pt x="0" y="9177"/>
                </a:lnTo>
                <a:lnTo>
                  <a:pt x="2621" y="11823"/>
                </a:lnTo>
                <a:lnTo>
                  <a:pt x="9174" y="11823"/>
                </a:lnTo>
                <a:lnTo>
                  <a:pt x="11795" y="9177"/>
                </a:lnTo>
                <a:lnTo>
                  <a:pt x="11795" y="2642"/>
                </a:lnTo>
                <a:lnTo>
                  <a:pt x="917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4423744" y="3092879"/>
            <a:ext cx="32173" cy="32173"/>
          </a:xfrm>
          <a:custGeom>
            <a:avLst/>
            <a:gdLst/>
            <a:ahLst/>
            <a:cxnLst/>
            <a:rect l="l" t="t" r="r" b="b"/>
            <a:pathLst>
              <a:path w="24129" h="24130">
                <a:moveTo>
                  <a:pt x="18348" y="0"/>
                </a:moveTo>
                <a:lnTo>
                  <a:pt x="5303" y="0"/>
                </a:lnTo>
                <a:lnTo>
                  <a:pt x="0" y="5297"/>
                </a:lnTo>
                <a:lnTo>
                  <a:pt x="0" y="18358"/>
                </a:lnTo>
                <a:lnTo>
                  <a:pt x="5303" y="23646"/>
                </a:lnTo>
                <a:lnTo>
                  <a:pt x="18348" y="23646"/>
                </a:lnTo>
                <a:lnTo>
                  <a:pt x="23652" y="18358"/>
                </a:lnTo>
                <a:lnTo>
                  <a:pt x="23652" y="5297"/>
                </a:lnTo>
                <a:lnTo>
                  <a:pt x="1834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4441790" y="3064162"/>
            <a:ext cx="47413" cy="47413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523" y="0"/>
                </a:moveTo>
                <a:lnTo>
                  <a:pt x="7924" y="0"/>
                </a:lnTo>
                <a:lnTo>
                  <a:pt x="0" y="7940"/>
                </a:lnTo>
                <a:lnTo>
                  <a:pt x="0" y="27538"/>
                </a:lnTo>
                <a:lnTo>
                  <a:pt x="7924" y="35466"/>
                </a:lnTo>
                <a:lnTo>
                  <a:pt x="27523" y="35466"/>
                </a:lnTo>
                <a:lnTo>
                  <a:pt x="35448" y="27538"/>
                </a:lnTo>
                <a:lnTo>
                  <a:pt x="35448" y="7940"/>
                </a:lnTo>
                <a:lnTo>
                  <a:pt x="2752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4115576" y="2801171"/>
            <a:ext cx="1060873" cy="284480"/>
          </a:xfrm>
          <a:custGeom>
            <a:avLst/>
            <a:gdLst/>
            <a:ahLst/>
            <a:cxnLst/>
            <a:rect l="l" t="t" r="r" b="b"/>
            <a:pathLst>
              <a:path w="795654" h="213360">
                <a:moveTo>
                  <a:pt x="72845" y="70203"/>
                </a:moveTo>
                <a:lnTo>
                  <a:pt x="93781" y="38320"/>
                </a:lnTo>
                <a:lnTo>
                  <a:pt x="133155" y="25004"/>
                </a:lnTo>
                <a:lnTo>
                  <a:pt x="183170" y="19359"/>
                </a:lnTo>
                <a:lnTo>
                  <a:pt x="197650" y="19173"/>
                </a:lnTo>
                <a:lnTo>
                  <a:pt x="211077" y="19434"/>
                </a:lnTo>
                <a:lnTo>
                  <a:pt x="223563" y="20124"/>
                </a:lnTo>
                <a:lnTo>
                  <a:pt x="235221" y="21228"/>
                </a:lnTo>
                <a:lnTo>
                  <a:pt x="246163" y="22726"/>
                </a:lnTo>
                <a:lnTo>
                  <a:pt x="256501" y="24601"/>
                </a:lnTo>
                <a:lnTo>
                  <a:pt x="264819" y="20186"/>
                </a:lnTo>
                <a:lnTo>
                  <a:pt x="310155" y="8272"/>
                </a:lnTo>
                <a:lnTo>
                  <a:pt x="351203" y="6087"/>
                </a:lnTo>
                <a:lnTo>
                  <a:pt x="365157" y="6780"/>
                </a:lnTo>
                <a:lnTo>
                  <a:pt x="378912" y="8226"/>
                </a:lnTo>
                <a:lnTo>
                  <a:pt x="396416" y="11558"/>
                </a:lnTo>
                <a:lnTo>
                  <a:pt x="407422" y="14232"/>
                </a:lnTo>
                <a:lnTo>
                  <a:pt x="416707" y="10431"/>
                </a:lnTo>
                <a:lnTo>
                  <a:pt x="464720" y="858"/>
                </a:lnTo>
                <a:lnTo>
                  <a:pt x="478266" y="127"/>
                </a:lnTo>
                <a:lnTo>
                  <a:pt x="491961" y="160"/>
                </a:lnTo>
                <a:lnTo>
                  <a:pt x="505567" y="1010"/>
                </a:lnTo>
                <a:lnTo>
                  <a:pt x="518852" y="2726"/>
                </a:lnTo>
                <a:lnTo>
                  <a:pt x="533308" y="5884"/>
                </a:lnTo>
                <a:lnTo>
                  <a:pt x="544646" y="9546"/>
                </a:lnTo>
                <a:lnTo>
                  <a:pt x="555665" y="6495"/>
                </a:lnTo>
                <a:lnTo>
                  <a:pt x="606477" y="72"/>
                </a:lnTo>
                <a:lnTo>
                  <a:pt x="619860" y="0"/>
                </a:lnTo>
                <a:lnTo>
                  <a:pt x="633114" y="575"/>
                </a:lnTo>
                <a:lnTo>
                  <a:pt x="686775" y="12421"/>
                </a:lnTo>
                <a:lnTo>
                  <a:pt x="704568" y="25398"/>
                </a:lnTo>
                <a:lnTo>
                  <a:pt x="722308" y="28268"/>
                </a:lnTo>
                <a:lnTo>
                  <a:pt x="762263" y="42015"/>
                </a:lnTo>
                <a:lnTo>
                  <a:pt x="777668" y="60690"/>
                </a:lnTo>
                <a:lnTo>
                  <a:pt x="776313" y="67392"/>
                </a:lnTo>
                <a:lnTo>
                  <a:pt x="773031" y="72464"/>
                </a:lnTo>
                <a:lnTo>
                  <a:pt x="771538" y="74037"/>
                </a:lnTo>
                <a:lnTo>
                  <a:pt x="769739" y="75573"/>
                </a:lnTo>
                <a:lnTo>
                  <a:pt x="780957" y="81917"/>
                </a:lnTo>
                <a:lnTo>
                  <a:pt x="788956" y="88663"/>
                </a:lnTo>
                <a:lnTo>
                  <a:pt x="793788" y="95669"/>
                </a:lnTo>
                <a:lnTo>
                  <a:pt x="795503" y="102796"/>
                </a:lnTo>
                <a:lnTo>
                  <a:pt x="794150" y="109905"/>
                </a:lnTo>
                <a:lnTo>
                  <a:pt x="759062" y="135345"/>
                </a:lnTo>
                <a:lnTo>
                  <a:pt x="718673" y="144977"/>
                </a:lnTo>
                <a:lnTo>
                  <a:pt x="695789" y="147742"/>
                </a:lnTo>
                <a:lnTo>
                  <a:pt x="692078" y="154461"/>
                </a:lnTo>
                <a:lnTo>
                  <a:pt x="654639" y="176492"/>
                </a:lnTo>
                <a:lnTo>
                  <a:pt x="608609" y="185448"/>
                </a:lnTo>
                <a:lnTo>
                  <a:pt x="590948" y="186520"/>
                </a:lnTo>
                <a:lnTo>
                  <a:pt x="575015" y="186321"/>
                </a:lnTo>
                <a:lnTo>
                  <a:pt x="561010" y="185660"/>
                </a:lnTo>
                <a:lnTo>
                  <a:pt x="548609" y="184553"/>
                </a:lnTo>
                <a:lnTo>
                  <a:pt x="537486" y="183014"/>
                </a:lnTo>
                <a:lnTo>
                  <a:pt x="527315" y="181059"/>
                </a:lnTo>
                <a:lnTo>
                  <a:pt x="521481" y="186430"/>
                </a:lnTo>
                <a:lnTo>
                  <a:pt x="483453" y="203578"/>
                </a:lnTo>
                <a:lnTo>
                  <a:pt x="443676" y="211024"/>
                </a:lnTo>
                <a:lnTo>
                  <a:pt x="414031" y="212948"/>
                </a:lnTo>
                <a:lnTo>
                  <a:pt x="398717" y="212905"/>
                </a:lnTo>
                <a:lnTo>
                  <a:pt x="350687" y="207609"/>
                </a:lnTo>
                <a:lnTo>
                  <a:pt x="307294" y="194518"/>
                </a:lnTo>
                <a:lnTo>
                  <a:pt x="293909" y="196728"/>
                </a:lnTo>
                <a:lnTo>
                  <a:pt x="280224" y="198451"/>
                </a:lnTo>
                <a:lnTo>
                  <a:pt x="266332" y="199694"/>
                </a:lnTo>
                <a:lnTo>
                  <a:pt x="252327" y="200462"/>
                </a:lnTo>
                <a:lnTo>
                  <a:pt x="238301" y="200763"/>
                </a:lnTo>
                <a:lnTo>
                  <a:pt x="224347" y="200603"/>
                </a:lnTo>
                <a:lnTo>
                  <a:pt x="183855" y="197419"/>
                </a:lnTo>
                <a:lnTo>
                  <a:pt x="136533" y="187110"/>
                </a:lnTo>
                <a:lnTo>
                  <a:pt x="107836" y="174143"/>
                </a:lnTo>
                <a:lnTo>
                  <a:pt x="90259" y="174196"/>
                </a:lnTo>
                <a:lnTo>
                  <a:pt x="44836" y="166844"/>
                </a:lnTo>
                <a:lnTo>
                  <a:pt x="19906" y="140769"/>
                </a:lnTo>
                <a:lnTo>
                  <a:pt x="26975" y="132147"/>
                </a:lnTo>
                <a:lnTo>
                  <a:pt x="15599" y="124420"/>
                </a:lnTo>
                <a:lnTo>
                  <a:pt x="6889" y="116403"/>
                </a:lnTo>
                <a:lnTo>
                  <a:pt x="1478" y="108288"/>
                </a:lnTo>
                <a:lnTo>
                  <a:pt x="0" y="100263"/>
                </a:lnTo>
                <a:lnTo>
                  <a:pt x="3086" y="92519"/>
                </a:lnTo>
                <a:lnTo>
                  <a:pt x="44197" y="73883"/>
                </a:lnTo>
                <a:lnTo>
                  <a:pt x="58303" y="71845"/>
                </a:lnTo>
                <a:lnTo>
                  <a:pt x="72845" y="70203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4418015" y="3111723"/>
            <a:ext cx="16087" cy="16087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11795" y="5916"/>
                </a:moveTo>
                <a:lnTo>
                  <a:pt x="11795" y="9177"/>
                </a:lnTo>
                <a:lnTo>
                  <a:pt x="9174" y="11823"/>
                </a:lnTo>
                <a:lnTo>
                  <a:pt x="5913" y="11823"/>
                </a:lnTo>
                <a:lnTo>
                  <a:pt x="2651" y="11823"/>
                </a:lnTo>
                <a:lnTo>
                  <a:pt x="0" y="9177"/>
                </a:lnTo>
                <a:lnTo>
                  <a:pt x="0" y="5916"/>
                </a:lnTo>
                <a:lnTo>
                  <a:pt x="0" y="2642"/>
                </a:lnTo>
                <a:lnTo>
                  <a:pt x="2651" y="0"/>
                </a:lnTo>
                <a:lnTo>
                  <a:pt x="5913" y="0"/>
                </a:lnTo>
                <a:lnTo>
                  <a:pt x="9174" y="0"/>
                </a:lnTo>
                <a:lnTo>
                  <a:pt x="11795" y="2642"/>
                </a:lnTo>
                <a:lnTo>
                  <a:pt x="11795" y="5916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4423744" y="3092879"/>
            <a:ext cx="32173" cy="32173"/>
          </a:xfrm>
          <a:custGeom>
            <a:avLst/>
            <a:gdLst/>
            <a:ahLst/>
            <a:cxnLst/>
            <a:rect l="l" t="t" r="r" b="b"/>
            <a:pathLst>
              <a:path w="24129" h="24130">
                <a:moveTo>
                  <a:pt x="23652" y="11823"/>
                </a:moveTo>
                <a:lnTo>
                  <a:pt x="23652" y="18358"/>
                </a:lnTo>
                <a:lnTo>
                  <a:pt x="18348" y="23646"/>
                </a:lnTo>
                <a:lnTo>
                  <a:pt x="11826" y="23646"/>
                </a:lnTo>
                <a:lnTo>
                  <a:pt x="5303" y="23646"/>
                </a:lnTo>
                <a:lnTo>
                  <a:pt x="0" y="18358"/>
                </a:lnTo>
                <a:lnTo>
                  <a:pt x="0" y="11823"/>
                </a:lnTo>
                <a:lnTo>
                  <a:pt x="0" y="5297"/>
                </a:lnTo>
                <a:lnTo>
                  <a:pt x="5303" y="0"/>
                </a:lnTo>
                <a:lnTo>
                  <a:pt x="11826" y="0"/>
                </a:lnTo>
                <a:lnTo>
                  <a:pt x="18348" y="0"/>
                </a:lnTo>
                <a:lnTo>
                  <a:pt x="23652" y="5297"/>
                </a:lnTo>
                <a:lnTo>
                  <a:pt x="23652" y="11823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4441790" y="3064162"/>
            <a:ext cx="47413" cy="47413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448" y="17739"/>
                </a:moveTo>
                <a:lnTo>
                  <a:pt x="35448" y="27538"/>
                </a:lnTo>
                <a:lnTo>
                  <a:pt x="27523" y="35466"/>
                </a:lnTo>
                <a:lnTo>
                  <a:pt x="17708" y="35466"/>
                </a:lnTo>
                <a:lnTo>
                  <a:pt x="7924" y="35466"/>
                </a:lnTo>
                <a:lnTo>
                  <a:pt x="0" y="27538"/>
                </a:lnTo>
                <a:lnTo>
                  <a:pt x="0" y="17739"/>
                </a:lnTo>
                <a:lnTo>
                  <a:pt x="0" y="7940"/>
                </a:lnTo>
                <a:lnTo>
                  <a:pt x="7924" y="0"/>
                </a:lnTo>
                <a:lnTo>
                  <a:pt x="17708" y="0"/>
                </a:lnTo>
                <a:lnTo>
                  <a:pt x="27523" y="0"/>
                </a:lnTo>
                <a:lnTo>
                  <a:pt x="35448" y="7940"/>
                </a:lnTo>
                <a:lnTo>
                  <a:pt x="35448" y="17739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4180807" y="2969108"/>
            <a:ext cx="51647" cy="3387"/>
          </a:xfrm>
          <a:custGeom>
            <a:avLst/>
            <a:gdLst/>
            <a:ahLst/>
            <a:cxnLst/>
            <a:rect l="l" t="t" r="r" b="b"/>
            <a:pathLst>
              <a:path w="38735" h="2539">
                <a:moveTo>
                  <a:pt x="38489" y="2412"/>
                </a:moveTo>
                <a:lnTo>
                  <a:pt x="25314" y="2388"/>
                </a:lnTo>
                <a:lnTo>
                  <a:pt x="12398" y="1577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4259722" y="3029619"/>
            <a:ext cx="27940" cy="2540"/>
          </a:xfrm>
          <a:custGeom>
            <a:avLst/>
            <a:gdLst/>
            <a:ahLst/>
            <a:cxnLst/>
            <a:rect l="l" t="t" r="r" b="b"/>
            <a:pathLst>
              <a:path w="20955" h="1905">
                <a:moveTo>
                  <a:pt x="20360" y="0"/>
                </a:moveTo>
                <a:lnTo>
                  <a:pt x="13837" y="938"/>
                </a:lnTo>
                <a:lnTo>
                  <a:pt x="6979" y="1569"/>
                </a:lnTo>
                <a:lnTo>
                  <a:pt x="0" y="188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4504538" y="3045712"/>
            <a:ext cx="16933" cy="11853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2283" y="8574"/>
                </a:moveTo>
                <a:lnTo>
                  <a:pt x="7376" y="5882"/>
                </a:lnTo>
                <a:lnTo>
                  <a:pt x="3230" y="3014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4817018" y="3028631"/>
            <a:ext cx="6773" cy="12700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876" y="0"/>
                </a:moveTo>
                <a:lnTo>
                  <a:pt x="4175" y="3191"/>
                </a:lnTo>
                <a:lnTo>
                  <a:pt x="2529" y="6345"/>
                </a:lnTo>
                <a:lnTo>
                  <a:pt x="0" y="9406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4953447" y="2951147"/>
            <a:ext cx="79587" cy="41487"/>
          </a:xfrm>
          <a:custGeom>
            <a:avLst/>
            <a:gdLst/>
            <a:ahLst/>
            <a:cxnLst/>
            <a:rect l="l" t="t" r="r" b="b"/>
            <a:pathLst>
              <a:path w="59689" h="31114">
                <a:moveTo>
                  <a:pt x="0" y="0"/>
                </a:moveTo>
                <a:lnTo>
                  <a:pt x="18684" y="4240"/>
                </a:lnTo>
                <a:lnTo>
                  <a:pt x="34310" y="9682"/>
                </a:lnTo>
                <a:lnTo>
                  <a:pt x="46522" y="16115"/>
                </a:lnTo>
                <a:lnTo>
                  <a:pt x="54963" y="23327"/>
                </a:lnTo>
                <a:lnTo>
                  <a:pt x="59275" y="31107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5112389" y="2901237"/>
            <a:ext cx="29633" cy="16087"/>
          </a:xfrm>
          <a:custGeom>
            <a:avLst/>
            <a:gdLst/>
            <a:ahLst/>
            <a:cxnLst/>
            <a:rect l="l" t="t" r="r" b="b"/>
            <a:pathLst>
              <a:path w="22225" h="12064">
                <a:moveTo>
                  <a:pt x="21763" y="0"/>
                </a:moveTo>
                <a:lnTo>
                  <a:pt x="12433" y="6181"/>
                </a:lnTo>
                <a:lnTo>
                  <a:pt x="0" y="11567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5056266" y="2836021"/>
            <a:ext cx="2540" cy="8467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0"/>
                </a:moveTo>
                <a:lnTo>
                  <a:pt x="1005" y="2060"/>
                </a:lnTo>
                <a:lnTo>
                  <a:pt x="1463" y="4142"/>
                </a:lnTo>
                <a:lnTo>
                  <a:pt x="1402" y="6227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4829697" y="2815750"/>
            <a:ext cx="18627" cy="11007"/>
          </a:xfrm>
          <a:custGeom>
            <a:avLst/>
            <a:gdLst/>
            <a:ahLst/>
            <a:cxnLst/>
            <a:rect l="l" t="t" r="r" b="b"/>
            <a:pathLst>
              <a:path w="13970" h="8255">
                <a:moveTo>
                  <a:pt x="0" y="7940"/>
                </a:moveTo>
                <a:lnTo>
                  <a:pt x="3444" y="5071"/>
                </a:lnTo>
                <a:lnTo>
                  <a:pt x="8046" y="2392"/>
                </a:lnTo>
                <a:lnTo>
                  <a:pt x="13624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4659661" y="2822257"/>
            <a:ext cx="9313" cy="9313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845"/>
                </a:moveTo>
                <a:lnTo>
                  <a:pt x="1432" y="4477"/>
                </a:lnTo>
                <a:lnTo>
                  <a:pt x="3657" y="2167"/>
                </a:lnTo>
                <a:lnTo>
                  <a:pt x="6614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4460199" y="2834482"/>
            <a:ext cx="32173" cy="9313"/>
          </a:xfrm>
          <a:custGeom>
            <a:avLst/>
            <a:gdLst/>
            <a:ahLst/>
            <a:cxnLst/>
            <a:rect l="l" t="t" r="r" b="b"/>
            <a:pathLst>
              <a:path w="24129" h="6985">
                <a:moveTo>
                  <a:pt x="0" y="0"/>
                </a:moveTo>
                <a:lnTo>
                  <a:pt x="8656" y="1856"/>
                </a:lnTo>
                <a:lnTo>
                  <a:pt x="16672" y="4084"/>
                </a:lnTo>
                <a:lnTo>
                  <a:pt x="23865" y="6644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4212702" y="2894776"/>
            <a:ext cx="5927" cy="9313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4145" y="6989"/>
                </a:moveTo>
                <a:lnTo>
                  <a:pt x="2255" y="4703"/>
                </a:lnTo>
                <a:lnTo>
                  <a:pt x="883" y="2368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4064615" y="4203564"/>
            <a:ext cx="1191259" cy="379307"/>
          </a:xfrm>
          <a:custGeom>
            <a:avLst/>
            <a:gdLst/>
            <a:ahLst/>
            <a:cxnLst/>
            <a:rect l="l" t="t" r="r" b="b"/>
            <a:pathLst>
              <a:path w="893445" h="284479">
                <a:moveTo>
                  <a:pt x="566048" y="261840"/>
                </a:moveTo>
                <a:lnTo>
                  <a:pt x="348950" y="261840"/>
                </a:lnTo>
                <a:lnTo>
                  <a:pt x="358352" y="266319"/>
                </a:lnTo>
                <a:lnTo>
                  <a:pt x="409186" y="280200"/>
                </a:lnTo>
                <a:lnTo>
                  <a:pt x="455932" y="284196"/>
                </a:lnTo>
                <a:lnTo>
                  <a:pt x="470895" y="283902"/>
                </a:lnTo>
                <a:lnTo>
                  <a:pt x="513633" y="279027"/>
                </a:lnTo>
                <a:lnTo>
                  <a:pt x="550801" y="268746"/>
                </a:lnTo>
                <a:lnTo>
                  <a:pt x="566048" y="261840"/>
                </a:lnTo>
                <a:close/>
              </a:path>
              <a:path w="893445" h="284479">
                <a:moveTo>
                  <a:pt x="742493" y="232319"/>
                </a:moveTo>
                <a:lnTo>
                  <a:pt x="120818" y="232319"/>
                </a:lnTo>
                <a:lnTo>
                  <a:pt x="121397" y="232737"/>
                </a:lnTo>
                <a:lnTo>
                  <a:pt x="121946" y="233154"/>
                </a:lnTo>
                <a:lnTo>
                  <a:pt x="163269" y="253291"/>
                </a:lnTo>
                <a:lnTo>
                  <a:pt x="211181" y="264301"/>
                </a:lnTo>
                <a:lnTo>
                  <a:pt x="251397" y="268145"/>
                </a:lnTo>
                <a:lnTo>
                  <a:pt x="265274" y="268568"/>
                </a:lnTo>
                <a:lnTo>
                  <a:pt x="279277" y="268555"/>
                </a:lnTo>
                <a:lnTo>
                  <a:pt x="321409" y="265870"/>
                </a:lnTo>
                <a:lnTo>
                  <a:pt x="348950" y="261840"/>
                </a:lnTo>
                <a:lnTo>
                  <a:pt x="566048" y="261840"/>
                </a:lnTo>
                <a:lnTo>
                  <a:pt x="570996" y="259260"/>
                </a:lnTo>
                <a:lnTo>
                  <a:pt x="579383" y="253810"/>
                </a:lnTo>
                <a:lnTo>
                  <a:pt x="586482" y="247926"/>
                </a:lnTo>
                <a:lnTo>
                  <a:pt x="592180" y="241637"/>
                </a:lnTo>
                <a:lnTo>
                  <a:pt x="714841" y="241637"/>
                </a:lnTo>
                <a:lnTo>
                  <a:pt x="719801" y="240442"/>
                </a:lnTo>
                <a:lnTo>
                  <a:pt x="733399" y="236080"/>
                </a:lnTo>
                <a:lnTo>
                  <a:pt x="742493" y="232319"/>
                </a:lnTo>
                <a:close/>
              </a:path>
              <a:path w="893445" h="284479">
                <a:moveTo>
                  <a:pt x="714841" y="241637"/>
                </a:moveTo>
                <a:lnTo>
                  <a:pt x="592180" y="241637"/>
                </a:lnTo>
                <a:lnTo>
                  <a:pt x="603464" y="244215"/>
                </a:lnTo>
                <a:lnTo>
                  <a:pt x="615417" y="246253"/>
                </a:lnTo>
                <a:lnTo>
                  <a:pt x="628061" y="247738"/>
                </a:lnTo>
                <a:lnTo>
                  <a:pt x="641418" y="248657"/>
                </a:lnTo>
                <a:lnTo>
                  <a:pt x="655509" y="248996"/>
                </a:lnTo>
                <a:lnTo>
                  <a:pt x="672809" y="248335"/>
                </a:lnTo>
                <a:lnTo>
                  <a:pt x="689376" y="246642"/>
                </a:lnTo>
                <a:lnTo>
                  <a:pt x="705084" y="243987"/>
                </a:lnTo>
                <a:lnTo>
                  <a:pt x="714841" y="241637"/>
                </a:lnTo>
                <a:close/>
              </a:path>
              <a:path w="893445" h="284479">
                <a:moveTo>
                  <a:pt x="223778" y="25212"/>
                </a:moveTo>
                <a:lnTo>
                  <a:pt x="178058" y="27765"/>
                </a:lnTo>
                <a:lnTo>
                  <a:pt x="131308" y="38690"/>
                </a:lnTo>
                <a:lnTo>
                  <a:pt x="90311" y="62874"/>
                </a:lnTo>
                <a:lnTo>
                  <a:pt x="80238" y="85565"/>
                </a:lnTo>
                <a:lnTo>
                  <a:pt x="81530" y="93590"/>
                </a:lnTo>
                <a:lnTo>
                  <a:pt x="67935" y="95474"/>
                </a:lnTo>
                <a:lnTo>
                  <a:pt x="29689" y="104854"/>
                </a:lnTo>
                <a:lnTo>
                  <a:pt x="0" y="132802"/>
                </a:lnTo>
                <a:lnTo>
                  <a:pt x="1074" y="141218"/>
                </a:lnTo>
                <a:lnTo>
                  <a:pt x="5494" y="149535"/>
                </a:lnTo>
                <a:lnTo>
                  <a:pt x="12964" y="157549"/>
                </a:lnTo>
                <a:lnTo>
                  <a:pt x="23189" y="165057"/>
                </a:lnTo>
                <a:lnTo>
                  <a:pt x="35871" y="171857"/>
                </a:lnTo>
                <a:lnTo>
                  <a:pt x="26205" y="180317"/>
                </a:lnTo>
                <a:lnTo>
                  <a:pt x="21508" y="190192"/>
                </a:lnTo>
                <a:lnTo>
                  <a:pt x="22216" y="201510"/>
                </a:lnTo>
                <a:lnTo>
                  <a:pt x="27186" y="208557"/>
                </a:lnTo>
                <a:lnTo>
                  <a:pt x="71504" y="228780"/>
                </a:lnTo>
                <a:lnTo>
                  <a:pt x="103534" y="232480"/>
                </a:lnTo>
                <a:lnTo>
                  <a:pt x="742493" y="232319"/>
                </a:lnTo>
                <a:lnTo>
                  <a:pt x="780079" y="204526"/>
                </a:lnTo>
                <a:lnTo>
                  <a:pt x="784248" y="196770"/>
                </a:lnTo>
                <a:lnTo>
                  <a:pt x="796136" y="195295"/>
                </a:lnTo>
                <a:lnTo>
                  <a:pt x="833402" y="186973"/>
                </a:lnTo>
                <a:lnTo>
                  <a:pt x="871661" y="169896"/>
                </a:lnTo>
                <a:lnTo>
                  <a:pt x="892954" y="139285"/>
                </a:lnTo>
                <a:lnTo>
                  <a:pt x="892225" y="131226"/>
                </a:lnTo>
                <a:lnTo>
                  <a:pt x="889007" y="123230"/>
                </a:lnTo>
                <a:lnTo>
                  <a:pt x="883265" y="115411"/>
                </a:lnTo>
                <a:lnTo>
                  <a:pt x="874965" y="107882"/>
                </a:lnTo>
                <a:lnTo>
                  <a:pt x="864073" y="100755"/>
                </a:lnTo>
                <a:lnTo>
                  <a:pt x="866085" y="98719"/>
                </a:lnTo>
                <a:lnTo>
                  <a:pt x="867761" y="96613"/>
                </a:lnTo>
                <a:lnTo>
                  <a:pt x="870121" y="92718"/>
                </a:lnTo>
                <a:lnTo>
                  <a:pt x="872715" y="85241"/>
                </a:lnTo>
                <a:lnTo>
                  <a:pt x="872571" y="77816"/>
                </a:lnTo>
                <a:lnTo>
                  <a:pt x="835283" y="44253"/>
                </a:lnTo>
                <a:lnTo>
                  <a:pt x="797736" y="32077"/>
                </a:lnTo>
                <a:lnTo>
                  <a:pt x="284981" y="32077"/>
                </a:lnTo>
                <a:lnTo>
                  <a:pt x="273699" y="29765"/>
                </a:lnTo>
                <a:lnTo>
                  <a:pt x="261935" y="27911"/>
                </a:lnTo>
                <a:lnTo>
                  <a:pt x="249692" y="26527"/>
                </a:lnTo>
                <a:lnTo>
                  <a:pt x="236972" y="25624"/>
                </a:lnTo>
                <a:lnTo>
                  <a:pt x="223778" y="25212"/>
                </a:lnTo>
                <a:close/>
              </a:path>
              <a:path w="893445" h="284479">
                <a:moveTo>
                  <a:pt x="390882" y="7934"/>
                </a:moveTo>
                <a:lnTo>
                  <a:pt x="350549" y="10394"/>
                </a:lnTo>
                <a:lnTo>
                  <a:pt x="303309" y="22591"/>
                </a:lnTo>
                <a:lnTo>
                  <a:pt x="284981" y="32077"/>
                </a:lnTo>
                <a:lnTo>
                  <a:pt x="797736" y="32077"/>
                </a:lnTo>
                <a:lnTo>
                  <a:pt x="788282" y="29827"/>
                </a:lnTo>
                <a:lnTo>
                  <a:pt x="780479" y="22405"/>
                </a:lnTo>
                <a:lnTo>
                  <a:pt x="775097" y="19168"/>
                </a:lnTo>
                <a:lnTo>
                  <a:pt x="458063" y="19168"/>
                </a:lnTo>
                <a:lnTo>
                  <a:pt x="446960" y="15739"/>
                </a:lnTo>
                <a:lnTo>
                  <a:pt x="431269" y="11933"/>
                </a:lnTo>
                <a:lnTo>
                  <a:pt x="418032" y="9842"/>
                </a:lnTo>
                <a:lnTo>
                  <a:pt x="404523" y="8518"/>
                </a:lnTo>
                <a:lnTo>
                  <a:pt x="390882" y="7934"/>
                </a:lnTo>
                <a:close/>
              </a:path>
              <a:path w="893445" h="284479">
                <a:moveTo>
                  <a:pt x="539998" y="0"/>
                </a:moveTo>
                <a:lnTo>
                  <a:pt x="500502" y="4212"/>
                </a:lnTo>
                <a:lnTo>
                  <a:pt x="458063" y="19168"/>
                </a:lnTo>
                <a:lnTo>
                  <a:pt x="775097" y="19168"/>
                </a:lnTo>
                <a:lnTo>
                  <a:pt x="768751" y="15351"/>
                </a:lnTo>
                <a:lnTo>
                  <a:pt x="616571" y="15351"/>
                </a:lnTo>
                <a:lnTo>
                  <a:pt x="607310" y="10903"/>
                </a:lnTo>
                <a:lnTo>
                  <a:pt x="595551" y="6892"/>
                </a:lnTo>
                <a:lnTo>
                  <a:pt x="580417" y="3168"/>
                </a:lnTo>
                <a:lnTo>
                  <a:pt x="567156" y="1215"/>
                </a:lnTo>
                <a:lnTo>
                  <a:pt x="553620" y="174"/>
                </a:lnTo>
                <a:lnTo>
                  <a:pt x="539998" y="0"/>
                </a:lnTo>
                <a:close/>
              </a:path>
              <a:path w="893445" h="284479">
                <a:moveTo>
                  <a:pt x="688332" y="142"/>
                </a:moveTo>
                <a:lnTo>
                  <a:pt x="649447" y="4392"/>
                </a:lnTo>
                <a:lnTo>
                  <a:pt x="616571" y="15351"/>
                </a:lnTo>
                <a:lnTo>
                  <a:pt x="768751" y="15351"/>
                </a:lnTo>
                <a:lnTo>
                  <a:pt x="728069" y="2794"/>
                </a:lnTo>
                <a:lnTo>
                  <a:pt x="688332" y="14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4402166" y="4617911"/>
            <a:ext cx="21167" cy="2116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52" y="0"/>
                </a:moveTo>
                <a:lnTo>
                  <a:pt x="3566" y="0"/>
                </a:lnTo>
                <a:lnTo>
                  <a:pt x="0" y="3523"/>
                </a:lnTo>
                <a:lnTo>
                  <a:pt x="0" y="12237"/>
                </a:lnTo>
                <a:lnTo>
                  <a:pt x="3566" y="15776"/>
                </a:lnTo>
                <a:lnTo>
                  <a:pt x="12252" y="15776"/>
                </a:lnTo>
                <a:lnTo>
                  <a:pt x="15788" y="12237"/>
                </a:lnTo>
                <a:lnTo>
                  <a:pt x="15788" y="3523"/>
                </a:lnTo>
                <a:lnTo>
                  <a:pt x="12252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4406514" y="4593210"/>
            <a:ext cx="42333" cy="4233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475" y="0"/>
                </a:moveTo>
                <a:lnTo>
                  <a:pt x="7040" y="0"/>
                </a:lnTo>
                <a:lnTo>
                  <a:pt x="0" y="7071"/>
                </a:lnTo>
                <a:lnTo>
                  <a:pt x="0" y="24502"/>
                </a:lnTo>
                <a:lnTo>
                  <a:pt x="7040" y="31562"/>
                </a:lnTo>
                <a:lnTo>
                  <a:pt x="24475" y="31562"/>
                </a:lnTo>
                <a:lnTo>
                  <a:pt x="31546" y="24502"/>
                </a:lnTo>
                <a:lnTo>
                  <a:pt x="31546" y="7071"/>
                </a:lnTo>
                <a:lnTo>
                  <a:pt x="24475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4426278" y="4557380"/>
            <a:ext cx="63500" cy="57573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12914" y="0"/>
                </a:moveTo>
                <a:lnTo>
                  <a:pt x="3495" y="9303"/>
                </a:lnTo>
                <a:lnTo>
                  <a:pt x="0" y="24122"/>
                </a:lnTo>
                <a:lnTo>
                  <a:pt x="4564" y="34562"/>
                </a:lnTo>
                <a:lnTo>
                  <a:pt x="15309" y="41445"/>
                </a:lnTo>
                <a:lnTo>
                  <a:pt x="32384" y="43052"/>
                </a:lnTo>
                <a:lnTo>
                  <a:pt x="43009" y="34484"/>
                </a:lnTo>
                <a:lnTo>
                  <a:pt x="47142" y="21120"/>
                </a:lnTo>
                <a:lnTo>
                  <a:pt x="46708" y="16674"/>
                </a:lnTo>
                <a:lnTo>
                  <a:pt x="41602" y="6999"/>
                </a:lnTo>
                <a:lnTo>
                  <a:pt x="30461" y="896"/>
                </a:lnTo>
                <a:lnTo>
                  <a:pt x="1291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4064615" y="4203564"/>
            <a:ext cx="1191259" cy="379307"/>
          </a:xfrm>
          <a:custGeom>
            <a:avLst/>
            <a:gdLst/>
            <a:ahLst/>
            <a:cxnLst/>
            <a:rect l="l" t="t" r="r" b="b"/>
            <a:pathLst>
              <a:path w="893445" h="284479">
                <a:moveTo>
                  <a:pt x="81530" y="93590"/>
                </a:moveTo>
                <a:lnTo>
                  <a:pt x="80238" y="85565"/>
                </a:lnTo>
                <a:lnTo>
                  <a:pt x="81360" y="77720"/>
                </a:lnTo>
                <a:lnTo>
                  <a:pt x="84762" y="70131"/>
                </a:lnTo>
                <a:lnTo>
                  <a:pt x="118505" y="43858"/>
                </a:lnTo>
                <a:lnTo>
                  <a:pt x="161217" y="30567"/>
                </a:lnTo>
                <a:lnTo>
                  <a:pt x="210112" y="25297"/>
                </a:lnTo>
                <a:lnTo>
                  <a:pt x="223777" y="25206"/>
                </a:lnTo>
                <a:lnTo>
                  <a:pt x="236971" y="25619"/>
                </a:lnTo>
                <a:lnTo>
                  <a:pt x="249690" y="26523"/>
                </a:lnTo>
                <a:lnTo>
                  <a:pt x="261933" y="27908"/>
                </a:lnTo>
                <a:lnTo>
                  <a:pt x="273697" y="29763"/>
                </a:lnTo>
                <a:lnTo>
                  <a:pt x="284979" y="32077"/>
                </a:lnTo>
                <a:lnTo>
                  <a:pt x="293587" y="27072"/>
                </a:lnTo>
                <a:lnTo>
                  <a:pt x="337760" y="12536"/>
                </a:lnTo>
                <a:lnTo>
                  <a:pt x="377246" y="8069"/>
                </a:lnTo>
                <a:lnTo>
                  <a:pt x="390881" y="7934"/>
                </a:lnTo>
                <a:lnTo>
                  <a:pt x="404521" y="8517"/>
                </a:lnTo>
                <a:lnTo>
                  <a:pt x="418030" y="9842"/>
                </a:lnTo>
                <a:lnTo>
                  <a:pt x="431267" y="11933"/>
                </a:lnTo>
                <a:lnTo>
                  <a:pt x="446959" y="15738"/>
                </a:lnTo>
                <a:lnTo>
                  <a:pt x="458062" y="19167"/>
                </a:lnTo>
                <a:lnTo>
                  <a:pt x="467011" y="14566"/>
                </a:lnTo>
                <a:lnTo>
                  <a:pt x="513250" y="2065"/>
                </a:lnTo>
                <a:lnTo>
                  <a:pt x="539997" y="0"/>
                </a:lnTo>
                <a:lnTo>
                  <a:pt x="553619" y="174"/>
                </a:lnTo>
                <a:lnTo>
                  <a:pt x="595550" y="6892"/>
                </a:lnTo>
                <a:lnTo>
                  <a:pt x="616570" y="15351"/>
                </a:lnTo>
                <a:lnTo>
                  <a:pt x="626543" y="10962"/>
                </a:lnTo>
                <a:lnTo>
                  <a:pt x="675021" y="797"/>
                </a:lnTo>
                <a:lnTo>
                  <a:pt x="688332" y="138"/>
                </a:lnTo>
                <a:lnTo>
                  <a:pt x="701738" y="246"/>
                </a:lnTo>
                <a:lnTo>
                  <a:pt x="740612" y="5245"/>
                </a:lnTo>
                <a:lnTo>
                  <a:pt x="780479" y="22405"/>
                </a:lnTo>
                <a:lnTo>
                  <a:pt x="788282" y="29826"/>
                </a:lnTo>
                <a:lnTo>
                  <a:pt x="805702" y="33974"/>
                </a:lnTo>
                <a:lnTo>
                  <a:pt x="847188" y="50226"/>
                </a:lnTo>
                <a:lnTo>
                  <a:pt x="872715" y="85241"/>
                </a:lnTo>
                <a:lnTo>
                  <a:pt x="870121" y="92718"/>
                </a:lnTo>
                <a:lnTo>
                  <a:pt x="867761" y="96613"/>
                </a:lnTo>
                <a:lnTo>
                  <a:pt x="866085" y="98710"/>
                </a:lnTo>
                <a:lnTo>
                  <a:pt x="864073" y="100755"/>
                </a:lnTo>
                <a:lnTo>
                  <a:pt x="874965" y="107882"/>
                </a:lnTo>
                <a:lnTo>
                  <a:pt x="883265" y="115411"/>
                </a:lnTo>
                <a:lnTo>
                  <a:pt x="889007" y="123230"/>
                </a:lnTo>
                <a:lnTo>
                  <a:pt x="892225" y="131226"/>
                </a:lnTo>
                <a:lnTo>
                  <a:pt x="892954" y="139285"/>
                </a:lnTo>
                <a:lnTo>
                  <a:pt x="891228" y="147295"/>
                </a:lnTo>
                <a:lnTo>
                  <a:pt x="860458" y="176576"/>
                </a:lnTo>
                <a:lnTo>
                  <a:pt x="820529" y="190474"/>
                </a:lnTo>
                <a:lnTo>
                  <a:pt x="784248" y="196770"/>
                </a:lnTo>
                <a:lnTo>
                  <a:pt x="780079" y="204526"/>
                </a:lnTo>
                <a:lnTo>
                  <a:pt x="745749" y="230973"/>
                </a:lnTo>
                <a:lnTo>
                  <a:pt x="705084" y="243987"/>
                </a:lnTo>
                <a:lnTo>
                  <a:pt x="655509" y="248996"/>
                </a:lnTo>
                <a:lnTo>
                  <a:pt x="641418" y="248657"/>
                </a:lnTo>
                <a:lnTo>
                  <a:pt x="628061" y="247738"/>
                </a:lnTo>
                <a:lnTo>
                  <a:pt x="615417" y="246253"/>
                </a:lnTo>
                <a:lnTo>
                  <a:pt x="603464" y="244215"/>
                </a:lnTo>
                <a:lnTo>
                  <a:pt x="592180" y="241637"/>
                </a:lnTo>
                <a:lnTo>
                  <a:pt x="586482" y="247926"/>
                </a:lnTo>
                <a:lnTo>
                  <a:pt x="550801" y="268746"/>
                </a:lnTo>
                <a:lnTo>
                  <a:pt x="513633" y="279027"/>
                </a:lnTo>
                <a:lnTo>
                  <a:pt x="470895" y="283902"/>
                </a:lnTo>
                <a:lnTo>
                  <a:pt x="455932" y="284196"/>
                </a:lnTo>
                <a:lnTo>
                  <a:pt x="440796" y="283779"/>
                </a:lnTo>
                <a:lnTo>
                  <a:pt x="394334" y="277351"/>
                </a:lnTo>
                <a:lnTo>
                  <a:pt x="348950" y="261840"/>
                </a:lnTo>
                <a:lnTo>
                  <a:pt x="335277" y="264081"/>
                </a:lnTo>
                <a:lnTo>
                  <a:pt x="293344" y="268103"/>
                </a:lnTo>
                <a:lnTo>
                  <a:pt x="265274" y="268568"/>
                </a:lnTo>
                <a:lnTo>
                  <a:pt x="251397" y="268145"/>
                </a:lnTo>
                <a:lnTo>
                  <a:pt x="211181" y="264301"/>
                </a:lnTo>
                <a:lnTo>
                  <a:pt x="163269" y="253291"/>
                </a:lnTo>
                <a:lnTo>
                  <a:pt x="125674" y="235759"/>
                </a:lnTo>
                <a:lnTo>
                  <a:pt x="121397" y="232737"/>
                </a:lnTo>
                <a:lnTo>
                  <a:pt x="120818" y="232319"/>
                </a:lnTo>
                <a:lnTo>
                  <a:pt x="71504" y="228780"/>
                </a:lnTo>
                <a:lnTo>
                  <a:pt x="34942" y="214925"/>
                </a:lnTo>
                <a:lnTo>
                  <a:pt x="21508" y="190192"/>
                </a:lnTo>
                <a:lnTo>
                  <a:pt x="26205" y="180317"/>
                </a:lnTo>
                <a:lnTo>
                  <a:pt x="35871" y="171857"/>
                </a:lnTo>
                <a:lnTo>
                  <a:pt x="23189" y="165057"/>
                </a:lnTo>
                <a:lnTo>
                  <a:pt x="12964" y="157549"/>
                </a:lnTo>
                <a:lnTo>
                  <a:pt x="5494" y="149535"/>
                </a:lnTo>
                <a:lnTo>
                  <a:pt x="1074" y="141218"/>
                </a:lnTo>
                <a:lnTo>
                  <a:pt x="0" y="132802"/>
                </a:lnTo>
                <a:lnTo>
                  <a:pt x="2567" y="124489"/>
                </a:lnTo>
                <a:lnTo>
                  <a:pt x="41575" y="100674"/>
                </a:lnTo>
                <a:lnTo>
                  <a:pt x="67925" y="95474"/>
                </a:lnTo>
                <a:lnTo>
                  <a:pt x="81530" y="93590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4402166" y="4617911"/>
            <a:ext cx="21167" cy="2116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5788" y="7882"/>
                </a:moveTo>
                <a:lnTo>
                  <a:pt x="15788" y="12237"/>
                </a:lnTo>
                <a:lnTo>
                  <a:pt x="12252" y="15776"/>
                </a:lnTo>
                <a:lnTo>
                  <a:pt x="7894" y="15776"/>
                </a:lnTo>
                <a:lnTo>
                  <a:pt x="3566" y="15776"/>
                </a:lnTo>
                <a:lnTo>
                  <a:pt x="0" y="12237"/>
                </a:lnTo>
                <a:lnTo>
                  <a:pt x="0" y="7882"/>
                </a:lnTo>
                <a:lnTo>
                  <a:pt x="0" y="3523"/>
                </a:lnTo>
                <a:lnTo>
                  <a:pt x="3566" y="0"/>
                </a:lnTo>
                <a:lnTo>
                  <a:pt x="7894" y="0"/>
                </a:lnTo>
                <a:lnTo>
                  <a:pt x="12252" y="0"/>
                </a:lnTo>
                <a:lnTo>
                  <a:pt x="15788" y="3523"/>
                </a:lnTo>
                <a:lnTo>
                  <a:pt x="15788" y="7882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4406514" y="4593210"/>
            <a:ext cx="42333" cy="4233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546" y="15785"/>
                </a:moveTo>
                <a:lnTo>
                  <a:pt x="31546" y="24502"/>
                </a:lnTo>
                <a:lnTo>
                  <a:pt x="24475" y="31562"/>
                </a:lnTo>
                <a:lnTo>
                  <a:pt x="15758" y="31562"/>
                </a:lnTo>
                <a:lnTo>
                  <a:pt x="7040" y="31562"/>
                </a:lnTo>
                <a:lnTo>
                  <a:pt x="0" y="24502"/>
                </a:lnTo>
                <a:lnTo>
                  <a:pt x="0" y="15785"/>
                </a:lnTo>
                <a:lnTo>
                  <a:pt x="0" y="7071"/>
                </a:lnTo>
                <a:lnTo>
                  <a:pt x="7040" y="0"/>
                </a:lnTo>
                <a:lnTo>
                  <a:pt x="15758" y="0"/>
                </a:lnTo>
                <a:lnTo>
                  <a:pt x="24475" y="0"/>
                </a:lnTo>
                <a:lnTo>
                  <a:pt x="31546" y="7071"/>
                </a:lnTo>
                <a:lnTo>
                  <a:pt x="31546" y="15785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4426278" y="4557380"/>
            <a:ext cx="63500" cy="57573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47142" y="21120"/>
                </a:moveTo>
                <a:lnTo>
                  <a:pt x="43009" y="34484"/>
                </a:lnTo>
                <a:lnTo>
                  <a:pt x="32384" y="43052"/>
                </a:lnTo>
                <a:lnTo>
                  <a:pt x="15309" y="41445"/>
                </a:lnTo>
                <a:lnTo>
                  <a:pt x="4564" y="34562"/>
                </a:lnTo>
                <a:lnTo>
                  <a:pt x="0" y="24122"/>
                </a:lnTo>
                <a:lnTo>
                  <a:pt x="3495" y="9303"/>
                </a:lnTo>
                <a:lnTo>
                  <a:pt x="12914" y="0"/>
                </a:lnTo>
                <a:lnTo>
                  <a:pt x="30461" y="896"/>
                </a:lnTo>
                <a:lnTo>
                  <a:pt x="41602" y="6999"/>
                </a:lnTo>
                <a:lnTo>
                  <a:pt x="46708" y="16674"/>
                </a:lnTo>
                <a:lnTo>
                  <a:pt x="47142" y="21120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4127704" y="4425442"/>
            <a:ext cx="67733" cy="6773"/>
          </a:xfrm>
          <a:custGeom>
            <a:avLst/>
            <a:gdLst/>
            <a:ahLst/>
            <a:cxnLst/>
            <a:rect l="l" t="t" r="r" b="b"/>
            <a:pathLst>
              <a:path w="50800" h="5079">
                <a:moveTo>
                  <a:pt x="50580" y="4810"/>
                </a:moveTo>
                <a:lnTo>
                  <a:pt x="37420" y="4836"/>
                </a:lnTo>
                <a:lnTo>
                  <a:pt x="24470" y="4029"/>
                </a:lnTo>
                <a:lnTo>
                  <a:pt x="11930" y="2411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/>
          <p:nvPr/>
        </p:nvSpPr>
        <p:spPr>
          <a:xfrm>
            <a:off x="4226113" y="4508308"/>
            <a:ext cx="31327" cy="3387"/>
          </a:xfrm>
          <a:custGeom>
            <a:avLst/>
            <a:gdLst/>
            <a:ahLst/>
            <a:cxnLst/>
            <a:rect l="l" t="t" r="r" b="b"/>
            <a:pathLst>
              <a:path w="23494" h="2539">
                <a:moveTo>
                  <a:pt x="22890" y="0"/>
                </a:moveTo>
                <a:lnTo>
                  <a:pt x="15544" y="1274"/>
                </a:lnTo>
                <a:lnTo>
                  <a:pt x="7863" y="2118"/>
                </a:lnTo>
                <a:lnTo>
                  <a:pt x="0" y="2511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7" name="object 57"/>
          <p:cNvSpPr/>
          <p:nvPr/>
        </p:nvSpPr>
        <p:spPr>
          <a:xfrm>
            <a:off x="4501041" y="4529803"/>
            <a:ext cx="18627" cy="15240"/>
          </a:xfrm>
          <a:custGeom>
            <a:avLst/>
            <a:gdLst/>
            <a:ahLst/>
            <a:cxnLst/>
            <a:rect l="l" t="t" r="r" b="b"/>
            <a:pathLst>
              <a:path w="13970" h="11429">
                <a:moveTo>
                  <a:pt x="13776" y="11442"/>
                </a:moveTo>
                <a:lnTo>
                  <a:pt x="8260" y="7845"/>
                </a:lnTo>
                <a:lnTo>
                  <a:pt x="3627" y="4014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4851887" y="4507024"/>
            <a:ext cx="7620" cy="16933"/>
          </a:xfrm>
          <a:custGeom>
            <a:avLst/>
            <a:gdLst/>
            <a:ahLst/>
            <a:cxnLst/>
            <a:rect l="l" t="t" r="r" b="b"/>
            <a:pathLst>
              <a:path w="5714" h="12700">
                <a:moveTo>
                  <a:pt x="5486" y="0"/>
                </a:moveTo>
                <a:lnTo>
                  <a:pt x="4693" y="4248"/>
                </a:lnTo>
                <a:lnTo>
                  <a:pt x="2834" y="8464"/>
                </a:lnTo>
                <a:lnTo>
                  <a:pt x="0" y="12548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/>
          <p:nvPr/>
        </p:nvSpPr>
        <p:spPr>
          <a:xfrm>
            <a:off x="5005100" y="4403595"/>
            <a:ext cx="89747" cy="56727"/>
          </a:xfrm>
          <a:custGeom>
            <a:avLst/>
            <a:gdLst/>
            <a:ahLst/>
            <a:cxnLst/>
            <a:rect l="l" t="t" r="r" b="b"/>
            <a:pathLst>
              <a:path w="67310" h="42545">
                <a:moveTo>
                  <a:pt x="0" y="0"/>
                </a:moveTo>
                <a:lnTo>
                  <a:pt x="46447" y="17421"/>
                </a:lnTo>
                <a:lnTo>
                  <a:pt x="63294" y="33514"/>
                </a:lnTo>
                <a:lnTo>
                  <a:pt x="66743" y="42392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/>
          <p:nvPr/>
        </p:nvSpPr>
        <p:spPr>
          <a:xfrm>
            <a:off x="5189366" y="4336971"/>
            <a:ext cx="27093" cy="18627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20083" y="0"/>
                </a:moveTo>
                <a:lnTo>
                  <a:pt x="11340" y="7132"/>
                </a:lnTo>
                <a:lnTo>
                  <a:pt x="0" y="13503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1" name="object 61"/>
          <p:cNvSpPr/>
          <p:nvPr/>
        </p:nvSpPr>
        <p:spPr>
          <a:xfrm>
            <a:off x="5120559" y="4249944"/>
            <a:ext cx="2540" cy="11853"/>
          </a:xfrm>
          <a:custGeom>
            <a:avLst/>
            <a:gdLst/>
            <a:ahLst/>
            <a:cxnLst/>
            <a:rect l="l" t="t" r="r" b="b"/>
            <a:pathLst>
              <a:path w="1904" h="8889">
                <a:moveTo>
                  <a:pt x="0" y="0"/>
                </a:moveTo>
                <a:lnTo>
                  <a:pt x="1127" y="2737"/>
                </a:lnTo>
                <a:lnTo>
                  <a:pt x="1645" y="5522"/>
                </a:lnTo>
                <a:lnTo>
                  <a:pt x="1554" y="8308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4866111" y="4222894"/>
            <a:ext cx="21167" cy="14393"/>
          </a:xfrm>
          <a:custGeom>
            <a:avLst/>
            <a:gdLst/>
            <a:ahLst/>
            <a:cxnLst/>
            <a:rect l="l" t="t" r="r" b="b"/>
            <a:pathLst>
              <a:path w="15875" h="10794">
                <a:moveTo>
                  <a:pt x="0" y="10594"/>
                </a:moveTo>
                <a:lnTo>
                  <a:pt x="3901" y="6760"/>
                </a:lnTo>
                <a:lnTo>
                  <a:pt x="9052" y="3191"/>
                </a:lnTo>
                <a:lnTo>
                  <a:pt x="1530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/>
          <p:nvPr/>
        </p:nvSpPr>
        <p:spPr>
          <a:xfrm>
            <a:off x="4675225" y="4231575"/>
            <a:ext cx="10160" cy="12700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9131"/>
                </a:moveTo>
                <a:lnTo>
                  <a:pt x="1615" y="5964"/>
                </a:lnTo>
                <a:lnTo>
                  <a:pt x="4084" y="2895"/>
                </a:lnTo>
                <a:lnTo>
                  <a:pt x="7437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object 64"/>
          <p:cNvSpPr/>
          <p:nvPr/>
        </p:nvSpPr>
        <p:spPr>
          <a:xfrm>
            <a:off x="4451218" y="4247897"/>
            <a:ext cx="33020" cy="11007"/>
          </a:xfrm>
          <a:custGeom>
            <a:avLst/>
            <a:gdLst/>
            <a:ahLst/>
            <a:cxnLst/>
            <a:rect l="l" t="t" r="r" b="b"/>
            <a:pathLst>
              <a:path w="24764" h="8255">
                <a:moveTo>
                  <a:pt x="0" y="0"/>
                </a:moveTo>
                <a:lnTo>
                  <a:pt x="12679" y="3636"/>
                </a:lnTo>
                <a:lnTo>
                  <a:pt x="24352" y="7841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4173322" y="4328351"/>
            <a:ext cx="6773" cy="12700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663" y="9332"/>
                </a:moveTo>
                <a:lnTo>
                  <a:pt x="2560" y="6272"/>
                </a:lnTo>
                <a:lnTo>
                  <a:pt x="975" y="3166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 txBox="1"/>
          <p:nvPr/>
        </p:nvSpPr>
        <p:spPr>
          <a:xfrm>
            <a:off x="2024270" y="2703291"/>
            <a:ext cx="8144087" cy="318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4250"/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I </a:t>
            </a:r>
            <a:r>
              <a:rPr sz="1400" spc="-13" dirty="0">
                <a:solidFill>
                  <a:srgbClr val="808080"/>
                </a:solidFill>
                <a:latin typeface="Times New Roman"/>
                <a:cs typeface="Times New Roman"/>
              </a:rPr>
              <a:t>w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ant</a:t>
            </a:r>
            <a:r>
              <a:rPr sz="1400" spc="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do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933" dirty="0">
              <a:latin typeface="Times New Roman"/>
              <a:cs typeface="Times New Roman"/>
            </a:endParaRPr>
          </a:p>
          <a:p>
            <a:pPr marL="1128578"/>
            <a:r>
              <a:rPr sz="667" spc="-7" dirty="0">
                <a:latin typeface="Arial"/>
                <a:cs typeface="Arial"/>
              </a:rPr>
              <a:t>M</a:t>
            </a:r>
            <a:r>
              <a:rPr sz="667" dirty="0">
                <a:latin typeface="Arial"/>
                <a:cs typeface="Arial"/>
              </a:rPr>
              <a:t>ilk</a:t>
            </a:r>
          </a:p>
          <a:p>
            <a:pPr marL="1128578" marR="6634314"/>
            <a:r>
              <a:rPr sz="667" spc="-13" dirty="0">
                <a:latin typeface="Arial"/>
                <a:cs typeface="Arial"/>
              </a:rPr>
              <a:t>I</a:t>
            </a:r>
            <a:r>
              <a:rPr sz="667" dirty="0">
                <a:latin typeface="Arial"/>
                <a:cs typeface="Arial"/>
              </a:rPr>
              <a:t>ce</a:t>
            </a:r>
            <a:r>
              <a:rPr sz="667" spc="7" dirty="0">
                <a:latin typeface="Times New Roman"/>
                <a:cs typeface="Times New Roman"/>
              </a:rPr>
              <a:t> </a:t>
            </a:r>
            <a:r>
              <a:rPr sz="667" dirty="0">
                <a:latin typeface="Arial"/>
                <a:cs typeface="Arial"/>
              </a:rPr>
              <a:t>c</a:t>
            </a:r>
            <a:r>
              <a:rPr sz="667" spc="-7" dirty="0">
                <a:latin typeface="Arial"/>
                <a:cs typeface="Arial"/>
              </a:rPr>
              <a:t>rea</a:t>
            </a:r>
            <a:r>
              <a:rPr sz="667" dirty="0">
                <a:latin typeface="Arial"/>
                <a:cs typeface="Arial"/>
              </a:rPr>
              <a:t>m</a:t>
            </a:r>
            <a:r>
              <a:rPr sz="667" dirty="0">
                <a:latin typeface="Times New Roman"/>
                <a:cs typeface="Times New Roman"/>
              </a:rPr>
              <a:t> </a:t>
            </a:r>
            <a:r>
              <a:rPr sz="667" spc="-7" dirty="0">
                <a:latin typeface="Arial"/>
                <a:cs typeface="Arial"/>
              </a:rPr>
              <a:t>S</a:t>
            </a:r>
            <a:r>
              <a:rPr sz="667" dirty="0">
                <a:latin typeface="Arial"/>
                <a:cs typeface="Arial"/>
              </a:rPr>
              <a:t>ki</a:t>
            </a:r>
            <a:r>
              <a:rPr sz="667" spc="-7" dirty="0">
                <a:latin typeface="Arial"/>
                <a:cs typeface="Arial"/>
              </a:rPr>
              <a:t>rt</a:t>
            </a:r>
            <a:endParaRPr sz="667" dirty="0">
              <a:latin typeface="Arial"/>
              <a:cs typeface="Arial"/>
            </a:endParaRPr>
          </a:p>
          <a:p>
            <a:pPr marL="1128578" marR="6724059"/>
            <a:r>
              <a:rPr sz="667" dirty="0">
                <a:latin typeface="Arial"/>
                <a:cs typeface="Arial"/>
              </a:rPr>
              <a:t>…</a:t>
            </a:r>
            <a:r>
              <a:rPr sz="667" dirty="0">
                <a:latin typeface="Times New Roman"/>
                <a:cs typeface="Times New Roman"/>
              </a:rPr>
              <a:t> </a:t>
            </a:r>
            <a:r>
              <a:rPr sz="667" spc="-13" dirty="0">
                <a:latin typeface="Arial"/>
                <a:cs typeface="Arial"/>
              </a:rPr>
              <a:t>Or</a:t>
            </a:r>
            <a:r>
              <a:rPr sz="667" spc="-7" dirty="0">
                <a:latin typeface="Arial"/>
                <a:cs typeface="Arial"/>
              </a:rPr>
              <a:t>ang</a:t>
            </a:r>
            <a:r>
              <a:rPr sz="667" dirty="0">
                <a:latin typeface="Arial"/>
                <a:cs typeface="Arial"/>
              </a:rPr>
              <a:t>e</a:t>
            </a:r>
          </a:p>
          <a:p>
            <a:pPr marL="1128578"/>
            <a:r>
              <a:rPr sz="667" dirty="0">
                <a:latin typeface="Arial"/>
                <a:cs typeface="Arial"/>
              </a:rPr>
              <a:t>…</a:t>
            </a:r>
          </a:p>
          <a:p>
            <a:pPr marR="4005480" algn="ctr">
              <a:spcBef>
                <a:spcPts val="173"/>
              </a:spcBef>
            </a:pPr>
            <a:r>
              <a:rPr sz="1067" spc="-7" dirty="0">
                <a:latin typeface="Arial"/>
                <a:cs typeface="Arial"/>
              </a:rPr>
              <a:t>Acti</a:t>
            </a:r>
            <a:r>
              <a:rPr sz="1067" dirty="0">
                <a:latin typeface="Arial"/>
                <a:cs typeface="Arial"/>
              </a:rPr>
              <a:t>ve</a:t>
            </a:r>
          </a:p>
          <a:p>
            <a:pPr marL="2223291">
              <a:spcBef>
                <a:spcPts val="740"/>
              </a:spcBef>
            </a:pP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I </a:t>
            </a:r>
            <a:r>
              <a:rPr sz="1400" spc="-13" dirty="0">
                <a:solidFill>
                  <a:srgbClr val="808080"/>
                </a:solidFill>
                <a:latin typeface="Times New Roman"/>
                <a:cs typeface="Times New Roman"/>
              </a:rPr>
              <a:t>w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ant</a:t>
            </a:r>
            <a:r>
              <a:rPr sz="1400" spc="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 toy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ca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spcBef>
                <a:spcPts val="48"/>
              </a:spcBef>
            </a:pPr>
            <a:endParaRPr sz="1133" dirty="0">
              <a:latin typeface="Times New Roman"/>
              <a:cs typeface="Times New Roman"/>
            </a:endParaRPr>
          </a:p>
          <a:p>
            <a:pPr marL="1072700" marR="6670720"/>
            <a:r>
              <a:rPr sz="667" spc="-13" dirty="0">
                <a:latin typeface="Arial"/>
                <a:cs typeface="Arial"/>
              </a:rPr>
              <a:t>I</a:t>
            </a:r>
            <a:r>
              <a:rPr sz="667" dirty="0">
                <a:latin typeface="Arial"/>
                <a:cs typeface="Arial"/>
              </a:rPr>
              <a:t>ce</a:t>
            </a:r>
            <a:r>
              <a:rPr sz="667" spc="7" dirty="0">
                <a:latin typeface="Times New Roman"/>
                <a:cs typeface="Times New Roman"/>
              </a:rPr>
              <a:t> </a:t>
            </a:r>
            <a:r>
              <a:rPr sz="667" dirty="0">
                <a:latin typeface="Arial"/>
                <a:cs typeface="Arial"/>
              </a:rPr>
              <a:t>c</a:t>
            </a:r>
            <a:r>
              <a:rPr sz="667" spc="-7" dirty="0">
                <a:latin typeface="Arial"/>
                <a:cs typeface="Arial"/>
              </a:rPr>
              <a:t>rea</a:t>
            </a:r>
            <a:r>
              <a:rPr sz="667" dirty="0">
                <a:latin typeface="Arial"/>
                <a:cs typeface="Arial"/>
              </a:rPr>
              <a:t>m</a:t>
            </a:r>
            <a:r>
              <a:rPr sz="667" dirty="0">
                <a:latin typeface="Times New Roman"/>
                <a:cs typeface="Times New Roman"/>
              </a:rPr>
              <a:t> </a:t>
            </a:r>
            <a:r>
              <a:rPr sz="667" spc="-7" dirty="0">
                <a:latin typeface="Arial"/>
                <a:cs typeface="Arial"/>
              </a:rPr>
              <a:t>Ba</a:t>
            </a:r>
            <a:r>
              <a:rPr sz="667" dirty="0">
                <a:latin typeface="Arial"/>
                <a:cs typeface="Arial"/>
              </a:rPr>
              <a:t>sk</a:t>
            </a:r>
            <a:r>
              <a:rPr sz="667" spc="-7" dirty="0">
                <a:latin typeface="Arial"/>
                <a:cs typeface="Arial"/>
              </a:rPr>
              <a:t>e</a:t>
            </a:r>
            <a:r>
              <a:rPr sz="667" spc="-13" dirty="0">
                <a:latin typeface="Arial"/>
                <a:cs typeface="Arial"/>
              </a:rPr>
              <a:t>t</a:t>
            </a:r>
            <a:r>
              <a:rPr sz="667" spc="-7" dirty="0">
                <a:latin typeface="Arial"/>
                <a:cs typeface="Arial"/>
              </a:rPr>
              <a:t>ba</a:t>
            </a:r>
            <a:r>
              <a:rPr sz="667" dirty="0">
                <a:latin typeface="Arial"/>
                <a:cs typeface="Arial"/>
              </a:rPr>
              <a:t>ll</a:t>
            </a: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spcBef>
                <a:spcPts val="68"/>
              </a:spcBef>
            </a:pPr>
            <a:endParaRPr sz="600" dirty="0">
              <a:latin typeface="Times New Roman"/>
              <a:cs typeface="Times New Roman"/>
            </a:endParaRPr>
          </a:p>
          <a:p>
            <a:pPr marR="4125704" algn="ctr"/>
            <a:r>
              <a:rPr sz="1067" spc="-7" dirty="0">
                <a:latin typeface="Arial"/>
                <a:cs typeface="Arial"/>
              </a:rPr>
              <a:t>I</a:t>
            </a:r>
            <a:r>
              <a:rPr sz="1067" spc="7" dirty="0">
                <a:latin typeface="Arial"/>
                <a:cs typeface="Arial"/>
              </a:rPr>
              <a:t>na</a:t>
            </a:r>
            <a:r>
              <a:rPr sz="1067" spc="-7" dirty="0">
                <a:latin typeface="Arial"/>
                <a:cs typeface="Arial"/>
              </a:rPr>
              <a:t>cti</a:t>
            </a:r>
            <a:r>
              <a:rPr sz="1067" dirty="0">
                <a:latin typeface="Arial"/>
                <a:cs typeface="Arial"/>
              </a:rPr>
              <a:t>ve</a:t>
            </a:r>
          </a:p>
        </p:txBody>
      </p:sp>
      <p:sp>
        <p:nvSpPr>
          <p:cNvPr id="67" name="object 67"/>
          <p:cNvSpPr/>
          <p:nvPr/>
        </p:nvSpPr>
        <p:spPr>
          <a:xfrm>
            <a:off x="7053763" y="3480576"/>
            <a:ext cx="464779" cy="46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object 68"/>
          <p:cNvSpPr/>
          <p:nvPr/>
        </p:nvSpPr>
        <p:spPr>
          <a:xfrm>
            <a:off x="7053763" y="4673997"/>
            <a:ext cx="464779" cy="46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3498"/>
            <a:fld id="{81D60167-4931-47E6-BA6A-407CBD079E47}" type="slidenum">
              <a:rPr dirty="0"/>
              <a:pPr marL="63498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791926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dirty="0"/>
              <a:t>G</a:t>
            </a:r>
            <a:r>
              <a:rPr spc="7" dirty="0"/>
              <a:t>r</a:t>
            </a:r>
            <a:r>
              <a:rPr dirty="0"/>
              <a:t>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/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57087"/>
            <a:ext cx="4881880" cy="661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3800"/>
              </a:lnSpc>
            </a:pPr>
            <a:r>
              <a:rPr sz="2133" b="1" spc="-20" dirty="0">
                <a:latin typeface="Times New Roman"/>
                <a:cs typeface="Times New Roman"/>
              </a:rPr>
              <a:t>F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r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ss-a</a:t>
            </a:r>
            <a:r>
              <a:rPr sz="2133" b="1" spc="-13" dirty="0">
                <a:latin typeface="Times New Roman"/>
                <a:cs typeface="Times New Roman"/>
              </a:rPr>
              <a:t>wa</a:t>
            </a:r>
            <a:r>
              <a:rPr sz="2133" b="1" spc="-47" dirty="0">
                <a:latin typeface="Times New Roman"/>
                <a:cs typeface="Times New Roman"/>
              </a:rPr>
              <a:t>r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187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b="1" spc="-13" dirty="0">
                <a:latin typeface="Times New Roman"/>
                <a:cs typeface="Times New Roman"/>
              </a:rPr>
              <a:t>gor</a:t>
            </a:r>
            <a:r>
              <a:rPr sz="2133" b="1" dirty="0">
                <a:latin typeface="Times New Roman"/>
                <a:cs typeface="Times New Roman"/>
              </a:rPr>
              <a:t>it</a:t>
            </a:r>
            <a:r>
              <a:rPr sz="2133" b="1" spc="-7" dirty="0">
                <a:latin typeface="Times New Roman"/>
                <a:cs typeface="Times New Roman"/>
              </a:rPr>
              <a:t>h</a:t>
            </a:r>
            <a:r>
              <a:rPr sz="2133" b="1" dirty="0">
                <a:latin typeface="Times New Roman"/>
                <a:cs typeface="Times New Roman"/>
              </a:rPr>
              <a:t>m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A </a:t>
            </a:r>
            <a:r>
              <a:rPr sz="2133" spc="6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re</a:t>
            </a:r>
            <a:r>
              <a:rPr sz="2133" dirty="0">
                <a:latin typeface="Times New Roman"/>
                <a:cs typeface="Times New Roman"/>
              </a:rPr>
              <a:t>-r</a:t>
            </a:r>
            <a:r>
              <a:rPr sz="2133" spc="-13" dirty="0">
                <a:latin typeface="Times New Roman"/>
                <a:cs typeface="Times New Roman"/>
              </a:rPr>
              <a:t>ank</a:t>
            </a:r>
            <a:r>
              <a:rPr sz="2133" dirty="0">
                <a:latin typeface="Times New Roman"/>
                <a:cs typeface="Times New Roman"/>
              </a:rPr>
              <a:t>ing </a:t>
            </a:r>
            <a:r>
              <a:rPr sz="2133" spc="-13" dirty="0">
                <a:latin typeface="Times New Roman"/>
                <a:cs typeface="Times New Roman"/>
              </a:rPr>
              <a:t>me</a:t>
            </a:r>
            <a:r>
              <a:rPr sz="2133" dirty="0">
                <a:latin typeface="Times New Roman"/>
                <a:cs typeface="Times New Roman"/>
              </a:rPr>
              <a:t>thod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w</a:t>
            </a:r>
            <a:r>
              <a:rPr sz="2133" spc="7" dirty="0">
                <a:latin typeface="Times New Roman"/>
                <a:cs typeface="Times New Roman"/>
              </a:rPr>
              <a:t>i</a:t>
            </a:r>
            <a:r>
              <a:rPr sz="2133" dirty="0">
                <a:latin typeface="Times New Roman"/>
                <a:cs typeface="Times New Roman"/>
              </a:rPr>
              <a:t>th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spc="-47" dirty="0">
                <a:latin typeface="Times New Roman"/>
                <a:cs typeface="Times New Roman"/>
              </a:rPr>
              <a:t>r</a:t>
            </a:r>
            <a:r>
              <a:rPr sz="2133" dirty="0">
                <a:latin typeface="Times New Roman"/>
                <a:cs typeface="Times New Roman"/>
              </a:rPr>
              <a:t>-ori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group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87" y="2398522"/>
            <a:ext cx="488188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450304" algn="l"/>
                <a:tab pos="1902412" algn="l"/>
                <a:tab pos="2415480" algn="l"/>
                <a:tab pos="4422876" algn="l"/>
              </a:tabLst>
            </a:pPr>
            <a:r>
              <a:rPr sz="2133" spc="-13" dirty="0">
                <a:latin typeface="Times New Roman"/>
                <a:cs typeface="Times New Roman"/>
              </a:rPr>
              <a:t>cons</a:t>
            </a:r>
            <a:r>
              <a:rPr sz="2133" dirty="0">
                <a:latin typeface="Times New Roman"/>
                <a:cs typeface="Times New Roman"/>
              </a:rPr>
              <a:t>tr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d	on	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	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	li</a:t>
            </a:r>
            <a:r>
              <a:rPr sz="2133" spc="-13" dirty="0">
                <a:latin typeface="Times New Roman"/>
                <a:cs typeface="Times New Roman"/>
              </a:rPr>
              <a:t>s</a:t>
            </a:r>
            <a:r>
              <a:rPr sz="2133" spc="-7" dirty="0">
                <a:latin typeface="Times New Roman"/>
                <a:cs typeface="Times New Roman"/>
              </a:rPr>
              <a:t>ts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587" y="2723641"/>
            <a:ext cx="4880187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533"/>
              </a:lnSpc>
              <a:tabLst>
                <a:tab pos="1296214" algn="l"/>
                <a:tab pos="2048882" algn="l"/>
                <a:tab pos="2663547" algn="l"/>
                <a:tab pos="3368802" algn="l"/>
              </a:tabLst>
            </a:pPr>
            <a:r>
              <a:rPr sz="2133" spc="-13" dirty="0">
                <a:latin typeface="Times New Roman"/>
                <a:cs typeface="Times New Roman"/>
              </a:rPr>
              <a:t>genera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d	fr</a:t>
            </a:r>
            <a:r>
              <a:rPr sz="2133" spc="-20" dirty="0">
                <a:latin typeface="Times New Roman"/>
                <a:cs typeface="Times New Roman"/>
              </a:rPr>
              <a:t>om</a:t>
            </a:r>
            <a:r>
              <a:rPr sz="2133" dirty="0">
                <a:latin typeface="Times New Roman"/>
                <a:cs typeface="Times New Roman"/>
              </a:rPr>
              <a:t>	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ny	</a:t>
            </a:r>
            <a:r>
              <a:rPr sz="2133" spc="-13" dirty="0">
                <a:latin typeface="Times New Roman"/>
                <a:cs typeface="Times New Roman"/>
              </a:rPr>
              <a:t>ba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	r</a:t>
            </a:r>
            <a:r>
              <a:rPr sz="2133" spc="-13" dirty="0">
                <a:latin typeface="Times New Roman"/>
                <a:cs typeface="Times New Roman"/>
              </a:rPr>
              <a:t>ecommende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lgorit</a:t>
            </a:r>
            <a:r>
              <a:rPr sz="2133" spc="-13" dirty="0">
                <a:latin typeface="Times New Roman"/>
                <a:cs typeface="Times New Roman"/>
              </a:rPr>
              <a:t>hm</a:t>
            </a:r>
            <a:r>
              <a:rPr sz="2133" dirty="0">
                <a:latin typeface="Times New Roman"/>
                <a:cs typeface="Times New Roman"/>
              </a:rPr>
              <a:t>.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587" y="4024123"/>
            <a:ext cx="140546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b="1" spc="-27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x</a:t>
            </a:r>
            <a:r>
              <a:rPr sz="2133" b="1" spc="-7" dirty="0">
                <a:latin typeface="Times New Roman"/>
                <a:cs typeface="Times New Roman"/>
              </a:rPr>
              <a:t>p</a:t>
            </a:r>
            <a:r>
              <a:rPr sz="2133" b="1" spc="-13" dirty="0">
                <a:latin typeface="Times New Roman"/>
                <a:cs typeface="Times New Roman"/>
              </a:rPr>
              <a:t>er</a:t>
            </a:r>
            <a:r>
              <a:rPr sz="2133" b="1" dirty="0">
                <a:latin typeface="Times New Roman"/>
                <a:cs typeface="Times New Roman"/>
              </a:rPr>
              <a:t>im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t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3256" y="4024123"/>
            <a:ext cx="954193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b="1" spc="-13" dirty="0">
                <a:latin typeface="Times New Roman"/>
                <a:cs typeface="Times New Roman"/>
              </a:rPr>
              <a:t>R</a:t>
            </a:r>
            <a:r>
              <a:rPr sz="2133" b="1" dirty="0">
                <a:latin typeface="Times New Roman"/>
                <a:cs typeface="Times New Roman"/>
              </a:rPr>
              <a:t>es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dirty="0">
                <a:latin typeface="Times New Roman"/>
                <a:cs typeface="Times New Roman"/>
              </a:rPr>
              <a:t>lts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1083" y="4024123"/>
            <a:ext cx="95504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8895" y="4024123"/>
            <a:ext cx="95588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dirty="0">
                <a:latin typeface="Times New Roman"/>
                <a:cs typeface="Times New Roman"/>
              </a:rPr>
              <a:t>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  <a:r>
              <a:rPr sz="2133" spc="-7" dirty="0">
                <a:latin typeface="Times New Roman"/>
                <a:cs typeface="Times New Roman"/>
              </a:rPr>
              <a:t>;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587" y="4349243"/>
            <a:ext cx="488018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spc="18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17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qua</a:t>
            </a:r>
            <a:r>
              <a:rPr sz="2133" dirty="0">
                <a:latin typeface="Times New Roman"/>
                <a:cs typeface="Times New Roman"/>
              </a:rPr>
              <a:t>lity</a:t>
            </a:r>
            <a:r>
              <a:rPr sz="2133" spc="17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</a:t>
            </a:r>
            <a:r>
              <a:rPr sz="2133" spc="18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7" dirty="0">
                <a:latin typeface="Times New Roman"/>
                <a:cs typeface="Times New Roman"/>
              </a:rPr>
              <a:t>l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588" y="4670299"/>
            <a:ext cx="4881033" cy="102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just">
              <a:lnSpc>
                <a:spcPct val="101699"/>
              </a:lnSpc>
            </a:pPr>
            <a:r>
              <a:rPr sz="2133" spc="-13" dirty="0">
                <a:latin typeface="Times New Roman"/>
                <a:cs typeface="Times New Roman"/>
              </a:rPr>
              <a:t>and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advan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age</a:t>
            </a:r>
            <a:r>
              <a:rPr sz="2133" dirty="0">
                <a:latin typeface="Times New Roman"/>
                <a:cs typeface="Times New Roman"/>
              </a:rPr>
              <a:t>d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rs.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H</a:t>
            </a:r>
            <a:r>
              <a:rPr sz="2133" dirty="0">
                <a:latin typeface="Times New Roman"/>
                <a:cs typeface="Times New Roman"/>
              </a:rPr>
              <a:t>o</a:t>
            </a:r>
            <a:r>
              <a:rPr sz="2133" spc="-13" dirty="0">
                <a:latin typeface="Times New Roman"/>
                <a:cs typeface="Times New Roman"/>
              </a:rPr>
              <a:t>weve</a:t>
            </a:r>
            <a:r>
              <a:rPr sz="2133" spc="-80" dirty="0">
                <a:latin typeface="Times New Roman"/>
                <a:cs typeface="Times New Roman"/>
              </a:rPr>
              <a:t>r</a:t>
            </a:r>
            <a:r>
              <a:rPr sz="2133" dirty="0">
                <a:latin typeface="Times New Roman"/>
                <a:cs typeface="Times New Roman"/>
              </a:rPr>
              <a:t>,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pe</a:t>
            </a:r>
            <a:r>
              <a:rPr sz="2133" dirty="0">
                <a:latin typeface="Times New Roman"/>
                <a:cs typeface="Times New Roman"/>
              </a:rPr>
              <a:t>rfor</a:t>
            </a:r>
            <a:r>
              <a:rPr sz="2133" spc="-13" dirty="0">
                <a:latin typeface="Times New Roman"/>
                <a:cs typeface="Times New Roman"/>
              </a:rPr>
              <a:t>mance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advan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age</a:t>
            </a:r>
            <a:r>
              <a:rPr sz="2133" dirty="0">
                <a:latin typeface="Times New Roman"/>
                <a:cs typeface="Times New Roman"/>
              </a:rPr>
              <a:t>d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rs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s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educe</a:t>
            </a:r>
            <a:r>
              <a:rPr sz="2133" dirty="0">
                <a:latin typeface="Times New Roman"/>
                <a:cs typeface="Times New Roman"/>
              </a:rPr>
              <a:t>d t</a:t>
            </a:r>
            <a:r>
              <a:rPr sz="2133" spc="-13" dirty="0">
                <a:latin typeface="Times New Roman"/>
                <a:cs typeface="Times New Roman"/>
              </a:rPr>
              <a:t>o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sa</a:t>
            </a:r>
            <a:r>
              <a:rPr sz="2133" dirty="0">
                <a:latin typeface="Times New Roman"/>
                <a:cs typeface="Times New Roman"/>
              </a:rPr>
              <a:t>tisfy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our 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 r</a:t>
            </a:r>
            <a:r>
              <a:rPr sz="2133" spc="-13" dirty="0">
                <a:latin typeface="Times New Roman"/>
                <a:cs typeface="Times New Roman"/>
              </a:rPr>
              <a:t>equ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emen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400" spc="-7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01224" y="1553183"/>
            <a:ext cx="3385217" cy="201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411977" y="2380160"/>
            <a:ext cx="2131060" cy="331893"/>
          </a:xfrm>
          <a:custGeom>
            <a:avLst/>
            <a:gdLst/>
            <a:ahLst/>
            <a:cxnLst/>
            <a:rect l="l" t="t" r="r" b="b"/>
            <a:pathLst>
              <a:path w="1598295" h="248919">
                <a:moveTo>
                  <a:pt x="0" y="248840"/>
                </a:moveTo>
                <a:lnTo>
                  <a:pt x="1598081" y="248840"/>
                </a:lnTo>
                <a:lnTo>
                  <a:pt x="1598081" y="0"/>
                </a:lnTo>
                <a:lnTo>
                  <a:pt x="0" y="0"/>
                </a:lnTo>
                <a:lnTo>
                  <a:pt x="0" y="248840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8541634" y="2554102"/>
            <a:ext cx="169333" cy="2540"/>
          </a:xfrm>
          <a:custGeom>
            <a:avLst/>
            <a:gdLst/>
            <a:ahLst/>
            <a:cxnLst/>
            <a:rect l="l" t="t" r="r" b="b"/>
            <a:pathLst>
              <a:path w="127000" h="1905">
                <a:moveTo>
                  <a:pt x="0" y="0"/>
                </a:moveTo>
                <a:lnTo>
                  <a:pt x="126552" y="1371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7581393" y="1861454"/>
            <a:ext cx="336127" cy="265007"/>
          </a:xfrm>
          <a:custGeom>
            <a:avLst/>
            <a:gdLst/>
            <a:ahLst/>
            <a:cxnLst/>
            <a:rect l="l" t="t" r="r" b="b"/>
            <a:pathLst>
              <a:path w="252095" h="198755">
                <a:moveTo>
                  <a:pt x="0" y="198500"/>
                </a:moveTo>
                <a:lnTo>
                  <a:pt x="251709" y="198500"/>
                </a:lnTo>
                <a:lnTo>
                  <a:pt x="251709" y="0"/>
                </a:lnTo>
                <a:lnTo>
                  <a:pt x="0" y="0"/>
                </a:lnTo>
                <a:lnTo>
                  <a:pt x="0" y="198500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931952" y="1999651"/>
            <a:ext cx="778933" cy="847"/>
          </a:xfrm>
          <a:custGeom>
            <a:avLst/>
            <a:gdLst/>
            <a:ahLst/>
            <a:cxnLst/>
            <a:rect l="l" t="t" r="r" b="b"/>
            <a:pathLst>
              <a:path w="584200" h="634">
                <a:moveTo>
                  <a:pt x="0" y="152"/>
                </a:moveTo>
                <a:lnTo>
                  <a:pt x="583905" y="0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8792707" y="1798536"/>
            <a:ext cx="2722880" cy="928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107"/>
              </a:lnSpc>
            </a:pPr>
            <a:r>
              <a:rPr sz="1867" spc="-7" dirty="0">
                <a:latin typeface="Times New Roman"/>
                <a:cs typeface="Times New Roman"/>
              </a:rPr>
              <a:t>Pr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ence</a:t>
            </a:r>
            <a:r>
              <a:rPr sz="1867" dirty="0">
                <a:latin typeface="Times New Roman"/>
                <a:cs typeface="Times New Roman"/>
              </a:rPr>
              <a:t> 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20" dirty="0">
                <a:latin typeface="Cambria Math"/>
                <a:cs typeface="Cambria Math"/>
              </a:rPr>
              <a:t>𝑖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</a:t>
            </a:r>
            <a:r>
              <a:rPr sz="1867" dirty="0">
                <a:latin typeface="Times New Roman"/>
                <a:cs typeface="Times New Roman"/>
              </a:rPr>
              <a:t>n </a:t>
            </a:r>
            <a:r>
              <a:rPr sz="1867" spc="-13" dirty="0">
                <a:latin typeface="Times New Roman"/>
                <a:cs typeface="Times New Roman"/>
              </a:rPr>
              <a:t>te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dirty="0">
                <a:latin typeface="Times New Roman"/>
                <a:cs typeface="Times New Roman"/>
              </a:rPr>
              <a:t>s 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item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𝑗</a:t>
            </a:r>
            <a:endParaRPr sz="1867">
              <a:latin typeface="Cambria Math"/>
              <a:cs typeface="Cambria Math"/>
            </a:endParaRPr>
          </a:p>
          <a:p>
            <a:pPr marL="16933">
              <a:spcBef>
                <a:spcPts val="780"/>
              </a:spcBef>
            </a:pP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ai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ne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c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t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aint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62343" y="2770282"/>
            <a:ext cx="2374052" cy="717127"/>
          </a:xfrm>
          <a:custGeom>
            <a:avLst/>
            <a:gdLst/>
            <a:ahLst/>
            <a:cxnLst/>
            <a:rect l="l" t="t" r="r" b="b"/>
            <a:pathLst>
              <a:path w="1780540" h="537844">
                <a:moveTo>
                  <a:pt x="0" y="537292"/>
                </a:moveTo>
                <a:lnTo>
                  <a:pt x="1780257" y="537292"/>
                </a:lnTo>
                <a:lnTo>
                  <a:pt x="1780257" y="0"/>
                </a:lnTo>
                <a:lnTo>
                  <a:pt x="0" y="0"/>
                </a:lnTo>
                <a:lnTo>
                  <a:pt x="0" y="537292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8987372" y="3134917"/>
            <a:ext cx="414867" cy="847"/>
          </a:xfrm>
          <a:custGeom>
            <a:avLst/>
            <a:gdLst/>
            <a:ahLst/>
            <a:cxnLst/>
            <a:rect l="l" t="t" r="r" b="b"/>
            <a:pathLst>
              <a:path w="311150" h="635">
                <a:moveTo>
                  <a:pt x="310987" y="499"/>
                </a:moveTo>
                <a:lnTo>
                  <a:pt x="0" y="0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9473090" y="3080077"/>
            <a:ext cx="99822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152" dirty="0">
                <a:latin typeface="Times New Roman"/>
                <a:cs typeface="Times New Roman"/>
              </a:rPr>
              <a:t>T</a:t>
            </a:r>
            <a:r>
              <a:rPr sz="1867" dirty="0">
                <a:latin typeface="Times New Roman"/>
                <a:cs typeface="Times New Roman"/>
              </a:rPr>
              <a:t>op</a:t>
            </a:r>
            <a:r>
              <a:rPr sz="1867" spc="-7" dirty="0">
                <a:latin typeface="Times New Roman"/>
                <a:cs typeface="Times New Roman"/>
              </a:rPr>
              <a:t>-</a:t>
            </a:r>
            <a:r>
              <a:rPr sz="1867" dirty="0">
                <a:latin typeface="Times New Roman"/>
                <a:cs typeface="Times New Roman"/>
              </a:rPr>
              <a:t>K </a:t>
            </a:r>
            <a:r>
              <a:rPr sz="1867" spc="-13" dirty="0">
                <a:latin typeface="Times New Roman"/>
                <a:cs typeface="Times New Roman"/>
              </a:rPr>
              <a:t>li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t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53501" y="3773425"/>
            <a:ext cx="5285921" cy="1580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292958" y="4451936"/>
            <a:ext cx="684953" cy="841587"/>
          </a:xfrm>
          <a:custGeom>
            <a:avLst/>
            <a:gdLst/>
            <a:ahLst/>
            <a:cxnLst/>
            <a:rect l="l" t="t" r="r" b="b"/>
            <a:pathLst>
              <a:path w="513715" h="631189">
                <a:moveTo>
                  <a:pt x="0" y="630923"/>
                </a:moveTo>
                <a:lnTo>
                  <a:pt x="513338" y="630923"/>
                </a:lnTo>
                <a:lnTo>
                  <a:pt x="513338" y="0"/>
                </a:lnTo>
                <a:lnTo>
                  <a:pt x="0" y="0"/>
                </a:lnTo>
                <a:lnTo>
                  <a:pt x="0" y="630923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8116702" y="5301248"/>
            <a:ext cx="519853" cy="309880"/>
          </a:xfrm>
          <a:custGeom>
            <a:avLst/>
            <a:gdLst/>
            <a:ahLst/>
            <a:cxnLst/>
            <a:rect l="l" t="t" r="r" b="b"/>
            <a:pathLst>
              <a:path w="389889" h="232410">
                <a:moveTo>
                  <a:pt x="389869" y="0"/>
                </a:moveTo>
                <a:lnTo>
                  <a:pt x="0" y="232397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10430581" y="4439984"/>
            <a:ext cx="708660" cy="892387"/>
          </a:xfrm>
          <a:custGeom>
            <a:avLst/>
            <a:gdLst/>
            <a:ahLst/>
            <a:cxnLst/>
            <a:rect l="l" t="t" r="r" b="b"/>
            <a:pathLst>
              <a:path w="531495" h="669289">
                <a:moveTo>
                  <a:pt x="0" y="668761"/>
                </a:moveTo>
                <a:lnTo>
                  <a:pt x="531077" y="668761"/>
                </a:lnTo>
                <a:lnTo>
                  <a:pt x="531077" y="0"/>
                </a:lnTo>
                <a:lnTo>
                  <a:pt x="0" y="0"/>
                </a:lnTo>
                <a:lnTo>
                  <a:pt x="0" y="668761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10786017" y="5340238"/>
            <a:ext cx="13547" cy="266700"/>
          </a:xfrm>
          <a:custGeom>
            <a:avLst/>
            <a:gdLst/>
            <a:ahLst/>
            <a:cxnLst/>
            <a:rect l="l" t="t" r="r" b="b"/>
            <a:pathLst>
              <a:path w="10159" h="200025">
                <a:moveTo>
                  <a:pt x="0" y="0"/>
                </a:moveTo>
                <a:lnTo>
                  <a:pt x="9875" y="199643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9088893" y="4439984"/>
            <a:ext cx="1187873" cy="892387"/>
          </a:xfrm>
          <a:custGeom>
            <a:avLst/>
            <a:gdLst/>
            <a:ahLst/>
            <a:cxnLst/>
            <a:rect l="l" t="t" r="r" b="b"/>
            <a:pathLst>
              <a:path w="890904" h="669289">
                <a:moveTo>
                  <a:pt x="0" y="668761"/>
                </a:moveTo>
                <a:lnTo>
                  <a:pt x="890491" y="668761"/>
                </a:lnTo>
                <a:lnTo>
                  <a:pt x="890491" y="0"/>
                </a:lnTo>
                <a:lnTo>
                  <a:pt x="0" y="0"/>
                </a:lnTo>
                <a:lnTo>
                  <a:pt x="0" y="668761"/>
                </a:lnTo>
                <a:close/>
              </a:path>
            </a:pathLst>
          </a:custGeom>
          <a:ln w="222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9244908" y="5340238"/>
            <a:ext cx="440267" cy="303105"/>
          </a:xfrm>
          <a:custGeom>
            <a:avLst/>
            <a:gdLst/>
            <a:ahLst/>
            <a:cxnLst/>
            <a:rect l="l" t="t" r="r" b="b"/>
            <a:pathLst>
              <a:path w="330200" h="227329">
                <a:moveTo>
                  <a:pt x="329945" y="0"/>
                </a:moveTo>
                <a:lnTo>
                  <a:pt x="0" y="226899"/>
                </a:lnTo>
              </a:path>
            </a:pathLst>
          </a:custGeom>
          <a:ln w="222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 txBox="1"/>
          <p:nvPr/>
        </p:nvSpPr>
        <p:spPr>
          <a:xfrm>
            <a:off x="6107062" y="5618883"/>
            <a:ext cx="1970193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1853"/>
              </a:lnSpc>
            </a:pP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13" dirty="0">
                <a:latin typeface="Times New Roman"/>
                <a:cs typeface="Times New Roman"/>
              </a:rPr>
              <a:t>mprovement of over</a:t>
            </a:r>
            <a:r>
              <a:rPr sz="1600" spc="-7" dirty="0">
                <a:latin typeface="Times New Roman"/>
                <a:cs typeface="Times New Roman"/>
              </a:rPr>
              <a:t>all </a:t>
            </a:r>
            <a:r>
              <a:rPr sz="1600" spc="-13" dirty="0">
                <a:latin typeface="Times New Roman"/>
                <a:cs typeface="Times New Roman"/>
              </a:rPr>
              <a:t>accuracy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31636" y="5631076"/>
            <a:ext cx="1352973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1853"/>
              </a:lnSpc>
            </a:pP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13" dirty="0">
                <a:latin typeface="Times New Roman"/>
                <a:cs typeface="Times New Roman"/>
              </a:rPr>
              <a:t>mprovement of f</a:t>
            </a:r>
            <a:r>
              <a:rPr sz="1600" spc="-7" dirty="0">
                <a:latin typeface="Times New Roman"/>
                <a:cs typeface="Times New Roman"/>
              </a:rPr>
              <a:t>air</a:t>
            </a:r>
            <a:r>
              <a:rPr sz="1600" spc="-13" dirty="0">
                <a:latin typeface="Times New Roman"/>
                <a:cs typeface="Times New Roman"/>
              </a:rPr>
              <a:t>ne</a:t>
            </a:r>
            <a:r>
              <a:rPr sz="1600" spc="-7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97947" y="5663588"/>
            <a:ext cx="6477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693"/>
              </a:lnSpc>
            </a:pPr>
            <a:r>
              <a:rPr sz="1600" spc="-7" dirty="0">
                <a:latin typeface="Times New Roman"/>
                <a:cs typeface="Times New Roman"/>
              </a:rPr>
              <a:t>Dis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107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. </a:t>
            </a:r>
            <a:r>
              <a:rPr sz="1600" spc="-7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dv</a:t>
            </a:r>
            <a:r>
              <a:rPr sz="2533" dirty="0">
                <a:latin typeface="Times New Roman"/>
                <a:cs typeface="Times New Roman"/>
              </a:rPr>
              <a:t>.</a:t>
            </a:r>
            <a:endParaRPr sz="2533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951447" y="5989462"/>
            <a:ext cx="84667" cy="184573"/>
          </a:xfrm>
          <a:custGeom>
            <a:avLst/>
            <a:gdLst/>
            <a:ahLst/>
            <a:cxnLst/>
            <a:rect l="l" t="t" r="r" b="b"/>
            <a:pathLst>
              <a:path w="63500" h="138429">
                <a:moveTo>
                  <a:pt x="63428" y="106716"/>
                </a:moveTo>
                <a:lnTo>
                  <a:pt x="0" y="106716"/>
                </a:lnTo>
                <a:lnTo>
                  <a:pt x="31699" y="138421"/>
                </a:lnTo>
                <a:lnTo>
                  <a:pt x="63428" y="106716"/>
                </a:lnTo>
                <a:close/>
              </a:path>
              <a:path w="63500" h="138429">
                <a:moveTo>
                  <a:pt x="47548" y="0"/>
                </a:moveTo>
                <a:lnTo>
                  <a:pt x="15849" y="0"/>
                </a:lnTo>
                <a:lnTo>
                  <a:pt x="15849" y="106716"/>
                </a:lnTo>
                <a:lnTo>
                  <a:pt x="47548" y="106716"/>
                </a:lnTo>
                <a:lnTo>
                  <a:pt x="4754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951447" y="5989462"/>
            <a:ext cx="84667" cy="184573"/>
          </a:xfrm>
          <a:custGeom>
            <a:avLst/>
            <a:gdLst/>
            <a:ahLst/>
            <a:cxnLst/>
            <a:rect l="l" t="t" r="r" b="b"/>
            <a:pathLst>
              <a:path w="63500" h="138429">
                <a:moveTo>
                  <a:pt x="0" y="106716"/>
                </a:moveTo>
                <a:lnTo>
                  <a:pt x="15849" y="106716"/>
                </a:lnTo>
                <a:lnTo>
                  <a:pt x="15849" y="0"/>
                </a:lnTo>
                <a:lnTo>
                  <a:pt x="47548" y="0"/>
                </a:lnTo>
                <a:lnTo>
                  <a:pt x="47548" y="106716"/>
                </a:lnTo>
                <a:lnTo>
                  <a:pt x="63428" y="106716"/>
                </a:lnTo>
                <a:lnTo>
                  <a:pt x="31699" y="138421"/>
                </a:lnTo>
                <a:lnTo>
                  <a:pt x="0" y="106716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136603" y="5685109"/>
            <a:ext cx="73659" cy="202353"/>
          </a:xfrm>
          <a:custGeom>
            <a:avLst/>
            <a:gdLst/>
            <a:ahLst/>
            <a:cxnLst/>
            <a:rect l="l" t="t" r="r" b="b"/>
            <a:pathLst>
              <a:path w="55245" h="151764">
                <a:moveTo>
                  <a:pt x="41361" y="27584"/>
                </a:moveTo>
                <a:lnTo>
                  <a:pt x="13776" y="27584"/>
                </a:lnTo>
                <a:lnTo>
                  <a:pt x="13776" y="151528"/>
                </a:lnTo>
                <a:lnTo>
                  <a:pt x="41361" y="151528"/>
                </a:lnTo>
                <a:lnTo>
                  <a:pt x="41361" y="27584"/>
                </a:lnTo>
                <a:close/>
              </a:path>
              <a:path w="55245" h="151764">
                <a:moveTo>
                  <a:pt x="27584" y="0"/>
                </a:moveTo>
                <a:lnTo>
                  <a:pt x="0" y="27584"/>
                </a:lnTo>
                <a:lnTo>
                  <a:pt x="55168" y="27584"/>
                </a:lnTo>
                <a:lnTo>
                  <a:pt x="2758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9136603" y="5685109"/>
            <a:ext cx="73659" cy="202353"/>
          </a:xfrm>
          <a:custGeom>
            <a:avLst/>
            <a:gdLst/>
            <a:ahLst/>
            <a:cxnLst/>
            <a:rect l="l" t="t" r="r" b="b"/>
            <a:pathLst>
              <a:path w="55245" h="151764">
                <a:moveTo>
                  <a:pt x="0" y="27584"/>
                </a:moveTo>
                <a:lnTo>
                  <a:pt x="27584" y="0"/>
                </a:lnTo>
                <a:lnTo>
                  <a:pt x="55168" y="27584"/>
                </a:lnTo>
                <a:lnTo>
                  <a:pt x="41361" y="27584"/>
                </a:lnTo>
                <a:lnTo>
                  <a:pt x="41361" y="151528"/>
                </a:lnTo>
                <a:lnTo>
                  <a:pt x="13776" y="151528"/>
                </a:lnTo>
                <a:lnTo>
                  <a:pt x="13776" y="27584"/>
                </a:lnTo>
                <a:lnTo>
                  <a:pt x="0" y="27584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52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714587" y="6604285"/>
            <a:ext cx="467021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er-or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20" dirty="0">
                <a:latin typeface="Times New Roman"/>
                <a:cs typeface="Times New Roman"/>
              </a:rPr>
              <a:t>mm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7" dirty="0">
                <a:latin typeface="Times New Roman"/>
                <a:cs typeface="Times New Roman"/>
              </a:rPr>
              <a:t>WWW</a:t>
            </a:r>
            <a:r>
              <a:rPr sz="1333" dirty="0">
                <a:latin typeface="Times New Roman"/>
                <a:cs typeface="Times New Roman"/>
              </a:rPr>
              <a:t>’21</a:t>
            </a:r>
            <a:r>
              <a:rPr sz="1333" spc="-7" dirty="0">
                <a:latin typeface="Arial"/>
                <a:cs typeface="Arial"/>
              </a:rPr>
              <a:t>.</a:t>
            </a:r>
            <a:endParaRPr sz="133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I</a:t>
            </a:r>
            <a:r>
              <a:rPr spc="-20" dirty="0"/>
              <a:t>ndividu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08837"/>
            <a:ext cx="10761133" cy="255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1106564" indent="-457189">
              <a:lnSpc>
                <a:spcPct val="1022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b="1" spc="-13" dirty="0">
                <a:latin typeface="Times New Roman"/>
                <a:cs typeface="Times New Roman"/>
              </a:rPr>
              <a:t>Fair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cer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po</a:t>
            </a:r>
            <a:r>
              <a:rPr sz="2400" spc="-7" dirty="0">
                <a:latin typeface="Times New Roman"/>
                <a:cs typeface="Times New Roman"/>
              </a:rPr>
              <a:t>siti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13" dirty="0">
                <a:latin typeface="Times New Roman"/>
                <a:cs typeface="Times New Roman"/>
              </a:rPr>
              <a:t>bia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3" dirty="0">
                <a:latin typeface="Times New Roman"/>
                <a:cs typeface="Times New Roman"/>
              </a:rPr>
              <a:t>hic</a:t>
            </a:r>
            <a:r>
              <a:rPr sz="2400" dirty="0">
                <a:latin typeface="Times New Roman"/>
                <a:cs typeface="Times New Roman"/>
              </a:rPr>
              <a:t>h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ds</a:t>
            </a:r>
            <a:r>
              <a:rPr sz="2400" spc="-7" dirty="0">
                <a:latin typeface="Times New Roman"/>
                <a:cs typeface="Times New Roman"/>
              </a:rPr>
              <a:t> t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propor</a:t>
            </a:r>
            <a:r>
              <a:rPr sz="2400" spc="-13" dirty="0">
                <a:latin typeface="Times New Roman"/>
                <a:cs typeface="Times New Roman"/>
              </a:rPr>
              <a:t>tionatel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lang="cs-CZ" sz="2400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13" dirty="0">
                <a:latin typeface="Times New Roman"/>
                <a:cs typeface="Times New Roman"/>
              </a:rPr>
              <a:t>bei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pai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7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ow-r</a:t>
            </a:r>
            <a:r>
              <a:rPr sz="2400" spc="-13" dirty="0">
                <a:latin typeface="Times New Roman"/>
                <a:cs typeface="Times New Roman"/>
              </a:rPr>
              <a:t>anke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ubject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lang="cs-CZ" sz="2400" spc="-7" dirty="0">
                <a:latin typeface="Times New Roman"/>
                <a:cs typeface="Times New Roman"/>
              </a:rPr>
              <a:t> (position bias)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474121" indent="-457189">
              <a:spcBef>
                <a:spcPts val="1500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400" dirty="0">
                <a:latin typeface="Times New Roman"/>
                <a:cs typeface="Times New Roman"/>
              </a:rPr>
              <a:t>No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ingle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can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achieve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 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474121" marR="6773" indent="-457189" algn="just">
              <a:lnSpc>
                <a:spcPct val="99400"/>
              </a:lnSpc>
              <a:spcBef>
                <a:spcPts val="1133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400" b="1" spc="-7" dirty="0">
                <a:latin typeface="Times New Roman"/>
                <a:cs typeface="Times New Roman"/>
              </a:rPr>
              <a:t>Equi</a:t>
            </a:r>
            <a:r>
              <a:rPr sz="2400" b="1" dirty="0">
                <a:latin typeface="Times New Roman"/>
                <a:cs typeface="Times New Roman"/>
              </a:rPr>
              <a:t>ty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4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Am</a:t>
            </a:r>
            <a:r>
              <a:rPr sz="2400" b="1" spc="-13" dirty="0">
                <a:latin typeface="Times New Roman"/>
                <a:cs typeface="Times New Roman"/>
              </a:rPr>
              <a:t>or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ize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4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Att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87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equence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ngs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{</a:t>
            </a:r>
            <a:r>
              <a:rPr sz="2400" spc="-13" dirty="0">
                <a:latin typeface="Cambria Math"/>
                <a:cs typeface="Cambria Math"/>
              </a:rPr>
              <a:t>1</a:t>
            </a:r>
            <a:r>
              <a:rPr sz="2400" spc="7" dirty="0">
                <a:latin typeface="Cambria Math"/>
                <a:cs typeface="Cambria Math"/>
              </a:rPr>
              <a:t>,</a:t>
            </a:r>
            <a:r>
              <a:rPr sz="2400" spc="-13" dirty="0">
                <a:latin typeface="Cambria Math"/>
                <a:cs typeface="Cambria Math"/>
              </a:rPr>
              <a:t>2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…</a:t>
            </a:r>
            <a:r>
              <a:rPr sz="2400" spc="-207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Cambria Math"/>
                <a:cs typeface="Cambria Math"/>
              </a:rPr>
              <a:t>𝑚</a:t>
            </a:r>
            <a:r>
              <a:rPr sz="2400" dirty="0">
                <a:latin typeface="Cambria Math"/>
                <a:cs typeface="Cambria Math"/>
              </a:rPr>
              <a:t>}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53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equit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3" dirty="0">
                <a:latin typeface="Times New Roman"/>
                <a:cs typeface="Times New Roman"/>
              </a:rPr>
              <a:t>tize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if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each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ubject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Cambria Math"/>
                <a:cs typeface="Cambria Math"/>
              </a:rPr>
              <a:t>𝑢</a:t>
            </a:r>
            <a:r>
              <a:rPr sz="2400" spc="27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eceive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cumulative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propor</a:t>
            </a:r>
            <a:r>
              <a:rPr sz="2400" spc="-13" dirty="0">
                <a:latin typeface="Times New Roman"/>
                <a:cs typeface="Times New Roman"/>
              </a:rPr>
              <a:t>tional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he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cumulative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elevance: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3504" y="4158113"/>
            <a:ext cx="4005003" cy="1245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093504" y="4323908"/>
            <a:ext cx="1393613" cy="482600"/>
          </a:xfrm>
          <a:custGeom>
            <a:avLst/>
            <a:gdLst/>
            <a:ahLst/>
            <a:cxnLst/>
            <a:rect l="l" t="t" r="r" b="b"/>
            <a:pathLst>
              <a:path w="1045210" h="361950">
                <a:moveTo>
                  <a:pt x="0" y="361508"/>
                </a:moveTo>
                <a:lnTo>
                  <a:pt x="1044677" y="361508"/>
                </a:lnTo>
                <a:lnTo>
                  <a:pt x="1044677" y="0"/>
                </a:lnTo>
                <a:lnTo>
                  <a:pt x="0" y="0"/>
                </a:lnTo>
                <a:lnTo>
                  <a:pt x="0" y="36150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093504" y="4896660"/>
            <a:ext cx="1393613" cy="482600"/>
          </a:xfrm>
          <a:custGeom>
            <a:avLst/>
            <a:gdLst/>
            <a:ahLst/>
            <a:cxnLst/>
            <a:rect l="l" t="t" r="r" b="b"/>
            <a:pathLst>
              <a:path w="1045210" h="361950">
                <a:moveTo>
                  <a:pt x="0" y="361508"/>
                </a:moveTo>
                <a:lnTo>
                  <a:pt x="1044677" y="361508"/>
                </a:lnTo>
                <a:lnTo>
                  <a:pt x="1044677" y="0"/>
                </a:lnTo>
                <a:lnTo>
                  <a:pt x="0" y="0"/>
                </a:lnTo>
                <a:lnTo>
                  <a:pt x="0" y="36150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530010" y="4564904"/>
            <a:ext cx="56387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4226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530010" y="5104591"/>
            <a:ext cx="56387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4226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2614271" y="4440323"/>
            <a:ext cx="83058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9" indent="-14393"/>
            <a:r>
              <a:rPr sz="1600" spc="-7" dirty="0">
                <a:latin typeface="Times New Roman"/>
                <a:cs typeface="Times New Roman"/>
              </a:rPr>
              <a:t>attention</a:t>
            </a:r>
            <a:endParaRPr sz="160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2000">
              <a:latin typeface="Times New Roman"/>
              <a:cs typeface="Times New Roman"/>
            </a:endParaRPr>
          </a:p>
          <a:p>
            <a:pPr marL="30479"/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13" dirty="0">
                <a:latin typeface="Times New Roman"/>
                <a:cs typeface="Times New Roman"/>
              </a:rPr>
              <a:t>elevan</a:t>
            </a:r>
            <a:r>
              <a:rPr sz="1600" spc="-7" dirty="0">
                <a:latin typeface="Times New Roman"/>
                <a:cs typeface="Times New Roman"/>
              </a:rPr>
              <a:t>c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53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14587" y="6605241"/>
            <a:ext cx="65388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Bi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g</a:t>
            </a:r>
            <a:r>
              <a:rPr sz="1333" dirty="0">
                <a:latin typeface="Times New Roman"/>
                <a:cs typeface="Times New Roman"/>
              </a:rPr>
              <a:t>a, A. </a:t>
            </a:r>
            <a:r>
              <a:rPr sz="1333" spc="-7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.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Equit</a:t>
            </a:r>
            <a:r>
              <a:rPr sz="1333" dirty="0">
                <a:latin typeface="Times New Roman"/>
                <a:cs typeface="Times New Roman"/>
              </a:rPr>
              <a:t>y of A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on: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or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dirty="0">
                <a:latin typeface="Times New Roman"/>
                <a:cs typeface="Times New Roman"/>
              </a:rPr>
              <a:t>z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 I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v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du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’18.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I</a:t>
            </a:r>
            <a:r>
              <a:rPr spc="-20" dirty="0"/>
              <a:t>ndividu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1236593" y="2144121"/>
            <a:ext cx="8178800" cy="172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15863" y="2385393"/>
            <a:ext cx="2015067" cy="795867"/>
          </a:xfrm>
          <a:custGeom>
            <a:avLst/>
            <a:gdLst/>
            <a:ahLst/>
            <a:cxnLst/>
            <a:rect l="l" t="t" r="r" b="b"/>
            <a:pathLst>
              <a:path w="1511300" h="596900">
                <a:moveTo>
                  <a:pt x="0" y="596347"/>
                </a:moveTo>
                <a:lnTo>
                  <a:pt x="1510747" y="596347"/>
                </a:lnTo>
                <a:lnTo>
                  <a:pt x="1510747" y="0"/>
                </a:lnTo>
                <a:lnTo>
                  <a:pt x="0" y="0"/>
                </a:lnTo>
                <a:lnTo>
                  <a:pt x="0" y="596347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092179" y="3268869"/>
            <a:ext cx="5919893" cy="602827"/>
          </a:xfrm>
          <a:custGeom>
            <a:avLst/>
            <a:gdLst/>
            <a:ahLst/>
            <a:cxnLst/>
            <a:rect l="l" t="t" r="r" b="b"/>
            <a:pathLst>
              <a:path w="4439920" h="452119">
                <a:moveTo>
                  <a:pt x="0" y="451841"/>
                </a:moveTo>
                <a:lnTo>
                  <a:pt x="4439472" y="451841"/>
                </a:lnTo>
                <a:lnTo>
                  <a:pt x="4439472" y="0"/>
                </a:lnTo>
                <a:lnTo>
                  <a:pt x="0" y="0"/>
                </a:lnTo>
                <a:lnTo>
                  <a:pt x="0" y="451841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230205" y="2738769"/>
            <a:ext cx="866140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345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9011472" y="3570097"/>
            <a:ext cx="618912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3844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65141" y="1607848"/>
            <a:ext cx="10817260" cy="4526945"/>
          </a:xfrm>
          <a:prstGeom prst="rect">
            <a:avLst/>
          </a:prstGeom>
        </p:spPr>
        <p:txBody>
          <a:bodyPr vert="horz" wrap="square" lIns="0" tIns="0" rIns="0" bIns="0" rtlCol="0" anchor="t" anchorCtr="0" compatLnSpc="1">
            <a:spAutoFit/>
          </a:bodyPr>
          <a:lstStyle/>
          <a:p>
            <a:pPr marL="473275" indent="-457189">
              <a:buFont typeface="Times New Roman"/>
              <a:buChar char="•"/>
              <a:tabLst>
                <a:tab pos="473275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Met</a:t>
            </a:r>
            <a:r>
              <a:rPr sz="2400" b="1" spc="-7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od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</a:t>
            </a:r>
            <a:r>
              <a:rPr sz="2400" b="1" spc="-20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ff</a:t>
            </a:r>
            <a:r>
              <a:rPr sz="2400" b="1" spc="-7" dirty="0">
                <a:latin typeface="Times New Roman"/>
                <a:cs typeface="Times New Roman"/>
              </a:rPr>
              <a:t>lin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o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13" dirty="0">
                <a:latin typeface="Times New Roman"/>
                <a:cs typeface="Times New Roman"/>
              </a:rPr>
              <a:t>iz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):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59"/>
              </a:spcBef>
              <a:buFont typeface="Times New Roman"/>
              <a:buChar char="•"/>
            </a:pPr>
            <a:endParaRPr sz="2667" dirty="0">
              <a:latin typeface="Times New Roman"/>
              <a:cs typeface="Times New Roman"/>
            </a:endParaRPr>
          </a:p>
          <a:p>
            <a:pPr marL="1653499" algn="r"/>
            <a:r>
              <a:rPr sz="2667" dirty="0">
                <a:latin typeface="Times New Roman"/>
                <a:cs typeface="Times New Roman"/>
              </a:rPr>
              <a:t>F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7" dirty="0">
                <a:latin typeface="Times New Roman"/>
                <a:cs typeface="Times New Roman"/>
              </a:rPr>
              <a:t>r</a:t>
            </a:r>
            <a:r>
              <a:rPr sz="2667" spc="-13" dirty="0">
                <a:latin typeface="Times New Roman"/>
                <a:cs typeface="Times New Roman"/>
              </a:rPr>
              <a:t>n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7" dirty="0">
                <a:latin typeface="Times New Roman"/>
                <a:cs typeface="Times New Roman"/>
              </a:rPr>
              <a:t>s</a:t>
            </a:r>
            <a:r>
              <a:rPr sz="2667" dirty="0">
                <a:latin typeface="Times New Roman"/>
                <a:cs typeface="Times New Roman"/>
              </a:rPr>
              <a:t>s (L1 norm over distributions)</a:t>
            </a:r>
          </a:p>
          <a:p>
            <a:pPr>
              <a:spcBef>
                <a:spcPts val="5"/>
              </a:spcBef>
            </a:pPr>
            <a:endParaRPr sz="2667" dirty="0">
              <a:latin typeface="Times New Roman"/>
              <a:cs typeface="Times New Roman"/>
            </a:endParaRPr>
          </a:p>
          <a:p>
            <a:pPr marL="9159858" marR="442796"/>
            <a:r>
              <a:rPr sz="2667" spc="-20" dirty="0">
                <a:latin typeface="Times New Roman"/>
                <a:cs typeface="Times New Roman"/>
              </a:rPr>
              <a:t>Ra</a:t>
            </a:r>
            <a:r>
              <a:rPr sz="2667" spc="-13" dirty="0">
                <a:latin typeface="Times New Roman"/>
                <a:cs typeface="Times New Roman"/>
              </a:rPr>
              <a:t>nk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dirty="0">
                <a:latin typeface="Times New Roman"/>
                <a:cs typeface="Times New Roman"/>
              </a:rPr>
              <a:t>ng </a:t>
            </a:r>
            <a:r>
              <a:rPr sz="2667" spc="-13" dirty="0">
                <a:latin typeface="Times New Roman"/>
                <a:cs typeface="Times New Roman"/>
              </a:rPr>
              <a:t>qu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lit</a:t>
            </a:r>
            <a:r>
              <a:rPr sz="2667" dirty="0">
                <a:latin typeface="Times New Roman"/>
                <a:cs typeface="Times New Roman"/>
              </a:rPr>
              <a:t>y</a:t>
            </a:r>
          </a:p>
          <a:p>
            <a:pPr marL="473275" indent="-457189">
              <a:spcBef>
                <a:spcPts val="267"/>
              </a:spcBef>
              <a:buFont typeface="Times New Roman"/>
              <a:buChar char="•"/>
              <a:tabLst>
                <a:tab pos="473275" algn="l"/>
              </a:tabLst>
            </a:pPr>
            <a:r>
              <a:rPr sz="2400" b="1" spc="-27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spc="-13" dirty="0">
                <a:latin typeface="Times New Roman"/>
                <a:cs typeface="Times New Roman"/>
              </a:rPr>
              <a:t>eri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 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sul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006661" marR="6773" lvl="1" indent="-380990">
              <a:spcBef>
                <a:spcPts val="427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2133" b="1" dirty="0">
                <a:latin typeface="Times New Roman"/>
                <a:cs typeface="Times New Roman"/>
              </a:rPr>
              <a:t>Im</a:t>
            </a:r>
            <a:r>
              <a:rPr sz="2133" b="1" spc="-7" dirty="0">
                <a:latin typeface="Times New Roman"/>
                <a:cs typeface="Times New Roman"/>
              </a:rPr>
              <a:t>p</a:t>
            </a:r>
            <a:r>
              <a:rPr sz="2133" b="1" spc="-13" dirty="0">
                <a:latin typeface="Times New Roman"/>
                <a:cs typeface="Times New Roman"/>
              </a:rPr>
              <a:t>rov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g </a:t>
            </a:r>
            <a:r>
              <a:rPr sz="2133" b="1" spc="2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e</a:t>
            </a:r>
            <a:r>
              <a:rPr sz="2133" b="1" spc="-7" dirty="0">
                <a:latin typeface="Times New Roman"/>
                <a:cs typeface="Times New Roman"/>
              </a:rPr>
              <a:t>qu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7" dirty="0">
                <a:latin typeface="Times New Roman"/>
                <a:cs typeface="Times New Roman"/>
              </a:rPr>
              <a:t>t</a:t>
            </a:r>
            <a:r>
              <a:rPr sz="2133" b="1" dirty="0">
                <a:latin typeface="Times New Roman"/>
                <a:cs typeface="Times New Roman"/>
              </a:rPr>
              <a:t>y </a:t>
            </a:r>
            <a:r>
              <a:rPr sz="2133" b="1" spc="2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of </a:t>
            </a:r>
            <a:r>
              <a:rPr sz="2133" b="1" spc="220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att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tion </a:t>
            </a:r>
            <a:r>
              <a:rPr sz="2133" b="1" spc="2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s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220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cr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c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epanc</a:t>
            </a:r>
            <a:r>
              <a:rPr sz="2133" dirty="0">
                <a:latin typeface="Times New Roman"/>
                <a:cs typeface="Times New Roman"/>
              </a:rPr>
              <a:t>y </a:t>
            </a:r>
            <a:r>
              <a:rPr sz="2133" spc="2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wee</a:t>
            </a:r>
            <a:r>
              <a:rPr sz="2133" dirty="0">
                <a:latin typeface="Times New Roman"/>
                <a:cs typeface="Times New Roman"/>
              </a:rPr>
              <a:t>n </a:t>
            </a:r>
            <a:r>
              <a:rPr sz="2133" spc="2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tion r</a:t>
            </a:r>
            <a:r>
              <a:rPr sz="2133" spc="-13" dirty="0">
                <a:latin typeface="Times New Roman"/>
                <a:cs typeface="Times New Roman"/>
              </a:rPr>
              <a:t>ece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nd 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de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can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dirty="0">
                <a:latin typeface="Times New Roman"/>
                <a:cs typeface="Times New Roman"/>
              </a:rPr>
              <a:t> subst</a:t>
            </a:r>
            <a:r>
              <a:rPr sz="2133" spc="-13" dirty="0">
                <a:latin typeface="Times New Roman"/>
                <a:cs typeface="Times New Roman"/>
              </a:rPr>
              <a:t>an</a:t>
            </a:r>
            <a:r>
              <a:rPr sz="2133" dirty="0">
                <a:latin typeface="Times New Roman"/>
                <a:cs typeface="Times New Roman"/>
              </a:rPr>
              <a:t>ti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l.</a:t>
            </a:r>
          </a:p>
          <a:p>
            <a:pPr marL="1006661" marR="6773" lvl="1" indent="-380990">
              <a:spcBef>
                <a:spcPts val="480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</a:t>
            </a:r>
            <a:r>
              <a:rPr sz="2133" dirty="0">
                <a:latin typeface="Times New Roman"/>
                <a:cs typeface="Times New Roman"/>
              </a:rPr>
              <a:t>ing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equ</a:t>
            </a:r>
            <a:r>
              <a:rPr sz="2133" dirty="0">
                <a:latin typeface="Times New Roman"/>
                <a:cs typeface="Times New Roman"/>
              </a:rPr>
              <a:t>ity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</a:t>
            </a:r>
            <a:r>
              <a:rPr sz="2133" spc="2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can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done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w</a:t>
            </a:r>
            <a:r>
              <a:rPr sz="2133" b="1" dirty="0">
                <a:latin typeface="Times New Roman"/>
                <a:cs typeface="Times New Roman"/>
              </a:rPr>
              <a:t>it</a:t>
            </a:r>
            <a:r>
              <a:rPr sz="2133" b="1" spc="-7" dirty="0">
                <a:latin typeface="Times New Roman"/>
                <a:cs typeface="Times New Roman"/>
              </a:rPr>
              <a:t>h</a:t>
            </a:r>
            <a:r>
              <a:rPr sz="2133" b="1" dirty="0">
                <a:latin typeface="Times New Roman"/>
                <a:cs typeface="Times New Roman"/>
              </a:rPr>
              <a:t>o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dirty="0">
                <a:latin typeface="Times New Roman"/>
                <a:cs typeface="Times New Roman"/>
              </a:rPr>
              <a:t>t</a:t>
            </a:r>
            <a:r>
              <a:rPr sz="2133" b="1" spc="20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s</a:t>
            </a:r>
            <a:r>
              <a:rPr sz="2133" b="1" spc="-13" dirty="0">
                <a:latin typeface="Times New Roman"/>
                <a:cs typeface="Times New Roman"/>
              </a:rPr>
              <a:t>acr</a:t>
            </a:r>
            <a:r>
              <a:rPr sz="2133" b="1" dirty="0">
                <a:latin typeface="Times New Roman"/>
                <a:cs typeface="Times New Roman"/>
              </a:rPr>
              <a:t>ifi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g</a:t>
            </a:r>
            <a:r>
              <a:rPr sz="2133" b="1" spc="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m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h</a:t>
            </a:r>
            <a:r>
              <a:rPr sz="2133" b="1" spc="13" dirty="0">
                <a:latin typeface="Times New Roman"/>
                <a:cs typeface="Times New Roman"/>
              </a:rPr>
              <a:t> </a:t>
            </a:r>
            <a:r>
              <a:rPr sz="2133" b="1" spc="-7" dirty="0">
                <a:latin typeface="Times New Roman"/>
                <a:cs typeface="Times New Roman"/>
              </a:rPr>
              <a:t>qu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lity</a:t>
            </a:r>
            <a:r>
              <a:rPr sz="2133" b="1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ank</a:t>
            </a:r>
            <a:r>
              <a:rPr sz="2133" dirty="0">
                <a:latin typeface="Times New Roman"/>
                <a:cs typeface="Times New Roman"/>
              </a:rPr>
              <a:t>ings.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54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14587" y="6605241"/>
            <a:ext cx="65388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Bi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g</a:t>
            </a:r>
            <a:r>
              <a:rPr sz="1333" dirty="0">
                <a:latin typeface="Times New Roman"/>
                <a:cs typeface="Times New Roman"/>
              </a:rPr>
              <a:t>a, A. </a:t>
            </a:r>
            <a:r>
              <a:rPr sz="1333" spc="-7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.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Equit</a:t>
            </a:r>
            <a:r>
              <a:rPr sz="1333" dirty="0">
                <a:latin typeface="Times New Roman"/>
                <a:cs typeface="Times New Roman"/>
              </a:rPr>
              <a:t>y of A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on: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or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dirty="0">
                <a:latin typeface="Times New Roman"/>
                <a:cs typeface="Times New Roman"/>
              </a:rPr>
              <a:t>z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 I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v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du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’18.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706" y="6142399"/>
            <a:ext cx="885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Integer linear programming (re-ranking) </a:t>
            </a:r>
            <a:r>
              <a:rPr lang="cs-CZ" dirty="0">
                <a:hlinkClick r:id="rId4"/>
              </a:rPr>
              <a:t>https://en.wikipedia.org/wiki/Integer_programming</a:t>
            </a:r>
            <a:r>
              <a:rPr lang="cs-CZ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7" dirty="0">
                <a:latin typeface="Times New Roman"/>
                <a:cs typeface="Times New Roman"/>
              </a:rPr>
              <a:t>ss</a:t>
            </a:r>
            <a:r>
              <a:rPr b="1" spc="-20" dirty="0">
                <a:latin typeface="Times New Roman"/>
                <a:cs typeface="Times New Roman"/>
              </a:rPr>
              <a:t>o</a:t>
            </a:r>
            <a:r>
              <a:rPr b="1" spc="-33" dirty="0">
                <a:latin typeface="Times New Roman"/>
                <a:cs typeface="Times New Roman"/>
              </a:rPr>
              <a:t>c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7" dirty="0">
                <a:latin typeface="Times New Roman"/>
                <a:cs typeface="Times New Roman"/>
              </a:rPr>
              <a:t>t</a:t>
            </a:r>
            <a:r>
              <a:rPr b="1" spc="-20" dirty="0">
                <a:latin typeface="Times New Roman"/>
                <a:cs typeface="Times New Roman"/>
              </a:rPr>
              <a:t>ive</a:t>
            </a:r>
            <a:r>
              <a:rPr b="1" spc="-13" dirty="0">
                <a:latin typeface="Times New Roman"/>
                <a:cs typeface="Times New Roman"/>
              </a:rPr>
              <a:t> </a:t>
            </a:r>
            <a:r>
              <a:rPr b="1" spc="-27" dirty="0">
                <a:latin typeface="Times New Roman"/>
                <a:cs typeface="Times New Roman"/>
              </a:rPr>
              <a:t>Fa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spc="7" dirty="0">
                <a:latin typeface="Times New Roman"/>
                <a:cs typeface="Times New Roman"/>
              </a:rPr>
              <a:t>n</a:t>
            </a:r>
            <a:r>
              <a:rPr b="1" spc="-33" dirty="0">
                <a:latin typeface="Times New Roman"/>
                <a:cs typeface="Times New Roman"/>
              </a:rPr>
              <a:t>e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7" dirty="0"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7" dirty="0"/>
              <a:t>s</a:t>
            </a:r>
            <a:r>
              <a:rPr dirty="0"/>
              <a:t>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Ca</a:t>
            </a:r>
            <a:r>
              <a:rPr dirty="0"/>
              <a:t>u</a:t>
            </a:r>
            <a:r>
              <a:rPr spc="-7" dirty="0"/>
              <a:t>s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4326985"/>
            <a:ext cx="10972800" cy="1776307"/>
          </a:xfrm>
          <a:custGeom>
            <a:avLst/>
            <a:gdLst/>
            <a:ahLst/>
            <a:cxnLst/>
            <a:rect l="l" t="t" r="r" b="b"/>
            <a:pathLst>
              <a:path w="8229600" h="1332229">
                <a:moveTo>
                  <a:pt x="0" y="1331750"/>
                </a:moveTo>
                <a:lnTo>
                  <a:pt x="8229599" y="1331750"/>
                </a:lnTo>
                <a:lnTo>
                  <a:pt x="8229599" y="0"/>
                </a:lnTo>
                <a:lnTo>
                  <a:pt x="0" y="0"/>
                </a:lnTo>
                <a:lnTo>
                  <a:pt x="0" y="1331750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07935" y="4886888"/>
            <a:ext cx="977730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9649" marR="6773" indent="-703562">
              <a:lnSpc>
                <a:spcPts val="2400"/>
              </a:lnSpc>
            </a:pP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b="1" spc="-7" dirty="0">
                <a:latin typeface="Times New Roman"/>
                <a:cs typeface="Times New Roman"/>
              </a:rPr>
              <a:t>bin</a:t>
            </a:r>
            <a:r>
              <a:rPr sz="2400" b="1" spc="-13" dirty="0">
                <a:latin typeface="Times New Roman"/>
                <a:cs typeface="Times New Roman"/>
              </a:rPr>
              <a:t>ar</a:t>
            </a:r>
            <a:r>
              <a:rPr sz="2400" b="1" dirty="0">
                <a:latin typeface="Times New Roman"/>
                <a:cs typeface="Times New Roman"/>
              </a:rPr>
              <a:t>y </a:t>
            </a:r>
            <a:r>
              <a:rPr sz="2400" b="1" spc="-13" dirty="0">
                <a:latin typeface="Times New Roman"/>
                <a:cs typeface="Times New Roman"/>
              </a:rPr>
              <a:t>cl</a:t>
            </a:r>
            <a:r>
              <a:rPr sz="2400" b="1" dirty="0">
                <a:latin typeface="Times New Roman"/>
                <a:cs typeface="Times New Roman"/>
              </a:rPr>
              <a:t>ass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3" dirty="0">
                <a:latin typeface="Times New Roman"/>
                <a:cs typeface="Times New Roman"/>
              </a:rPr>
              <a:t>ic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, 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dirty="0">
                <a:latin typeface="Times New Roman"/>
                <a:cs typeface="Times New Roman"/>
              </a:rPr>
              <a:t>ss </a:t>
            </a:r>
            <a:r>
              <a:rPr sz="2400" spc="-13" dirty="0">
                <a:latin typeface="Times New Roman"/>
                <a:cs typeface="Times New Roman"/>
              </a:rPr>
              <a:t>met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ic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ente</a:t>
            </a:r>
            <a:r>
              <a:rPr sz="2400" dirty="0">
                <a:latin typeface="Times New Roman"/>
                <a:cs typeface="Times New Roman"/>
              </a:rPr>
              <a:t>d by r</a:t>
            </a:r>
            <a:r>
              <a:rPr sz="2400" spc="-13" dirty="0">
                <a:latin typeface="Times New Roman"/>
                <a:cs typeface="Times New Roman"/>
              </a:rPr>
              <a:t>egula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izi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cla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-7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ie</a:t>
            </a:r>
            <a:r>
              <a:rPr sz="2400" dirty="0">
                <a:latin typeface="Times New Roman"/>
                <a:cs typeface="Times New Roman"/>
              </a:rPr>
              <a:t>r's pos</a:t>
            </a:r>
            <a:r>
              <a:rPr sz="2400" spc="-13" dirty="0">
                <a:latin typeface="Times New Roman"/>
                <a:cs typeface="Times New Roman"/>
              </a:rPr>
              <a:t>itive</a:t>
            </a:r>
            <a:r>
              <a:rPr sz="2400" dirty="0">
                <a:latin typeface="Times New Roman"/>
                <a:cs typeface="Times New Roman"/>
              </a:rPr>
              <a:t> or </a:t>
            </a:r>
            <a:r>
              <a:rPr sz="2400" spc="-13" dirty="0">
                <a:latin typeface="Times New Roman"/>
                <a:cs typeface="Times New Roman"/>
              </a:rPr>
              <a:t>negative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ate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ove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47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ent</a:t>
            </a:r>
            <a:r>
              <a:rPr sz="2400" dirty="0">
                <a:latin typeface="Times New Roman"/>
                <a:cs typeface="Times New Roman"/>
              </a:rPr>
              <a:t> pr</a:t>
            </a:r>
            <a:r>
              <a:rPr sz="2400" spc="-13" dirty="0">
                <a:latin typeface="Times New Roman"/>
                <a:cs typeface="Times New Roman"/>
              </a:rPr>
              <a:t>otecte</a:t>
            </a:r>
            <a:r>
              <a:rPr sz="2400" dirty="0">
                <a:latin typeface="Times New Roman"/>
                <a:cs typeface="Times New Roman"/>
              </a:rPr>
              <a:t>d groups.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1622673"/>
            <a:ext cx="10972800" cy="2731347"/>
          </a:xfrm>
          <a:custGeom>
            <a:avLst/>
            <a:gdLst/>
            <a:ahLst/>
            <a:cxnLst/>
            <a:rect l="l" t="t" r="r" b="b"/>
            <a:pathLst>
              <a:path w="8229600" h="2048510">
                <a:moveTo>
                  <a:pt x="4626863" y="1536149"/>
                </a:moveTo>
                <a:lnTo>
                  <a:pt x="3602735" y="1536149"/>
                </a:lnTo>
                <a:lnTo>
                  <a:pt x="4114799" y="2048213"/>
                </a:lnTo>
                <a:lnTo>
                  <a:pt x="4626863" y="1536149"/>
                </a:lnTo>
                <a:close/>
              </a:path>
              <a:path w="8229600" h="2048510">
                <a:moveTo>
                  <a:pt x="4370831" y="1330860"/>
                </a:moveTo>
                <a:lnTo>
                  <a:pt x="3858767" y="1330860"/>
                </a:lnTo>
                <a:lnTo>
                  <a:pt x="3858767" y="1536149"/>
                </a:lnTo>
                <a:lnTo>
                  <a:pt x="4370831" y="1536149"/>
                </a:lnTo>
                <a:lnTo>
                  <a:pt x="4370831" y="1330860"/>
                </a:lnTo>
                <a:close/>
              </a:path>
              <a:path w="8229600" h="2048510">
                <a:moveTo>
                  <a:pt x="8229599" y="0"/>
                </a:moveTo>
                <a:lnTo>
                  <a:pt x="0" y="0"/>
                </a:lnTo>
                <a:lnTo>
                  <a:pt x="0" y="1330860"/>
                </a:lnTo>
                <a:lnTo>
                  <a:pt x="8229599" y="1330860"/>
                </a:lnTo>
                <a:lnTo>
                  <a:pt x="8229599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09600" y="1622673"/>
            <a:ext cx="10972800" cy="2731347"/>
          </a:xfrm>
          <a:custGeom>
            <a:avLst/>
            <a:gdLst/>
            <a:ahLst/>
            <a:cxnLst/>
            <a:rect l="l" t="t" r="r" b="b"/>
            <a:pathLst>
              <a:path w="8229600" h="2048510">
                <a:moveTo>
                  <a:pt x="8229599" y="1330860"/>
                </a:moveTo>
                <a:lnTo>
                  <a:pt x="4370831" y="1330860"/>
                </a:lnTo>
                <a:lnTo>
                  <a:pt x="4370831" y="1536161"/>
                </a:lnTo>
                <a:lnTo>
                  <a:pt x="4626863" y="1536161"/>
                </a:lnTo>
                <a:lnTo>
                  <a:pt x="4114799" y="2048213"/>
                </a:lnTo>
                <a:lnTo>
                  <a:pt x="3602735" y="1536161"/>
                </a:lnTo>
                <a:lnTo>
                  <a:pt x="3858767" y="1536161"/>
                </a:lnTo>
                <a:lnTo>
                  <a:pt x="3858767" y="1330860"/>
                </a:lnTo>
                <a:lnTo>
                  <a:pt x="0" y="1330860"/>
                </a:lnTo>
                <a:lnTo>
                  <a:pt x="0" y="0"/>
                </a:lnTo>
                <a:lnTo>
                  <a:pt x="8229599" y="0"/>
                </a:lnTo>
                <a:lnTo>
                  <a:pt x="8229599" y="133086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943488" y="2415974"/>
            <a:ext cx="1030562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-7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di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spc="-60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y of sta</a:t>
            </a:r>
            <a:r>
              <a:rPr sz="2400" b="1" spc="-7" dirty="0">
                <a:latin typeface="Times New Roman"/>
                <a:cs typeface="Times New Roman"/>
              </a:rPr>
              <a:t>ti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ti</a:t>
            </a:r>
            <a:r>
              <a:rPr sz="2400" b="1" spc="-20" dirty="0">
                <a:latin typeface="Times New Roman"/>
                <a:cs typeface="Times New Roman"/>
              </a:rPr>
              <a:t>c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m</a:t>
            </a:r>
            <a:r>
              <a:rPr sz="2400" b="1" spc="-2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ric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bet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3" dirty="0">
                <a:latin typeface="Times New Roman"/>
                <a:cs typeface="Times New Roman"/>
              </a:rPr>
              <a:t>ee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s or su</a:t>
            </a:r>
            <a:r>
              <a:rPr sz="2400" spc="-7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populati</a:t>
            </a:r>
            <a:r>
              <a:rPr sz="2400" dirty="0">
                <a:latin typeface="Times New Roman"/>
                <a:cs typeface="Times New Roman"/>
              </a:rPr>
              <a:t>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dirty="0"/>
              <a:t>A</a:t>
            </a:r>
            <a:r>
              <a:rPr spc="-7" dirty="0"/>
              <a:t>ss</a:t>
            </a:r>
            <a:r>
              <a:rPr spc="-20" dirty="0"/>
              <a:t>o</a:t>
            </a:r>
            <a:r>
              <a:rPr spc="-33" dirty="0"/>
              <a:t>c</a:t>
            </a:r>
            <a:r>
              <a:rPr spc="-20" dirty="0"/>
              <a:t>i</a:t>
            </a:r>
            <a:r>
              <a:rPr spc="-33" dirty="0"/>
              <a:t>a</a:t>
            </a:r>
            <a:r>
              <a:rPr spc="-20" dirty="0"/>
              <a:t>tive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7" dirty="0"/>
              <a:t>s</a:t>
            </a:r>
            <a:r>
              <a:rPr dirty="0"/>
              <a:t>.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Ca</a:t>
            </a:r>
            <a:r>
              <a:rPr b="1" spc="7" dirty="0">
                <a:latin typeface="Times New Roman"/>
                <a:cs typeface="Times New Roman"/>
              </a:rPr>
              <a:t>u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spc="-20" dirty="0">
                <a:latin typeface="Times New Roman"/>
                <a:cs typeface="Times New Roman"/>
              </a:rPr>
              <a:t>al</a:t>
            </a:r>
            <a:r>
              <a:rPr b="1" spc="-7" dirty="0">
                <a:latin typeface="Times New Roman"/>
                <a:cs typeface="Times New Roman"/>
              </a:rPr>
              <a:t> </a:t>
            </a:r>
            <a:r>
              <a:rPr b="1" spc="-27" dirty="0">
                <a:latin typeface="Times New Roman"/>
                <a:cs typeface="Times New Roman"/>
              </a:rPr>
              <a:t>Fa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spc="7" dirty="0">
                <a:latin typeface="Times New Roman"/>
                <a:cs typeface="Times New Roman"/>
              </a:rPr>
              <a:t>n</a:t>
            </a:r>
            <a:r>
              <a:rPr b="1" spc="-33" dirty="0">
                <a:latin typeface="Times New Roman"/>
                <a:cs typeface="Times New Roman"/>
              </a:rPr>
              <a:t>e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76" y="1714098"/>
            <a:ext cx="8456507" cy="351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>
              <a:buFont typeface="Times New Roman"/>
              <a:buChar char="•"/>
              <a:tabLst>
                <a:tab pos="474121" algn="l"/>
              </a:tabLst>
            </a:pPr>
            <a:r>
              <a:rPr sz="2667" dirty="0">
                <a:latin typeface="Times New Roman"/>
                <a:cs typeface="Times New Roman"/>
              </a:rPr>
              <a:t>F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7" dirty="0">
                <a:latin typeface="Times New Roman"/>
                <a:cs typeface="Times New Roman"/>
              </a:rPr>
              <a:t>r</a:t>
            </a:r>
            <a:r>
              <a:rPr sz="2667" spc="-13" dirty="0">
                <a:latin typeface="Times New Roman"/>
                <a:cs typeface="Times New Roman"/>
              </a:rPr>
              <a:t>n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7" dirty="0">
                <a:latin typeface="Times New Roman"/>
                <a:cs typeface="Times New Roman"/>
              </a:rPr>
              <a:t>s</a:t>
            </a:r>
            <a:r>
              <a:rPr sz="2667" dirty="0">
                <a:latin typeface="Times New Roman"/>
                <a:cs typeface="Times New Roman"/>
              </a:rPr>
              <a:t>s</a:t>
            </a:r>
            <a:r>
              <a:rPr sz="2667" spc="-7" dirty="0">
                <a:latin typeface="Times New Roman"/>
                <a:cs typeface="Times New Roman"/>
              </a:rPr>
              <a:t> </a:t>
            </a:r>
            <a:r>
              <a:rPr sz="2667" spc="-20" dirty="0">
                <a:latin typeface="Times New Roman"/>
                <a:cs typeface="Times New Roman"/>
              </a:rPr>
              <a:t>ca</a:t>
            </a:r>
            <a:r>
              <a:rPr sz="2667" spc="-13" dirty="0">
                <a:latin typeface="Times New Roman"/>
                <a:cs typeface="Times New Roman"/>
              </a:rPr>
              <a:t>nnot</a:t>
            </a:r>
            <a:r>
              <a:rPr sz="2667" spc="-7" dirty="0">
                <a:latin typeface="Times New Roman"/>
                <a:cs typeface="Times New Roman"/>
              </a:rPr>
              <a:t> </a:t>
            </a:r>
            <a:r>
              <a:rPr sz="2667" spc="-13" dirty="0">
                <a:latin typeface="Times New Roman"/>
                <a:cs typeface="Times New Roman"/>
              </a:rPr>
              <a:t>be</a:t>
            </a:r>
            <a:r>
              <a:rPr sz="2667" dirty="0">
                <a:latin typeface="Times New Roman"/>
                <a:cs typeface="Times New Roman"/>
              </a:rPr>
              <a:t> </a:t>
            </a:r>
            <a:r>
              <a:rPr sz="2667" spc="7" dirty="0">
                <a:latin typeface="Times New Roman"/>
                <a:cs typeface="Times New Roman"/>
              </a:rPr>
              <a:t>w</a:t>
            </a:r>
            <a:r>
              <a:rPr sz="2667" dirty="0">
                <a:latin typeface="Times New Roman"/>
                <a:cs typeface="Times New Roman"/>
              </a:rPr>
              <a:t>e</a:t>
            </a:r>
            <a:r>
              <a:rPr sz="2667" spc="-27" dirty="0">
                <a:latin typeface="Times New Roman"/>
                <a:cs typeface="Times New Roman"/>
              </a:rPr>
              <a:t>l</a:t>
            </a:r>
            <a:r>
              <a:rPr sz="2667" spc="-13" dirty="0">
                <a:latin typeface="Times New Roman"/>
                <a:cs typeface="Times New Roman"/>
              </a:rPr>
              <a:t>l</a:t>
            </a:r>
            <a:r>
              <a:rPr sz="2667" spc="-7" dirty="0">
                <a:latin typeface="Times New Roman"/>
                <a:cs typeface="Times New Roman"/>
              </a:rPr>
              <a:t> assess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13" dirty="0">
                <a:latin typeface="Times New Roman"/>
                <a:cs typeface="Times New Roman"/>
              </a:rPr>
              <a:t>d</a:t>
            </a:r>
            <a:r>
              <a:rPr sz="2667" dirty="0">
                <a:latin typeface="Times New Roman"/>
                <a:cs typeface="Times New Roman"/>
              </a:rPr>
              <a:t> </a:t>
            </a:r>
            <a:r>
              <a:rPr sz="2667" spc="-13" dirty="0">
                <a:latin typeface="Times New Roman"/>
                <a:cs typeface="Times New Roman"/>
              </a:rPr>
              <a:t>on</a:t>
            </a:r>
            <a:r>
              <a:rPr sz="2667" spc="-27" dirty="0">
                <a:latin typeface="Times New Roman"/>
                <a:cs typeface="Times New Roman"/>
              </a:rPr>
              <a:t>l</a:t>
            </a:r>
            <a:r>
              <a:rPr sz="2667" dirty="0">
                <a:latin typeface="Times New Roman"/>
                <a:cs typeface="Times New Roman"/>
              </a:rPr>
              <a:t>y </a:t>
            </a:r>
            <a:r>
              <a:rPr sz="2667" spc="-13" dirty="0">
                <a:latin typeface="Times New Roman"/>
                <a:cs typeface="Times New Roman"/>
              </a:rPr>
              <a:t>b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7" dirty="0">
                <a:latin typeface="Times New Roman"/>
                <a:cs typeface="Times New Roman"/>
              </a:rPr>
              <a:t>s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dirty="0">
                <a:latin typeface="Times New Roman"/>
                <a:cs typeface="Times New Roman"/>
              </a:rPr>
              <a:t>d on 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7" dirty="0">
                <a:latin typeface="Times New Roman"/>
                <a:cs typeface="Times New Roman"/>
              </a:rPr>
              <a:t>ss</a:t>
            </a:r>
            <a:r>
              <a:rPr sz="2667" spc="-13" dirty="0">
                <a:latin typeface="Times New Roman"/>
                <a:cs typeface="Times New Roman"/>
              </a:rPr>
              <a:t>o</a:t>
            </a:r>
            <a:r>
              <a:rPr sz="2667" spc="-20" dirty="0">
                <a:latin typeface="Times New Roman"/>
                <a:cs typeface="Times New Roman"/>
              </a:rPr>
              <a:t>c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13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ti</a:t>
            </a:r>
            <a:r>
              <a:rPr sz="2667" dirty="0">
                <a:latin typeface="Times New Roman"/>
                <a:cs typeface="Times New Roman"/>
              </a:rPr>
              <a:t>on </a:t>
            </a:r>
            <a:r>
              <a:rPr sz="2667" spc="-13" dirty="0">
                <a:latin typeface="Times New Roman"/>
                <a:cs typeface="Times New Roman"/>
              </a:rPr>
              <a:t>no</a:t>
            </a:r>
            <a:r>
              <a:rPr sz="2667" spc="-27" dirty="0">
                <a:latin typeface="Times New Roman"/>
                <a:cs typeface="Times New Roman"/>
              </a:rPr>
              <a:t>ti</a:t>
            </a:r>
            <a:r>
              <a:rPr sz="2667" dirty="0">
                <a:latin typeface="Times New Roman"/>
                <a:cs typeface="Times New Roman"/>
              </a:rPr>
              <a:t>ons</a:t>
            </a:r>
            <a:r>
              <a:rPr sz="2667" spc="-7" dirty="0">
                <a:latin typeface="Times New Roman"/>
                <a:cs typeface="Times New Roman"/>
              </a:rPr>
              <a:t> [</a:t>
            </a:r>
            <a:r>
              <a:rPr sz="2667" dirty="0">
                <a:latin typeface="Times New Roman"/>
                <a:cs typeface="Times New Roman"/>
              </a:rPr>
              <a:t>46</a:t>
            </a:r>
            <a:r>
              <a:rPr sz="2667" spc="-7" dirty="0">
                <a:latin typeface="Times New Roman"/>
                <a:cs typeface="Times New Roman"/>
              </a:rPr>
              <a:t>-</a:t>
            </a:r>
            <a:r>
              <a:rPr sz="2667" dirty="0">
                <a:latin typeface="Times New Roman"/>
                <a:cs typeface="Times New Roman"/>
              </a:rPr>
              <a:t>49</a:t>
            </a:r>
            <a:r>
              <a:rPr sz="2667" spc="-7" dirty="0">
                <a:latin typeface="Times New Roman"/>
                <a:cs typeface="Times New Roman"/>
              </a:rPr>
              <a:t>]</a:t>
            </a:r>
            <a:r>
              <a:rPr sz="2667" dirty="0">
                <a:latin typeface="Times New Roman"/>
                <a:cs typeface="Times New Roman"/>
              </a:rPr>
              <a:t>.</a:t>
            </a:r>
            <a:endParaRPr sz="2667">
              <a:latin typeface="Times New Roman"/>
              <a:cs typeface="Times New Roman"/>
            </a:endParaRPr>
          </a:p>
          <a:p>
            <a:pPr marL="474121" indent="-457189">
              <a:spcBef>
                <a:spcPts val="1727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667" spc="7" dirty="0">
                <a:latin typeface="Times New Roman"/>
                <a:cs typeface="Times New Roman"/>
              </a:rPr>
              <a:t>D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7" dirty="0">
                <a:latin typeface="Times New Roman"/>
                <a:cs typeface="Times New Roman"/>
              </a:rPr>
              <a:t>ff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7" dirty="0">
                <a:latin typeface="Times New Roman"/>
                <a:cs typeface="Times New Roman"/>
              </a:rPr>
              <a:t>r</a:t>
            </a:r>
            <a:r>
              <a:rPr sz="2667" spc="-13" dirty="0">
                <a:latin typeface="Times New Roman"/>
                <a:cs typeface="Times New Roman"/>
              </a:rPr>
              <a:t>en</a:t>
            </a:r>
            <a:r>
              <a:rPr sz="2667" spc="-20" dirty="0">
                <a:latin typeface="Times New Roman"/>
                <a:cs typeface="Times New Roman"/>
              </a:rPr>
              <a:t>ce</a:t>
            </a:r>
            <a:r>
              <a:rPr sz="2667" spc="-13" dirty="0">
                <a:latin typeface="Times New Roman"/>
                <a:cs typeface="Times New Roman"/>
              </a:rPr>
              <a:t>:</a:t>
            </a:r>
            <a:endParaRPr sz="2667">
              <a:latin typeface="Times New Roman"/>
              <a:cs typeface="Times New Roman"/>
            </a:endParaRPr>
          </a:p>
          <a:p>
            <a:pPr marL="1007508" marR="6773" lvl="1" indent="-380990" algn="just">
              <a:lnSpc>
                <a:spcPts val="2787"/>
              </a:lnSpc>
              <a:spcBef>
                <a:spcPts val="1393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400" spc="-27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about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7" dirty="0">
                <a:latin typeface="Times New Roman"/>
                <a:cs typeface="Times New Roman"/>
              </a:rPr>
              <a:t>us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rel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s 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bet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3" dirty="0">
                <a:latin typeface="Times New Roman"/>
                <a:cs typeface="Times New Roman"/>
              </a:rPr>
              <a:t>ee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otecte</a:t>
            </a:r>
            <a:r>
              <a:rPr sz="2400" dirty="0">
                <a:latin typeface="Times New Roman"/>
                <a:cs typeface="Times New Roman"/>
              </a:rPr>
              <a:t>d f</a:t>
            </a:r>
            <a:r>
              <a:rPr sz="2400" spc="-13" dirty="0">
                <a:latin typeface="Times New Roman"/>
                <a:cs typeface="Times New Roman"/>
              </a:rPr>
              <a:t>eat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model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outcome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007508" marR="6773" lvl="1" indent="-380990" algn="just">
              <a:spcBef>
                <a:spcPts val="500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400" spc="-13" dirty="0">
                <a:latin typeface="Times New Roman"/>
                <a:cs typeface="Times New Roman"/>
              </a:rPr>
              <a:t>Leverage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spc="-13" dirty="0">
                <a:latin typeface="Times New Roman"/>
                <a:cs typeface="Times New Roman"/>
              </a:rPr>
              <a:t>rior</a:t>
            </a:r>
            <a:r>
              <a:rPr sz="2400" b="1" spc="18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kn</a:t>
            </a:r>
            <a:r>
              <a:rPr sz="2400" b="1" dirty="0">
                <a:latin typeface="Times New Roman"/>
                <a:cs typeface="Times New Roman"/>
              </a:rPr>
              <a:t>ow</a:t>
            </a:r>
            <a:r>
              <a:rPr sz="2400" b="1" spc="-13" dirty="0">
                <a:latin typeface="Times New Roman"/>
                <a:cs typeface="Times New Roman"/>
              </a:rPr>
              <a:t>le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spc="-13" dirty="0">
                <a:latin typeface="Times New Roman"/>
                <a:cs typeface="Times New Roman"/>
              </a:rPr>
              <a:t>ge</a:t>
            </a:r>
            <a:r>
              <a:rPr sz="2400" b="1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about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uct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model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hel</a:t>
            </a:r>
            <a:r>
              <a:rPr sz="2400" dirty="0">
                <a:latin typeface="Times New Roman"/>
                <a:cs typeface="Times New Roman"/>
              </a:rPr>
              <a:t>p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unde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opagati</a:t>
            </a:r>
            <a:r>
              <a:rPr sz="2400" dirty="0">
                <a:latin typeface="Times New Roman"/>
                <a:cs typeface="Times New Roman"/>
              </a:rPr>
              <a:t>on of </a:t>
            </a:r>
            <a:r>
              <a:rPr sz="2400" spc="-13" dirty="0">
                <a:latin typeface="Times New Roman"/>
                <a:cs typeface="Times New Roman"/>
              </a:rPr>
              <a:t>va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iable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change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06844" y="2226323"/>
            <a:ext cx="2019807" cy="201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56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903110" y="5987534"/>
            <a:ext cx="439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https://en.wikipedia.org/wiki/Causal_model</a:t>
            </a:r>
            <a:r>
              <a:rPr lang="cs-CZ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755079"/>
          </a:xfrm>
          <a:prstGeom prst="rect">
            <a:avLst/>
          </a:prstGeom>
        </p:spPr>
        <p:txBody>
          <a:bodyPr vert="horz" wrap="square" lIns="0" tIns="199136" rIns="0" bIns="0" rtlCol="0" anchor="t" anchorCtr="0" compatLnSpc="1">
            <a:spAutoFit/>
          </a:bodyPr>
          <a:lstStyle/>
          <a:p>
            <a:pPr marL="16933"/>
            <a:r>
              <a:rPr spc="-33" dirty="0"/>
              <a:t>C</a:t>
            </a:r>
            <a:r>
              <a:rPr spc="-20" dirty="0"/>
              <a:t>ount</a:t>
            </a:r>
            <a:r>
              <a:rPr spc="-33" dirty="0"/>
              <a:t>e</a:t>
            </a:r>
            <a:r>
              <a:rPr spc="7" dirty="0"/>
              <a:t>rf</a:t>
            </a:r>
            <a:r>
              <a:rPr spc="-33" dirty="0"/>
              <a:t>ac</a:t>
            </a:r>
            <a:r>
              <a:rPr spc="-20" dirty="0"/>
              <a:t>tu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08838"/>
            <a:ext cx="10761979" cy="110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 algn="just">
              <a:lnSpc>
                <a:spcPct val="101699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ounte</a:t>
            </a:r>
            <a:r>
              <a:rPr sz="2400" dirty="0">
                <a:latin typeface="Times New Roman"/>
                <a:cs typeface="Times New Roman"/>
              </a:rPr>
              <a:t>rf</a:t>
            </a:r>
            <a:r>
              <a:rPr sz="2400" spc="-13" dirty="0">
                <a:latin typeface="Times New Roman"/>
                <a:cs typeface="Times New Roman"/>
              </a:rPr>
              <a:t>actual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level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ba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noti</a:t>
            </a:r>
            <a:r>
              <a:rPr sz="2400" dirty="0">
                <a:latin typeface="Times New Roman"/>
                <a:cs typeface="Times New Roman"/>
              </a:rPr>
              <a:t>on.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It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spc="-13" dirty="0">
                <a:latin typeface="Times New Roman"/>
                <a:cs typeface="Times New Roman"/>
              </a:rPr>
              <a:t>ible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edicte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ult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spc="-7" dirty="0">
                <a:latin typeface="Times New Roman"/>
                <a:cs typeface="Times New Roman"/>
              </a:rPr>
              <a:t> 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am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un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er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3" dirty="0">
                <a:latin typeface="Times New Roman"/>
                <a:cs typeface="Times New Roman"/>
              </a:rPr>
              <a:t>ac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real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9392" y="3095501"/>
            <a:ext cx="9320953" cy="2967567"/>
          </a:xfrm>
          <a:custGeom>
            <a:avLst/>
            <a:gdLst/>
            <a:ahLst/>
            <a:cxnLst/>
            <a:rect l="l" t="t" r="r" b="b"/>
            <a:pathLst>
              <a:path w="6990715" h="2225675">
                <a:moveTo>
                  <a:pt x="0" y="2225515"/>
                </a:moveTo>
                <a:lnTo>
                  <a:pt x="6990404" y="2225515"/>
                </a:lnTo>
                <a:lnTo>
                  <a:pt x="6990404" y="0"/>
                </a:lnTo>
                <a:lnTo>
                  <a:pt x="0" y="0"/>
                </a:lnTo>
                <a:lnTo>
                  <a:pt x="0" y="2225515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214368" y="4084319"/>
            <a:ext cx="816864" cy="1597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446273" y="4092447"/>
            <a:ext cx="796543" cy="1576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490976" y="3787647"/>
            <a:ext cx="130048" cy="134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401312" y="3799839"/>
            <a:ext cx="113792" cy="113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466847" y="5039361"/>
            <a:ext cx="300735" cy="296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682239" y="5035295"/>
            <a:ext cx="300735" cy="300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893568" y="5039361"/>
            <a:ext cx="296672" cy="296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088128" y="4486655"/>
            <a:ext cx="288544" cy="2885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096255" y="5039360"/>
            <a:ext cx="288544" cy="288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165344" y="4368801"/>
            <a:ext cx="134112" cy="1341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169407" y="4921504"/>
            <a:ext cx="134112" cy="134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776721" y="3468864"/>
            <a:ext cx="1198359" cy="21842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8640633" y="3408940"/>
            <a:ext cx="1378492" cy="23401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7534380" y="3270344"/>
            <a:ext cx="1198880" cy="485987"/>
          </a:xfrm>
          <a:custGeom>
            <a:avLst/>
            <a:gdLst/>
            <a:ahLst/>
            <a:cxnLst/>
            <a:rect l="l" t="t" r="r" b="b"/>
            <a:pathLst>
              <a:path w="899159" h="364489">
                <a:moveTo>
                  <a:pt x="444562" y="0"/>
                </a:moveTo>
                <a:lnTo>
                  <a:pt x="375523" y="2362"/>
                </a:lnTo>
                <a:lnTo>
                  <a:pt x="307574" y="8958"/>
                </a:lnTo>
                <a:lnTo>
                  <a:pt x="242011" y="19862"/>
                </a:lnTo>
                <a:lnTo>
                  <a:pt x="180129" y="35147"/>
                </a:lnTo>
                <a:lnTo>
                  <a:pt x="125295" y="54125"/>
                </a:lnTo>
                <a:lnTo>
                  <a:pt x="80138" y="75723"/>
                </a:lnTo>
                <a:lnTo>
                  <a:pt x="44843" y="99434"/>
                </a:lnTo>
                <a:lnTo>
                  <a:pt x="10801" y="137849"/>
                </a:lnTo>
                <a:lnTo>
                  <a:pt x="0" y="178159"/>
                </a:lnTo>
                <a:lnTo>
                  <a:pt x="1672" y="191721"/>
                </a:lnTo>
                <a:lnTo>
                  <a:pt x="22838" y="231891"/>
                </a:lnTo>
                <a:lnTo>
                  <a:pt x="68712" y="269955"/>
                </a:lnTo>
                <a:lnTo>
                  <a:pt x="89603" y="281879"/>
                </a:lnTo>
                <a:lnTo>
                  <a:pt x="15202" y="364163"/>
                </a:lnTo>
                <a:lnTo>
                  <a:pt x="216674" y="327066"/>
                </a:lnTo>
                <a:lnTo>
                  <a:pt x="681754" y="327066"/>
                </a:lnTo>
                <a:lnTo>
                  <a:pt x="696271" y="323561"/>
                </a:lnTo>
                <a:lnTo>
                  <a:pt x="747264" y="308268"/>
                </a:lnTo>
                <a:lnTo>
                  <a:pt x="797283" y="287916"/>
                </a:lnTo>
                <a:lnTo>
                  <a:pt x="837533" y="265197"/>
                </a:lnTo>
                <a:lnTo>
                  <a:pt x="867827" y="240621"/>
                </a:lnTo>
                <a:lnTo>
                  <a:pt x="894192" y="201383"/>
                </a:lnTo>
                <a:lnTo>
                  <a:pt x="898779" y="174382"/>
                </a:lnTo>
                <a:lnTo>
                  <a:pt x="897106" y="160820"/>
                </a:lnTo>
                <a:lnTo>
                  <a:pt x="875941" y="120647"/>
                </a:lnTo>
                <a:lnTo>
                  <a:pt x="830067" y="82578"/>
                </a:lnTo>
                <a:lnTo>
                  <a:pt x="785898" y="59428"/>
                </a:lnTo>
                <a:lnTo>
                  <a:pt x="734011" y="39809"/>
                </a:lnTo>
                <a:lnTo>
                  <a:pt x="676091" y="24021"/>
                </a:lnTo>
                <a:lnTo>
                  <a:pt x="613433" y="12139"/>
                </a:lnTo>
                <a:lnTo>
                  <a:pt x="547333" y="4235"/>
                </a:lnTo>
                <a:lnTo>
                  <a:pt x="479086" y="383"/>
                </a:lnTo>
                <a:lnTo>
                  <a:pt x="444562" y="0"/>
                </a:lnTo>
                <a:close/>
              </a:path>
              <a:path w="899159" h="364489">
                <a:moveTo>
                  <a:pt x="681754" y="327066"/>
                </a:moveTo>
                <a:lnTo>
                  <a:pt x="216674" y="327066"/>
                </a:lnTo>
                <a:lnTo>
                  <a:pt x="240482" y="332339"/>
                </a:lnTo>
                <a:lnTo>
                  <a:pt x="289701" y="341045"/>
                </a:lnTo>
                <a:lnTo>
                  <a:pt x="340590" y="347306"/>
                </a:lnTo>
                <a:lnTo>
                  <a:pt x="392585" y="351132"/>
                </a:lnTo>
                <a:lnTo>
                  <a:pt x="445125" y="352534"/>
                </a:lnTo>
                <a:lnTo>
                  <a:pt x="471423" y="352329"/>
                </a:lnTo>
                <a:lnTo>
                  <a:pt x="523722" y="350115"/>
                </a:lnTo>
                <a:lnTo>
                  <a:pt x="575157" y="345504"/>
                </a:lnTo>
                <a:lnTo>
                  <a:pt x="625166" y="338507"/>
                </a:lnTo>
                <a:lnTo>
                  <a:pt x="673184" y="329135"/>
                </a:lnTo>
                <a:lnTo>
                  <a:pt x="681754" y="32706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254873" y="0"/>
                </a:moveTo>
                <a:lnTo>
                  <a:pt x="254873" y="26767"/>
                </a:lnTo>
                <a:lnTo>
                  <a:pt x="0" y="26767"/>
                </a:lnTo>
                <a:lnTo>
                  <a:pt x="0" y="80296"/>
                </a:lnTo>
                <a:lnTo>
                  <a:pt x="254873" y="80296"/>
                </a:lnTo>
                <a:lnTo>
                  <a:pt x="254873" y="107060"/>
                </a:lnTo>
                <a:lnTo>
                  <a:pt x="308396" y="53532"/>
                </a:lnTo>
                <a:lnTo>
                  <a:pt x="25487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0" y="26767"/>
                </a:moveTo>
                <a:lnTo>
                  <a:pt x="254873" y="26767"/>
                </a:lnTo>
                <a:lnTo>
                  <a:pt x="254873" y="0"/>
                </a:lnTo>
                <a:lnTo>
                  <a:pt x="308396" y="53532"/>
                </a:lnTo>
                <a:lnTo>
                  <a:pt x="254873" y="107060"/>
                </a:lnTo>
                <a:lnTo>
                  <a:pt x="254873" y="80296"/>
                </a:lnTo>
                <a:lnTo>
                  <a:pt x="0" y="80296"/>
                </a:lnTo>
                <a:lnTo>
                  <a:pt x="0" y="26767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2511553" y="4519168"/>
            <a:ext cx="288543" cy="288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649727" y="4515104"/>
            <a:ext cx="288543" cy="284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796031" y="4515104"/>
            <a:ext cx="288543" cy="284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2930143" y="4515105"/>
            <a:ext cx="288543" cy="2885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3060193" y="4519168"/>
            <a:ext cx="288543" cy="2885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3056127" y="5051552"/>
            <a:ext cx="288543" cy="2885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3190239" y="5051552"/>
            <a:ext cx="288543" cy="2885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2592831" y="4405377"/>
            <a:ext cx="138175" cy="1341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2731007" y="4401313"/>
            <a:ext cx="134111" cy="1341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2869185" y="4401313"/>
            <a:ext cx="134111" cy="1341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3007361" y="4401313"/>
            <a:ext cx="264159" cy="1341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2556257" y="4925568"/>
            <a:ext cx="138175" cy="1341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2771647" y="4929631"/>
            <a:ext cx="138175" cy="1341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4623871" y="4782082"/>
            <a:ext cx="750147" cy="22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200" b="1" spc="-59" baseline="-15151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2200" b="1" baseline="-1515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200" b="1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9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spc="-20" dirty="0">
                <a:latin typeface="Arial"/>
                <a:cs typeface="Arial"/>
              </a:rPr>
              <a:t>f</a:t>
            </a:r>
            <a:r>
              <a:rPr sz="933" dirty="0">
                <a:latin typeface="Arial"/>
                <a:cs typeface="Arial"/>
              </a:rPr>
              <a:t>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55135" y="4782082"/>
            <a:ext cx="392853" cy="2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-4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467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02969" y="3314452"/>
            <a:ext cx="2181860" cy="66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67" dirty="0">
                <a:solidFill>
                  <a:srgbClr val="595959"/>
                </a:solidFill>
                <a:latin typeface="Arial"/>
                <a:cs typeface="Arial"/>
              </a:rPr>
              <a:t>ADM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1867" b="1" spc="53" dirty="0">
                <a:solidFill>
                  <a:srgbClr val="595959"/>
                </a:solidFill>
                <a:latin typeface="Arial"/>
                <a:cs typeface="Arial"/>
              </a:rPr>
              <a:t>SSIO</a:t>
            </a:r>
            <a:r>
              <a:rPr sz="1867" b="1" spc="-20" dirty="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sz="1867" b="1" spc="18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867" b="1" spc="-73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67" b="1" spc="4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867" b="1" spc="-1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867">
              <a:latin typeface="Arial"/>
              <a:cs typeface="Arial"/>
            </a:endParaRPr>
          </a:p>
          <a:p>
            <a:pPr marL="541006">
              <a:spcBef>
                <a:spcPts val="1233"/>
              </a:spcBef>
              <a:tabLst>
                <a:tab pos="1443531" algn="l"/>
              </a:tabLst>
            </a:pPr>
            <a:r>
              <a:rPr sz="1467" spc="20" dirty="0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sz="1467" spc="-3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dirty="0">
                <a:solidFill>
                  <a:srgbClr val="595959"/>
                </a:solidFill>
                <a:latin typeface="Times New Roman"/>
                <a:cs typeface="Times New Roman"/>
              </a:rPr>
              <a:t>	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467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74185" y="4021109"/>
            <a:ext cx="842433" cy="72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dirty="0">
                <a:latin typeface="Arial"/>
                <a:cs typeface="Arial"/>
              </a:rPr>
              <a:t>Gender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  <a:spcBef>
                <a:spcPts val="33"/>
              </a:spcBef>
            </a:pPr>
            <a:r>
              <a:rPr sz="1200" spc="-13" dirty="0">
                <a:latin typeface="Arial"/>
                <a:cs typeface="Arial"/>
              </a:rPr>
              <a:t>GPA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</a:pPr>
            <a:r>
              <a:rPr sz="1200" spc="-20" dirty="0">
                <a:latin typeface="Arial"/>
                <a:cs typeface="Arial"/>
              </a:rPr>
              <a:t>SA</a:t>
            </a:r>
            <a:r>
              <a:rPr sz="1200" spc="-13" dirty="0">
                <a:latin typeface="Arial"/>
                <a:cs typeface="Arial"/>
              </a:rPr>
              <a:t>T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  <a:p>
            <a:pPr marL="16933">
              <a:spcBef>
                <a:spcPts val="33"/>
              </a:spcBef>
            </a:pPr>
            <a:r>
              <a:rPr sz="1200" b="1" spc="-7" dirty="0">
                <a:latin typeface="Arial"/>
                <a:cs typeface="Arial"/>
              </a:rPr>
              <a:t>Get</a:t>
            </a:r>
            <a:r>
              <a:rPr sz="1200" b="1" spc="33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Arial"/>
                <a:cs typeface="Arial"/>
              </a:rPr>
              <a:t>Of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7" dirty="0">
                <a:latin typeface="Arial"/>
                <a:cs typeface="Arial"/>
              </a:rPr>
              <a:t>er!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40000">
            <a:off x="8798174" y="3855508"/>
            <a:ext cx="79687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7"/>
              </a:lnSpc>
            </a:pPr>
            <a:r>
              <a:rPr baseline="3086" dirty="0">
                <a:latin typeface="Arial"/>
                <a:cs typeface="Arial"/>
              </a:rPr>
              <a:t>Gender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b="1" spc="-13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40000">
            <a:off x="8782152" y="4035847"/>
            <a:ext cx="73206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20" baseline="3086" dirty="0">
                <a:latin typeface="Arial"/>
                <a:cs typeface="Arial"/>
              </a:rPr>
              <a:t>GPA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40000">
            <a:off x="8768681" y="4206836"/>
            <a:ext cx="7476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pc="-29" baseline="3086" dirty="0">
                <a:latin typeface="Arial"/>
                <a:cs typeface="Arial"/>
              </a:rPr>
              <a:t>SA</a:t>
            </a:r>
            <a:r>
              <a:rPr spc="-20" baseline="3086" dirty="0">
                <a:latin typeface="Arial"/>
                <a:cs typeface="Arial"/>
              </a:rPr>
              <a:t>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40000">
            <a:off x="8746825" y="4500620"/>
            <a:ext cx="8679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9" baseline="3086" dirty="0">
                <a:latin typeface="Arial"/>
                <a:cs typeface="Arial"/>
              </a:rPr>
              <a:t>Get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offe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-7" dirty="0">
                <a:latin typeface="Arial"/>
                <a:cs typeface="Arial"/>
              </a:rPr>
              <a:t>???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30871" y="3326688"/>
            <a:ext cx="60536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5240" algn="just">
              <a:lnSpc>
                <a:spcPts val="933"/>
              </a:lnSpc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girl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00" spc="-13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er?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9095" y="5764042"/>
            <a:ext cx="251290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2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ss</a:t>
            </a:r>
            <a:r>
              <a:rPr sz="1600" spc="-7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7" dirty="0">
                <a:latin typeface="Arial"/>
                <a:cs typeface="Arial"/>
              </a:rPr>
              <a:t>iati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ou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65609" y="5735594"/>
            <a:ext cx="21852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7" dirty="0">
                <a:latin typeface="Arial"/>
                <a:cs typeface="Arial"/>
              </a:rPr>
              <a:t>Counte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factua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74847" y="4929631"/>
            <a:ext cx="138175" cy="1341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 txBox="1"/>
          <p:nvPr/>
        </p:nvSpPr>
        <p:spPr>
          <a:xfrm>
            <a:off x="2778949" y="4792263"/>
            <a:ext cx="300567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dirty="0">
                <a:latin typeface="Arial"/>
                <a:cs typeface="Arial"/>
              </a:rPr>
              <a:t>Off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179406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59</a:t>
            </a:r>
            <a:endParaRPr sz="1867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27705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23354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755079"/>
          </a:xfrm>
          <a:prstGeom prst="rect">
            <a:avLst/>
          </a:prstGeom>
        </p:spPr>
        <p:txBody>
          <a:bodyPr vert="horz" wrap="square" lIns="0" tIns="199136" rIns="0" bIns="0" rtlCol="0" anchor="t" anchorCtr="0" compatLnSpc="1">
            <a:spAutoFit/>
          </a:bodyPr>
          <a:lstStyle/>
          <a:p>
            <a:pPr marL="16933"/>
            <a:r>
              <a:rPr spc="-33" dirty="0"/>
              <a:t>C</a:t>
            </a:r>
            <a:r>
              <a:rPr spc="-20" dirty="0"/>
              <a:t>ount</a:t>
            </a:r>
            <a:r>
              <a:rPr spc="-33" dirty="0"/>
              <a:t>e</a:t>
            </a:r>
            <a:r>
              <a:rPr spc="7" dirty="0"/>
              <a:t>rf</a:t>
            </a:r>
            <a:r>
              <a:rPr spc="-33" dirty="0"/>
              <a:t>ac</a:t>
            </a:r>
            <a:r>
              <a:rPr spc="-20" dirty="0"/>
              <a:t>tu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08838"/>
            <a:ext cx="10761979" cy="110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 algn="just">
              <a:lnSpc>
                <a:spcPct val="101699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ounte</a:t>
            </a:r>
            <a:r>
              <a:rPr sz="2400" dirty="0">
                <a:latin typeface="Times New Roman"/>
                <a:cs typeface="Times New Roman"/>
              </a:rPr>
              <a:t>rf</a:t>
            </a:r>
            <a:r>
              <a:rPr sz="2400" spc="-13" dirty="0">
                <a:latin typeface="Times New Roman"/>
                <a:cs typeface="Times New Roman"/>
              </a:rPr>
              <a:t>actual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level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ba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noti</a:t>
            </a:r>
            <a:r>
              <a:rPr sz="2400" dirty="0">
                <a:latin typeface="Times New Roman"/>
                <a:cs typeface="Times New Roman"/>
              </a:rPr>
              <a:t>on.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It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spc="-13" dirty="0">
                <a:latin typeface="Times New Roman"/>
                <a:cs typeface="Times New Roman"/>
              </a:rPr>
              <a:t>ible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edicte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ult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spc="-7" dirty="0">
                <a:latin typeface="Times New Roman"/>
                <a:cs typeface="Times New Roman"/>
              </a:rPr>
              <a:t> 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am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un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er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3" dirty="0">
                <a:latin typeface="Times New Roman"/>
                <a:cs typeface="Times New Roman"/>
              </a:rPr>
              <a:t>ac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real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9392" y="3095501"/>
            <a:ext cx="9320953" cy="2967567"/>
          </a:xfrm>
          <a:custGeom>
            <a:avLst/>
            <a:gdLst/>
            <a:ahLst/>
            <a:cxnLst/>
            <a:rect l="l" t="t" r="r" b="b"/>
            <a:pathLst>
              <a:path w="6990715" h="2225675">
                <a:moveTo>
                  <a:pt x="0" y="2225515"/>
                </a:moveTo>
                <a:lnTo>
                  <a:pt x="6990404" y="2225515"/>
                </a:lnTo>
                <a:lnTo>
                  <a:pt x="6990404" y="0"/>
                </a:lnTo>
                <a:lnTo>
                  <a:pt x="0" y="0"/>
                </a:lnTo>
                <a:lnTo>
                  <a:pt x="0" y="2225515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214368" y="4084319"/>
            <a:ext cx="816864" cy="1597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446273" y="4092447"/>
            <a:ext cx="796543" cy="1576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490976" y="3787647"/>
            <a:ext cx="130048" cy="134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401312" y="3799839"/>
            <a:ext cx="113792" cy="113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466847" y="5039361"/>
            <a:ext cx="300735" cy="296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682239" y="5035295"/>
            <a:ext cx="300735" cy="300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893568" y="5039361"/>
            <a:ext cx="296672" cy="296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088128" y="4486655"/>
            <a:ext cx="288544" cy="2885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096255" y="5039360"/>
            <a:ext cx="288544" cy="288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165344" y="4368801"/>
            <a:ext cx="134112" cy="1341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169407" y="4921504"/>
            <a:ext cx="134112" cy="134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776721" y="3468864"/>
            <a:ext cx="1198359" cy="21842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8640633" y="3408940"/>
            <a:ext cx="1378492" cy="23401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7534380" y="3270344"/>
            <a:ext cx="1198880" cy="485987"/>
          </a:xfrm>
          <a:custGeom>
            <a:avLst/>
            <a:gdLst/>
            <a:ahLst/>
            <a:cxnLst/>
            <a:rect l="l" t="t" r="r" b="b"/>
            <a:pathLst>
              <a:path w="899159" h="364489">
                <a:moveTo>
                  <a:pt x="444562" y="0"/>
                </a:moveTo>
                <a:lnTo>
                  <a:pt x="375523" y="2362"/>
                </a:lnTo>
                <a:lnTo>
                  <a:pt x="307574" y="8958"/>
                </a:lnTo>
                <a:lnTo>
                  <a:pt x="242011" y="19862"/>
                </a:lnTo>
                <a:lnTo>
                  <a:pt x="180129" y="35147"/>
                </a:lnTo>
                <a:lnTo>
                  <a:pt x="125295" y="54125"/>
                </a:lnTo>
                <a:lnTo>
                  <a:pt x="80138" y="75723"/>
                </a:lnTo>
                <a:lnTo>
                  <a:pt x="44843" y="99434"/>
                </a:lnTo>
                <a:lnTo>
                  <a:pt x="10801" y="137849"/>
                </a:lnTo>
                <a:lnTo>
                  <a:pt x="0" y="178159"/>
                </a:lnTo>
                <a:lnTo>
                  <a:pt x="1672" y="191721"/>
                </a:lnTo>
                <a:lnTo>
                  <a:pt x="22838" y="231891"/>
                </a:lnTo>
                <a:lnTo>
                  <a:pt x="68712" y="269955"/>
                </a:lnTo>
                <a:lnTo>
                  <a:pt x="89603" y="281879"/>
                </a:lnTo>
                <a:lnTo>
                  <a:pt x="15202" y="364163"/>
                </a:lnTo>
                <a:lnTo>
                  <a:pt x="216674" y="327066"/>
                </a:lnTo>
                <a:lnTo>
                  <a:pt x="681754" y="327066"/>
                </a:lnTo>
                <a:lnTo>
                  <a:pt x="696271" y="323561"/>
                </a:lnTo>
                <a:lnTo>
                  <a:pt x="747264" y="308268"/>
                </a:lnTo>
                <a:lnTo>
                  <a:pt x="797283" y="287916"/>
                </a:lnTo>
                <a:lnTo>
                  <a:pt x="837533" y="265197"/>
                </a:lnTo>
                <a:lnTo>
                  <a:pt x="867827" y="240621"/>
                </a:lnTo>
                <a:lnTo>
                  <a:pt x="894192" y="201383"/>
                </a:lnTo>
                <a:lnTo>
                  <a:pt x="898779" y="174382"/>
                </a:lnTo>
                <a:lnTo>
                  <a:pt x="897106" y="160820"/>
                </a:lnTo>
                <a:lnTo>
                  <a:pt x="875941" y="120647"/>
                </a:lnTo>
                <a:lnTo>
                  <a:pt x="830067" y="82578"/>
                </a:lnTo>
                <a:lnTo>
                  <a:pt x="785898" y="59428"/>
                </a:lnTo>
                <a:lnTo>
                  <a:pt x="734011" y="39809"/>
                </a:lnTo>
                <a:lnTo>
                  <a:pt x="676091" y="24021"/>
                </a:lnTo>
                <a:lnTo>
                  <a:pt x="613433" y="12139"/>
                </a:lnTo>
                <a:lnTo>
                  <a:pt x="547333" y="4235"/>
                </a:lnTo>
                <a:lnTo>
                  <a:pt x="479086" y="383"/>
                </a:lnTo>
                <a:lnTo>
                  <a:pt x="444562" y="0"/>
                </a:lnTo>
                <a:close/>
              </a:path>
              <a:path w="899159" h="364489">
                <a:moveTo>
                  <a:pt x="681754" y="327066"/>
                </a:moveTo>
                <a:lnTo>
                  <a:pt x="216674" y="327066"/>
                </a:lnTo>
                <a:lnTo>
                  <a:pt x="240482" y="332339"/>
                </a:lnTo>
                <a:lnTo>
                  <a:pt x="289701" y="341045"/>
                </a:lnTo>
                <a:lnTo>
                  <a:pt x="340590" y="347306"/>
                </a:lnTo>
                <a:lnTo>
                  <a:pt x="392585" y="351132"/>
                </a:lnTo>
                <a:lnTo>
                  <a:pt x="445125" y="352534"/>
                </a:lnTo>
                <a:lnTo>
                  <a:pt x="471423" y="352329"/>
                </a:lnTo>
                <a:lnTo>
                  <a:pt x="523722" y="350115"/>
                </a:lnTo>
                <a:lnTo>
                  <a:pt x="575157" y="345504"/>
                </a:lnTo>
                <a:lnTo>
                  <a:pt x="625166" y="338507"/>
                </a:lnTo>
                <a:lnTo>
                  <a:pt x="673184" y="329135"/>
                </a:lnTo>
                <a:lnTo>
                  <a:pt x="681754" y="32706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254873" y="0"/>
                </a:moveTo>
                <a:lnTo>
                  <a:pt x="254873" y="26767"/>
                </a:lnTo>
                <a:lnTo>
                  <a:pt x="0" y="26767"/>
                </a:lnTo>
                <a:lnTo>
                  <a:pt x="0" y="80296"/>
                </a:lnTo>
                <a:lnTo>
                  <a:pt x="254873" y="80296"/>
                </a:lnTo>
                <a:lnTo>
                  <a:pt x="254873" y="107060"/>
                </a:lnTo>
                <a:lnTo>
                  <a:pt x="308396" y="53532"/>
                </a:lnTo>
                <a:lnTo>
                  <a:pt x="25487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0" y="26767"/>
                </a:moveTo>
                <a:lnTo>
                  <a:pt x="254873" y="26767"/>
                </a:lnTo>
                <a:lnTo>
                  <a:pt x="254873" y="0"/>
                </a:lnTo>
                <a:lnTo>
                  <a:pt x="308396" y="53532"/>
                </a:lnTo>
                <a:lnTo>
                  <a:pt x="254873" y="107060"/>
                </a:lnTo>
                <a:lnTo>
                  <a:pt x="254873" y="80296"/>
                </a:lnTo>
                <a:lnTo>
                  <a:pt x="0" y="80296"/>
                </a:lnTo>
                <a:lnTo>
                  <a:pt x="0" y="26767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2511553" y="4519168"/>
            <a:ext cx="288543" cy="288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649727" y="4515104"/>
            <a:ext cx="288543" cy="284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796031" y="4515104"/>
            <a:ext cx="288543" cy="284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2930143" y="4515105"/>
            <a:ext cx="288543" cy="2885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3060193" y="4519168"/>
            <a:ext cx="288543" cy="2885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3056127" y="5051552"/>
            <a:ext cx="288543" cy="2885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3190239" y="5051552"/>
            <a:ext cx="288543" cy="2885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2592831" y="4405377"/>
            <a:ext cx="138175" cy="1341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2731007" y="4401313"/>
            <a:ext cx="134111" cy="1341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2869185" y="4401313"/>
            <a:ext cx="134111" cy="1341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3007361" y="4401313"/>
            <a:ext cx="264159" cy="1341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2556257" y="4925568"/>
            <a:ext cx="138175" cy="1341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2771647" y="4929631"/>
            <a:ext cx="138175" cy="1341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4623871" y="4782082"/>
            <a:ext cx="750147" cy="22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200" b="1" spc="-59" baseline="-15151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2200" b="1" baseline="-1515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200" b="1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9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spc="-20" dirty="0">
                <a:latin typeface="Arial"/>
                <a:cs typeface="Arial"/>
              </a:rPr>
              <a:t>f</a:t>
            </a:r>
            <a:r>
              <a:rPr sz="933" dirty="0">
                <a:latin typeface="Arial"/>
                <a:cs typeface="Arial"/>
              </a:rPr>
              <a:t>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55135" y="4782082"/>
            <a:ext cx="392853" cy="2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-4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467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02969" y="3314452"/>
            <a:ext cx="2181860" cy="66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67" dirty="0">
                <a:solidFill>
                  <a:srgbClr val="595959"/>
                </a:solidFill>
                <a:latin typeface="Arial"/>
                <a:cs typeface="Arial"/>
              </a:rPr>
              <a:t>ADM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1867" b="1" spc="53" dirty="0">
                <a:solidFill>
                  <a:srgbClr val="595959"/>
                </a:solidFill>
                <a:latin typeface="Arial"/>
                <a:cs typeface="Arial"/>
              </a:rPr>
              <a:t>SSIO</a:t>
            </a:r>
            <a:r>
              <a:rPr sz="1867" b="1" spc="-20" dirty="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sz="1867" b="1" spc="18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867" b="1" spc="-73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67" b="1" spc="4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867" b="1" spc="-1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867">
              <a:latin typeface="Arial"/>
              <a:cs typeface="Arial"/>
            </a:endParaRPr>
          </a:p>
          <a:p>
            <a:pPr marL="541006">
              <a:spcBef>
                <a:spcPts val="1233"/>
              </a:spcBef>
              <a:tabLst>
                <a:tab pos="1443531" algn="l"/>
              </a:tabLst>
            </a:pPr>
            <a:r>
              <a:rPr sz="1467" spc="20" dirty="0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sz="1467" spc="-3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dirty="0">
                <a:solidFill>
                  <a:srgbClr val="595959"/>
                </a:solidFill>
                <a:latin typeface="Times New Roman"/>
                <a:cs typeface="Times New Roman"/>
              </a:rPr>
              <a:t>	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467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74185" y="4021109"/>
            <a:ext cx="842433" cy="72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dirty="0">
                <a:latin typeface="Arial"/>
                <a:cs typeface="Arial"/>
              </a:rPr>
              <a:t>Gender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  <a:spcBef>
                <a:spcPts val="33"/>
              </a:spcBef>
            </a:pPr>
            <a:r>
              <a:rPr sz="1200" spc="-13" dirty="0">
                <a:latin typeface="Arial"/>
                <a:cs typeface="Arial"/>
              </a:rPr>
              <a:t>GPA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</a:pPr>
            <a:r>
              <a:rPr sz="1200" spc="-20" dirty="0">
                <a:latin typeface="Arial"/>
                <a:cs typeface="Arial"/>
              </a:rPr>
              <a:t>SA</a:t>
            </a:r>
            <a:r>
              <a:rPr sz="1200" spc="-13" dirty="0">
                <a:latin typeface="Arial"/>
                <a:cs typeface="Arial"/>
              </a:rPr>
              <a:t>T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  <a:p>
            <a:pPr marL="16933">
              <a:spcBef>
                <a:spcPts val="33"/>
              </a:spcBef>
            </a:pPr>
            <a:r>
              <a:rPr sz="1200" b="1" spc="-7" dirty="0">
                <a:latin typeface="Arial"/>
                <a:cs typeface="Arial"/>
              </a:rPr>
              <a:t>Get</a:t>
            </a:r>
            <a:r>
              <a:rPr sz="1200" b="1" spc="33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Arial"/>
                <a:cs typeface="Arial"/>
              </a:rPr>
              <a:t>Of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7" dirty="0">
                <a:latin typeface="Arial"/>
                <a:cs typeface="Arial"/>
              </a:rPr>
              <a:t>er!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40000">
            <a:off x="8798174" y="3855508"/>
            <a:ext cx="79687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7"/>
              </a:lnSpc>
            </a:pPr>
            <a:r>
              <a:rPr baseline="3086" dirty="0">
                <a:latin typeface="Arial"/>
                <a:cs typeface="Arial"/>
              </a:rPr>
              <a:t>Gender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b="1" spc="-13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40000">
            <a:off x="8782152" y="4035847"/>
            <a:ext cx="73206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20" baseline="3086" dirty="0">
                <a:latin typeface="Arial"/>
                <a:cs typeface="Arial"/>
              </a:rPr>
              <a:t>GPA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40000">
            <a:off x="8768681" y="4206836"/>
            <a:ext cx="7476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pc="-29" baseline="3086" dirty="0">
                <a:latin typeface="Arial"/>
                <a:cs typeface="Arial"/>
              </a:rPr>
              <a:t>SA</a:t>
            </a:r>
            <a:r>
              <a:rPr spc="-20" baseline="3086" dirty="0">
                <a:latin typeface="Arial"/>
                <a:cs typeface="Arial"/>
              </a:rPr>
              <a:t>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40000">
            <a:off x="8746825" y="4500620"/>
            <a:ext cx="8679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9" baseline="3086" dirty="0">
                <a:latin typeface="Arial"/>
                <a:cs typeface="Arial"/>
              </a:rPr>
              <a:t>Get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offe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-7" dirty="0">
                <a:latin typeface="Arial"/>
                <a:cs typeface="Arial"/>
              </a:rPr>
              <a:t>???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30871" y="3326688"/>
            <a:ext cx="60536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5240" algn="just">
              <a:lnSpc>
                <a:spcPts val="933"/>
              </a:lnSpc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girl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00" spc="-13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er?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9095" y="5764042"/>
            <a:ext cx="251290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2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ss</a:t>
            </a:r>
            <a:r>
              <a:rPr sz="1600" spc="-7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7" dirty="0">
                <a:latin typeface="Arial"/>
                <a:cs typeface="Arial"/>
              </a:rPr>
              <a:t>iati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ou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65609" y="5735594"/>
            <a:ext cx="21852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7" dirty="0">
                <a:latin typeface="Arial"/>
                <a:cs typeface="Arial"/>
              </a:rPr>
              <a:t>Counte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factua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74847" y="4929631"/>
            <a:ext cx="138175" cy="1341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 txBox="1"/>
          <p:nvPr/>
        </p:nvSpPr>
        <p:spPr>
          <a:xfrm>
            <a:off x="2778949" y="4792263"/>
            <a:ext cx="300567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dirty="0">
                <a:latin typeface="Arial"/>
                <a:cs typeface="Arial"/>
              </a:rPr>
              <a:t>Off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179406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59</a:t>
            </a:r>
            <a:endParaRPr sz="1867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27705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23354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6974185" y="6041882"/>
            <a:ext cx="2678381" cy="612097"/>
          </a:xfrm>
          <a:prstGeom prst="wedgeRoundRectCallout">
            <a:avLst>
              <a:gd name="adj1" fmla="val 43575"/>
              <a:gd name="adj2" fmla="val -1284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Trained rule: 2-year work gap equals no offer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686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804259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-33" dirty="0"/>
              <a:t>Ca</a:t>
            </a:r>
            <a:r>
              <a:rPr dirty="0"/>
              <a:t>u</a:t>
            </a:r>
            <a:r>
              <a:rPr spc="-7" dirty="0"/>
              <a:t>s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/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/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249569" y="2321234"/>
            <a:ext cx="5904852" cy="3939605"/>
          </a:xfrm>
          <a:prstGeom prst="rect">
            <a:avLst/>
          </a:prstGeom>
        </p:spPr>
        <p:txBody>
          <a:bodyPr vert="horz" wrap="square" lIns="0" tIns="0" rIns="0" bIns="0" rtlCol="0" anchor="t" anchorCtr="0" compatLnSpc="1">
            <a:spAutoFit/>
          </a:bodyPr>
          <a:lstStyle/>
          <a:p>
            <a:pPr marL="474121" marR="314105" indent="-457189">
              <a:lnSpc>
                <a:spcPct val="101299"/>
              </a:lnSpc>
              <a:buFont typeface="Times New Roman"/>
              <a:buChar char="•"/>
              <a:tabLst>
                <a:tab pos="474121" algn="l"/>
              </a:tabLst>
            </a:pPr>
            <a:r>
              <a:rPr b="1" spc="-20" dirty="0"/>
              <a:t>Met</a:t>
            </a:r>
            <a:r>
              <a:rPr b="1" spc="-7" dirty="0"/>
              <a:t>h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7" dirty="0"/>
              <a:t>d</a:t>
            </a:r>
            <a:r>
              <a:rPr b="1" dirty="0">
                <a:latin typeface="Times New Roman"/>
                <a:cs typeface="Times New Roman"/>
              </a:rPr>
              <a:t>: </a:t>
            </a:r>
            <a:r>
              <a:rPr spc="-13" dirty="0"/>
              <a:t>Gene</a:t>
            </a:r>
            <a:r>
              <a:rPr dirty="0"/>
              <a:t>r</a:t>
            </a:r>
            <a:r>
              <a:rPr spc="-13" dirty="0"/>
              <a:t>a</a:t>
            </a:r>
            <a:r>
              <a:rPr dirty="0"/>
              <a:t>t</a:t>
            </a:r>
            <a:r>
              <a:rPr spc="-13"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f</a:t>
            </a:r>
            <a:r>
              <a:rPr spc="-13" dirty="0"/>
              <a:t>ea</a:t>
            </a:r>
            <a:r>
              <a:rPr dirty="0"/>
              <a:t>tur</a:t>
            </a:r>
            <a:r>
              <a:rPr spc="-13"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13" dirty="0"/>
              <a:t>ndependent</a:t>
            </a:r>
            <a:r>
              <a:rPr spc="-7" dirty="0"/>
              <a:t> </a:t>
            </a:r>
            <a:r>
              <a:rPr dirty="0"/>
              <a:t>us</a:t>
            </a:r>
            <a:r>
              <a:rPr spc="-13" dirty="0"/>
              <a:t>e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3" dirty="0"/>
              <a:t>embedd</a:t>
            </a:r>
            <a:r>
              <a:rPr dirty="0"/>
              <a:t>ings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through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i="1" spc="-13" dirty="0"/>
              <a:t>adve</a:t>
            </a:r>
            <a:r>
              <a:rPr i="1" dirty="0">
                <a:latin typeface="Times New Roman"/>
                <a:cs typeface="Times New Roman"/>
              </a:rPr>
              <a:t>rsar</a:t>
            </a:r>
            <a:r>
              <a:rPr i="1" spc="-13" dirty="0"/>
              <a:t>y</a:t>
            </a:r>
            <a:r>
              <a:rPr i="1" spc="-7" dirty="0"/>
              <a:t> </a:t>
            </a:r>
            <a:r>
              <a:rPr i="1" dirty="0">
                <a:latin typeface="Times New Roman"/>
                <a:cs typeface="Times New Roman"/>
              </a:rPr>
              <a:t>l</a:t>
            </a:r>
            <a:r>
              <a:rPr i="1" spc="-13" dirty="0"/>
              <a:t>e</a:t>
            </a:r>
            <a:r>
              <a:rPr i="1" dirty="0">
                <a:latin typeface="Times New Roman"/>
                <a:cs typeface="Times New Roman"/>
              </a:rPr>
              <a:t>ar</a:t>
            </a:r>
            <a:r>
              <a:rPr i="1" spc="-13" dirty="0"/>
              <a:t>n</a:t>
            </a:r>
            <a:r>
              <a:rPr i="1" dirty="0">
                <a:latin typeface="Times New Roman"/>
                <a:cs typeface="Times New Roman"/>
              </a:rPr>
              <a:t>in</a:t>
            </a:r>
            <a:r>
              <a:rPr i="1" spc="-7" dirty="0"/>
              <a:t>g</a:t>
            </a:r>
            <a:r>
              <a:rPr dirty="0"/>
              <a:t>.</a:t>
            </a:r>
          </a:p>
          <a:p>
            <a:pPr marL="1007508" marR="6773" lvl="1" indent="-380990">
              <a:lnSpc>
                <a:spcPts val="2533"/>
              </a:lnSpc>
              <a:spcBef>
                <a:spcPts val="619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b="1" spc="-20" dirty="0">
                <a:latin typeface="Times New Roman"/>
                <a:cs typeface="Times New Roman"/>
              </a:rPr>
              <a:t>F</a:t>
            </a:r>
            <a:r>
              <a:rPr sz="2133" b="1" dirty="0">
                <a:latin typeface="Times New Roman"/>
                <a:cs typeface="Times New Roman"/>
              </a:rPr>
              <a:t>ilt</a:t>
            </a:r>
            <a:r>
              <a:rPr sz="2133" b="1" spc="-13" dirty="0">
                <a:latin typeface="Times New Roman"/>
                <a:cs typeface="Times New Roman"/>
              </a:rPr>
              <a:t>er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-27" dirty="0">
                <a:latin typeface="Times New Roman"/>
                <a:cs typeface="Times New Roman"/>
              </a:rPr>
              <a:t>M</a:t>
            </a:r>
            <a:r>
              <a:rPr sz="2133" b="1" dirty="0">
                <a:latin typeface="Times New Roman"/>
                <a:cs typeface="Times New Roman"/>
              </a:rPr>
              <a:t>o</a:t>
            </a:r>
            <a:r>
              <a:rPr sz="2133" b="1" spc="-7" dirty="0">
                <a:latin typeface="Times New Roman"/>
                <a:cs typeface="Times New Roman"/>
              </a:rPr>
              <a:t>du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filt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infor</a:t>
            </a:r>
            <a:r>
              <a:rPr sz="2133" spc="-13" dirty="0">
                <a:latin typeface="Times New Roman"/>
                <a:cs typeface="Times New Roman"/>
              </a:rPr>
              <a:t>ma</a:t>
            </a:r>
            <a:r>
              <a:rPr sz="2133" dirty="0">
                <a:latin typeface="Times New Roman"/>
                <a:cs typeface="Times New Roman"/>
              </a:rPr>
              <a:t>tion </a:t>
            </a:r>
            <a:r>
              <a:rPr sz="2133" spc="-13" dirty="0">
                <a:latin typeface="Times New Roman"/>
                <a:cs typeface="Times New Roman"/>
              </a:rPr>
              <a:t>about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nsiti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ea</a:t>
            </a:r>
            <a:r>
              <a:rPr sz="2133" dirty="0">
                <a:latin typeface="Times New Roman"/>
                <a:cs typeface="Times New Roman"/>
              </a:rPr>
              <a:t>tur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s fr</a:t>
            </a:r>
            <a:r>
              <a:rPr sz="2133" spc="-20" dirty="0">
                <a:latin typeface="Times New Roman"/>
                <a:cs typeface="Times New Roman"/>
              </a:rPr>
              <a:t>om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embedd</a:t>
            </a:r>
            <a:r>
              <a:rPr sz="2133" dirty="0">
                <a:latin typeface="Times New Roman"/>
                <a:cs typeface="Times New Roman"/>
              </a:rPr>
              <a:t>ings</a:t>
            </a:r>
          </a:p>
          <a:p>
            <a:pPr marL="1007508" marR="170176" lvl="1" indent="-380990">
              <a:lnSpc>
                <a:spcPct val="101899"/>
              </a:lnSpc>
              <a:spcBef>
                <a:spcPts val="380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b="1" spc="-13" dirty="0">
                <a:latin typeface="Times New Roman"/>
                <a:cs typeface="Times New Roman"/>
              </a:rPr>
              <a:t>D</a:t>
            </a:r>
            <a:r>
              <a:rPr sz="2133" b="1" dirty="0">
                <a:latin typeface="Times New Roman"/>
                <a:cs typeface="Times New Roman"/>
              </a:rPr>
              <a:t>is</a:t>
            </a:r>
            <a:r>
              <a:rPr sz="2133" b="1" spc="-13" dirty="0">
                <a:latin typeface="Times New Roman"/>
                <a:cs typeface="Times New Roman"/>
              </a:rPr>
              <a:t>cr</a:t>
            </a:r>
            <a:r>
              <a:rPr sz="2133" b="1" dirty="0">
                <a:latin typeface="Times New Roman"/>
                <a:cs typeface="Times New Roman"/>
              </a:rPr>
              <a:t>imi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at</a:t>
            </a:r>
            <a:r>
              <a:rPr sz="2133" b="1" spc="-13" dirty="0">
                <a:latin typeface="Times New Roman"/>
                <a:cs typeface="Times New Roman"/>
              </a:rPr>
              <a:t>or</a:t>
            </a:r>
            <a:r>
              <a:rPr sz="2133" b="1" dirty="0">
                <a:latin typeface="Times New Roman"/>
                <a:cs typeface="Times New Roman"/>
              </a:rPr>
              <a:t> mo</a:t>
            </a:r>
            <a:r>
              <a:rPr sz="2133" b="1" spc="-7" dirty="0">
                <a:latin typeface="Times New Roman"/>
                <a:cs typeface="Times New Roman"/>
              </a:rPr>
              <a:t>du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: 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ed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ct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nsiti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ea</a:t>
            </a:r>
            <a:r>
              <a:rPr sz="2133" dirty="0">
                <a:latin typeface="Times New Roman"/>
                <a:cs typeface="Times New Roman"/>
              </a:rPr>
              <a:t>tur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s fr</a:t>
            </a:r>
            <a:r>
              <a:rPr sz="2133" spc="-20" dirty="0">
                <a:latin typeface="Times New Roman"/>
                <a:cs typeface="Times New Roman"/>
              </a:rPr>
              <a:t>om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l</a:t>
            </a:r>
            <a:r>
              <a:rPr sz="2133" spc="-13" dirty="0">
                <a:latin typeface="Times New Roman"/>
                <a:cs typeface="Times New Roman"/>
              </a:rPr>
              <a:t>ea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d 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embedd</a:t>
            </a:r>
            <a:r>
              <a:rPr sz="2133" dirty="0">
                <a:latin typeface="Times New Roman"/>
                <a:cs typeface="Times New Roman"/>
              </a:rPr>
              <a:t>ings.</a:t>
            </a:r>
          </a:p>
          <a:p>
            <a:pPr marL="474121" indent="-457189">
              <a:spcBef>
                <a:spcPts val="480"/>
              </a:spcBef>
              <a:buFont typeface="Times New Roman"/>
              <a:buChar char="•"/>
              <a:tabLst>
                <a:tab pos="474121" algn="l"/>
              </a:tabLst>
            </a:pPr>
            <a:r>
              <a:rPr b="1" spc="-27" dirty="0"/>
              <a:t>E</a:t>
            </a:r>
            <a:r>
              <a:rPr b="1" dirty="0">
                <a:latin typeface="Times New Roman"/>
                <a:cs typeface="Times New Roman"/>
              </a:rPr>
              <a:t>x</a:t>
            </a:r>
            <a:r>
              <a:rPr b="1" spc="-7" dirty="0"/>
              <a:t>p</a:t>
            </a:r>
            <a:r>
              <a:rPr b="1" spc="-13" dirty="0"/>
              <a:t>er</a:t>
            </a:r>
            <a:r>
              <a:rPr b="1" dirty="0">
                <a:latin typeface="Times New Roman"/>
                <a:cs typeface="Times New Roman"/>
              </a:rPr>
              <a:t>im</a:t>
            </a:r>
            <a:r>
              <a:rPr b="1" spc="-13" dirty="0"/>
              <a:t>e</a:t>
            </a:r>
            <a:r>
              <a:rPr b="1" spc="-7" dirty="0"/>
              <a:t>n</a:t>
            </a:r>
            <a:r>
              <a:rPr b="1" dirty="0">
                <a:latin typeface="Times New Roman"/>
                <a:cs typeface="Times New Roman"/>
              </a:rPr>
              <a:t>t </a:t>
            </a:r>
            <a:r>
              <a:rPr b="1" spc="-13" dirty="0"/>
              <a:t>Re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7" dirty="0"/>
              <a:t>u</a:t>
            </a:r>
            <a:r>
              <a:rPr b="1" dirty="0">
                <a:latin typeface="Times New Roman"/>
                <a:cs typeface="Times New Roman"/>
              </a:rPr>
              <a:t>lts</a:t>
            </a:r>
            <a:r>
              <a:rPr spc="-7" dirty="0"/>
              <a:t>:</a:t>
            </a:r>
          </a:p>
          <a:p>
            <a:pPr marL="1007508" lvl="1" indent="-380990">
              <a:spcBef>
                <a:spcPts val="512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</a:p>
          <a:p>
            <a:pPr marL="1007508" marR="53339" lvl="1" indent="-380990">
              <a:lnSpc>
                <a:spcPts val="2533"/>
              </a:lnSpc>
              <a:spcBef>
                <a:spcPts val="619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dirty="0">
                <a:latin typeface="Times New Roman"/>
                <a:cs typeface="Times New Roman"/>
              </a:rPr>
              <a:t>A</a:t>
            </a:r>
            <a:r>
              <a:rPr sz="2133" spc="-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littl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 s</a:t>
            </a:r>
            <a:r>
              <a:rPr sz="2133" spc="-13" dirty="0">
                <a:latin typeface="Times New Roman"/>
                <a:cs typeface="Times New Roman"/>
              </a:rPr>
              <a:t>ac</a:t>
            </a:r>
            <a:r>
              <a:rPr sz="2133" dirty="0">
                <a:latin typeface="Times New Roman"/>
                <a:cs typeface="Times New Roman"/>
              </a:rPr>
              <a:t>rifi</a:t>
            </a:r>
            <a:r>
              <a:rPr sz="2133" spc="-13" dirty="0">
                <a:latin typeface="Times New Roman"/>
                <a:cs typeface="Times New Roman"/>
              </a:rPr>
              <a:t>ce</a:t>
            </a:r>
            <a:r>
              <a:rPr sz="2133" dirty="0">
                <a:latin typeface="Times New Roman"/>
                <a:cs typeface="Times New Roman"/>
              </a:rPr>
              <a:t> on 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 </a:t>
            </a:r>
            <a:r>
              <a:rPr sz="2133" spc="-13" dirty="0">
                <a:latin typeface="Times New Roman"/>
                <a:cs typeface="Times New Roman"/>
              </a:rPr>
              <a:t>pe</a:t>
            </a:r>
            <a:r>
              <a:rPr sz="2133" dirty="0">
                <a:latin typeface="Times New Roman"/>
                <a:cs typeface="Times New Roman"/>
              </a:rPr>
              <a:t>rfor</a:t>
            </a:r>
            <a:r>
              <a:rPr sz="2133" spc="-13" dirty="0">
                <a:latin typeface="Times New Roman"/>
                <a:cs typeface="Times New Roman"/>
              </a:rPr>
              <a:t>mance</a:t>
            </a:r>
            <a:endParaRPr sz="213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815007"/>
            <a:ext cx="5591941" cy="218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666533" y="2040700"/>
            <a:ext cx="2723727" cy="1165859"/>
          </a:xfrm>
          <a:custGeom>
            <a:avLst/>
            <a:gdLst/>
            <a:ahLst/>
            <a:cxnLst/>
            <a:rect l="l" t="t" r="r" b="b"/>
            <a:pathLst>
              <a:path w="2042795" h="874394">
                <a:moveTo>
                  <a:pt x="0" y="874108"/>
                </a:moveTo>
                <a:lnTo>
                  <a:pt x="2042397" y="874108"/>
                </a:lnTo>
                <a:lnTo>
                  <a:pt x="2042397" y="0"/>
                </a:lnTo>
                <a:lnTo>
                  <a:pt x="0" y="0"/>
                </a:lnTo>
                <a:lnTo>
                  <a:pt x="0" y="874108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995809" y="3105677"/>
            <a:ext cx="917787" cy="857673"/>
          </a:xfrm>
          <a:custGeom>
            <a:avLst/>
            <a:gdLst/>
            <a:ahLst/>
            <a:cxnLst/>
            <a:rect l="l" t="t" r="r" b="b"/>
            <a:pathLst>
              <a:path w="688339" h="643255">
                <a:moveTo>
                  <a:pt x="0" y="642722"/>
                </a:moveTo>
                <a:lnTo>
                  <a:pt x="688003" y="642722"/>
                </a:lnTo>
                <a:lnTo>
                  <a:pt x="688003" y="0"/>
                </a:lnTo>
                <a:lnTo>
                  <a:pt x="0" y="0"/>
                </a:lnTo>
                <a:lnTo>
                  <a:pt x="0" y="642722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711921" y="4020059"/>
            <a:ext cx="150706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-7" dirty="0">
                <a:latin typeface="Times New Roman"/>
                <a:cs typeface="Times New Roman"/>
              </a:rPr>
              <a:t>F</a:t>
            </a:r>
            <a:r>
              <a:rPr sz="2133" dirty="0">
                <a:latin typeface="Times New Roman"/>
                <a:cs typeface="Times New Roman"/>
              </a:rPr>
              <a:t>ilt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modu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endParaRPr sz="2133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31157" y="1671065"/>
            <a:ext cx="242824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c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7" dirty="0">
                <a:latin typeface="Times New Roman"/>
                <a:cs typeface="Times New Roman"/>
              </a:rPr>
              <a:t>imi</a:t>
            </a:r>
            <a:r>
              <a:rPr sz="2133" spc="-13" dirty="0">
                <a:latin typeface="Times New Roman"/>
                <a:cs typeface="Times New Roman"/>
              </a:rPr>
              <a:t>na</a:t>
            </a:r>
            <a:r>
              <a:rPr sz="2133" dirty="0">
                <a:latin typeface="Times New Roman"/>
                <a:cs typeface="Times New Roman"/>
              </a:rPr>
              <a:t>tor </a:t>
            </a:r>
            <a:r>
              <a:rPr sz="2133" spc="-13" dirty="0">
                <a:latin typeface="Times New Roman"/>
                <a:cs typeface="Times New Roman"/>
              </a:rPr>
              <a:t>modu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03314" y="4391107"/>
            <a:ext cx="3977148" cy="1933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59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14588" y="6641817"/>
            <a:ext cx="54398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 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owards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P</a:t>
            </a:r>
            <a:r>
              <a:rPr sz="1333" dirty="0">
                <a:latin typeface="Times New Roman"/>
                <a:cs typeface="Times New Roman"/>
              </a:rPr>
              <a:t>er</a:t>
            </a:r>
            <a:r>
              <a:rPr sz="1333" spc="-7" dirty="0">
                <a:latin typeface="Times New Roman"/>
                <a:cs typeface="Times New Roman"/>
              </a:rPr>
              <a:t>son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zed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b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ed on </a:t>
            </a:r>
            <a:r>
              <a:rPr sz="1333" spc="-20" dirty="0">
                <a:latin typeface="Times New Roman"/>
                <a:cs typeface="Times New Roman"/>
              </a:rPr>
              <a:t>C</a:t>
            </a:r>
            <a:r>
              <a:rPr sz="1333" dirty="0">
                <a:latin typeface="Times New Roman"/>
                <a:cs typeface="Times New Roman"/>
              </a:rPr>
              <a:t>au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dirty="0">
                <a:latin typeface="Times New Roman"/>
                <a:cs typeface="Times New Roman"/>
              </a:rPr>
              <a:t>N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’21</a:t>
            </a:r>
            <a:endParaRPr sz="133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5523" y="826645"/>
            <a:ext cx="323955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127" dirty="0">
                <a:solidFill>
                  <a:prstClr val="black"/>
                </a:solidFill>
                <a:latin typeface="Trebuchet MS"/>
                <a:cs typeface="Trebuchet MS"/>
              </a:rPr>
              <a:t>Where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3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82" dirty="0">
                <a:solidFill>
                  <a:prstClr val="black"/>
                </a:solidFill>
                <a:latin typeface="Trebuchet MS"/>
                <a:cs typeface="Trebuchet MS"/>
              </a:rPr>
              <a:t>Comes?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1107" y="1430564"/>
            <a:ext cx="3924780" cy="423407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92899" indent="-181958" defTabSz="829178"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3475" algn="l"/>
              </a:tabLst>
            </a:pPr>
            <a:r>
              <a:rPr sz="2222" spc="-103" dirty="0">
                <a:solidFill>
                  <a:srgbClr val="FF0000"/>
                </a:solidFill>
                <a:latin typeface="Trebuchet MS"/>
                <a:cs typeface="Trebuchet MS"/>
              </a:rPr>
              <a:t>Bias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2222" spc="-172" dirty="0">
                <a:solidFill>
                  <a:srgbClr val="FF0000"/>
                </a:solidFill>
                <a:latin typeface="Trebuchet MS"/>
                <a:cs typeface="Trebuchet MS"/>
              </a:rPr>
              <a:t>data</a:t>
            </a:r>
            <a:r>
              <a:rPr sz="2222" spc="6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srgbClr val="FF0000"/>
                </a:solidFill>
                <a:latin typeface="Trebuchet MS"/>
                <a:cs typeface="Trebuchet MS"/>
              </a:rPr>
              <a:t>(Collecting):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4607" lvl="1" indent="-181958" algn="just" defTabSz="829178">
              <a:lnSpc>
                <a:spcPts val="2058"/>
              </a:lnSpc>
              <a:spcBef>
                <a:spcPts val="1791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is </a:t>
            </a:r>
            <a:r>
              <a:rPr sz="1904" spc="-86" dirty="0">
                <a:solidFill>
                  <a:srgbClr val="006FC0"/>
                </a:solidFill>
                <a:latin typeface="Trebuchet MS"/>
                <a:cs typeface="Trebuchet MS"/>
              </a:rPr>
              <a:t>observational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rather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than </a:t>
            </a:r>
            <a:r>
              <a:rPr sz="1904" spc="-122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4" spc="-103" dirty="0">
                <a:solidFill>
                  <a:srgbClr val="006FC0"/>
                </a:solidFill>
                <a:latin typeface="Trebuchet MS"/>
                <a:cs typeface="Trebuchet MS"/>
              </a:rPr>
              <a:t>experimental </a:t>
            </a:r>
            <a:r>
              <a:rPr sz="1904" spc="-195" dirty="0">
                <a:solidFill>
                  <a:prstClr val="black"/>
                </a:solidFill>
                <a:latin typeface="Trebuchet MS"/>
                <a:cs typeface="Trebuchet MS"/>
              </a:rPr>
              <a:t>(i.e.,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missing-not-at- 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random)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lvl="1" indent="-182534" algn="just" defTabSz="829178">
              <a:spcBef>
                <a:spcPts val="1097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Affected by </a:t>
            </a:r>
            <a:r>
              <a:rPr sz="1904" spc="-131" dirty="0">
                <a:solidFill>
                  <a:prstClr val="black"/>
                </a:solidFill>
                <a:latin typeface="Trebuchet MS"/>
                <a:cs typeface="Trebuchet MS"/>
              </a:rPr>
              <a:t>many</a:t>
            </a:r>
            <a:r>
              <a:rPr sz="1904" spc="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factors: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11136" lvl="2" indent="-182534" defTabSz="829178">
              <a:spcBef>
                <a:spcPts val="1143"/>
              </a:spcBef>
              <a:buFont typeface="Arial"/>
              <a:buChar char="•"/>
              <a:tabLst>
                <a:tab pos="1011712" algn="l"/>
              </a:tabLst>
            </a:pPr>
            <a:r>
              <a:rPr sz="1723" spc="-4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723" spc="-45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1723" spc="-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723" spc="-91" dirty="0">
                <a:solidFill>
                  <a:prstClr val="black"/>
                </a:solidFill>
                <a:latin typeface="Trebuchet MS"/>
                <a:cs typeface="Trebuchet MS"/>
              </a:rPr>
              <a:t>mechanism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11136" lvl="2" indent="-182534" defTabSz="829178">
              <a:spcBef>
                <a:spcPts val="1156"/>
              </a:spcBef>
              <a:buFont typeface="Arial"/>
              <a:buChar char="•"/>
              <a:tabLst>
                <a:tab pos="1011712" algn="l"/>
              </a:tabLst>
            </a:pPr>
            <a:r>
              <a:rPr sz="1723" spc="-91" dirty="0">
                <a:solidFill>
                  <a:prstClr val="black"/>
                </a:solidFill>
                <a:latin typeface="Trebuchet MS"/>
                <a:cs typeface="Trebuchet MS"/>
              </a:rPr>
              <a:t>Public</a:t>
            </a:r>
            <a:r>
              <a:rPr sz="1723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723" spc="-50" dirty="0">
                <a:solidFill>
                  <a:prstClr val="black"/>
                </a:solidFill>
                <a:latin typeface="Trebuchet MS"/>
                <a:cs typeface="Trebuchet MS"/>
              </a:rPr>
              <a:t>opinions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11136" lvl="2" indent="-182534" defTabSz="829178">
              <a:spcBef>
                <a:spcPts val="1147"/>
              </a:spcBef>
              <a:buFont typeface="Arial"/>
              <a:buChar char="•"/>
              <a:tabLst>
                <a:tab pos="1011712" algn="l"/>
              </a:tabLst>
            </a:pPr>
            <a:r>
              <a:rPr sz="1723" spc="-59" dirty="0">
                <a:solidFill>
                  <a:prstClr val="black"/>
                </a:solidFill>
                <a:latin typeface="Trebuchet MS"/>
                <a:cs typeface="Trebuchet MS"/>
              </a:rPr>
              <a:t>Display</a:t>
            </a:r>
            <a:r>
              <a:rPr sz="1723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723" spc="-54" dirty="0">
                <a:solidFill>
                  <a:prstClr val="black"/>
                </a:solidFill>
                <a:latin typeface="Trebuchet MS"/>
                <a:cs typeface="Trebuchet MS"/>
              </a:rPr>
              <a:t>position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29178" defTabSz="829178">
              <a:spcBef>
                <a:spcPts val="1152"/>
              </a:spcBef>
            </a:pPr>
            <a:r>
              <a:rPr sz="1723" spc="485" dirty="0">
                <a:solidFill>
                  <a:prstClr val="black"/>
                </a:solidFill>
                <a:latin typeface="Trebuchet MS"/>
                <a:cs typeface="Trebuchet MS"/>
              </a:rPr>
              <a:t>……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57006" lvl="1" indent="-181958" algn="just" defTabSz="829178">
              <a:lnSpc>
                <a:spcPts val="2058"/>
              </a:lnSpc>
              <a:spcBef>
                <a:spcPts val="1732"/>
              </a:spcBef>
              <a:buClr>
                <a:srgbClr val="000000"/>
              </a:buClr>
              <a:buFont typeface="Arial"/>
              <a:buChar char="•"/>
              <a:tabLst>
                <a:tab pos="648371" algn="l"/>
              </a:tabLst>
            </a:pPr>
            <a:r>
              <a:rPr sz="1904" spc="-54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srgbClr val="FF0000"/>
                </a:solidFill>
                <a:latin typeface="Trebuchet MS"/>
                <a:cs typeface="Trebuchet MS"/>
              </a:rPr>
              <a:t>collected </a:t>
            </a:r>
            <a:r>
              <a:rPr sz="1904" spc="-145" dirty="0">
                <a:solidFill>
                  <a:srgbClr val="FF0000"/>
                </a:solidFill>
                <a:latin typeface="Trebuchet MS"/>
                <a:cs typeface="Trebuchet MS"/>
              </a:rPr>
              <a:t>data </a:t>
            </a:r>
            <a:r>
              <a:rPr sz="1904" spc="-118" dirty="0">
                <a:solidFill>
                  <a:srgbClr val="FF0000"/>
                </a:solidFill>
                <a:latin typeface="Trebuchet MS"/>
                <a:cs typeface="Trebuchet MS"/>
              </a:rPr>
              <a:t>deviates </a:t>
            </a:r>
            <a:r>
              <a:rPr sz="1904" spc="-86" dirty="0">
                <a:solidFill>
                  <a:srgbClr val="FF0000"/>
                </a:solidFill>
                <a:latin typeface="Trebuchet MS"/>
                <a:cs typeface="Trebuchet MS"/>
              </a:rPr>
              <a:t>from  </a:t>
            </a:r>
            <a:r>
              <a:rPr sz="1904" spc="-63" dirty="0">
                <a:solidFill>
                  <a:srgbClr val="FF0000"/>
                </a:solidFill>
                <a:latin typeface="Trebuchet MS"/>
                <a:cs typeface="Trebuchet MS"/>
              </a:rPr>
              <a:t>user </a:t>
            </a:r>
            <a:r>
              <a:rPr sz="1904" spc="-82" dirty="0">
                <a:solidFill>
                  <a:srgbClr val="FF0000"/>
                </a:solidFill>
                <a:latin typeface="Trebuchet MS"/>
                <a:cs typeface="Trebuchet MS"/>
              </a:rPr>
              <a:t>true</a:t>
            </a:r>
            <a:r>
              <a:rPr sz="1904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spc="-127" dirty="0">
                <a:solidFill>
                  <a:srgbClr val="FF0000"/>
                </a:solidFill>
                <a:latin typeface="Trebuchet MS"/>
                <a:cs typeface="Trebuchet MS"/>
              </a:rPr>
              <a:t>preference.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1888" y="3767483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44811" y="3749194"/>
            <a:ext cx="83839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50" dirty="0">
                <a:solidFill>
                  <a:prstClr val="black"/>
                </a:solidFill>
                <a:latin typeface="Trebuchet MS"/>
                <a:cs typeface="Trebuchet MS"/>
              </a:rPr>
              <a:t>System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9693" y="1810604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8122" y="4114561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36169" y="2200009"/>
            <a:ext cx="3530344" cy="2789265"/>
            <a:chOff x="6162941" y="2426121"/>
            <a:chExt cx="3893185" cy="3075940"/>
          </a:xfrm>
        </p:grpSpPr>
        <p:sp>
          <p:nvSpPr>
            <p:cNvPr id="9" name="object 9"/>
            <p:cNvSpPr/>
            <p:nvPr/>
          </p:nvSpPr>
          <p:spPr>
            <a:xfrm>
              <a:off x="8883300" y="4250436"/>
              <a:ext cx="1172484" cy="99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29057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/>
          <p:nvPr/>
        </p:nvSpPr>
        <p:spPr>
          <a:xfrm>
            <a:off x="5982517" y="2818151"/>
            <a:ext cx="362332" cy="426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6999" y="2755176"/>
            <a:ext cx="1546073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b="1" spc="36" dirty="0">
                <a:solidFill>
                  <a:srgbClr val="FF0000"/>
                </a:solidFill>
                <a:latin typeface="Trebuchet MS"/>
                <a:cs typeface="Trebuchet MS"/>
              </a:rPr>
              <a:t>Bias </a:t>
            </a:r>
            <a:r>
              <a:rPr sz="2222" b="1" spc="-41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2222" b="1" spc="-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b="1" spc="5" dirty="0">
                <a:solidFill>
                  <a:srgbClr val="FF0000"/>
                </a:solidFill>
                <a:latin typeface="Trebuchet MS"/>
                <a:cs typeface="Trebuchet MS"/>
              </a:rPr>
              <a:t>data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60193" y="2772911"/>
            <a:ext cx="1771218" cy="2092525"/>
            <a:chOff x="7292213" y="3057905"/>
            <a:chExt cx="1953260" cy="2307590"/>
          </a:xfrm>
        </p:grpSpPr>
        <p:sp>
          <p:nvSpPr>
            <p:cNvPr id="18" name="object 18"/>
            <p:cNvSpPr/>
            <p:nvPr/>
          </p:nvSpPr>
          <p:spPr>
            <a:xfrm>
              <a:off x="7292213" y="4965191"/>
              <a:ext cx="457962" cy="400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637917" y="3057905"/>
              <a:ext cx="607313" cy="4160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6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Fairness in RS, further reading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https://link.springer.com/article/10.1007/s11257-020-09285-1</a:t>
            </a:r>
            <a:endParaRPr lang="cs-CZ" dirty="0"/>
          </a:p>
          <a:p>
            <a:r>
              <a:rPr lang="cs-CZ" dirty="0">
                <a:hlinkClick r:id="rId3"/>
              </a:rPr>
              <a:t>https://dl.acm.org/doi/pdf/10.1145/3383313.3411545</a:t>
            </a:r>
            <a:endParaRPr lang="cs-CZ" dirty="0"/>
          </a:p>
          <a:p>
            <a:r>
              <a:rPr lang="cs-CZ" dirty="0">
                <a:hlinkClick r:id="rId4"/>
              </a:rPr>
              <a:t>https://www.sciencedirect.com/science/article/pii/S0306457321001503</a:t>
            </a:r>
            <a:endParaRPr lang="cs-CZ" dirty="0"/>
          </a:p>
          <a:p>
            <a:r>
              <a:rPr lang="cs-CZ" dirty="0">
                <a:hlinkClick r:id="rId5"/>
              </a:rPr>
              <a:t>https://arxiv.org/abs/1908.06708</a:t>
            </a:r>
            <a:endParaRPr lang="cs-CZ" dirty="0"/>
          </a:p>
          <a:p>
            <a:r>
              <a:rPr lang="cs-CZ" dirty="0">
                <a:hlinkClick r:id="rId6"/>
              </a:rPr>
              <a:t>https://dl.acm.org/doi/pdf/10.1145/3450614.3461685</a:t>
            </a:r>
            <a:endParaRPr lang="cs-CZ" dirty="0"/>
          </a:p>
          <a:p>
            <a:r>
              <a:rPr lang="cs-CZ" dirty="0">
                <a:hlinkClick r:id="rId7"/>
              </a:rPr>
              <a:t>https://arxiv.org/abs/2006.05255</a:t>
            </a:r>
            <a:endParaRPr lang="cs-CZ" dirty="0"/>
          </a:p>
          <a:p>
            <a:r>
              <a:rPr lang="cs-CZ" dirty="0">
                <a:hlinkClick r:id="rId8"/>
              </a:rPr>
              <a:t>https://dl.acm.org/doi/pdf/10.1145/3184558.3186949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86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4180" y="1775364"/>
            <a:ext cx="3914991" cy="314787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92899" indent="-181958" defTabSz="829178"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3475" algn="l"/>
              </a:tabLst>
            </a:pPr>
            <a:r>
              <a:rPr sz="2222" spc="-103" dirty="0">
                <a:solidFill>
                  <a:srgbClr val="FF0000"/>
                </a:solidFill>
                <a:latin typeface="Trebuchet MS"/>
                <a:cs typeface="Trebuchet MS"/>
              </a:rPr>
              <a:t>Bias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2222" spc="-100" dirty="0">
                <a:solidFill>
                  <a:srgbClr val="FF0000"/>
                </a:solidFill>
                <a:latin typeface="Trebuchet MS"/>
                <a:cs typeface="Trebuchet MS"/>
              </a:rPr>
              <a:t>results</a:t>
            </a:r>
            <a:r>
              <a:rPr sz="2222" spc="5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18" dirty="0">
                <a:solidFill>
                  <a:srgbClr val="FF0000"/>
                </a:solidFill>
                <a:latin typeface="Trebuchet MS"/>
                <a:cs typeface="Trebuchet MS"/>
              </a:rPr>
              <a:t>(Serving):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lvl="1" indent="-182534" defTabSz="829178">
              <a:spcBef>
                <a:spcPts val="1532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Unbalanced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1904" spc="-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4607" lvl="1" indent="-181958" defTabSz="829178">
              <a:lnSpc>
                <a:spcPts val="2058"/>
              </a:lnSpc>
              <a:spcBef>
                <a:spcPts val="1786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Recommendations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are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in </a:t>
            </a:r>
            <a:r>
              <a:rPr sz="1904" spc="-118" dirty="0">
                <a:solidFill>
                  <a:prstClr val="black"/>
                </a:solidFill>
                <a:latin typeface="Trebuchet MS"/>
                <a:cs typeface="Trebuchet MS"/>
              </a:rPr>
              <a:t>favor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some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item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groups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379464" lvl="1" indent="-181958" defTabSz="829178">
              <a:lnSpc>
                <a:spcPts val="2058"/>
              </a:lnSpc>
              <a:spcBef>
                <a:spcPts val="1750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213" dirty="0">
                <a:solidFill>
                  <a:prstClr val="black"/>
                </a:solidFill>
                <a:latin typeface="Trebuchet MS"/>
                <a:cs typeface="Trebuchet MS"/>
              </a:rPr>
              <a:t>E.g.,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popularity </a:t>
            </a:r>
            <a:r>
              <a:rPr sz="1904" spc="-150" dirty="0">
                <a:solidFill>
                  <a:prstClr val="black"/>
                </a:solidFill>
                <a:latin typeface="Trebuchet MS"/>
                <a:cs typeface="Trebuchet MS"/>
              </a:rPr>
              <a:t>bias,</a:t>
            </a:r>
            <a:r>
              <a:rPr sz="1904" spc="-2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category-  </a:t>
            </a:r>
            <a:r>
              <a:rPr sz="1904" spc="-131" dirty="0">
                <a:solidFill>
                  <a:prstClr val="black"/>
                </a:solidFill>
                <a:latin typeface="Trebuchet MS"/>
                <a:cs typeface="Trebuchet MS"/>
              </a:rPr>
              <a:t>aware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unfairness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443380" lvl="1" indent="-181958" defTabSz="829178">
              <a:lnSpc>
                <a:spcPts val="2058"/>
              </a:lnSpc>
              <a:spcBef>
                <a:spcPts val="1755"/>
              </a:spcBef>
              <a:buClr>
                <a:srgbClr val="000000"/>
              </a:buClr>
              <a:buFont typeface="Arial"/>
              <a:buChar char="•"/>
              <a:tabLst>
                <a:tab pos="648371" algn="l"/>
              </a:tabLst>
            </a:pPr>
            <a:r>
              <a:rPr sz="1904" spc="-54" dirty="0">
                <a:solidFill>
                  <a:srgbClr val="FF0000"/>
                </a:solidFill>
                <a:latin typeface="Trebuchet MS"/>
                <a:cs typeface="Trebuchet MS"/>
              </a:rPr>
              <a:t>Hurting </a:t>
            </a:r>
            <a:r>
              <a:rPr sz="1904" spc="-59" dirty="0">
                <a:solidFill>
                  <a:srgbClr val="FF0000"/>
                </a:solidFill>
                <a:latin typeface="Trebuchet MS"/>
                <a:cs typeface="Trebuchet MS"/>
              </a:rPr>
              <a:t>user </a:t>
            </a:r>
            <a:r>
              <a:rPr sz="1904" spc="-91" dirty="0">
                <a:solidFill>
                  <a:srgbClr val="FF0000"/>
                </a:solidFill>
                <a:latin typeface="Trebuchet MS"/>
                <a:cs typeface="Trebuchet MS"/>
              </a:rPr>
              <a:t>experience </a:t>
            </a:r>
            <a:r>
              <a:rPr sz="1904" spc="-122" dirty="0">
                <a:solidFill>
                  <a:srgbClr val="FF0000"/>
                </a:solidFill>
                <a:latin typeface="Trebuchet MS"/>
                <a:cs typeface="Trebuchet MS"/>
              </a:rPr>
              <a:t>and  </a:t>
            </a:r>
            <a:r>
              <a:rPr sz="1904" spc="-113" dirty="0">
                <a:solidFill>
                  <a:srgbClr val="FF0000"/>
                </a:solidFill>
                <a:latin typeface="Trebuchet MS"/>
                <a:cs typeface="Trebuchet MS"/>
              </a:rPr>
              <a:t>satisfaction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1878" y="3767479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42095" y="3761949"/>
            <a:ext cx="2556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190" dirty="0">
                <a:solidFill>
                  <a:prstClr val="black"/>
                </a:solidFill>
                <a:latin typeface="Trebuchet MS"/>
                <a:cs typeface="Trebuchet MS"/>
              </a:rPr>
              <a:t>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47757" y="3790638"/>
            <a:ext cx="60633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18" dirty="0">
                <a:solidFill>
                  <a:prstClr val="black"/>
                </a:solidFill>
                <a:latin typeface="Trebuchet MS"/>
                <a:cs typeface="Trebuchet MS"/>
              </a:rPr>
              <a:t>Syste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9693" y="1810604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8122" y="4114561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66991" y="2200009"/>
            <a:ext cx="4018062" cy="2819784"/>
            <a:chOff x="5645543" y="2426121"/>
            <a:chExt cx="4431030" cy="3109595"/>
          </a:xfrm>
        </p:grpSpPr>
        <p:sp>
          <p:nvSpPr>
            <p:cNvPr id="9" name="object 9"/>
            <p:cNvSpPr/>
            <p:nvPr/>
          </p:nvSpPr>
          <p:spPr>
            <a:xfrm>
              <a:off x="8409317" y="4250436"/>
              <a:ext cx="1667255" cy="1284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29058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645543" y="3111246"/>
              <a:ext cx="935736" cy="5661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292213" y="4965192"/>
              <a:ext cx="457962" cy="400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29364" y="4986359"/>
            <a:ext cx="2124771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b="1" spc="14" dirty="0">
                <a:solidFill>
                  <a:srgbClr val="FF0000"/>
                </a:solidFill>
                <a:latin typeface="Trebuchet MS"/>
                <a:cs typeface="Trebuchet MS"/>
              </a:rPr>
              <a:t>Biases </a:t>
            </a:r>
            <a:r>
              <a:rPr sz="2222" b="1" spc="-41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2222" b="1" spc="-16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b="1" spc="-9" dirty="0">
                <a:solidFill>
                  <a:srgbClr val="FF0000"/>
                </a:solidFill>
                <a:latin typeface="Trebuchet MS"/>
                <a:cs typeface="Trebuchet MS"/>
              </a:rPr>
              <a:t>results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37128" y="2893144"/>
            <a:ext cx="554859" cy="377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15523" y="826645"/>
            <a:ext cx="323955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127" dirty="0">
                <a:solidFill>
                  <a:prstClr val="black"/>
                </a:solidFill>
                <a:latin typeface="Trebuchet MS"/>
                <a:cs typeface="Trebuchet MS"/>
              </a:rPr>
              <a:t>Where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3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82" dirty="0">
                <a:solidFill>
                  <a:prstClr val="black"/>
                </a:solidFill>
                <a:latin typeface="Trebuchet MS"/>
                <a:cs typeface="Trebuchet MS"/>
              </a:rPr>
              <a:t>Comes?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7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120" y="803152"/>
            <a:ext cx="4422287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Matthew </a:t>
            </a:r>
            <a:r>
              <a:rPr sz="2539" b="1" spc="-73" dirty="0">
                <a:solidFill>
                  <a:prstClr val="black"/>
                </a:solidFill>
                <a:latin typeface="Trebuchet MS"/>
                <a:cs typeface="Trebuchet MS"/>
              </a:rPr>
              <a:t>Effect: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2539" b="1" spc="-5" dirty="0">
                <a:solidFill>
                  <a:prstClr val="black"/>
                </a:solidFill>
                <a:latin typeface="Trebuchet MS"/>
                <a:cs typeface="Trebuchet MS"/>
              </a:rPr>
              <a:t>+</a:t>
            </a:r>
            <a:r>
              <a:rPr sz="2539" b="1" spc="-2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73" dirty="0">
                <a:solidFill>
                  <a:prstClr val="black"/>
                </a:solidFill>
                <a:latin typeface="Trebuchet MS"/>
                <a:cs typeface="Trebuchet MS"/>
              </a:rPr>
              <a:t>Loop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6215" y="1809223"/>
            <a:ext cx="3685239" cy="2690409"/>
          </a:xfrm>
          <a:prstGeom prst="rect">
            <a:avLst/>
          </a:prstGeom>
        </p:spPr>
        <p:txBody>
          <a:bodyPr vert="horz" wrap="square" lIns="0" tIns="50095" rIns="0" bIns="0" rtlCol="0">
            <a:spAutoFit/>
          </a:bodyPr>
          <a:lstStyle/>
          <a:p>
            <a:pPr marL="192899" marR="145106" indent="-181958" defTabSz="829178">
              <a:lnSpc>
                <a:spcPts val="2403"/>
              </a:lnSpc>
              <a:spcBef>
                <a:spcPts val="394"/>
              </a:spcBef>
              <a:buClr>
                <a:srgbClr val="000000"/>
              </a:buClr>
              <a:buFont typeface="Arial"/>
              <a:buChar char="•"/>
              <a:tabLst>
                <a:tab pos="193475" algn="l"/>
              </a:tabLst>
            </a:pPr>
            <a:r>
              <a:rPr sz="2222" spc="-103" dirty="0">
                <a:solidFill>
                  <a:srgbClr val="FF0000"/>
                </a:solidFill>
                <a:latin typeface="Trebuchet MS"/>
                <a:cs typeface="Trebuchet MS"/>
              </a:rPr>
              <a:t>Biases </a:t>
            </a:r>
            <a:r>
              <a:rPr sz="2222" spc="-150" dirty="0">
                <a:solidFill>
                  <a:srgbClr val="FF0000"/>
                </a:solidFill>
                <a:latin typeface="Trebuchet MS"/>
                <a:cs typeface="Trebuchet MS"/>
              </a:rPr>
              <a:t>amplification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along </a:t>
            </a:r>
            <a:r>
              <a:rPr sz="2222" spc="-131" dirty="0">
                <a:solidFill>
                  <a:srgbClr val="FF0000"/>
                </a:solidFill>
                <a:latin typeface="Trebuchet MS"/>
                <a:cs typeface="Trebuchet MS"/>
              </a:rPr>
              <a:t>the  </a:t>
            </a:r>
            <a:r>
              <a:rPr sz="2222" spc="-113" dirty="0">
                <a:solidFill>
                  <a:srgbClr val="FF0000"/>
                </a:solidFill>
                <a:latin typeface="Trebuchet MS"/>
                <a:cs typeface="Trebuchet MS"/>
              </a:rPr>
              <a:t>loop: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233206" lvl="1" indent="-181958" defTabSz="829178">
              <a:lnSpc>
                <a:spcPts val="2058"/>
              </a:lnSpc>
              <a:spcBef>
                <a:spcPts val="1755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spc="-77" dirty="0">
                <a:solidFill>
                  <a:prstClr val="black"/>
                </a:solidFill>
                <a:latin typeface="Trebuchet MS"/>
                <a:cs typeface="Trebuchet MS"/>
              </a:rPr>
              <a:t>would </a:t>
            </a:r>
            <a:r>
              <a:rPr sz="1904" spc="-118" dirty="0">
                <a:solidFill>
                  <a:prstClr val="black"/>
                </a:solidFill>
                <a:latin typeface="Trebuchet MS"/>
                <a:cs typeface="Trebuchet MS"/>
              </a:rPr>
              <a:t>be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circled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back 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into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collected</a:t>
            </a:r>
            <a:r>
              <a:rPr sz="1904" spc="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183110" lvl="1" indent="-181958" defTabSz="829178">
              <a:lnSpc>
                <a:spcPts val="2058"/>
              </a:lnSpc>
              <a:spcBef>
                <a:spcPts val="1755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Resulting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in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“</a:t>
            </a:r>
            <a:r>
              <a:rPr sz="1904" spc="-95" dirty="0">
                <a:solidFill>
                  <a:srgbClr val="006FC0"/>
                </a:solidFill>
                <a:latin typeface="Trebuchet MS"/>
                <a:cs typeface="Trebuchet MS"/>
              </a:rPr>
              <a:t>Matthew</a:t>
            </a:r>
            <a:r>
              <a:rPr sz="1904" spc="-236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4" spc="-163" dirty="0">
                <a:solidFill>
                  <a:srgbClr val="006FC0"/>
                </a:solidFill>
                <a:latin typeface="Trebuchet MS"/>
                <a:cs typeface="Trebuchet MS"/>
              </a:rPr>
              <a:t>effect</a:t>
            </a:r>
            <a:r>
              <a:rPr sz="1904" spc="-163" dirty="0">
                <a:solidFill>
                  <a:prstClr val="black"/>
                </a:solidFill>
                <a:latin typeface="Trebuchet MS"/>
                <a:cs typeface="Trebuchet MS"/>
              </a:rPr>
              <a:t>” 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issue: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77" dirty="0">
                <a:solidFill>
                  <a:prstClr val="black"/>
                </a:solidFill>
                <a:latin typeface="Trebuchet MS"/>
                <a:cs typeface="Trebuchet MS"/>
              </a:rPr>
              <a:t>rich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gets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richer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lvl="1" indent="-182534" defTabSz="829178">
              <a:spcBef>
                <a:spcPts val="1496"/>
              </a:spcBef>
              <a:buClr>
                <a:srgbClr val="000000"/>
              </a:buClr>
              <a:buFont typeface="Arial"/>
              <a:buChar char="•"/>
              <a:tabLst>
                <a:tab pos="648371" algn="l"/>
              </a:tabLst>
            </a:pPr>
            <a:r>
              <a:rPr sz="1904" spc="-91" dirty="0">
                <a:solidFill>
                  <a:srgbClr val="FF0000"/>
                </a:solidFill>
                <a:latin typeface="Trebuchet MS"/>
                <a:cs typeface="Trebuchet MS"/>
              </a:rPr>
              <a:t>Damaging </a:t>
            </a:r>
            <a:r>
              <a:rPr sz="1904" spc="-113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904" spc="-82" dirty="0">
                <a:solidFill>
                  <a:srgbClr val="FF0000"/>
                </a:solidFill>
                <a:latin typeface="Trebuchet MS"/>
                <a:cs typeface="Trebuchet MS"/>
              </a:rPr>
              <a:t>ecosystem </a:t>
            </a:r>
            <a:r>
              <a:rPr sz="1904" spc="-100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1904" spc="1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dirty="0">
                <a:solidFill>
                  <a:srgbClr val="FF0000"/>
                </a:solidFill>
                <a:latin typeface="Trebuchet MS"/>
                <a:cs typeface="Trebuchet MS"/>
              </a:rPr>
              <a:t>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1909" y="3767470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2182" y="3775061"/>
            <a:ext cx="2556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190" dirty="0">
                <a:solidFill>
                  <a:prstClr val="black"/>
                </a:solidFill>
                <a:latin typeface="Trebuchet MS"/>
                <a:cs typeface="Trebuchet MS"/>
              </a:rPr>
              <a:t>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67845" y="3803750"/>
            <a:ext cx="60633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18" dirty="0">
                <a:solidFill>
                  <a:prstClr val="black"/>
                </a:solidFill>
                <a:latin typeface="Trebuchet MS"/>
                <a:cs typeface="Trebuchet MS"/>
              </a:rPr>
              <a:t>Syste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9693" y="1810604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8122" y="4114561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36168" y="2200009"/>
            <a:ext cx="3549346" cy="2819784"/>
            <a:chOff x="6162941" y="2426121"/>
            <a:chExt cx="3914140" cy="3109595"/>
          </a:xfrm>
        </p:grpSpPr>
        <p:sp>
          <p:nvSpPr>
            <p:cNvPr id="10" name="object 10"/>
            <p:cNvSpPr/>
            <p:nvPr/>
          </p:nvSpPr>
          <p:spPr>
            <a:xfrm>
              <a:off x="8409317" y="4250436"/>
              <a:ext cx="1667255" cy="1284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329057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292212" y="4965192"/>
              <a:ext cx="457962" cy="4000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6129707" y="2825121"/>
            <a:ext cx="361877" cy="422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2836" y="2825657"/>
            <a:ext cx="156219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9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b="1" spc="-36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1904" b="1" spc="-1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37128" y="2893144"/>
            <a:ext cx="554859" cy="377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0994" y="3860057"/>
            <a:ext cx="236316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b="1" spc="36" dirty="0">
                <a:solidFill>
                  <a:srgbClr val="FF0000"/>
                </a:solidFill>
                <a:latin typeface="Trebuchet MS"/>
                <a:cs typeface="Trebuchet MS"/>
              </a:rPr>
              <a:t>Bias</a:t>
            </a:r>
            <a:r>
              <a:rPr sz="2222" b="1" spc="-12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b="1" spc="-9" dirty="0">
                <a:solidFill>
                  <a:srgbClr val="FF0000"/>
                </a:solidFill>
                <a:latin typeface="Trebuchet MS"/>
                <a:cs typeface="Trebuchet MS"/>
              </a:rPr>
              <a:t>amplification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8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79319" y="4996033"/>
            <a:ext cx="18201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9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b="1" spc="-36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1904" b="1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spc="-14" dirty="0">
                <a:solidFill>
                  <a:prstClr val="black"/>
                </a:solidFill>
                <a:latin typeface="Trebuchet MS"/>
                <a:cs typeface="Trebuchet MS"/>
              </a:rPr>
              <a:t>results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Řečová bublina: oválný bublinový popisek 23">
            <a:extLst>
              <a:ext uri="{FF2B5EF4-FFF2-40B4-BE49-F238E27FC236}">
                <a16:creationId xmlns:a16="http://schemas.microsoft.com/office/drawing/2014/main" id="{B767F2E5-3313-4EC2-ABEB-5041CE566382}"/>
              </a:ext>
            </a:extLst>
          </p:cNvPr>
          <p:cNvSpPr/>
          <p:nvPr/>
        </p:nvSpPr>
        <p:spPr>
          <a:xfrm>
            <a:off x="1968760" y="4996033"/>
            <a:ext cx="3520195" cy="1190707"/>
          </a:xfrm>
          <a:prstGeom prst="wedgeEllipseCallout">
            <a:avLst>
              <a:gd name="adj1" fmla="val -22766"/>
              <a:gd name="adj2" fmla="val -78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Managable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exploration</a:t>
            </a:r>
            <a:r>
              <a:rPr lang="cs-CZ" dirty="0"/>
              <a:t> </a:t>
            </a:r>
            <a:r>
              <a:rPr lang="cs-CZ" dirty="0" err="1"/>
              <a:t>promotion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0552" y="790714"/>
            <a:ext cx="6681799" cy="421759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Bias </a:t>
            </a: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Evil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29178">
              <a:buFont typeface="Times New Roman"/>
              <a:buChar char="•"/>
            </a:pPr>
            <a:endParaRPr sz="281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700" lvl="1" indent="-182534" defTabSz="829178">
              <a:spcBef>
                <a:spcPts val="2294"/>
              </a:spcBef>
              <a:buFont typeface="Arial"/>
              <a:buChar char="•"/>
              <a:tabLst>
                <a:tab pos="317276" algn="l"/>
              </a:tabLst>
            </a:pP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Economic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138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150" dirty="0">
                <a:solidFill>
                  <a:prstClr val="black"/>
                </a:solidFill>
                <a:latin typeface="Trebuchet MS"/>
                <a:cs typeface="Trebuchet MS"/>
              </a:rPr>
              <a:t>affects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recommendation</a:t>
            </a:r>
            <a:r>
              <a:rPr sz="1904" spc="6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accuracy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124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hurts user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experience,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causing the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losses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1904" spc="-3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54" dirty="0">
                <a:solidFill>
                  <a:prstClr val="black"/>
                </a:solidFill>
                <a:latin typeface="Trebuchet MS"/>
                <a:cs typeface="Trebuchet MS"/>
              </a:rPr>
              <a:t>users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134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77" dirty="0">
                <a:solidFill>
                  <a:prstClr val="black"/>
                </a:solidFill>
                <a:latin typeface="Trebuchet MS"/>
                <a:cs typeface="Trebuchet MS"/>
              </a:rPr>
              <a:t>Unfairness incurs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losses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item</a:t>
            </a:r>
            <a:r>
              <a:rPr sz="1904" spc="8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providers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16700" lvl="1" indent="-182534" defTabSz="829178">
              <a:spcBef>
                <a:spcPts val="1474"/>
              </a:spcBef>
              <a:buFont typeface="Arial"/>
              <a:buChar char="•"/>
              <a:tabLst>
                <a:tab pos="317276" algn="l"/>
              </a:tabLst>
            </a:pP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Society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85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can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reinforce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discrimination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certain </a:t>
            </a:r>
            <a:r>
              <a:rPr sz="1904" spc="-36" dirty="0">
                <a:solidFill>
                  <a:prstClr val="black"/>
                </a:solidFill>
                <a:latin typeface="Trebuchet MS"/>
                <a:cs typeface="Trebuchet MS"/>
              </a:rPr>
              <a:t>user's</a:t>
            </a:r>
            <a:r>
              <a:rPr sz="1904" spc="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groups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marR="4607" lvl="2" indent="-181958" defTabSz="829178">
              <a:lnSpc>
                <a:spcPts val="2058"/>
              </a:lnSpc>
              <a:spcBef>
                <a:spcPts val="426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decreases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diversity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intensify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homogenization 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1904" spc="-54" dirty="0">
                <a:solidFill>
                  <a:prstClr val="black"/>
                </a:solidFill>
                <a:latin typeface="Trebuchet MS"/>
                <a:cs typeface="Trebuchet MS"/>
              </a:rPr>
              <a:t> users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6330" y="1999185"/>
            <a:ext cx="1009629" cy="1135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5182" y="3866768"/>
            <a:ext cx="1393989" cy="1151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34620</TotalTime>
  <Words>4199</Words>
  <Application>Microsoft Office PowerPoint</Application>
  <PresentationFormat>Widescreen</PresentationFormat>
  <Paragraphs>878</Paragraphs>
  <Slides>60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Arial</vt:lpstr>
      <vt:lpstr>Calibri</vt:lpstr>
      <vt:lpstr>Cambria Math</vt:lpstr>
      <vt:lpstr>Carlito</vt:lpstr>
      <vt:lpstr>DejaVu Serif</vt:lpstr>
      <vt:lpstr>Symbol</vt:lpstr>
      <vt:lpstr>Times New Roman</vt:lpstr>
      <vt:lpstr>Trebuchet MS</vt:lpstr>
      <vt:lpstr>Verdana</vt:lpstr>
      <vt:lpstr>Wingdings</vt:lpstr>
      <vt:lpstr>Wingdings 3</vt:lpstr>
      <vt:lpstr>Fazeta</vt:lpstr>
      <vt:lpstr>Office Theme</vt:lpstr>
      <vt:lpstr>NDBI021, Lecture 6</vt:lpstr>
      <vt:lpstr>Biases and Fairness issues in RS</vt:lpstr>
      <vt:lpstr>Bias Issues and Solutions in Recommender  System</vt:lpstr>
      <vt:lpstr>Fairness in Recommender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Fairness/Biases in evaluation</vt:lpstr>
      <vt:lpstr>Fairness in evaluation</vt:lpstr>
      <vt:lpstr>De-biasing Off-line Evaluation</vt:lpstr>
      <vt:lpstr>De-biasing Off-line Evaluation</vt:lpstr>
      <vt:lpstr>Long vs. short-term evaluation</vt:lpstr>
      <vt:lpstr>Exploration vs. Exploitation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Fairness in Recommender Systems</vt:lpstr>
      <vt:lpstr>Fairness in Recommender Systems</vt:lpstr>
      <vt:lpstr>Fairness issues in RecSys and IR</vt:lpstr>
      <vt:lpstr>Fairness in General</vt:lpstr>
      <vt:lpstr>PowerPoint Presentation</vt:lpstr>
      <vt:lpstr>PowerPoint Presentation</vt:lpstr>
      <vt:lpstr>Fairness in Machine Learning — Basic tasks</vt:lpstr>
      <vt:lpstr>Fairness in Ranking — Introduction</vt:lpstr>
      <vt:lpstr>Fairness in Ranking</vt:lpstr>
      <vt:lpstr>Fairness in Ranking</vt:lpstr>
      <vt:lpstr>Fairness in Ranking</vt:lpstr>
      <vt:lpstr>Fairness in Ranking</vt:lpstr>
      <vt:lpstr>Fairness in Ranking</vt:lpstr>
      <vt:lpstr>Fairness in Recommendation — Challenges</vt:lpstr>
      <vt:lpstr>PowerPoint Presentation</vt:lpstr>
      <vt:lpstr>Group Fairness vs. Individual Fairness</vt:lpstr>
      <vt:lpstr>PowerPoint Presentation</vt:lpstr>
      <vt:lpstr>Group Fairness in Recommendation</vt:lpstr>
      <vt:lpstr>Active vs. Inactive groups</vt:lpstr>
      <vt:lpstr>Group Fairness in Recommendation</vt:lpstr>
      <vt:lpstr>Individual Fairness in Recommendation</vt:lpstr>
      <vt:lpstr>Individual Fairness in Recommendation</vt:lpstr>
      <vt:lpstr>Associative Fairness vs. Causal Fairness</vt:lpstr>
      <vt:lpstr>Associative Fairness vs. Causal Fairness</vt:lpstr>
      <vt:lpstr>Counterfactual fairness</vt:lpstr>
      <vt:lpstr>Counterfactual fairness</vt:lpstr>
      <vt:lpstr>Causal Fairness in Recommendation</vt:lpstr>
      <vt:lpstr>Fairness in RS, 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156</cp:revision>
  <dcterms:created xsi:type="dcterms:W3CDTF">2022-01-20T12:02:53Z</dcterms:created>
  <dcterms:modified xsi:type="dcterms:W3CDTF">2024-11-20T14:31:04Z</dcterms:modified>
</cp:coreProperties>
</file>