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5.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6.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02" r:id="rId1"/>
    <p:sldMasterId id="2147483803" r:id="rId2"/>
    <p:sldMasterId id="2147483804" r:id="rId3"/>
    <p:sldMasterId id="2147483805" r:id="rId4"/>
    <p:sldMasterId id="2147483806" r:id="rId5"/>
    <p:sldMasterId id="2147483807" r:id="rId6"/>
    <p:sldMasterId id="2147483808" r:id="rId7"/>
  </p:sldMasterIdLst>
  <p:notesMasterIdLst>
    <p:notesMasterId r:id="rId142"/>
  </p:notesMasterIdLst>
  <p:sldIdLst>
    <p:sldId id="377" r:id="rId8"/>
    <p:sldId id="378" r:id="rId9"/>
    <p:sldId id="379" r:id="rId10"/>
    <p:sldId id="380" r:id="rId11"/>
    <p:sldId id="381" r:id="rId12"/>
    <p:sldId id="382" r:id="rId13"/>
    <p:sldId id="383" r:id="rId14"/>
    <p:sldId id="384" r:id="rId15"/>
    <p:sldId id="385" r:id="rId16"/>
    <p:sldId id="386" r:id="rId17"/>
    <p:sldId id="387" r:id="rId18"/>
    <p:sldId id="388" r:id="rId19"/>
    <p:sldId id="389" r:id="rId20"/>
    <p:sldId id="390" r:id="rId21"/>
    <p:sldId id="391" r:id="rId22"/>
    <p:sldId id="392" r:id="rId23"/>
    <p:sldId id="257" r:id="rId24"/>
    <p:sldId id="258" r:id="rId25"/>
    <p:sldId id="259" r:id="rId26"/>
    <p:sldId id="260" r:id="rId27"/>
    <p:sldId id="261" r:id="rId28"/>
    <p:sldId id="262" r:id="rId29"/>
    <p:sldId id="263" r:id="rId30"/>
    <p:sldId id="264" r:id="rId31"/>
    <p:sldId id="265" r:id="rId32"/>
    <p:sldId id="266" r:id="rId33"/>
    <p:sldId id="267" r:id="rId34"/>
    <p:sldId id="268" r:id="rId35"/>
    <p:sldId id="269" r:id="rId36"/>
    <p:sldId id="270" r:id="rId37"/>
    <p:sldId id="271" r:id="rId38"/>
    <p:sldId id="272" r:id="rId39"/>
    <p:sldId id="273" r:id="rId40"/>
    <p:sldId id="274" r:id="rId41"/>
    <p:sldId id="275" r:id="rId42"/>
    <p:sldId id="276" r:id="rId43"/>
    <p:sldId id="277" r:id="rId44"/>
    <p:sldId id="278" r:id="rId45"/>
    <p:sldId id="279" r:id="rId46"/>
    <p:sldId id="280" r:id="rId47"/>
    <p:sldId id="281" r:id="rId48"/>
    <p:sldId id="282" r:id="rId49"/>
    <p:sldId id="283" r:id="rId50"/>
    <p:sldId id="284" r:id="rId51"/>
    <p:sldId id="285" r:id="rId52"/>
    <p:sldId id="286" r:id="rId53"/>
    <p:sldId id="287" r:id="rId54"/>
    <p:sldId id="288" r:id="rId55"/>
    <p:sldId id="289" r:id="rId56"/>
    <p:sldId id="291" r:id="rId57"/>
    <p:sldId id="292" r:id="rId58"/>
    <p:sldId id="293" r:id="rId59"/>
    <p:sldId id="294" r:id="rId60"/>
    <p:sldId id="295" r:id="rId61"/>
    <p:sldId id="296" r:id="rId62"/>
    <p:sldId id="297" r:id="rId63"/>
    <p:sldId id="298" r:id="rId64"/>
    <p:sldId id="299" r:id="rId65"/>
    <p:sldId id="300" r:id="rId66"/>
    <p:sldId id="301" r:id="rId67"/>
    <p:sldId id="302" r:id="rId68"/>
    <p:sldId id="303" r:id="rId69"/>
    <p:sldId id="304" r:id="rId70"/>
    <p:sldId id="305" r:id="rId71"/>
    <p:sldId id="307" r:id="rId72"/>
    <p:sldId id="308" r:id="rId73"/>
    <p:sldId id="309" r:id="rId74"/>
    <p:sldId id="310" r:id="rId75"/>
    <p:sldId id="311" r:id="rId76"/>
    <p:sldId id="312" r:id="rId77"/>
    <p:sldId id="313" r:id="rId78"/>
    <p:sldId id="314" r:id="rId79"/>
    <p:sldId id="315" r:id="rId80"/>
    <p:sldId id="316" r:id="rId81"/>
    <p:sldId id="317" r:id="rId82"/>
    <p:sldId id="318" r:id="rId83"/>
    <p:sldId id="319" r:id="rId84"/>
    <p:sldId id="320" r:id="rId85"/>
    <p:sldId id="321" r:id="rId86"/>
    <p:sldId id="322" r:id="rId87"/>
    <p:sldId id="323" r:id="rId88"/>
    <p:sldId id="324" r:id="rId89"/>
    <p:sldId id="325" r:id="rId90"/>
    <p:sldId id="326" r:id="rId91"/>
    <p:sldId id="327" r:id="rId92"/>
    <p:sldId id="328" r:id="rId93"/>
    <p:sldId id="329" r:id="rId94"/>
    <p:sldId id="330" r:id="rId95"/>
    <p:sldId id="331" r:id="rId96"/>
    <p:sldId id="332" r:id="rId97"/>
    <p:sldId id="333" r:id="rId98"/>
    <p:sldId id="334" r:id="rId99"/>
    <p:sldId id="335" r:id="rId100"/>
    <p:sldId id="336" r:id="rId101"/>
    <p:sldId id="337" r:id="rId102"/>
    <p:sldId id="338" r:id="rId103"/>
    <p:sldId id="339" r:id="rId104"/>
    <p:sldId id="340" r:id="rId105"/>
    <p:sldId id="341" r:id="rId106"/>
    <p:sldId id="342" r:id="rId107"/>
    <p:sldId id="343" r:id="rId108"/>
    <p:sldId id="344" r:id="rId109"/>
    <p:sldId id="345" r:id="rId110"/>
    <p:sldId id="346" r:id="rId111"/>
    <p:sldId id="347" r:id="rId112"/>
    <p:sldId id="348" r:id="rId113"/>
    <p:sldId id="349" r:id="rId114"/>
    <p:sldId id="350" r:id="rId115"/>
    <p:sldId id="351" r:id="rId116"/>
    <p:sldId id="352" r:id="rId117"/>
    <p:sldId id="353" r:id="rId118"/>
    <p:sldId id="354" r:id="rId119"/>
    <p:sldId id="355" r:id="rId120"/>
    <p:sldId id="356" r:id="rId121"/>
    <p:sldId id="357" r:id="rId122"/>
    <p:sldId id="358" r:id="rId123"/>
    <p:sldId id="359" r:id="rId124"/>
    <p:sldId id="360" r:id="rId125"/>
    <p:sldId id="361" r:id="rId126"/>
    <p:sldId id="362" r:id="rId127"/>
    <p:sldId id="363" r:id="rId128"/>
    <p:sldId id="364" r:id="rId129"/>
    <p:sldId id="365" r:id="rId130"/>
    <p:sldId id="366" r:id="rId131"/>
    <p:sldId id="367" r:id="rId132"/>
    <p:sldId id="368" r:id="rId133"/>
    <p:sldId id="369" r:id="rId134"/>
    <p:sldId id="370" r:id="rId135"/>
    <p:sldId id="371" r:id="rId136"/>
    <p:sldId id="372" r:id="rId137"/>
    <p:sldId id="373" r:id="rId138"/>
    <p:sldId id="374" r:id="rId139"/>
    <p:sldId id="375" r:id="rId140"/>
    <p:sldId id="376" r:id="rId141"/>
  </p:sldIdLst>
  <p:sldSz cx="9144000" cy="5143500" type="screen16x9"/>
  <p:notesSz cx="6858000" cy="9144000"/>
  <p:embeddedFontLst>
    <p:embeddedFont>
      <p:font typeface="Wingdings 3" panose="05040102010807070707" pitchFamily="18" charset="2"/>
      <p:regular r:id="rId143"/>
    </p:embeddedFont>
    <p:embeddedFont>
      <p:font typeface="Oswald SemiBold" panose="020B0604020202020204" charset="0"/>
      <p:regular r:id="rId144"/>
      <p:bold r:id="rId145"/>
    </p:embeddedFont>
    <p:embeddedFont>
      <p:font typeface="Lato Black" panose="020B0604020202020204" charset="0"/>
      <p:bold r:id="rId146"/>
      <p:boldItalic r:id="rId147"/>
    </p:embeddedFont>
    <p:embeddedFont>
      <p:font typeface="Roboto Light" panose="020B0604020202020204" charset="0"/>
      <p:regular r:id="rId148"/>
      <p:bold r:id="rId149"/>
      <p:italic r:id="rId150"/>
      <p:boldItalic r:id="rId151"/>
    </p:embeddedFont>
    <p:embeddedFont>
      <p:font typeface="Lato" panose="020B0604020202020204" charset="0"/>
      <p:regular r:id="rId152"/>
      <p:bold r:id="rId153"/>
      <p:italic r:id="rId154"/>
      <p:boldItalic r:id="rId155"/>
    </p:embeddedFont>
    <p:embeddedFont>
      <p:font typeface="Calibri" panose="020F0502020204030204" pitchFamily="34" charset="0"/>
      <p:regular r:id="rId156"/>
      <p:bold r:id="rId157"/>
      <p:italic r:id="rId158"/>
      <p:boldItalic r:id="rId159"/>
    </p:embeddedFont>
    <p:embeddedFont>
      <p:font typeface="Poppins SemiBold" panose="020B0604020202020204" charset="0"/>
      <p:regular r:id="rId160"/>
      <p:bold r:id="rId161"/>
      <p:italic r:id="rId162"/>
      <p:boldItalic r:id="rId163"/>
    </p:embeddedFont>
    <p:embeddedFont>
      <p:font typeface="Trebuchet MS" panose="020B0603020202020204" pitchFamily="34" charset="0"/>
      <p:regular r:id="rId164"/>
      <p:bold r:id="rId165"/>
      <p:italic r:id="rId166"/>
      <p:boldItalic r:id="rId167"/>
    </p:embeddedFont>
    <p:embeddedFont>
      <p:font typeface="Georgia" panose="02040502050405020303" pitchFamily="18" charset="0"/>
      <p:regular r:id="rId168"/>
      <p:bold r:id="rId169"/>
      <p:italic r:id="rId170"/>
      <p:boldItalic r:id="rId171"/>
    </p:embeddedFont>
    <p:embeddedFont>
      <p:font typeface="Poppins Black" panose="020B0604020202020204" charset="0"/>
      <p:bold r:id="rId172"/>
      <p:boldItalic r:id="rId173"/>
    </p:embeddedFont>
    <p:embeddedFont>
      <p:font typeface="Tahoma" panose="020B0604030504040204" pitchFamily="34" charset="0"/>
      <p:regular r:id="rId174"/>
      <p:bold r:id="rId175"/>
    </p:embeddedFont>
    <p:embeddedFont>
      <p:font typeface="Oswald Medium" panose="020B0604020202020204" charset="0"/>
      <p:regular r:id="rId176"/>
      <p:bold r:id="rId177"/>
    </p:embeddedFont>
    <p:embeddedFont>
      <p:font typeface="EB Garamond" panose="020B0604020202020204" charset="0"/>
      <p:regular r:id="rId178"/>
      <p:bold r:id="rId179"/>
      <p:italic r:id="rId180"/>
      <p:boldItalic r:id="rId181"/>
    </p:embeddedFont>
    <p:embeddedFont>
      <p:font typeface="Bebas Neue" panose="020B0604020202020204" charset="0"/>
      <p:regular r:id="rId182"/>
    </p:embeddedFont>
    <p:embeddedFont>
      <p:font typeface="Poppins Medium" panose="020B0604020202020204" charset="0"/>
      <p:regular r:id="rId183"/>
      <p:bold r:id="rId184"/>
      <p:italic r:id="rId185"/>
      <p:boldItalic r:id="rId1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612" autoAdjust="0"/>
  </p:normalViewPr>
  <p:slideViewPr>
    <p:cSldViewPr snapToGrid="0">
      <p:cViewPr>
        <p:scale>
          <a:sx n="150" d="100"/>
          <a:sy n="150" d="100"/>
        </p:scale>
        <p:origin x="474" y="23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font" Target="fonts/font17.fntdata"/><Relationship Id="rId170" Type="http://schemas.openxmlformats.org/officeDocument/2006/relationships/font" Target="fonts/font28.fntdata"/><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font" Target="fonts/font7.fntdata"/><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font" Target="fonts/font18.fntdata"/><Relationship Id="rId181" Type="http://schemas.openxmlformats.org/officeDocument/2006/relationships/font" Target="fonts/font39.fntdata"/><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font" Target="fonts/font8.fntdata"/><Relationship Id="rId171" Type="http://schemas.openxmlformats.org/officeDocument/2006/relationships/font" Target="fonts/font29.fntdata"/><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font" Target="fonts/font19.fntdata"/><Relationship Id="rId182" Type="http://schemas.openxmlformats.org/officeDocument/2006/relationships/font" Target="fonts/font40.fntdata"/><Relationship Id="rId6" Type="http://schemas.openxmlformats.org/officeDocument/2006/relationships/slideMaster" Target="slideMasters/slideMaster6.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font" Target="fonts/font9.fntdata"/><Relationship Id="rId172" Type="http://schemas.openxmlformats.org/officeDocument/2006/relationships/font" Target="fonts/font30.fntdata"/><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font" Target="fonts/font4.fntdata"/><Relationship Id="rId167" Type="http://schemas.openxmlformats.org/officeDocument/2006/relationships/font" Target="fonts/font25.fntdata"/><Relationship Id="rId188"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font" Target="fonts/font20.fntdata"/><Relationship Id="rId183" Type="http://schemas.openxmlformats.org/officeDocument/2006/relationships/font" Target="fonts/font41.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font" Target="fonts/font15.fntdata"/><Relationship Id="rId178" Type="http://schemas.openxmlformats.org/officeDocument/2006/relationships/font" Target="fonts/font36.fntdata"/><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font" Target="fonts/font10.fntdata"/><Relationship Id="rId173" Type="http://schemas.openxmlformats.org/officeDocument/2006/relationships/font" Target="fonts/font31.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font" Target="fonts/font5.fntdata"/><Relationship Id="rId168" Type="http://schemas.openxmlformats.org/officeDocument/2006/relationships/font" Target="fonts/font26.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notesMaster" Target="notesMasters/notesMaster1.xml"/><Relationship Id="rId163" Type="http://schemas.openxmlformats.org/officeDocument/2006/relationships/font" Target="fonts/font21.fntdata"/><Relationship Id="rId184" Type="http://schemas.openxmlformats.org/officeDocument/2006/relationships/font" Target="fonts/font42.fntdata"/><Relationship Id="rId189"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font" Target="fonts/font16.fntdata"/><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font" Target="fonts/font11.fntdata"/><Relationship Id="rId174" Type="http://schemas.openxmlformats.org/officeDocument/2006/relationships/font" Target="fonts/font32.fntdata"/><Relationship Id="rId179" Type="http://schemas.openxmlformats.org/officeDocument/2006/relationships/font" Target="fonts/font37.fntdata"/><Relationship Id="rId190" Type="http://schemas.openxmlformats.org/officeDocument/2006/relationships/tableStyles" Target="tableStyles.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font" Target="fonts/font1.fntdata"/><Relationship Id="rId148" Type="http://schemas.openxmlformats.org/officeDocument/2006/relationships/font" Target="fonts/font6.fntdata"/><Relationship Id="rId164" Type="http://schemas.openxmlformats.org/officeDocument/2006/relationships/font" Target="fonts/font22.fntdata"/><Relationship Id="rId169" Type="http://schemas.openxmlformats.org/officeDocument/2006/relationships/font" Target="fonts/font27.fntdata"/><Relationship Id="rId185" Type="http://schemas.openxmlformats.org/officeDocument/2006/relationships/font" Target="fonts/font43.fntdata"/><Relationship Id="rId4" Type="http://schemas.openxmlformats.org/officeDocument/2006/relationships/slideMaster" Target="slideMasters/slideMaster4.xml"/><Relationship Id="rId9" Type="http://schemas.openxmlformats.org/officeDocument/2006/relationships/slide" Target="slides/slide2.xml"/><Relationship Id="rId180" Type="http://schemas.openxmlformats.org/officeDocument/2006/relationships/font" Target="fonts/font38.fntdata"/><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font" Target="fonts/font12.fntdata"/><Relationship Id="rId175" Type="http://schemas.openxmlformats.org/officeDocument/2006/relationships/font" Target="fonts/font33.fntdata"/><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font" Target="fonts/font2.fntdata"/><Relationship Id="rId90" Type="http://schemas.openxmlformats.org/officeDocument/2006/relationships/slide" Target="slides/slide83.xml"/><Relationship Id="rId165" Type="http://schemas.openxmlformats.org/officeDocument/2006/relationships/font" Target="fonts/font23.fntdata"/><Relationship Id="rId186" Type="http://schemas.openxmlformats.org/officeDocument/2006/relationships/font" Target="fonts/font44.fntdata"/><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font" Target="fonts/font13.fntdata"/><Relationship Id="rId176" Type="http://schemas.openxmlformats.org/officeDocument/2006/relationships/font" Target="fonts/font34.fntdata"/><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font" Target="fonts/font3.fntdata"/><Relationship Id="rId166" Type="http://schemas.openxmlformats.org/officeDocument/2006/relationships/font" Target="fonts/font24.fntdata"/><Relationship Id="rId187" Type="http://schemas.openxmlformats.org/officeDocument/2006/relationships/presProps" Target="presProps.xml"/><Relationship Id="rId1" Type="http://schemas.openxmlformats.org/officeDocument/2006/relationships/slideMaster" Target="slideMasters/slideMaster1.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font" Target="fonts/font14.fntdata"/><Relationship Id="rId177" Type="http://schemas.openxmlformats.org/officeDocument/2006/relationships/font" Target="fonts/font3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238b247b764_2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1" name="Google Shape;1081;g238b247b764_2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First, I’ll tell you a little about me and why I’m here talking to you about this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2d086bd50aa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2d086bd50aa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9"/>
        <p:cNvGrpSpPr/>
        <p:nvPr/>
      </p:nvGrpSpPr>
      <p:grpSpPr>
        <a:xfrm>
          <a:off x="0" y="0"/>
          <a:ext cx="0" cy="0"/>
          <a:chOff x="0" y="0"/>
          <a:chExt cx="0" cy="0"/>
        </a:xfrm>
      </p:grpSpPr>
      <p:sp>
        <p:nvSpPr>
          <p:cNvPr id="2140" name="Google Shape;2140;g2d09f0e7ad7_0_8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1" name="Google Shape;2141;g2d09f0e7ad7_0_8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9"/>
        <p:cNvGrpSpPr/>
        <p:nvPr/>
      </p:nvGrpSpPr>
      <p:grpSpPr>
        <a:xfrm>
          <a:off x="0" y="0"/>
          <a:ext cx="0" cy="0"/>
          <a:chOff x="0" y="0"/>
          <a:chExt cx="0" cy="0"/>
        </a:xfrm>
      </p:grpSpPr>
      <p:sp>
        <p:nvSpPr>
          <p:cNvPr id="2150" name="Google Shape;2150;g2d09f0e7ad7_0_8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1" name="Google Shape;2151;g2d09f0e7ad7_0_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g238b247b764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7" name="Google Shape;2157;g238b247b764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1"/>
        <p:cNvGrpSpPr/>
        <p:nvPr/>
      </p:nvGrpSpPr>
      <p:grpSpPr>
        <a:xfrm>
          <a:off x="0" y="0"/>
          <a:ext cx="0" cy="0"/>
          <a:chOff x="0" y="0"/>
          <a:chExt cx="0" cy="0"/>
        </a:xfrm>
      </p:grpSpPr>
      <p:sp>
        <p:nvSpPr>
          <p:cNvPr id="2162" name="Google Shape;2162;g2d09f0e7ad7_0_1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3" name="Google Shape;2163;g2d09f0e7ad7_0_12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Roboto Light"/>
              <a:ea typeface="Roboto Light"/>
              <a:cs typeface="Roboto Light"/>
              <a:sym typeface="Roboto Light"/>
            </a:endParaRPr>
          </a:p>
          <a:p>
            <a:pPr marL="0" lvl="0" indent="0" algn="l" rtl="0">
              <a:lnSpc>
                <a:spcPct val="100000"/>
              </a:lnSpc>
              <a:spcBef>
                <a:spcPts val="0"/>
              </a:spcBef>
              <a:spcAft>
                <a:spcPts val="0"/>
              </a:spcAft>
              <a:buSzPts val="1100"/>
              <a:buNone/>
            </a:pPr>
            <a:endParaRPr>
              <a:latin typeface="Roboto Light"/>
              <a:ea typeface="Roboto Light"/>
              <a:cs typeface="Roboto Light"/>
              <a:sym typeface="Roboto Light"/>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8"/>
        <p:cNvGrpSpPr/>
        <p:nvPr/>
      </p:nvGrpSpPr>
      <p:grpSpPr>
        <a:xfrm>
          <a:off x="0" y="0"/>
          <a:ext cx="0" cy="0"/>
          <a:chOff x="0" y="0"/>
          <a:chExt cx="0" cy="0"/>
        </a:xfrm>
      </p:grpSpPr>
      <p:sp>
        <p:nvSpPr>
          <p:cNvPr id="2169" name="Google Shape;2169;g2d09f0e7ad7_0_18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0" name="Google Shape;2170;g2d09f0e7ad7_0_18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000"/>
              </a:spcBef>
              <a:spcAft>
                <a:spcPts val="0"/>
              </a:spcAft>
              <a:buClr>
                <a:schemeClr val="dk1"/>
              </a:buClr>
              <a:buSzPts val="1100"/>
              <a:buFont typeface="Arial"/>
              <a:buNone/>
            </a:pPr>
            <a:r>
              <a:rPr lang="en-GB">
                <a:solidFill>
                  <a:schemeClr val="dk1"/>
                </a:solidFill>
                <a:latin typeface="Roboto Light"/>
                <a:ea typeface="Roboto Light"/>
                <a:cs typeface="Roboto Light"/>
                <a:sym typeface="Roboto Light"/>
              </a:rPr>
              <a:t>Bubbly people</a:t>
            </a: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0"/>
              </a:spcAft>
              <a:buClr>
                <a:schemeClr val="dk1"/>
              </a:buClr>
              <a:buSzPts val="1100"/>
              <a:buFont typeface="Arial"/>
              <a:buNone/>
            </a:pP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0"/>
              </a:spcAft>
              <a:buClr>
                <a:schemeClr val="dk1"/>
              </a:buClr>
              <a:buSzPts val="1100"/>
              <a:buFont typeface="Arial"/>
              <a:buNone/>
            </a:pPr>
            <a:r>
              <a:rPr lang="en-GB">
                <a:solidFill>
                  <a:schemeClr val="dk1"/>
                </a:solidFill>
                <a:latin typeface="Roboto Light"/>
                <a:ea typeface="Roboto Light"/>
                <a:cs typeface="Roboto Light"/>
                <a:sym typeface="Roboto Light"/>
              </a:rPr>
              <a:t>FairUMAP</a:t>
            </a: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1100"/>
              </a:spcAft>
              <a:buClr>
                <a:schemeClr val="dk1"/>
              </a:buClr>
              <a:buSzPts val="1100"/>
              <a:buFont typeface="Arial"/>
              <a:buNone/>
            </a:pPr>
            <a:endParaRPr>
              <a:solidFill>
                <a:schemeClr val="dk1"/>
              </a:solidFill>
              <a:latin typeface="Roboto Light"/>
              <a:ea typeface="Roboto Light"/>
              <a:cs typeface="Roboto Light"/>
              <a:sym typeface="Roboto Light"/>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Google Shape;2175;g2d09f0e7ad7_0_18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6" name="Google Shape;2176;g2d09f0e7ad7_0_18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000"/>
              </a:spcBef>
              <a:spcAft>
                <a:spcPts val="0"/>
              </a:spcAft>
              <a:buClr>
                <a:schemeClr val="dk1"/>
              </a:buClr>
              <a:buSzPts val="1100"/>
              <a:buFont typeface="Arial"/>
              <a:buNone/>
            </a:pPr>
            <a:r>
              <a:rPr lang="en-GB">
                <a:solidFill>
                  <a:schemeClr val="dk1"/>
                </a:solidFill>
                <a:latin typeface="Roboto Light"/>
                <a:ea typeface="Roboto Light"/>
                <a:cs typeface="Roboto Light"/>
                <a:sym typeface="Roboto Light"/>
              </a:rPr>
              <a:t>Bubbly people</a:t>
            </a: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0"/>
              </a:spcAft>
              <a:buClr>
                <a:schemeClr val="dk1"/>
              </a:buClr>
              <a:buSzPts val="1100"/>
              <a:buFont typeface="Arial"/>
              <a:buNone/>
            </a:pP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0"/>
              </a:spcAft>
              <a:buClr>
                <a:schemeClr val="dk1"/>
              </a:buClr>
              <a:buSzPts val="1100"/>
              <a:buFont typeface="Arial"/>
              <a:buNone/>
            </a:pPr>
            <a:r>
              <a:rPr lang="en-GB">
                <a:solidFill>
                  <a:schemeClr val="dk1"/>
                </a:solidFill>
                <a:latin typeface="Roboto Light"/>
                <a:ea typeface="Roboto Light"/>
                <a:cs typeface="Roboto Light"/>
                <a:sym typeface="Roboto Light"/>
              </a:rPr>
              <a:t>FairUMAP</a:t>
            </a: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1100"/>
              </a:spcAft>
              <a:buClr>
                <a:schemeClr val="dk1"/>
              </a:buClr>
              <a:buSzPts val="1100"/>
              <a:buFont typeface="Arial"/>
              <a:buNone/>
            </a:pPr>
            <a:endParaRPr>
              <a:solidFill>
                <a:schemeClr val="dk1"/>
              </a:solidFill>
              <a:latin typeface="Roboto Light"/>
              <a:ea typeface="Roboto Light"/>
              <a:cs typeface="Roboto Light"/>
              <a:sym typeface="Roboto Light"/>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9"/>
        <p:cNvGrpSpPr/>
        <p:nvPr/>
      </p:nvGrpSpPr>
      <p:grpSpPr>
        <a:xfrm>
          <a:off x="0" y="0"/>
          <a:ext cx="0" cy="0"/>
          <a:chOff x="0" y="0"/>
          <a:chExt cx="0" cy="0"/>
        </a:xfrm>
      </p:grpSpPr>
      <p:sp>
        <p:nvSpPr>
          <p:cNvPr id="2180" name="Google Shape;2180;g2d09f0e7ad7_0_18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1" name="Google Shape;2181;g2d09f0e7ad7_0_1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9"/>
        <p:cNvGrpSpPr/>
        <p:nvPr/>
      </p:nvGrpSpPr>
      <p:grpSpPr>
        <a:xfrm>
          <a:off x="0" y="0"/>
          <a:ext cx="0" cy="0"/>
          <a:chOff x="0" y="0"/>
          <a:chExt cx="0" cy="0"/>
        </a:xfrm>
      </p:grpSpPr>
      <p:sp>
        <p:nvSpPr>
          <p:cNvPr id="2190" name="Google Shape;2190;g2d09f0e7ad7_0_24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1" name="Google Shape;2191;g2d09f0e7ad7_0_2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9"/>
        <p:cNvGrpSpPr/>
        <p:nvPr/>
      </p:nvGrpSpPr>
      <p:grpSpPr>
        <a:xfrm>
          <a:off x="0" y="0"/>
          <a:ext cx="0" cy="0"/>
          <a:chOff x="0" y="0"/>
          <a:chExt cx="0" cy="0"/>
        </a:xfrm>
      </p:grpSpPr>
      <p:sp>
        <p:nvSpPr>
          <p:cNvPr id="2210" name="Google Shape;2210;g2d09f0e7ad7_0_28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1" name="Google Shape;2211;g2d09f0e7ad7_0_28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000"/>
              </a:spcBef>
              <a:spcAft>
                <a:spcPts val="0"/>
              </a:spcAft>
              <a:buClr>
                <a:schemeClr val="dk1"/>
              </a:buClr>
              <a:buSzPts val="1100"/>
              <a:buFont typeface="Arial"/>
              <a:buNone/>
            </a:pPr>
            <a:r>
              <a:rPr lang="en-GB">
                <a:solidFill>
                  <a:schemeClr val="dk1"/>
                </a:solidFill>
                <a:latin typeface="Roboto Light"/>
                <a:ea typeface="Roboto Light"/>
                <a:cs typeface="Roboto Light"/>
                <a:sym typeface="Roboto Light"/>
              </a:rPr>
              <a:t>Bubbly people</a:t>
            </a: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0"/>
              </a:spcAft>
              <a:buClr>
                <a:schemeClr val="dk1"/>
              </a:buClr>
              <a:buSzPts val="1100"/>
              <a:buFont typeface="Arial"/>
              <a:buNone/>
            </a:pP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0"/>
              </a:spcAft>
              <a:buClr>
                <a:schemeClr val="dk1"/>
              </a:buClr>
              <a:buSzPts val="1100"/>
              <a:buFont typeface="Arial"/>
              <a:buNone/>
            </a:pPr>
            <a:r>
              <a:rPr lang="en-GB">
                <a:solidFill>
                  <a:schemeClr val="dk1"/>
                </a:solidFill>
                <a:latin typeface="Roboto Light"/>
                <a:ea typeface="Roboto Light"/>
                <a:cs typeface="Roboto Light"/>
                <a:sym typeface="Roboto Light"/>
              </a:rPr>
              <a:t>FairUMAP</a:t>
            </a: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1100"/>
              </a:spcAft>
              <a:buClr>
                <a:schemeClr val="dk1"/>
              </a:buClr>
              <a:buSzPts val="1100"/>
              <a:buFont typeface="Arial"/>
              <a:buNone/>
            </a:pPr>
            <a:endParaRPr>
              <a:solidFill>
                <a:schemeClr val="dk1"/>
              </a:solidFill>
              <a:latin typeface="Roboto Light"/>
              <a:ea typeface="Roboto Light"/>
              <a:cs typeface="Roboto Light"/>
              <a:sym typeface="Roboto Light"/>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g2d09f0e7ad7_0_28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6" name="Google Shape;2216;g2d09f0e7ad7_0_28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000"/>
              </a:spcBef>
              <a:spcAft>
                <a:spcPts val="0"/>
              </a:spcAft>
              <a:buClr>
                <a:schemeClr val="dk1"/>
              </a:buClr>
              <a:buSzPts val="1100"/>
              <a:buFont typeface="Arial"/>
              <a:buNone/>
            </a:pPr>
            <a:r>
              <a:rPr lang="en-GB">
                <a:solidFill>
                  <a:schemeClr val="dk1"/>
                </a:solidFill>
                <a:latin typeface="Roboto Light"/>
                <a:ea typeface="Roboto Light"/>
                <a:cs typeface="Roboto Light"/>
                <a:sym typeface="Roboto Light"/>
              </a:rPr>
              <a:t>Bubbly people</a:t>
            </a: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0"/>
              </a:spcAft>
              <a:buClr>
                <a:schemeClr val="dk1"/>
              </a:buClr>
              <a:buSzPts val="1100"/>
              <a:buFont typeface="Arial"/>
              <a:buNone/>
            </a:pP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0"/>
              </a:spcAft>
              <a:buClr>
                <a:schemeClr val="dk1"/>
              </a:buClr>
              <a:buSzPts val="1100"/>
              <a:buFont typeface="Arial"/>
              <a:buNone/>
            </a:pPr>
            <a:r>
              <a:rPr lang="en-GB">
                <a:solidFill>
                  <a:schemeClr val="dk1"/>
                </a:solidFill>
                <a:latin typeface="Roboto Light"/>
                <a:ea typeface="Roboto Light"/>
                <a:cs typeface="Roboto Light"/>
                <a:sym typeface="Roboto Light"/>
              </a:rPr>
              <a:t>FairUMAP</a:t>
            </a: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1100"/>
              </a:spcAft>
              <a:buClr>
                <a:schemeClr val="dk1"/>
              </a:buClr>
              <a:buSzPts val="1100"/>
              <a:buFont typeface="Arial"/>
              <a:buNone/>
            </a:pPr>
            <a:endParaRPr>
              <a:solidFill>
                <a:schemeClr val="dk1"/>
              </a:solidFill>
              <a:latin typeface="Roboto Light"/>
              <a:ea typeface="Roboto Light"/>
              <a:cs typeface="Roboto Light"/>
              <a:sym typeface="Roboto 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2d086bd50aa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2d086bd50aa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g2d09f0e7ad7_0_28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2" name="Google Shape;2222;g2d09f0e7ad7_0_28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000"/>
              </a:spcBef>
              <a:spcAft>
                <a:spcPts val="0"/>
              </a:spcAft>
              <a:buClr>
                <a:schemeClr val="dk1"/>
              </a:buClr>
              <a:buSzPts val="1100"/>
              <a:buFont typeface="Arial"/>
              <a:buNone/>
            </a:pPr>
            <a:r>
              <a:rPr lang="en-GB">
                <a:solidFill>
                  <a:schemeClr val="dk1"/>
                </a:solidFill>
                <a:latin typeface="Roboto Light"/>
                <a:ea typeface="Roboto Light"/>
                <a:cs typeface="Roboto Light"/>
                <a:sym typeface="Roboto Light"/>
              </a:rPr>
              <a:t>Bubbly people</a:t>
            </a: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0"/>
              </a:spcAft>
              <a:buClr>
                <a:schemeClr val="dk1"/>
              </a:buClr>
              <a:buSzPts val="1100"/>
              <a:buFont typeface="Arial"/>
              <a:buNone/>
            </a:pP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0"/>
              </a:spcAft>
              <a:buClr>
                <a:schemeClr val="dk1"/>
              </a:buClr>
              <a:buSzPts val="1100"/>
              <a:buFont typeface="Arial"/>
              <a:buNone/>
            </a:pPr>
            <a:r>
              <a:rPr lang="en-GB">
                <a:solidFill>
                  <a:schemeClr val="dk1"/>
                </a:solidFill>
                <a:latin typeface="Roboto Light"/>
                <a:ea typeface="Roboto Light"/>
                <a:cs typeface="Roboto Light"/>
                <a:sym typeface="Roboto Light"/>
              </a:rPr>
              <a:t>FairUMAP</a:t>
            </a: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1100"/>
              </a:spcAft>
              <a:buClr>
                <a:schemeClr val="dk1"/>
              </a:buClr>
              <a:buSzPts val="1100"/>
              <a:buFont typeface="Arial"/>
              <a:buNone/>
            </a:pPr>
            <a:endParaRPr>
              <a:solidFill>
                <a:schemeClr val="dk1"/>
              </a:solidFill>
              <a:latin typeface="Roboto Light"/>
              <a:ea typeface="Roboto Light"/>
              <a:cs typeface="Roboto Light"/>
              <a:sym typeface="Roboto Light"/>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6"/>
        <p:cNvGrpSpPr/>
        <p:nvPr/>
      </p:nvGrpSpPr>
      <p:grpSpPr>
        <a:xfrm>
          <a:off x="0" y="0"/>
          <a:ext cx="0" cy="0"/>
          <a:chOff x="0" y="0"/>
          <a:chExt cx="0" cy="0"/>
        </a:xfrm>
      </p:grpSpPr>
      <p:sp>
        <p:nvSpPr>
          <p:cNvPr id="2227" name="Google Shape;2227;g2d09f0e7ad7_0_28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8" name="Google Shape;2228;g2d09f0e7ad7_0_28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000"/>
              </a:spcBef>
              <a:spcAft>
                <a:spcPts val="0"/>
              </a:spcAft>
              <a:buClr>
                <a:schemeClr val="dk1"/>
              </a:buClr>
              <a:buSzPts val="1100"/>
              <a:buFont typeface="Arial"/>
              <a:buNone/>
            </a:pPr>
            <a:r>
              <a:rPr lang="en-GB">
                <a:solidFill>
                  <a:schemeClr val="dk1"/>
                </a:solidFill>
                <a:latin typeface="Roboto Light"/>
                <a:ea typeface="Roboto Light"/>
                <a:cs typeface="Roboto Light"/>
                <a:sym typeface="Roboto Light"/>
              </a:rPr>
              <a:t>Bubbly people</a:t>
            </a: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0"/>
              </a:spcAft>
              <a:buClr>
                <a:schemeClr val="dk1"/>
              </a:buClr>
              <a:buSzPts val="1100"/>
              <a:buFont typeface="Arial"/>
              <a:buNone/>
            </a:pP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0"/>
              </a:spcAft>
              <a:buClr>
                <a:schemeClr val="dk1"/>
              </a:buClr>
              <a:buSzPts val="1100"/>
              <a:buFont typeface="Arial"/>
              <a:buNone/>
            </a:pPr>
            <a:r>
              <a:rPr lang="en-GB">
                <a:solidFill>
                  <a:schemeClr val="dk1"/>
                </a:solidFill>
                <a:latin typeface="Roboto Light"/>
                <a:ea typeface="Roboto Light"/>
                <a:cs typeface="Roboto Light"/>
                <a:sym typeface="Roboto Light"/>
              </a:rPr>
              <a:t>FairUMAP</a:t>
            </a: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1100"/>
              </a:spcAft>
              <a:buClr>
                <a:schemeClr val="dk1"/>
              </a:buClr>
              <a:buSzPts val="1100"/>
              <a:buFont typeface="Arial"/>
              <a:buNone/>
            </a:pPr>
            <a:endParaRPr>
              <a:solidFill>
                <a:schemeClr val="dk1"/>
              </a:solidFill>
              <a:latin typeface="Roboto Light"/>
              <a:ea typeface="Roboto Light"/>
              <a:cs typeface="Roboto Light"/>
              <a:sym typeface="Roboto Light"/>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2"/>
        <p:cNvGrpSpPr/>
        <p:nvPr/>
      </p:nvGrpSpPr>
      <p:grpSpPr>
        <a:xfrm>
          <a:off x="0" y="0"/>
          <a:ext cx="0" cy="0"/>
          <a:chOff x="0" y="0"/>
          <a:chExt cx="0" cy="0"/>
        </a:xfrm>
      </p:grpSpPr>
      <p:sp>
        <p:nvSpPr>
          <p:cNvPr id="2233" name="Google Shape;2233;g2d09f0e7ad7_0_28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4" name="Google Shape;2234;g2d09f0e7ad7_0_28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000"/>
              </a:spcBef>
              <a:spcAft>
                <a:spcPts val="0"/>
              </a:spcAft>
              <a:buClr>
                <a:schemeClr val="dk1"/>
              </a:buClr>
              <a:buSzPts val="1100"/>
              <a:buFont typeface="Arial"/>
              <a:buNone/>
            </a:pPr>
            <a:r>
              <a:rPr lang="en-GB">
                <a:solidFill>
                  <a:schemeClr val="dk1"/>
                </a:solidFill>
                <a:latin typeface="Roboto Light"/>
                <a:ea typeface="Roboto Light"/>
                <a:cs typeface="Roboto Light"/>
                <a:sym typeface="Roboto Light"/>
              </a:rPr>
              <a:t>Bubbly people</a:t>
            </a: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0"/>
              </a:spcAft>
              <a:buClr>
                <a:schemeClr val="dk1"/>
              </a:buClr>
              <a:buSzPts val="1100"/>
              <a:buFont typeface="Arial"/>
              <a:buNone/>
            </a:pP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0"/>
              </a:spcAft>
              <a:buClr>
                <a:schemeClr val="dk1"/>
              </a:buClr>
              <a:buSzPts val="1100"/>
              <a:buFont typeface="Arial"/>
              <a:buNone/>
            </a:pPr>
            <a:r>
              <a:rPr lang="en-GB">
                <a:solidFill>
                  <a:schemeClr val="dk1"/>
                </a:solidFill>
                <a:latin typeface="Roboto Light"/>
                <a:ea typeface="Roboto Light"/>
                <a:cs typeface="Roboto Light"/>
                <a:sym typeface="Roboto Light"/>
              </a:rPr>
              <a:t>FairUMAP</a:t>
            </a: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1100"/>
              </a:spcAft>
              <a:buClr>
                <a:schemeClr val="dk1"/>
              </a:buClr>
              <a:buSzPts val="1100"/>
              <a:buFont typeface="Arial"/>
              <a:buNone/>
            </a:pPr>
            <a:endParaRPr>
              <a:solidFill>
                <a:schemeClr val="dk1"/>
              </a:solidFill>
              <a:latin typeface="Roboto Light"/>
              <a:ea typeface="Roboto Light"/>
              <a:cs typeface="Roboto Light"/>
              <a:sym typeface="Roboto Light"/>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9"/>
        <p:cNvGrpSpPr/>
        <p:nvPr/>
      </p:nvGrpSpPr>
      <p:grpSpPr>
        <a:xfrm>
          <a:off x="0" y="0"/>
          <a:ext cx="0" cy="0"/>
          <a:chOff x="0" y="0"/>
          <a:chExt cx="0" cy="0"/>
        </a:xfrm>
      </p:grpSpPr>
      <p:sp>
        <p:nvSpPr>
          <p:cNvPr id="2240" name="Google Shape;2240;g2d09f0e7ad7_0_28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1" name="Google Shape;2241;g2d09f0e7ad7_0_28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000"/>
              </a:spcBef>
              <a:spcAft>
                <a:spcPts val="0"/>
              </a:spcAft>
              <a:buClr>
                <a:schemeClr val="dk1"/>
              </a:buClr>
              <a:buSzPts val="1100"/>
              <a:buFont typeface="Arial"/>
              <a:buNone/>
            </a:pPr>
            <a:r>
              <a:rPr lang="en-GB">
                <a:solidFill>
                  <a:schemeClr val="dk1"/>
                </a:solidFill>
                <a:latin typeface="Roboto Light"/>
                <a:ea typeface="Roboto Light"/>
                <a:cs typeface="Roboto Light"/>
                <a:sym typeface="Roboto Light"/>
              </a:rPr>
              <a:t>Bubbly people</a:t>
            </a: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0"/>
              </a:spcAft>
              <a:buClr>
                <a:schemeClr val="dk1"/>
              </a:buClr>
              <a:buSzPts val="1100"/>
              <a:buFont typeface="Arial"/>
              <a:buNone/>
            </a:pP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0"/>
              </a:spcAft>
              <a:buClr>
                <a:schemeClr val="dk1"/>
              </a:buClr>
              <a:buSzPts val="1100"/>
              <a:buFont typeface="Arial"/>
              <a:buNone/>
            </a:pPr>
            <a:r>
              <a:rPr lang="en-GB">
                <a:solidFill>
                  <a:schemeClr val="dk1"/>
                </a:solidFill>
                <a:latin typeface="Roboto Light"/>
                <a:ea typeface="Roboto Light"/>
                <a:cs typeface="Roboto Light"/>
                <a:sym typeface="Roboto Light"/>
              </a:rPr>
              <a:t>FairUMAP</a:t>
            </a: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1100"/>
              </a:spcAft>
              <a:buClr>
                <a:schemeClr val="dk1"/>
              </a:buClr>
              <a:buSzPts val="1100"/>
              <a:buFont typeface="Arial"/>
              <a:buNone/>
            </a:pPr>
            <a:endParaRPr>
              <a:solidFill>
                <a:schemeClr val="dk1"/>
              </a:solidFill>
              <a:latin typeface="Roboto Light"/>
              <a:ea typeface="Roboto Light"/>
              <a:cs typeface="Roboto Light"/>
              <a:sym typeface="Roboto Light"/>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7"/>
        <p:cNvGrpSpPr/>
        <p:nvPr/>
      </p:nvGrpSpPr>
      <p:grpSpPr>
        <a:xfrm>
          <a:off x="0" y="0"/>
          <a:ext cx="0" cy="0"/>
          <a:chOff x="0" y="0"/>
          <a:chExt cx="0" cy="0"/>
        </a:xfrm>
      </p:grpSpPr>
      <p:sp>
        <p:nvSpPr>
          <p:cNvPr id="2248" name="Google Shape;2248;g2d09f0e7ad7_0_28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9" name="Google Shape;2249;g2d09f0e7ad7_0_28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000"/>
              </a:spcBef>
              <a:spcAft>
                <a:spcPts val="0"/>
              </a:spcAft>
              <a:buClr>
                <a:schemeClr val="dk1"/>
              </a:buClr>
              <a:buSzPts val="1100"/>
              <a:buFont typeface="Arial"/>
              <a:buNone/>
            </a:pPr>
            <a:r>
              <a:rPr lang="en-GB">
                <a:solidFill>
                  <a:schemeClr val="dk1"/>
                </a:solidFill>
                <a:latin typeface="Roboto Light"/>
                <a:ea typeface="Roboto Light"/>
                <a:cs typeface="Roboto Light"/>
                <a:sym typeface="Roboto Light"/>
              </a:rPr>
              <a:t>Bubbly people</a:t>
            </a: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0"/>
              </a:spcAft>
              <a:buClr>
                <a:schemeClr val="dk1"/>
              </a:buClr>
              <a:buSzPts val="1100"/>
              <a:buFont typeface="Arial"/>
              <a:buNone/>
            </a:pP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0"/>
              </a:spcAft>
              <a:buClr>
                <a:schemeClr val="dk1"/>
              </a:buClr>
              <a:buSzPts val="1100"/>
              <a:buFont typeface="Arial"/>
              <a:buNone/>
            </a:pPr>
            <a:r>
              <a:rPr lang="en-GB">
                <a:solidFill>
                  <a:schemeClr val="dk1"/>
                </a:solidFill>
                <a:latin typeface="Roboto Light"/>
                <a:ea typeface="Roboto Light"/>
                <a:cs typeface="Roboto Light"/>
                <a:sym typeface="Roboto Light"/>
              </a:rPr>
              <a:t>FairUMAP</a:t>
            </a: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1100"/>
              </a:spcAft>
              <a:buClr>
                <a:schemeClr val="dk1"/>
              </a:buClr>
              <a:buSzPts val="1100"/>
              <a:buFont typeface="Arial"/>
              <a:buNone/>
            </a:pPr>
            <a:endParaRPr>
              <a:solidFill>
                <a:schemeClr val="dk1"/>
              </a:solidFill>
              <a:latin typeface="Roboto Light"/>
              <a:ea typeface="Roboto Light"/>
              <a:cs typeface="Roboto Light"/>
              <a:sym typeface="Roboto Light"/>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5"/>
        <p:cNvGrpSpPr/>
        <p:nvPr/>
      </p:nvGrpSpPr>
      <p:grpSpPr>
        <a:xfrm>
          <a:off x="0" y="0"/>
          <a:ext cx="0" cy="0"/>
          <a:chOff x="0" y="0"/>
          <a:chExt cx="0" cy="0"/>
        </a:xfrm>
      </p:grpSpPr>
      <p:sp>
        <p:nvSpPr>
          <p:cNvPr id="2256" name="Google Shape;2256;g2d09f0e7ad7_0_28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7" name="Google Shape;2257;g2d09f0e7ad7_0_28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000"/>
              </a:spcBef>
              <a:spcAft>
                <a:spcPts val="0"/>
              </a:spcAft>
              <a:buClr>
                <a:schemeClr val="dk1"/>
              </a:buClr>
              <a:buSzPts val="1100"/>
              <a:buFont typeface="Arial"/>
              <a:buNone/>
            </a:pPr>
            <a:r>
              <a:rPr lang="en-GB">
                <a:solidFill>
                  <a:schemeClr val="dk1"/>
                </a:solidFill>
                <a:latin typeface="Roboto Light"/>
                <a:ea typeface="Roboto Light"/>
                <a:cs typeface="Roboto Light"/>
                <a:sym typeface="Roboto Light"/>
              </a:rPr>
              <a:t>Bubbly people</a:t>
            </a: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0"/>
              </a:spcAft>
              <a:buClr>
                <a:schemeClr val="dk1"/>
              </a:buClr>
              <a:buSzPts val="1100"/>
              <a:buFont typeface="Arial"/>
              <a:buNone/>
            </a:pP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0"/>
              </a:spcAft>
              <a:buClr>
                <a:schemeClr val="dk1"/>
              </a:buClr>
              <a:buSzPts val="1100"/>
              <a:buFont typeface="Arial"/>
              <a:buNone/>
            </a:pPr>
            <a:r>
              <a:rPr lang="en-GB">
                <a:solidFill>
                  <a:schemeClr val="dk1"/>
                </a:solidFill>
                <a:latin typeface="Roboto Light"/>
                <a:ea typeface="Roboto Light"/>
                <a:cs typeface="Roboto Light"/>
                <a:sym typeface="Roboto Light"/>
              </a:rPr>
              <a:t>FairUMAP</a:t>
            </a:r>
            <a:endParaRPr>
              <a:solidFill>
                <a:schemeClr val="dk1"/>
              </a:solidFill>
              <a:latin typeface="Roboto Light"/>
              <a:ea typeface="Roboto Light"/>
              <a:cs typeface="Roboto Light"/>
              <a:sym typeface="Roboto Light"/>
            </a:endParaRPr>
          </a:p>
          <a:p>
            <a:pPr marL="0" lvl="0" indent="0" algn="just" rtl="0">
              <a:lnSpc>
                <a:spcPct val="115000"/>
              </a:lnSpc>
              <a:spcBef>
                <a:spcPts val="1100"/>
              </a:spcBef>
              <a:spcAft>
                <a:spcPts val="1100"/>
              </a:spcAft>
              <a:buClr>
                <a:schemeClr val="dk1"/>
              </a:buClr>
              <a:buSzPts val="1100"/>
              <a:buFont typeface="Arial"/>
              <a:buNone/>
            </a:pPr>
            <a:endParaRPr>
              <a:solidFill>
                <a:schemeClr val="dk1"/>
              </a:solidFill>
              <a:latin typeface="Roboto Light"/>
              <a:ea typeface="Roboto Light"/>
              <a:cs typeface="Roboto Light"/>
              <a:sym typeface="Roboto Light"/>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238b247b764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6" name="Google Shape;2266;g238b247b764_0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0"/>
        <p:cNvGrpSpPr/>
        <p:nvPr/>
      </p:nvGrpSpPr>
      <p:grpSpPr>
        <a:xfrm>
          <a:off x="0" y="0"/>
          <a:ext cx="0" cy="0"/>
          <a:chOff x="0" y="0"/>
          <a:chExt cx="0" cy="0"/>
        </a:xfrm>
      </p:grpSpPr>
      <p:sp>
        <p:nvSpPr>
          <p:cNvPr id="2271" name="Google Shape;2271;g23a3c65f6f4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2" name="Google Shape;2272;g23a3c65f6f4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6"/>
        <p:cNvGrpSpPr/>
        <p:nvPr/>
      </p:nvGrpSpPr>
      <p:grpSpPr>
        <a:xfrm>
          <a:off x="0" y="0"/>
          <a:ext cx="0" cy="0"/>
          <a:chOff x="0" y="0"/>
          <a:chExt cx="0" cy="0"/>
        </a:xfrm>
      </p:grpSpPr>
      <p:sp>
        <p:nvSpPr>
          <p:cNvPr id="2277" name="Google Shape;2277;g23a3c65f6f4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8" name="Google Shape;2278;g23a3c65f6f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2d086bd50aa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7" name="Google Shape;1157;g2d086bd50aa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2d086bd50aa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2d086bd50aa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2d086bd50aa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2d086bd50aa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2d086bd50aa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7" name="Google Shape;1187;g2d086bd50aa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2d086bd50aa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2d086bd50aa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2d086bd50aa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2d086bd50aa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d086bd50aa_0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d086bd50aa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2d086bd50aa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2d086bd50aa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238b247b764_2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1" name="Google Shape;1091;g238b247b764_2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2d086bd50aa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2d086bd50aa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2d086bd50aa_0_2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2d086bd50aa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Impression discounting is essentially adding a “discount” to the score for every time a user was exposed to it in their last 100 recommendations. This makes sure users will always see fresh items.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2d086bd50aa_0_2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2d086bd50aa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Any guesses why?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238b247b764_2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8" name="Google Shape;1278;g238b247b764_2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Spotify, but also Apple Music, Pandora, Tidal, Deezer</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238b247b764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4" name="Google Shape;1284;g238b247b764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Editorial recommend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238b247b764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2" name="Google Shape;1292;g238b247b764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Playlists made by editors - I once made a visit to the Spotify hq in Stockholm before they got really big, in 2016. They were already big, but far from where they are today</a:t>
            </a:r>
            <a:endParaRPr/>
          </a:p>
          <a:p>
            <a:pPr marL="0" lvl="0" indent="0" algn="l" rtl="0">
              <a:lnSpc>
                <a:spcPct val="100000"/>
              </a:lnSpc>
              <a:spcBef>
                <a:spcPts val="0"/>
              </a:spcBef>
              <a:spcAft>
                <a:spcPts val="0"/>
              </a:spcAft>
              <a:buClr>
                <a:schemeClr val="dk1"/>
              </a:buClr>
              <a:buSzPts val="1100"/>
              <a:buFont typeface="Arial"/>
              <a:buNone/>
            </a:pPr>
            <a:r>
              <a:rPr lang="en-GB"/>
              <a:t>And they had a whole hall</a:t>
            </a:r>
            <a:endParaRPr/>
          </a:p>
          <a:p>
            <a:pPr marL="0" lvl="0" indent="0" algn="l" rtl="0">
              <a:lnSpc>
                <a:spcPct val="100000"/>
              </a:lnSpc>
              <a:spcBef>
                <a:spcPts val="0"/>
              </a:spcBef>
              <a:spcAft>
                <a:spcPts val="0"/>
              </a:spcAft>
              <a:buSzPts val="1100"/>
              <a:buNone/>
            </a:pPr>
            <a:r>
              <a:rPr lang="en-GB"/>
              <a:t>With people who spent their days creating and curating playlists</a:t>
            </a:r>
            <a:endParaRPr/>
          </a:p>
          <a:p>
            <a:pPr marL="0" lvl="0" indent="0" algn="l" rtl="0">
              <a:lnSpc>
                <a:spcPct val="100000"/>
              </a:lnSpc>
              <a:spcBef>
                <a:spcPts val="0"/>
              </a:spcBef>
              <a:spcAft>
                <a:spcPts val="0"/>
              </a:spcAft>
              <a:buSzPts val="1100"/>
              <a:buNone/>
            </a:pPr>
            <a:r>
              <a:rPr lang="en-GB"/>
              <a:t>It was quite impressive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238b247b764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3" name="Google Shape;1303;g238b247b764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Spotify, but also Apple Music, Pandora, Tidal, Deezer</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238b247b764_2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0" name="Google Shape;1310;g238b247b764_2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238b247b764_2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7" name="Google Shape;1317;g238b247b764_2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YouTube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238b247b764_2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3" name="Google Shape;1323;g238b247b764_2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What is hate speech?</a:t>
            </a:r>
            <a:endParaRPr/>
          </a:p>
          <a:p>
            <a:pPr marL="457200" lvl="0" indent="-298450" algn="l" rtl="0">
              <a:lnSpc>
                <a:spcPct val="100000"/>
              </a:lnSpc>
              <a:spcBef>
                <a:spcPts val="0"/>
              </a:spcBef>
              <a:spcAft>
                <a:spcPts val="0"/>
              </a:spcAft>
              <a:buSzPts val="1100"/>
              <a:buChar char="-"/>
            </a:pPr>
            <a:r>
              <a:rPr lang="en-GB"/>
              <a:t>What is misinformation?</a:t>
            </a:r>
            <a:endParaRPr/>
          </a:p>
          <a:p>
            <a:pPr marL="457200" lvl="0" indent="-298450" algn="l" rtl="0">
              <a:lnSpc>
                <a:spcPct val="100000"/>
              </a:lnSpc>
              <a:spcBef>
                <a:spcPts val="0"/>
              </a:spcBef>
              <a:spcAft>
                <a:spcPts val="0"/>
              </a:spcAft>
              <a:buSzPts val="1100"/>
              <a:buChar char="-"/>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238b247b764_2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7" name="Google Shape;1097;g238b247b764_2_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238b247b764_2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9" name="Google Shape;1329;g238b247b764_2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Netflix, but also Disney+, StreamZ, VTM Go, Amazon Prime,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238b247b764_2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5" name="Google Shape;1335;g238b247b764_2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g238b247b764_2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1" name="Google Shape;1341;g238b247b764_2_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Zalando, ZEB, About You, Asos, H&amp;M,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38b247b764_2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7" name="Google Shape;1347;g238b247b764_2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238b247b764_2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2" name="Google Shape;1362;g238b247b764_2_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238b247b764_2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8" name="Google Shape;1368;g238b247b764_2_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Other e-commerce sites also use RecSys</a:t>
            </a:r>
            <a:endParaRPr/>
          </a:p>
          <a:p>
            <a:pPr marL="0" lvl="0" indent="0" algn="l" rtl="0">
              <a:lnSpc>
                <a:spcPct val="100000"/>
              </a:lnSpc>
              <a:spcBef>
                <a:spcPts val="0"/>
              </a:spcBef>
              <a:spcAft>
                <a:spcPts val="0"/>
              </a:spcAft>
              <a:buSzPts val="1100"/>
              <a:buNone/>
            </a:pPr>
            <a:r>
              <a:rPr lang="en-GB"/>
              <a:t>IKEA and Amazon.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238b247b764_2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4" name="Google Shape;1374;g238b247b764_2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Recommendations aren’t always good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238b247b764_2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1" name="Google Shape;1381;g238b247b764_2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238b247b764_2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7" name="Google Shape;1387;g238b247b764_2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Tinder, Bumble, Grindr, Hinge, Match.com (the list goes on I think, I’m not exactly an expert)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238b247b764_2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3" name="Google Shape;1393;g238b247b764_2_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2d086bd50aa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 name="Google Shape;1103;g2d086bd50aa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238b247b764_2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9" name="Google Shape;1399;g238b247b764_2_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LinkedIn, but also Indeed, Jobat, VDAB</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238b247b764_2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5" name="Google Shape;1405;g238b247b764_2_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g238b247b764_2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1" name="Google Shape;1411;g238b247b764_2_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Food Delivery Apps, like Uber Eats, but also Takeaway.com, Deliveroo</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238b247b764_2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7" name="Google Shape;1417;g238b247b764_2_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g238b247b764_2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3" name="Google Shape;1423;g238b247b764_2_1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Grocery shopping, like InstaCart in the US but also Collect&amp;Go closer to home :-)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238b247b764_2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9" name="Google Shape;1429;g238b247b764_2_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238b247b764_2_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5" name="Google Shape;1435;g238b247b764_2_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238b247b764_2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1" name="Google Shape;1441;g238b247b764_2_1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g238b247b764_2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7" name="Google Shape;1447;g238b247b764_2_2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g238b247b764_2_8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8" name="Google Shape;1458;g238b247b764_2_8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2d086bd50aa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2d086bd50aa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2d09f0e7ad7_0_28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4" name="Google Shape;1464;g2d09f0e7ad7_0_28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2d09f0e7ad7_0_28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1" name="Google Shape;1471;g2d09f0e7ad7_0_28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g2d09f0e7ad7_0_28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9" name="Google Shape;1479;g2d09f0e7ad7_0_28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2d09f0e7ad7_0_28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0" name="Google Shape;1490;g2d09f0e7ad7_0_2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g238b247b764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2" name="Google Shape;1502;g238b247b764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We’re going to look at a number of recommendation use cases together, and then try to figure out which of the techniques I talked about you would use</a:t>
            </a:r>
            <a:endParaRPr/>
          </a:p>
          <a:p>
            <a:pPr marL="0" lvl="0" indent="0" algn="l" rtl="0">
              <a:spcBef>
                <a:spcPts val="0"/>
              </a:spcBef>
              <a:spcAft>
                <a:spcPts val="0"/>
              </a:spcAft>
              <a:buNone/>
            </a:pPr>
            <a:endParaRPr/>
          </a:p>
          <a:p>
            <a:pPr marL="0" lvl="0" indent="0" algn="l" rtl="0">
              <a:spcBef>
                <a:spcPts val="0"/>
              </a:spcBef>
              <a:spcAft>
                <a:spcPts val="0"/>
              </a:spcAft>
              <a:buNone/>
            </a:pPr>
            <a:r>
              <a:rPr lang="en-GB"/>
              <a:t>Try first to think in terms of user needs: What does a user expect?</a:t>
            </a:r>
            <a:endParaRPr/>
          </a:p>
          <a:p>
            <a:pPr marL="0" lvl="0" indent="0" algn="l" rtl="0">
              <a:spcBef>
                <a:spcPts val="0"/>
              </a:spcBef>
              <a:spcAft>
                <a:spcPts val="0"/>
              </a:spcAft>
              <a:buNone/>
            </a:pPr>
            <a:r>
              <a:rPr lang="en-GB"/>
              <a:t>Then try to translate that to concepts you’ve learned here today.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238b247b764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0" name="Google Shape;1510;g238b247b764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g238b247b764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7" name="Google Shape;1517;g238b247b764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238b247b764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238b247b76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238b247b764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1" name="Google Shape;1531;g238b247b764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238b247b764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238b247b764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2d086bd50aa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2d086bd50aa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g238b247b764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4" name="Google Shape;1544;g238b247b764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238b247b764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1" name="Google Shape;1551;g238b247b764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Google Shape;1556;g238b247b764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7" name="Google Shape;1557;g238b247b764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g238b247b764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4" name="Google Shape;1564;g238b247b764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23a3c65f6f4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9" name="Google Shape;1569;g23a3c65f6f4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g23a3c65f6f4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5" name="Google Shape;1575;g23a3c65f6f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g238b247b764_2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0" name="Google Shape;1580;g238b247b764_2_2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g2d09f0e7ad7_0_29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6" name="Google Shape;1586;g2d09f0e7ad7_0_2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g2d09f0e7ad7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7" name="Google Shape;1637;g2d09f0e7ad7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2d09f0e7ad7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2d09f0e7ad7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2d086bd50aa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2d086bd50aa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Needs are domain-specific. It doesn’t make sense for Spotify to do “complete the look/vibe” recommendations.</a:t>
            </a:r>
            <a:endParaRPr/>
          </a:p>
          <a:p>
            <a:pPr marL="0" lvl="0" indent="0" algn="l" rtl="0">
              <a:spcBef>
                <a:spcPts val="0"/>
              </a:spcBef>
              <a:spcAft>
                <a:spcPts val="0"/>
              </a:spcAft>
              <a:buNone/>
            </a:pPr>
            <a:r>
              <a:rPr lang="en-GB"/>
              <a:t>Nor does it make sense to do “discover weekly” recommendations in news or e-commerce.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2d09f0e7ad7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2d09f0e7ad7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2d09f0e7ad7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2d09f0e7ad7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g2d09f0e7ad7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8" name="Google Shape;1758;g2d09f0e7ad7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2d09f0e7ad7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2d09f0e7ad7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g2d09f0e7ad7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8" name="Google Shape;1818;g2d09f0e7ad7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Although I do tend to get a bit more melancholy in winter</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g2d09f0e7ad7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5" name="Google Shape;1825;g2d09f0e7ad7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Although I do tend to get a bit more melancholy in winter</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g2d09f0e7ad7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2" name="Google Shape;1832;g2d09f0e7ad7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g2d09f0e7ad7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9" name="Google Shape;1839;g2d09f0e7ad7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4"/>
        <p:cNvGrpSpPr/>
        <p:nvPr/>
      </p:nvGrpSpPr>
      <p:grpSpPr>
        <a:xfrm>
          <a:off x="0" y="0"/>
          <a:ext cx="0" cy="0"/>
          <a:chOff x="0" y="0"/>
          <a:chExt cx="0" cy="0"/>
        </a:xfrm>
      </p:grpSpPr>
      <p:sp>
        <p:nvSpPr>
          <p:cNvPr id="1845" name="Google Shape;1845;g2d09f0e7ad7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6" name="Google Shape;1846;g2d09f0e7ad7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It’s very important to train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1"/>
        <p:cNvGrpSpPr/>
        <p:nvPr/>
      </p:nvGrpSpPr>
      <p:grpSpPr>
        <a:xfrm>
          <a:off x="0" y="0"/>
          <a:ext cx="0" cy="0"/>
          <a:chOff x="0" y="0"/>
          <a:chExt cx="0" cy="0"/>
        </a:xfrm>
      </p:grpSpPr>
      <p:sp>
        <p:nvSpPr>
          <p:cNvPr id="1852" name="Google Shape;1852;g2d09f0e7ad7_0_3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3" name="Google Shape;1853;g2d09f0e7ad7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2d086bd50aa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2d086bd50aa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Yet another difference between theory and practice is this…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2d09f0e7ad7_0_4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6" name="Google Shape;1906;g2d09f0e7ad7_0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1"/>
        <p:cNvGrpSpPr/>
        <p:nvPr/>
      </p:nvGrpSpPr>
      <p:grpSpPr>
        <a:xfrm>
          <a:off x="0" y="0"/>
          <a:ext cx="0" cy="0"/>
          <a:chOff x="0" y="0"/>
          <a:chExt cx="0" cy="0"/>
        </a:xfrm>
      </p:grpSpPr>
      <p:sp>
        <p:nvSpPr>
          <p:cNvPr id="1912" name="Google Shape;1912;g2d09f0e7ad7_0_4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3" name="Google Shape;1913;g2d09f0e7ad7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2d09f0e7ad7_0_4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2d09f0e7ad7_0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g2d09f0e7ad7_0_5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1" name="Google Shape;1931;g2d09f0e7ad7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p:cNvGrpSpPr/>
        <p:nvPr/>
      </p:nvGrpSpPr>
      <p:grpSpPr>
        <a:xfrm>
          <a:off x="0" y="0"/>
          <a:ext cx="0" cy="0"/>
          <a:chOff x="0" y="0"/>
          <a:chExt cx="0" cy="0"/>
        </a:xfrm>
      </p:grpSpPr>
      <p:sp>
        <p:nvSpPr>
          <p:cNvPr id="1938" name="Google Shape;1938;g2d09f0e7ad7_0_5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9" name="Google Shape;1939;g2d09f0e7ad7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2d09f0e7ad7_0_5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2d09f0e7ad7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g2d09f0e7ad7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9" name="Google Shape;1959;g2d09f0e7ad7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g2d09f0e7ad7_0_5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9" name="Google Shape;1969;g2d09f0e7ad7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g2d09f0e7ad7_0_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0" name="Google Shape;1980;g2d09f0e7ad7_0_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8"/>
        <p:cNvGrpSpPr/>
        <p:nvPr/>
      </p:nvGrpSpPr>
      <p:grpSpPr>
        <a:xfrm>
          <a:off x="0" y="0"/>
          <a:ext cx="0" cy="0"/>
          <a:chOff x="0" y="0"/>
          <a:chExt cx="0" cy="0"/>
        </a:xfrm>
      </p:grpSpPr>
      <p:sp>
        <p:nvSpPr>
          <p:cNvPr id="1989" name="Google Shape;1989;g2d09f0e7ad7_0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0" name="Google Shape;1990;g2d09f0e7ad7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2d086bd50aa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6" name="Google Shape;1136;g2d086bd50aa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1"/>
        <p:cNvGrpSpPr/>
        <p:nvPr/>
      </p:nvGrpSpPr>
      <p:grpSpPr>
        <a:xfrm>
          <a:off x="0" y="0"/>
          <a:ext cx="0" cy="0"/>
          <a:chOff x="0" y="0"/>
          <a:chExt cx="0" cy="0"/>
        </a:xfrm>
      </p:grpSpPr>
      <p:sp>
        <p:nvSpPr>
          <p:cNvPr id="2042" name="Google Shape;2042;g2d09f0e7ad7_0_6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3" name="Google Shape;2043;g2d09f0e7ad7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0"/>
        <p:cNvGrpSpPr/>
        <p:nvPr/>
      </p:nvGrpSpPr>
      <p:grpSpPr>
        <a:xfrm>
          <a:off x="0" y="0"/>
          <a:ext cx="0" cy="0"/>
          <a:chOff x="0" y="0"/>
          <a:chExt cx="0" cy="0"/>
        </a:xfrm>
      </p:grpSpPr>
      <p:sp>
        <p:nvSpPr>
          <p:cNvPr id="2051" name="Google Shape;2051;g2d09f0e7ad7_0_6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2" name="Google Shape;2052;g2d09f0e7ad7_0_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g2d09f0e7ad7_0_7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2" name="Google Shape;2062;g2d09f0e7ad7_0_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g2d09f0e7ad7_0_7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1" name="Google Shape;2071;g2d09f0e7ad7_0_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2d09f0e7ad7_0_7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2d09f0e7ad7_0_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0"/>
        <p:cNvGrpSpPr/>
        <p:nvPr/>
      </p:nvGrpSpPr>
      <p:grpSpPr>
        <a:xfrm>
          <a:off x="0" y="0"/>
          <a:ext cx="0" cy="0"/>
          <a:chOff x="0" y="0"/>
          <a:chExt cx="0" cy="0"/>
        </a:xfrm>
      </p:grpSpPr>
      <p:sp>
        <p:nvSpPr>
          <p:cNvPr id="2091" name="Google Shape;2091;g2d09f0e7ad7_0_7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2" name="Google Shape;2092;g2d09f0e7ad7_0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2d09f0e7ad7_0_8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4" name="Google Shape;2104;g2d09f0e7ad7_0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g2d09f0e7ad7_0_8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2" name="Google Shape;2112;g2d09f0e7ad7_0_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g2d09f0e7ad7_0_8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1" name="Google Shape;2121;g2d09f0e7ad7_0_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g2d09f0e7ad7_0_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1" name="Google Shape;2131;g2d09f0e7ad7_0_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hree columns 1">
  <p:cSld name="BLANK_1_1_1_2_2">
    <p:bg>
      <p:bgPr>
        <a:solidFill>
          <a:schemeClr val="dk1"/>
        </a:solidFill>
        <a:effectLst/>
      </p:bgPr>
    </p:bg>
    <p:spTree>
      <p:nvGrpSpPr>
        <p:cNvPr id="1" name="Shape 644"/>
        <p:cNvGrpSpPr/>
        <p:nvPr/>
      </p:nvGrpSpPr>
      <p:grpSpPr>
        <a:xfrm>
          <a:off x="0" y="0"/>
          <a:ext cx="0" cy="0"/>
          <a:chOff x="0" y="0"/>
          <a:chExt cx="0" cy="0"/>
        </a:xfrm>
      </p:grpSpPr>
      <p:sp>
        <p:nvSpPr>
          <p:cNvPr id="645" name="Google Shape;645;p106"/>
          <p:cNvSpPr/>
          <p:nvPr/>
        </p:nvSpPr>
        <p:spPr>
          <a:xfrm>
            <a:off x="7761450" y="452490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106"/>
          <p:cNvSpPr/>
          <p:nvPr/>
        </p:nvSpPr>
        <p:spPr>
          <a:xfrm>
            <a:off x="7452750" y="3606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106"/>
          <p:cNvSpPr/>
          <p:nvPr/>
        </p:nvSpPr>
        <p:spPr>
          <a:xfrm>
            <a:off x="8708350" y="2857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106"/>
          <p:cNvSpPr txBox="1">
            <a:spLocks noGrp="1"/>
          </p:cNvSpPr>
          <p:nvPr>
            <p:ph type="title"/>
          </p:nvPr>
        </p:nvSpPr>
        <p:spPr>
          <a:xfrm>
            <a:off x="3350725" y="3195725"/>
            <a:ext cx="2441400" cy="52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649" name="Google Shape;649;p106"/>
          <p:cNvSpPr txBox="1">
            <a:spLocks noGrp="1"/>
          </p:cNvSpPr>
          <p:nvPr>
            <p:ph type="subTitle" idx="1"/>
          </p:nvPr>
        </p:nvSpPr>
        <p:spPr>
          <a:xfrm>
            <a:off x="1156725" y="3566200"/>
            <a:ext cx="15585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0" name="Google Shape;650;p106"/>
          <p:cNvSpPr txBox="1">
            <a:spLocks noGrp="1"/>
          </p:cNvSpPr>
          <p:nvPr>
            <p:ph type="subTitle" idx="2"/>
          </p:nvPr>
        </p:nvSpPr>
        <p:spPr>
          <a:xfrm>
            <a:off x="3792875" y="3566200"/>
            <a:ext cx="15585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1" name="Google Shape;651;p106"/>
          <p:cNvSpPr txBox="1">
            <a:spLocks noGrp="1"/>
          </p:cNvSpPr>
          <p:nvPr>
            <p:ph type="title" idx="3"/>
          </p:nvPr>
        </p:nvSpPr>
        <p:spPr>
          <a:xfrm>
            <a:off x="5986450" y="3195725"/>
            <a:ext cx="2441400" cy="52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652" name="Google Shape;652;p106"/>
          <p:cNvSpPr txBox="1">
            <a:spLocks noGrp="1"/>
          </p:cNvSpPr>
          <p:nvPr>
            <p:ph type="subTitle" idx="4"/>
          </p:nvPr>
        </p:nvSpPr>
        <p:spPr>
          <a:xfrm>
            <a:off x="6429175" y="3566200"/>
            <a:ext cx="15585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3" name="Google Shape;653;p106"/>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106"/>
          <p:cNvSpPr txBox="1">
            <a:spLocks noGrp="1"/>
          </p:cNvSpPr>
          <p:nvPr>
            <p:ph type="title" idx="5"/>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655" name="Google Shape;655;p106"/>
          <p:cNvSpPr txBox="1">
            <a:spLocks noGrp="1"/>
          </p:cNvSpPr>
          <p:nvPr>
            <p:ph type="title" idx="6"/>
          </p:nvPr>
        </p:nvSpPr>
        <p:spPr>
          <a:xfrm>
            <a:off x="715000" y="3195725"/>
            <a:ext cx="2441400" cy="52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hree columns 2">
  <p:cSld name="CUSTOM_19">
    <p:spTree>
      <p:nvGrpSpPr>
        <p:cNvPr id="1" name="Shape 656"/>
        <p:cNvGrpSpPr/>
        <p:nvPr/>
      </p:nvGrpSpPr>
      <p:grpSpPr>
        <a:xfrm>
          <a:off x="0" y="0"/>
          <a:ext cx="0" cy="0"/>
          <a:chOff x="0" y="0"/>
          <a:chExt cx="0" cy="0"/>
        </a:xfrm>
      </p:grpSpPr>
      <p:sp>
        <p:nvSpPr>
          <p:cNvPr id="657" name="Google Shape;657;p107"/>
          <p:cNvSpPr txBox="1">
            <a:spLocks noGrp="1"/>
          </p:cNvSpPr>
          <p:nvPr>
            <p:ph type="title"/>
          </p:nvPr>
        </p:nvSpPr>
        <p:spPr>
          <a:xfrm>
            <a:off x="1942474" y="1875175"/>
            <a:ext cx="2435400" cy="527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658" name="Google Shape;658;p107"/>
          <p:cNvSpPr txBox="1">
            <a:spLocks noGrp="1"/>
          </p:cNvSpPr>
          <p:nvPr>
            <p:ph type="subTitle" idx="1"/>
          </p:nvPr>
        </p:nvSpPr>
        <p:spPr>
          <a:xfrm>
            <a:off x="1942374" y="2309300"/>
            <a:ext cx="24354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400"/>
              <a:buNone/>
              <a:defRPr sz="1400">
                <a:solidFill>
                  <a:srgbClr val="FFFFFF"/>
                </a:solidFill>
              </a:defRPr>
            </a:lvl1pPr>
            <a:lvl2pPr lvl="1" algn="l" rtl="0">
              <a:lnSpc>
                <a:spcPct val="100000"/>
              </a:lnSpc>
              <a:spcBef>
                <a:spcPts val="0"/>
              </a:spcBef>
              <a:spcAft>
                <a:spcPts val="0"/>
              </a:spcAft>
              <a:buClr>
                <a:srgbClr val="FFFFFF"/>
              </a:buClr>
              <a:buSzPts val="1400"/>
              <a:buNone/>
              <a:defRPr>
                <a:solidFill>
                  <a:srgbClr val="FFFFFF"/>
                </a:solidFill>
              </a:defRPr>
            </a:lvl2pPr>
            <a:lvl3pPr lvl="2" algn="l" rtl="0">
              <a:lnSpc>
                <a:spcPct val="100000"/>
              </a:lnSpc>
              <a:spcBef>
                <a:spcPts val="0"/>
              </a:spcBef>
              <a:spcAft>
                <a:spcPts val="0"/>
              </a:spcAft>
              <a:buClr>
                <a:srgbClr val="FFFFFF"/>
              </a:buClr>
              <a:buSzPts val="1400"/>
              <a:buNone/>
              <a:defRPr>
                <a:solidFill>
                  <a:srgbClr val="FFFFFF"/>
                </a:solidFill>
              </a:defRPr>
            </a:lvl3pPr>
            <a:lvl4pPr lvl="3" algn="l" rtl="0">
              <a:lnSpc>
                <a:spcPct val="100000"/>
              </a:lnSpc>
              <a:spcBef>
                <a:spcPts val="0"/>
              </a:spcBef>
              <a:spcAft>
                <a:spcPts val="0"/>
              </a:spcAft>
              <a:buClr>
                <a:srgbClr val="FFFFFF"/>
              </a:buClr>
              <a:buSzPts val="1400"/>
              <a:buNone/>
              <a:defRPr>
                <a:solidFill>
                  <a:srgbClr val="FFFFFF"/>
                </a:solidFill>
              </a:defRPr>
            </a:lvl4pPr>
            <a:lvl5pPr lvl="4" algn="l" rtl="0">
              <a:lnSpc>
                <a:spcPct val="100000"/>
              </a:lnSpc>
              <a:spcBef>
                <a:spcPts val="0"/>
              </a:spcBef>
              <a:spcAft>
                <a:spcPts val="0"/>
              </a:spcAft>
              <a:buClr>
                <a:srgbClr val="FFFFFF"/>
              </a:buClr>
              <a:buSzPts val="1400"/>
              <a:buNone/>
              <a:defRPr>
                <a:solidFill>
                  <a:srgbClr val="FFFFFF"/>
                </a:solidFill>
              </a:defRPr>
            </a:lvl5pPr>
            <a:lvl6pPr lvl="5" algn="l" rtl="0">
              <a:lnSpc>
                <a:spcPct val="100000"/>
              </a:lnSpc>
              <a:spcBef>
                <a:spcPts val="0"/>
              </a:spcBef>
              <a:spcAft>
                <a:spcPts val="0"/>
              </a:spcAft>
              <a:buClr>
                <a:srgbClr val="FFFFFF"/>
              </a:buClr>
              <a:buSzPts val="1400"/>
              <a:buNone/>
              <a:defRPr>
                <a:solidFill>
                  <a:srgbClr val="FFFFFF"/>
                </a:solidFill>
              </a:defRPr>
            </a:lvl6pPr>
            <a:lvl7pPr lvl="6" algn="l" rtl="0">
              <a:lnSpc>
                <a:spcPct val="100000"/>
              </a:lnSpc>
              <a:spcBef>
                <a:spcPts val="0"/>
              </a:spcBef>
              <a:spcAft>
                <a:spcPts val="0"/>
              </a:spcAft>
              <a:buClr>
                <a:srgbClr val="FFFFFF"/>
              </a:buClr>
              <a:buSzPts val="1400"/>
              <a:buNone/>
              <a:defRPr>
                <a:solidFill>
                  <a:srgbClr val="FFFFFF"/>
                </a:solidFill>
              </a:defRPr>
            </a:lvl7pPr>
            <a:lvl8pPr lvl="7" algn="l" rtl="0">
              <a:lnSpc>
                <a:spcPct val="100000"/>
              </a:lnSpc>
              <a:spcBef>
                <a:spcPts val="0"/>
              </a:spcBef>
              <a:spcAft>
                <a:spcPts val="0"/>
              </a:spcAft>
              <a:buClr>
                <a:srgbClr val="FFFFFF"/>
              </a:buClr>
              <a:buSzPts val="1400"/>
              <a:buNone/>
              <a:defRPr>
                <a:solidFill>
                  <a:srgbClr val="FFFFFF"/>
                </a:solidFill>
              </a:defRPr>
            </a:lvl8pPr>
            <a:lvl9pPr lvl="8" algn="l" rtl="0">
              <a:lnSpc>
                <a:spcPct val="100000"/>
              </a:lnSpc>
              <a:spcBef>
                <a:spcPts val="0"/>
              </a:spcBef>
              <a:spcAft>
                <a:spcPts val="0"/>
              </a:spcAft>
              <a:buClr>
                <a:srgbClr val="FFFFFF"/>
              </a:buClr>
              <a:buSzPts val="1400"/>
              <a:buNone/>
              <a:defRPr>
                <a:solidFill>
                  <a:srgbClr val="FFFFFF"/>
                </a:solidFill>
              </a:defRPr>
            </a:lvl9pPr>
          </a:lstStyle>
          <a:p>
            <a:endParaRPr/>
          </a:p>
        </p:txBody>
      </p:sp>
      <p:sp>
        <p:nvSpPr>
          <p:cNvPr id="659" name="Google Shape;659;p107"/>
          <p:cNvSpPr txBox="1">
            <a:spLocks noGrp="1"/>
          </p:cNvSpPr>
          <p:nvPr>
            <p:ph type="title" idx="2"/>
          </p:nvPr>
        </p:nvSpPr>
        <p:spPr>
          <a:xfrm>
            <a:off x="5896874" y="1875175"/>
            <a:ext cx="2532000" cy="527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660" name="Google Shape;660;p107"/>
          <p:cNvSpPr txBox="1">
            <a:spLocks noGrp="1"/>
          </p:cNvSpPr>
          <p:nvPr>
            <p:ph type="subTitle" idx="3"/>
          </p:nvPr>
        </p:nvSpPr>
        <p:spPr>
          <a:xfrm>
            <a:off x="5896874" y="2309300"/>
            <a:ext cx="25320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a:solidFill>
                  <a:srgbClr val="FFFFFF"/>
                </a:solidFill>
              </a:defRPr>
            </a:lvl3pPr>
            <a:lvl4pPr lvl="3" algn="ctr" rtl="0">
              <a:lnSpc>
                <a:spcPct val="100000"/>
              </a:lnSpc>
              <a:spcBef>
                <a:spcPts val="0"/>
              </a:spcBef>
              <a:spcAft>
                <a:spcPts val="0"/>
              </a:spcAft>
              <a:buClr>
                <a:srgbClr val="FFFFFF"/>
              </a:buClr>
              <a:buSzPts val="1400"/>
              <a:buNone/>
              <a:defRPr>
                <a:solidFill>
                  <a:srgbClr val="FFFFFF"/>
                </a:solidFill>
              </a:defRPr>
            </a:lvl4pPr>
            <a:lvl5pPr lvl="4" algn="ctr" rtl="0">
              <a:lnSpc>
                <a:spcPct val="100000"/>
              </a:lnSpc>
              <a:spcBef>
                <a:spcPts val="0"/>
              </a:spcBef>
              <a:spcAft>
                <a:spcPts val="0"/>
              </a:spcAft>
              <a:buClr>
                <a:srgbClr val="FFFFFF"/>
              </a:buClr>
              <a:buSzPts val="1400"/>
              <a:buNone/>
              <a:defRPr>
                <a:solidFill>
                  <a:srgbClr val="FFFFFF"/>
                </a:solidFill>
              </a:defRPr>
            </a:lvl5pPr>
            <a:lvl6pPr lvl="5" algn="ctr" rtl="0">
              <a:lnSpc>
                <a:spcPct val="100000"/>
              </a:lnSpc>
              <a:spcBef>
                <a:spcPts val="0"/>
              </a:spcBef>
              <a:spcAft>
                <a:spcPts val="0"/>
              </a:spcAft>
              <a:buClr>
                <a:srgbClr val="FFFFFF"/>
              </a:buClr>
              <a:buSzPts val="1400"/>
              <a:buNone/>
              <a:defRPr>
                <a:solidFill>
                  <a:srgbClr val="FFFFFF"/>
                </a:solidFill>
              </a:defRPr>
            </a:lvl6pPr>
            <a:lvl7pPr lvl="6" algn="ctr" rtl="0">
              <a:lnSpc>
                <a:spcPct val="100000"/>
              </a:lnSpc>
              <a:spcBef>
                <a:spcPts val="0"/>
              </a:spcBef>
              <a:spcAft>
                <a:spcPts val="0"/>
              </a:spcAft>
              <a:buClr>
                <a:srgbClr val="FFFFFF"/>
              </a:buClr>
              <a:buSzPts val="1400"/>
              <a:buNone/>
              <a:defRPr>
                <a:solidFill>
                  <a:srgbClr val="FFFFFF"/>
                </a:solidFill>
              </a:defRPr>
            </a:lvl7pPr>
            <a:lvl8pPr lvl="7" algn="ctr" rtl="0">
              <a:lnSpc>
                <a:spcPct val="100000"/>
              </a:lnSpc>
              <a:spcBef>
                <a:spcPts val="0"/>
              </a:spcBef>
              <a:spcAft>
                <a:spcPts val="0"/>
              </a:spcAft>
              <a:buClr>
                <a:srgbClr val="FFFFFF"/>
              </a:buClr>
              <a:buSzPts val="1400"/>
              <a:buNone/>
              <a:defRPr>
                <a:solidFill>
                  <a:srgbClr val="FFFFFF"/>
                </a:solidFill>
              </a:defRPr>
            </a:lvl8pPr>
            <a:lvl9pPr lvl="8" algn="ctr" rtl="0">
              <a:lnSpc>
                <a:spcPct val="100000"/>
              </a:lnSpc>
              <a:spcBef>
                <a:spcPts val="0"/>
              </a:spcBef>
              <a:spcAft>
                <a:spcPts val="0"/>
              </a:spcAft>
              <a:buClr>
                <a:srgbClr val="FFFFFF"/>
              </a:buClr>
              <a:buSzPts val="1400"/>
              <a:buNone/>
              <a:defRPr>
                <a:solidFill>
                  <a:srgbClr val="FFFFFF"/>
                </a:solidFill>
              </a:defRPr>
            </a:lvl9pPr>
          </a:lstStyle>
          <a:p>
            <a:endParaRPr/>
          </a:p>
        </p:txBody>
      </p:sp>
      <p:sp>
        <p:nvSpPr>
          <p:cNvPr id="661" name="Google Shape;661;p107"/>
          <p:cNvSpPr txBox="1">
            <a:spLocks noGrp="1"/>
          </p:cNvSpPr>
          <p:nvPr>
            <p:ph type="title" idx="4"/>
          </p:nvPr>
        </p:nvSpPr>
        <p:spPr>
          <a:xfrm>
            <a:off x="3899524" y="3460975"/>
            <a:ext cx="2435400" cy="527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662" name="Google Shape;662;p107"/>
          <p:cNvSpPr txBox="1">
            <a:spLocks noGrp="1"/>
          </p:cNvSpPr>
          <p:nvPr>
            <p:ph type="subTitle" idx="5"/>
          </p:nvPr>
        </p:nvSpPr>
        <p:spPr>
          <a:xfrm>
            <a:off x="3899397" y="3895100"/>
            <a:ext cx="24354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a:solidFill>
                  <a:srgbClr val="FFFFFF"/>
                </a:solidFill>
              </a:defRPr>
            </a:lvl3pPr>
            <a:lvl4pPr lvl="3" algn="ctr" rtl="0">
              <a:lnSpc>
                <a:spcPct val="100000"/>
              </a:lnSpc>
              <a:spcBef>
                <a:spcPts val="0"/>
              </a:spcBef>
              <a:spcAft>
                <a:spcPts val="0"/>
              </a:spcAft>
              <a:buClr>
                <a:srgbClr val="FFFFFF"/>
              </a:buClr>
              <a:buSzPts val="1400"/>
              <a:buNone/>
              <a:defRPr>
                <a:solidFill>
                  <a:srgbClr val="FFFFFF"/>
                </a:solidFill>
              </a:defRPr>
            </a:lvl4pPr>
            <a:lvl5pPr lvl="4" algn="ctr" rtl="0">
              <a:lnSpc>
                <a:spcPct val="100000"/>
              </a:lnSpc>
              <a:spcBef>
                <a:spcPts val="0"/>
              </a:spcBef>
              <a:spcAft>
                <a:spcPts val="0"/>
              </a:spcAft>
              <a:buClr>
                <a:srgbClr val="FFFFFF"/>
              </a:buClr>
              <a:buSzPts val="1400"/>
              <a:buNone/>
              <a:defRPr>
                <a:solidFill>
                  <a:srgbClr val="FFFFFF"/>
                </a:solidFill>
              </a:defRPr>
            </a:lvl5pPr>
            <a:lvl6pPr lvl="5" algn="ctr" rtl="0">
              <a:lnSpc>
                <a:spcPct val="100000"/>
              </a:lnSpc>
              <a:spcBef>
                <a:spcPts val="0"/>
              </a:spcBef>
              <a:spcAft>
                <a:spcPts val="0"/>
              </a:spcAft>
              <a:buClr>
                <a:srgbClr val="FFFFFF"/>
              </a:buClr>
              <a:buSzPts val="1400"/>
              <a:buNone/>
              <a:defRPr>
                <a:solidFill>
                  <a:srgbClr val="FFFFFF"/>
                </a:solidFill>
              </a:defRPr>
            </a:lvl6pPr>
            <a:lvl7pPr lvl="6" algn="ctr" rtl="0">
              <a:lnSpc>
                <a:spcPct val="100000"/>
              </a:lnSpc>
              <a:spcBef>
                <a:spcPts val="0"/>
              </a:spcBef>
              <a:spcAft>
                <a:spcPts val="0"/>
              </a:spcAft>
              <a:buClr>
                <a:srgbClr val="FFFFFF"/>
              </a:buClr>
              <a:buSzPts val="1400"/>
              <a:buNone/>
              <a:defRPr>
                <a:solidFill>
                  <a:srgbClr val="FFFFFF"/>
                </a:solidFill>
              </a:defRPr>
            </a:lvl7pPr>
            <a:lvl8pPr lvl="7" algn="ctr" rtl="0">
              <a:lnSpc>
                <a:spcPct val="100000"/>
              </a:lnSpc>
              <a:spcBef>
                <a:spcPts val="0"/>
              </a:spcBef>
              <a:spcAft>
                <a:spcPts val="0"/>
              </a:spcAft>
              <a:buClr>
                <a:srgbClr val="FFFFFF"/>
              </a:buClr>
              <a:buSzPts val="1400"/>
              <a:buNone/>
              <a:defRPr>
                <a:solidFill>
                  <a:srgbClr val="FFFFFF"/>
                </a:solidFill>
              </a:defRPr>
            </a:lvl8pPr>
            <a:lvl9pPr lvl="8" algn="ctr" rtl="0">
              <a:lnSpc>
                <a:spcPct val="100000"/>
              </a:lnSpc>
              <a:spcBef>
                <a:spcPts val="0"/>
              </a:spcBef>
              <a:spcAft>
                <a:spcPts val="0"/>
              </a:spcAft>
              <a:buClr>
                <a:srgbClr val="FFFFFF"/>
              </a:buClr>
              <a:buSzPts val="1400"/>
              <a:buNone/>
              <a:defRPr>
                <a:solidFill>
                  <a:srgbClr val="FFFFFF"/>
                </a:solidFill>
              </a:defRPr>
            </a:lvl9pPr>
          </a:lstStyle>
          <a:p>
            <a:endParaRPr/>
          </a:p>
        </p:txBody>
      </p:sp>
      <p:sp>
        <p:nvSpPr>
          <p:cNvPr id="663" name="Google Shape;663;p107"/>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107"/>
          <p:cNvSpPr/>
          <p:nvPr/>
        </p:nvSpPr>
        <p:spPr>
          <a:xfrm>
            <a:off x="8333075" y="9967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107"/>
          <p:cNvSpPr/>
          <p:nvPr/>
        </p:nvSpPr>
        <p:spPr>
          <a:xfrm>
            <a:off x="8214150" y="9166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107"/>
          <p:cNvSpPr/>
          <p:nvPr/>
        </p:nvSpPr>
        <p:spPr>
          <a:xfrm>
            <a:off x="580875" y="-12"/>
            <a:ext cx="262500" cy="2625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107"/>
          <p:cNvSpPr/>
          <p:nvPr/>
        </p:nvSpPr>
        <p:spPr>
          <a:xfrm>
            <a:off x="6950800" y="322250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107"/>
          <p:cNvSpPr txBox="1">
            <a:spLocks noGrp="1"/>
          </p:cNvSpPr>
          <p:nvPr>
            <p:ph type="title" idx="6"/>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six columns">
  <p:cSld name="BLANK_1_1_1_1_1">
    <p:bg>
      <p:bgPr>
        <a:solidFill>
          <a:schemeClr val="dk1"/>
        </a:solidFill>
        <a:effectLst/>
      </p:bgPr>
    </p:bg>
    <p:spTree>
      <p:nvGrpSpPr>
        <p:cNvPr id="1" name="Shape 669"/>
        <p:cNvGrpSpPr/>
        <p:nvPr/>
      </p:nvGrpSpPr>
      <p:grpSpPr>
        <a:xfrm>
          <a:off x="0" y="0"/>
          <a:ext cx="0" cy="0"/>
          <a:chOff x="0" y="0"/>
          <a:chExt cx="0" cy="0"/>
        </a:xfrm>
      </p:grpSpPr>
      <p:sp>
        <p:nvSpPr>
          <p:cNvPr id="670" name="Google Shape;670;p108"/>
          <p:cNvSpPr txBox="1">
            <a:spLocks noGrp="1"/>
          </p:cNvSpPr>
          <p:nvPr>
            <p:ph type="subTitle" idx="1"/>
          </p:nvPr>
        </p:nvSpPr>
        <p:spPr>
          <a:xfrm>
            <a:off x="615675" y="2385500"/>
            <a:ext cx="19935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71" name="Google Shape;671;p108"/>
          <p:cNvSpPr txBox="1">
            <a:spLocks noGrp="1"/>
          </p:cNvSpPr>
          <p:nvPr>
            <p:ph type="subTitle" idx="2"/>
          </p:nvPr>
        </p:nvSpPr>
        <p:spPr>
          <a:xfrm>
            <a:off x="3252475" y="2385500"/>
            <a:ext cx="19935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72" name="Google Shape;672;p108"/>
          <p:cNvSpPr txBox="1">
            <a:spLocks noGrp="1"/>
          </p:cNvSpPr>
          <p:nvPr>
            <p:ph type="subTitle" idx="3"/>
          </p:nvPr>
        </p:nvSpPr>
        <p:spPr>
          <a:xfrm>
            <a:off x="615675" y="4170050"/>
            <a:ext cx="19935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73" name="Google Shape;673;p108"/>
          <p:cNvSpPr txBox="1">
            <a:spLocks noGrp="1"/>
          </p:cNvSpPr>
          <p:nvPr>
            <p:ph type="subTitle" idx="4"/>
          </p:nvPr>
        </p:nvSpPr>
        <p:spPr>
          <a:xfrm>
            <a:off x="3252475" y="4170050"/>
            <a:ext cx="19935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4" name="Google Shape;674;p108"/>
          <p:cNvSpPr txBox="1">
            <a:spLocks noGrp="1"/>
          </p:cNvSpPr>
          <p:nvPr>
            <p:ph type="subTitle" idx="5"/>
          </p:nvPr>
        </p:nvSpPr>
        <p:spPr>
          <a:xfrm>
            <a:off x="5903675" y="2385500"/>
            <a:ext cx="19935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75" name="Google Shape;675;p108"/>
          <p:cNvSpPr txBox="1">
            <a:spLocks noGrp="1"/>
          </p:cNvSpPr>
          <p:nvPr>
            <p:ph type="subTitle" idx="6"/>
          </p:nvPr>
        </p:nvSpPr>
        <p:spPr>
          <a:xfrm>
            <a:off x="5903675" y="4170050"/>
            <a:ext cx="19935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76" name="Google Shape;676;p108"/>
          <p:cNvSpPr/>
          <p:nvPr/>
        </p:nvSpPr>
        <p:spPr>
          <a:xfrm>
            <a:off x="7267575" y="-83505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108"/>
          <p:cNvSpPr/>
          <p:nvPr/>
        </p:nvSpPr>
        <p:spPr>
          <a:xfrm rot="5400000">
            <a:off x="7723972" y="463681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108"/>
          <p:cNvSpPr/>
          <p:nvPr/>
        </p:nvSpPr>
        <p:spPr>
          <a:xfrm rot="5400000">
            <a:off x="7986472" y="451789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108"/>
          <p:cNvSpPr txBox="1">
            <a:spLocks noGrp="1"/>
          </p:cNvSpPr>
          <p:nvPr>
            <p:ph type="title"/>
          </p:nvPr>
        </p:nvSpPr>
        <p:spPr>
          <a:xfrm>
            <a:off x="615675" y="2017850"/>
            <a:ext cx="1993500" cy="4149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680" name="Google Shape;680;p108"/>
          <p:cNvSpPr txBox="1">
            <a:spLocks noGrp="1"/>
          </p:cNvSpPr>
          <p:nvPr>
            <p:ph type="title" idx="7"/>
          </p:nvPr>
        </p:nvSpPr>
        <p:spPr>
          <a:xfrm>
            <a:off x="3252475" y="2017850"/>
            <a:ext cx="1993500" cy="4149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681" name="Google Shape;681;p108"/>
          <p:cNvSpPr txBox="1">
            <a:spLocks noGrp="1"/>
          </p:cNvSpPr>
          <p:nvPr>
            <p:ph type="title" idx="8"/>
          </p:nvPr>
        </p:nvSpPr>
        <p:spPr>
          <a:xfrm>
            <a:off x="615675" y="3788950"/>
            <a:ext cx="1993500" cy="453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682" name="Google Shape;682;p108"/>
          <p:cNvSpPr txBox="1">
            <a:spLocks noGrp="1"/>
          </p:cNvSpPr>
          <p:nvPr>
            <p:ph type="title" idx="9"/>
          </p:nvPr>
        </p:nvSpPr>
        <p:spPr>
          <a:xfrm>
            <a:off x="3252475" y="3788950"/>
            <a:ext cx="1993500" cy="453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683" name="Google Shape;683;p108"/>
          <p:cNvSpPr txBox="1">
            <a:spLocks noGrp="1"/>
          </p:cNvSpPr>
          <p:nvPr>
            <p:ph type="title" idx="13"/>
          </p:nvPr>
        </p:nvSpPr>
        <p:spPr>
          <a:xfrm>
            <a:off x="5903675" y="2017850"/>
            <a:ext cx="1993500" cy="4149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684" name="Google Shape;684;p108"/>
          <p:cNvSpPr txBox="1">
            <a:spLocks noGrp="1"/>
          </p:cNvSpPr>
          <p:nvPr>
            <p:ph type="title" idx="14"/>
          </p:nvPr>
        </p:nvSpPr>
        <p:spPr>
          <a:xfrm>
            <a:off x="5903675" y="3788950"/>
            <a:ext cx="1993500" cy="453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685" name="Google Shape;685;p108"/>
          <p:cNvSpPr txBox="1">
            <a:spLocks noGrp="1"/>
          </p:cNvSpPr>
          <p:nvPr>
            <p:ph type="title" idx="15"/>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Numbers and text ">
  <p:cSld name="BLANK_1_1_1_1_1_1">
    <p:bg>
      <p:bgPr>
        <a:solidFill>
          <a:schemeClr val="lt1"/>
        </a:solidFill>
        <a:effectLst/>
      </p:bgPr>
    </p:bg>
    <p:spTree>
      <p:nvGrpSpPr>
        <p:cNvPr id="1" name="Shape 686"/>
        <p:cNvGrpSpPr/>
        <p:nvPr/>
      </p:nvGrpSpPr>
      <p:grpSpPr>
        <a:xfrm>
          <a:off x="0" y="0"/>
          <a:ext cx="0" cy="0"/>
          <a:chOff x="0" y="0"/>
          <a:chExt cx="0" cy="0"/>
        </a:xfrm>
      </p:grpSpPr>
      <p:sp>
        <p:nvSpPr>
          <p:cNvPr id="687" name="Google Shape;687;p109"/>
          <p:cNvSpPr/>
          <p:nvPr/>
        </p:nvSpPr>
        <p:spPr>
          <a:xfrm>
            <a:off x="6821875" y="3282750"/>
            <a:ext cx="2956200" cy="2956200"/>
          </a:xfrm>
          <a:prstGeom prst="donut">
            <a:avLst>
              <a:gd name="adj" fmla="val 25000"/>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109"/>
          <p:cNvSpPr/>
          <p:nvPr/>
        </p:nvSpPr>
        <p:spPr>
          <a:xfrm>
            <a:off x="-874101" y="-288325"/>
            <a:ext cx="4087800" cy="4087800"/>
          </a:xfrm>
          <a:prstGeom prst="donut">
            <a:avLst>
              <a:gd name="adj" fmla="val 18047"/>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109"/>
          <p:cNvSpPr txBox="1">
            <a:spLocks noGrp="1"/>
          </p:cNvSpPr>
          <p:nvPr>
            <p:ph type="title"/>
          </p:nvPr>
        </p:nvSpPr>
        <p:spPr>
          <a:xfrm>
            <a:off x="1284000" y="435225"/>
            <a:ext cx="6576000" cy="82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7000"/>
              <a:buNone/>
              <a:defRPr sz="6000">
                <a:solidFill>
                  <a:schemeClr val="dk2"/>
                </a:solidFill>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690" name="Google Shape;690;p109"/>
          <p:cNvSpPr txBox="1">
            <a:spLocks noGrp="1"/>
          </p:cNvSpPr>
          <p:nvPr>
            <p:ph type="subTitle" idx="1"/>
          </p:nvPr>
        </p:nvSpPr>
        <p:spPr>
          <a:xfrm>
            <a:off x="1284000" y="1293650"/>
            <a:ext cx="65760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1" name="Google Shape;691;p109"/>
          <p:cNvSpPr txBox="1">
            <a:spLocks noGrp="1"/>
          </p:cNvSpPr>
          <p:nvPr>
            <p:ph type="title" idx="2"/>
          </p:nvPr>
        </p:nvSpPr>
        <p:spPr>
          <a:xfrm>
            <a:off x="1284000" y="1943750"/>
            <a:ext cx="6576000" cy="82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7000"/>
              <a:buNone/>
              <a:defRPr sz="6000">
                <a:solidFill>
                  <a:schemeClr val="dk2"/>
                </a:solidFill>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692" name="Google Shape;692;p109"/>
          <p:cNvSpPr txBox="1">
            <a:spLocks noGrp="1"/>
          </p:cNvSpPr>
          <p:nvPr>
            <p:ph type="subTitle" idx="3"/>
          </p:nvPr>
        </p:nvSpPr>
        <p:spPr>
          <a:xfrm>
            <a:off x="1284000" y="2802175"/>
            <a:ext cx="65760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3" name="Google Shape;693;p109"/>
          <p:cNvSpPr txBox="1">
            <a:spLocks noGrp="1"/>
          </p:cNvSpPr>
          <p:nvPr>
            <p:ph type="title" idx="4"/>
          </p:nvPr>
        </p:nvSpPr>
        <p:spPr>
          <a:xfrm>
            <a:off x="1284000" y="3452288"/>
            <a:ext cx="6576000" cy="82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7000"/>
              <a:buNone/>
              <a:defRPr sz="6000">
                <a:solidFill>
                  <a:schemeClr val="dk2"/>
                </a:solidFill>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694" name="Google Shape;694;p109"/>
          <p:cNvSpPr txBox="1">
            <a:spLocks noGrp="1"/>
          </p:cNvSpPr>
          <p:nvPr>
            <p:ph type="subTitle" idx="5"/>
          </p:nvPr>
        </p:nvSpPr>
        <p:spPr>
          <a:xfrm>
            <a:off x="1284000" y="4310713"/>
            <a:ext cx="65760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5" name="Google Shape;695;p109"/>
          <p:cNvSpPr/>
          <p:nvPr/>
        </p:nvSpPr>
        <p:spPr>
          <a:xfrm>
            <a:off x="7532850" y="51807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109"/>
          <p:cNvSpPr/>
          <p:nvPr/>
        </p:nvSpPr>
        <p:spPr>
          <a:xfrm>
            <a:off x="7452750" y="3606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Numbers and text 1">
  <p:cSld name="BLANK_1_1_1_1_1_1_3">
    <p:bg>
      <p:bgPr>
        <a:solidFill>
          <a:schemeClr val="dk1"/>
        </a:solidFill>
        <a:effectLst/>
      </p:bgPr>
    </p:bg>
    <p:spTree>
      <p:nvGrpSpPr>
        <p:cNvPr id="1" name="Shape 697"/>
        <p:cNvGrpSpPr/>
        <p:nvPr/>
      </p:nvGrpSpPr>
      <p:grpSpPr>
        <a:xfrm>
          <a:off x="0" y="0"/>
          <a:ext cx="0" cy="0"/>
          <a:chOff x="0" y="0"/>
          <a:chExt cx="0" cy="0"/>
        </a:xfrm>
      </p:grpSpPr>
      <p:sp>
        <p:nvSpPr>
          <p:cNvPr id="698" name="Google Shape;698;p110"/>
          <p:cNvSpPr/>
          <p:nvPr/>
        </p:nvSpPr>
        <p:spPr>
          <a:xfrm rot="7878714">
            <a:off x="-1605131" y="2542027"/>
            <a:ext cx="5250110" cy="525011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110"/>
          <p:cNvSpPr/>
          <p:nvPr/>
        </p:nvSpPr>
        <p:spPr>
          <a:xfrm rot="7878572">
            <a:off x="6356833" y="-530958"/>
            <a:ext cx="2956250" cy="295625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110"/>
          <p:cNvSpPr txBox="1">
            <a:spLocks noGrp="1"/>
          </p:cNvSpPr>
          <p:nvPr>
            <p:ph type="title"/>
          </p:nvPr>
        </p:nvSpPr>
        <p:spPr>
          <a:xfrm>
            <a:off x="715225" y="435225"/>
            <a:ext cx="3759300" cy="82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7000"/>
              <a:buNone/>
              <a:defRPr sz="7000">
                <a:solidFill>
                  <a:schemeClr val="dk2"/>
                </a:solidFill>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701" name="Google Shape;701;p110"/>
          <p:cNvSpPr txBox="1">
            <a:spLocks noGrp="1"/>
          </p:cNvSpPr>
          <p:nvPr>
            <p:ph type="subTitle" idx="1"/>
          </p:nvPr>
        </p:nvSpPr>
        <p:spPr>
          <a:xfrm>
            <a:off x="715225" y="1293650"/>
            <a:ext cx="37593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2" name="Google Shape;702;p110"/>
          <p:cNvSpPr txBox="1">
            <a:spLocks noGrp="1"/>
          </p:cNvSpPr>
          <p:nvPr>
            <p:ph type="title" idx="2"/>
          </p:nvPr>
        </p:nvSpPr>
        <p:spPr>
          <a:xfrm>
            <a:off x="2594725" y="1943750"/>
            <a:ext cx="3961500" cy="82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7000"/>
              <a:buNone/>
              <a:defRPr sz="7000">
                <a:solidFill>
                  <a:schemeClr val="dk2"/>
                </a:solidFill>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703" name="Google Shape;703;p110"/>
          <p:cNvSpPr txBox="1">
            <a:spLocks noGrp="1"/>
          </p:cNvSpPr>
          <p:nvPr>
            <p:ph type="subTitle" idx="3"/>
          </p:nvPr>
        </p:nvSpPr>
        <p:spPr>
          <a:xfrm>
            <a:off x="2594725" y="2802175"/>
            <a:ext cx="39615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110"/>
          <p:cNvSpPr txBox="1">
            <a:spLocks noGrp="1"/>
          </p:cNvSpPr>
          <p:nvPr>
            <p:ph type="title" idx="4"/>
          </p:nvPr>
        </p:nvSpPr>
        <p:spPr>
          <a:xfrm>
            <a:off x="4669650" y="3452300"/>
            <a:ext cx="3759300" cy="82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7000"/>
              <a:buNone/>
              <a:defRPr sz="7000">
                <a:solidFill>
                  <a:schemeClr val="dk2"/>
                </a:solidFill>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705" name="Google Shape;705;p110"/>
          <p:cNvSpPr txBox="1">
            <a:spLocks noGrp="1"/>
          </p:cNvSpPr>
          <p:nvPr>
            <p:ph type="subTitle" idx="5"/>
          </p:nvPr>
        </p:nvSpPr>
        <p:spPr>
          <a:xfrm>
            <a:off x="4669650" y="4310725"/>
            <a:ext cx="37593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6" name="Google Shape;706;p110"/>
          <p:cNvSpPr/>
          <p:nvPr/>
        </p:nvSpPr>
        <p:spPr>
          <a:xfrm rot="10800000">
            <a:off x="5637358" y="718124"/>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110"/>
          <p:cNvSpPr/>
          <p:nvPr/>
        </p:nvSpPr>
        <p:spPr>
          <a:xfrm rot="10800000">
            <a:off x="5899858" y="1057999"/>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Numbers and text 3">
  <p:cSld name="CUSTOM_24">
    <p:spTree>
      <p:nvGrpSpPr>
        <p:cNvPr id="1" name="Shape 708"/>
        <p:cNvGrpSpPr/>
        <p:nvPr/>
      </p:nvGrpSpPr>
      <p:grpSpPr>
        <a:xfrm>
          <a:off x="0" y="0"/>
          <a:ext cx="0" cy="0"/>
          <a:chOff x="0" y="0"/>
          <a:chExt cx="0" cy="0"/>
        </a:xfrm>
      </p:grpSpPr>
      <p:sp>
        <p:nvSpPr>
          <p:cNvPr id="709" name="Google Shape;709;p111"/>
          <p:cNvSpPr/>
          <p:nvPr/>
        </p:nvSpPr>
        <p:spPr>
          <a:xfrm>
            <a:off x="7761450" y="452490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111"/>
          <p:cNvSpPr/>
          <p:nvPr/>
        </p:nvSpPr>
        <p:spPr>
          <a:xfrm>
            <a:off x="7452750" y="3606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111"/>
          <p:cNvSpPr/>
          <p:nvPr/>
        </p:nvSpPr>
        <p:spPr>
          <a:xfrm>
            <a:off x="8708350" y="2857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111"/>
          <p:cNvSpPr txBox="1">
            <a:spLocks noGrp="1"/>
          </p:cNvSpPr>
          <p:nvPr>
            <p:ph type="subTitle" idx="1"/>
          </p:nvPr>
        </p:nvSpPr>
        <p:spPr>
          <a:xfrm>
            <a:off x="1156725" y="3566200"/>
            <a:ext cx="15585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3" name="Google Shape;713;p111"/>
          <p:cNvSpPr txBox="1">
            <a:spLocks noGrp="1"/>
          </p:cNvSpPr>
          <p:nvPr>
            <p:ph type="subTitle" idx="2"/>
          </p:nvPr>
        </p:nvSpPr>
        <p:spPr>
          <a:xfrm>
            <a:off x="3792875" y="3566200"/>
            <a:ext cx="15585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4" name="Google Shape;714;p111"/>
          <p:cNvSpPr txBox="1">
            <a:spLocks noGrp="1"/>
          </p:cNvSpPr>
          <p:nvPr>
            <p:ph type="subTitle" idx="3"/>
          </p:nvPr>
        </p:nvSpPr>
        <p:spPr>
          <a:xfrm>
            <a:off x="6429175" y="3566200"/>
            <a:ext cx="15585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5" name="Google Shape;715;p111"/>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111"/>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717" name="Google Shape;717;p111"/>
          <p:cNvSpPr txBox="1">
            <a:spLocks noGrp="1"/>
          </p:cNvSpPr>
          <p:nvPr>
            <p:ph type="title" idx="4"/>
          </p:nvPr>
        </p:nvSpPr>
        <p:spPr>
          <a:xfrm>
            <a:off x="720575" y="3195725"/>
            <a:ext cx="2441400" cy="527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718" name="Google Shape;718;p111"/>
          <p:cNvSpPr txBox="1">
            <a:spLocks noGrp="1"/>
          </p:cNvSpPr>
          <p:nvPr>
            <p:ph type="title" idx="5"/>
          </p:nvPr>
        </p:nvSpPr>
        <p:spPr>
          <a:xfrm>
            <a:off x="3357550" y="3195725"/>
            <a:ext cx="2441400" cy="527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719" name="Google Shape;719;p111"/>
          <p:cNvSpPr txBox="1">
            <a:spLocks noGrp="1"/>
          </p:cNvSpPr>
          <p:nvPr>
            <p:ph type="title" idx="6"/>
          </p:nvPr>
        </p:nvSpPr>
        <p:spPr>
          <a:xfrm>
            <a:off x="5994525" y="3195725"/>
            <a:ext cx="2441400" cy="527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2">
  <p:cSld name="CUSTOM_25">
    <p:spTree>
      <p:nvGrpSpPr>
        <p:cNvPr id="1" name="Shape 720"/>
        <p:cNvGrpSpPr/>
        <p:nvPr/>
      </p:nvGrpSpPr>
      <p:grpSpPr>
        <a:xfrm>
          <a:off x="0" y="0"/>
          <a:ext cx="0" cy="0"/>
          <a:chOff x="0" y="0"/>
          <a:chExt cx="0" cy="0"/>
        </a:xfrm>
      </p:grpSpPr>
      <p:sp>
        <p:nvSpPr>
          <p:cNvPr id="721" name="Google Shape;721;p112"/>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112"/>
          <p:cNvSpPr/>
          <p:nvPr/>
        </p:nvSpPr>
        <p:spPr>
          <a:xfrm>
            <a:off x="188375" y="422062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112"/>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3">
  <p:cSld name="CUSTOM_28">
    <p:spTree>
      <p:nvGrpSpPr>
        <p:cNvPr id="1" name="Shape 724"/>
        <p:cNvGrpSpPr/>
        <p:nvPr/>
      </p:nvGrpSpPr>
      <p:grpSpPr>
        <a:xfrm>
          <a:off x="0" y="0"/>
          <a:ext cx="0" cy="0"/>
          <a:chOff x="0" y="0"/>
          <a:chExt cx="0" cy="0"/>
        </a:xfrm>
      </p:grpSpPr>
      <p:sp>
        <p:nvSpPr>
          <p:cNvPr id="725" name="Google Shape;725;p113"/>
          <p:cNvSpPr/>
          <p:nvPr/>
        </p:nvSpPr>
        <p:spPr>
          <a:xfrm>
            <a:off x="7267575" y="-89112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113"/>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ext">
  <p:cSld name="CUSTOM_4">
    <p:bg>
      <p:bgPr>
        <a:solidFill>
          <a:schemeClr val="dk1"/>
        </a:solidFill>
        <a:effectLst/>
      </p:bgPr>
    </p:bg>
    <p:spTree>
      <p:nvGrpSpPr>
        <p:cNvPr id="1" name="Shape 727"/>
        <p:cNvGrpSpPr/>
        <p:nvPr/>
      </p:nvGrpSpPr>
      <p:grpSpPr>
        <a:xfrm>
          <a:off x="0" y="0"/>
          <a:ext cx="0" cy="0"/>
          <a:chOff x="0" y="0"/>
          <a:chExt cx="0" cy="0"/>
        </a:xfrm>
      </p:grpSpPr>
      <p:sp>
        <p:nvSpPr>
          <p:cNvPr id="728" name="Google Shape;728;p114"/>
          <p:cNvSpPr/>
          <p:nvPr/>
        </p:nvSpPr>
        <p:spPr>
          <a:xfrm>
            <a:off x="6821875" y="328275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114"/>
          <p:cNvSpPr txBox="1">
            <a:spLocks noGrp="1"/>
          </p:cNvSpPr>
          <p:nvPr>
            <p:ph type="subTitle" idx="1"/>
          </p:nvPr>
        </p:nvSpPr>
        <p:spPr>
          <a:xfrm>
            <a:off x="614730" y="2410325"/>
            <a:ext cx="3414600" cy="1354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0" name="Google Shape;730;p114"/>
          <p:cNvSpPr/>
          <p:nvPr/>
        </p:nvSpPr>
        <p:spPr>
          <a:xfrm rot="10800000">
            <a:off x="3766825" y="4477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114"/>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114"/>
          <p:cNvSpPr txBox="1">
            <a:spLocks noGrp="1"/>
          </p:cNvSpPr>
          <p:nvPr>
            <p:ph type="title"/>
          </p:nvPr>
        </p:nvSpPr>
        <p:spPr>
          <a:xfrm>
            <a:off x="595072" y="1816975"/>
            <a:ext cx="3879300" cy="572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733" name="Google Shape;733;p114"/>
          <p:cNvSpPr/>
          <p:nvPr/>
        </p:nvSpPr>
        <p:spPr>
          <a:xfrm>
            <a:off x="1297750" y="-794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ext 1">
  <p:cSld name="CUSTOM_5">
    <p:bg>
      <p:bgPr>
        <a:solidFill>
          <a:schemeClr val="dk1"/>
        </a:solidFill>
        <a:effectLst/>
      </p:bgPr>
    </p:bg>
    <p:spTree>
      <p:nvGrpSpPr>
        <p:cNvPr id="1" name="Shape 734"/>
        <p:cNvGrpSpPr/>
        <p:nvPr/>
      </p:nvGrpSpPr>
      <p:grpSpPr>
        <a:xfrm>
          <a:off x="0" y="0"/>
          <a:ext cx="0" cy="0"/>
          <a:chOff x="0" y="0"/>
          <a:chExt cx="0" cy="0"/>
        </a:xfrm>
      </p:grpSpPr>
      <p:sp>
        <p:nvSpPr>
          <p:cNvPr id="735" name="Google Shape;735;p115"/>
          <p:cNvSpPr/>
          <p:nvPr/>
        </p:nvSpPr>
        <p:spPr>
          <a:xfrm rot="10800000">
            <a:off x="643875" y="3121800"/>
            <a:ext cx="5250000" cy="52500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115"/>
          <p:cNvSpPr/>
          <p:nvPr/>
        </p:nvSpPr>
        <p:spPr>
          <a:xfrm rot="10800000">
            <a:off x="8361025" y="3368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115"/>
          <p:cNvSpPr txBox="1">
            <a:spLocks noGrp="1"/>
          </p:cNvSpPr>
          <p:nvPr>
            <p:ph type="subTitle" idx="1"/>
          </p:nvPr>
        </p:nvSpPr>
        <p:spPr>
          <a:xfrm>
            <a:off x="4581970" y="2410325"/>
            <a:ext cx="3414600" cy="1354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8" name="Google Shape;738;p115"/>
          <p:cNvSpPr/>
          <p:nvPr/>
        </p:nvSpPr>
        <p:spPr>
          <a:xfrm>
            <a:off x="7311725" y="-113040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115"/>
          <p:cNvSpPr txBox="1">
            <a:spLocks noGrp="1"/>
          </p:cNvSpPr>
          <p:nvPr>
            <p:ph type="title"/>
          </p:nvPr>
        </p:nvSpPr>
        <p:spPr>
          <a:xfrm>
            <a:off x="4581975" y="1656224"/>
            <a:ext cx="37173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ext 2">
  <p:cSld name="CUSTOM_9">
    <p:bg>
      <p:bgPr>
        <a:solidFill>
          <a:schemeClr val="dk1"/>
        </a:solidFill>
        <a:effectLst/>
      </p:bgPr>
    </p:bg>
    <p:spTree>
      <p:nvGrpSpPr>
        <p:cNvPr id="1" name="Shape 740"/>
        <p:cNvGrpSpPr/>
        <p:nvPr/>
      </p:nvGrpSpPr>
      <p:grpSpPr>
        <a:xfrm>
          <a:off x="0" y="0"/>
          <a:ext cx="0" cy="0"/>
          <a:chOff x="0" y="0"/>
          <a:chExt cx="0" cy="0"/>
        </a:xfrm>
      </p:grpSpPr>
      <p:sp>
        <p:nvSpPr>
          <p:cNvPr id="741" name="Google Shape;741;p116"/>
          <p:cNvSpPr txBox="1">
            <a:spLocks noGrp="1"/>
          </p:cNvSpPr>
          <p:nvPr>
            <p:ph type="subTitle" idx="1"/>
          </p:nvPr>
        </p:nvSpPr>
        <p:spPr>
          <a:xfrm>
            <a:off x="5890000" y="1358000"/>
            <a:ext cx="2538600" cy="4203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2pPr>
            <a:lvl3pPr lvl="2"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3pPr>
            <a:lvl4pPr lvl="3"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4pPr>
            <a:lvl5pPr lvl="4"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5pPr>
            <a:lvl6pPr lvl="5"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6pPr>
            <a:lvl7pPr lvl="6"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7pPr>
            <a:lvl8pPr lvl="7"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8pPr>
            <a:lvl9pPr lvl="8"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9pPr>
          </a:lstStyle>
          <a:p>
            <a:endParaRPr/>
          </a:p>
        </p:txBody>
      </p:sp>
      <p:sp>
        <p:nvSpPr>
          <p:cNvPr id="742" name="Google Shape;742;p116"/>
          <p:cNvSpPr txBox="1">
            <a:spLocks noGrp="1"/>
          </p:cNvSpPr>
          <p:nvPr>
            <p:ph type="subTitle" idx="2"/>
          </p:nvPr>
        </p:nvSpPr>
        <p:spPr>
          <a:xfrm>
            <a:off x="5890125" y="1778288"/>
            <a:ext cx="2538600" cy="52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43" name="Google Shape;743;p116"/>
          <p:cNvSpPr/>
          <p:nvPr/>
        </p:nvSpPr>
        <p:spPr>
          <a:xfrm>
            <a:off x="6821875" y="3282750"/>
            <a:ext cx="2956200" cy="2956200"/>
          </a:xfrm>
          <a:prstGeom prst="donut">
            <a:avLst>
              <a:gd name="adj" fmla="val 49873"/>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116"/>
          <p:cNvSpPr/>
          <p:nvPr/>
        </p:nvSpPr>
        <p:spPr>
          <a:xfrm rot="-5400000">
            <a:off x="8647375" y="149522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116"/>
          <p:cNvSpPr/>
          <p:nvPr/>
        </p:nvSpPr>
        <p:spPr>
          <a:xfrm rot="-5400000">
            <a:off x="-76200" y="65090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116"/>
          <p:cNvSpPr txBox="1">
            <a:spLocks noGrp="1"/>
          </p:cNvSpPr>
          <p:nvPr>
            <p:ph type="subTitle" idx="3"/>
          </p:nvPr>
        </p:nvSpPr>
        <p:spPr>
          <a:xfrm>
            <a:off x="5890000" y="2301800"/>
            <a:ext cx="2538600" cy="4203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2pPr>
            <a:lvl3pPr lvl="2"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3pPr>
            <a:lvl4pPr lvl="3"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4pPr>
            <a:lvl5pPr lvl="4"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5pPr>
            <a:lvl6pPr lvl="5"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6pPr>
            <a:lvl7pPr lvl="6"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7pPr>
            <a:lvl8pPr lvl="7"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8pPr>
            <a:lvl9pPr lvl="8"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9pPr>
          </a:lstStyle>
          <a:p>
            <a:endParaRPr/>
          </a:p>
        </p:txBody>
      </p:sp>
      <p:sp>
        <p:nvSpPr>
          <p:cNvPr id="747" name="Google Shape;747;p116"/>
          <p:cNvSpPr txBox="1">
            <a:spLocks noGrp="1"/>
          </p:cNvSpPr>
          <p:nvPr>
            <p:ph type="subTitle" idx="4"/>
          </p:nvPr>
        </p:nvSpPr>
        <p:spPr>
          <a:xfrm>
            <a:off x="5890125" y="2722088"/>
            <a:ext cx="2538600" cy="52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48" name="Google Shape;748;p116"/>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ext 3">
  <p:cSld name="CUSTOM_10">
    <p:bg>
      <p:bgPr>
        <a:solidFill>
          <a:schemeClr val="dk1"/>
        </a:solidFill>
        <a:effectLst/>
      </p:bgPr>
    </p:bg>
    <p:spTree>
      <p:nvGrpSpPr>
        <p:cNvPr id="1" name="Shape 749"/>
        <p:cNvGrpSpPr/>
        <p:nvPr/>
      </p:nvGrpSpPr>
      <p:grpSpPr>
        <a:xfrm>
          <a:off x="0" y="0"/>
          <a:ext cx="0" cy="0"/>
          <a:chOff x="0" y="0"/>
          <a:chExt cx="0" cy="0"/>
        </a:xfrm>
      </p:grpSpPr>
      <p:sp>
        <p:nvSpPr>
          <p:cNvPr id="750" name="Google Shape;750;p117"/>
          <p:cNvSpPr/>
          <p:nvPr/>
        </p:nvSpPr>
        <p:spPr>
          <a:xfrm>
            <a:off x="-1409729" y="1671900"/>
            <a:ext cx="5256300" cy="5256300"/>
          </a:xfrm>
          <a:prstGeom prst="donut">
            <a:avLst>
              <a:gd name="adj" fmla="val 1804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117"/>
          <p:cNvSpPr txBox="1">
            <a:spLocks noGrp="1"/>
          </p:cNvSpPr>
          <p:nvPr>
            <p:ph type="subTitle" idx="1"/>
          </p:nvPr>
        </p:nvSpPr>
        <p:spPr>
          <a:xfrm>
            <a:off x="5993675" y="1802850"/>
            <a:ext cx="2540100" cy="713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2500"/>
              <a:buFont typeface="Poppins Medium"/>
              <a:buNone/>
              <a:defRPr/>
            </a:lvl1pPr>
            <a:lvl2pPr lvl="1"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752" name="Google Shape;752;p117"/>
          <p:cNvSpPr txBox="1">
            <a:spLocks noGrp="1"/>
          </p:cNvSpPr>
          <p:nvPr>
            <p:ph type="subTitle" idx="2"/>
          </p:nvPr>
        </p:nvSpPr>
        <p:spPr>
          <a:xfrm>
            <a:off x="4579225" y="2408675"/>
            <a:ext cx="3954600" cy="506100"/>
          </a:xfrm>
          <a:prstGeom prst="rect">
            <a:avLst/>
          </a:prstGeom>
          <a:noFill/>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400"/>
              <a:buNone/>
              <a:defRPr sz="2500">
                <a:solidFill>
                  <a:schemeClr val="lt1"/>
                </a:solidFill>
                <a:latin typeface="Poppins Medium"/>
                <a:ea typeface="Poppins Medium"/>
                <a:cs typeface="Poppins Medium"/>
                <a:sym typeface="Poppins Medium"/>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753" name="Google Shape;753;p117"/>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117"/>
          <p:cNvSpPr/>
          <p:nvPr/>
        </p:nvSpPr>
        <p:spPr>
          <a:xfrm>
            <a:off x="4038100" y="4477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117"/>
          <p:cNvSpPr txBox="1">
            <a:spLocks noGrp="1"/>
          </p:cNvSpPr>
          <p:nvPr>
            <p:ph type="subTitle" idx="3"/>
          </p:nvPr>
        </p:nvSpPr>
        <p:spPr>
          <a:xfrm>
            <a:off x="5993725" y="3403050"/>
            <a:ext cx="2540100" cy="713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2500"/>
              <a:buFont typeface="Poppins Medium"/>
              <a:buNone/>
              <a:defRPr/>
            </a:lvl1pPr>
            <a:lvl2pPr lvl="1"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756" name="Google Shape;756;p117"/>
          <p:cNvSpPr txBox="1">
            <a:spLocks noGrp="1"/>
          </p:cNvSpPr>
          <p:nvPr>
            <p:ph type="subTitle" idx="4"/>
          </p:nvPr>
        </p:nvSpPr>
        <p:spPr>
          <a:xfrm>
            <a:off x="4579225" y="4008875"/>
            <a:ext cx="3954600" cy="506100"/>
          </a:xfrm>
          <a:prstGeom prst="rect">
            <a:avLst/>
          </a:prstGeom>
          <a:noFill/>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400"/>
              <a:buNone/>
              <a:defRPr sz="2500">
                <a:solidFill>
                  <a:schemeClr val="lt1"/>
                </a:solidFill>
                <a:latin typeface="Poppins Medium"/>
                <a:ea typeface="Poppins Medium"/>
                <a:cs typeface="Poppins Medium"/>
                <a:sym typeface="Poppins Medium"/>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757" name="Google Shape;757;p117"/>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ext 5">
  <p:cSld name="CUSTOM_18">
    <p:bg>
      <p:bgPr>
        <a:solidFill>
          <a:schemeClr val="lt1"/>
        </a:solidFill>
        <a:effectLst/>
      </p:bgPr>
    </p:bg>
    <p:spTree>
      <p:nvGrpSpPr>
        <p:cNvPr id="1" name="Shape 758"/>
        <p:cNvGrpSpPr/>
        <p:nvPr/>
      </p:nvGrpSpPr>
      <p:grpSpPr>
        <a:xfrm>
          <a:off x="0" y="0"/>
          <a:ext cx="0" cy="0"/>
          <a:chOff x="0" y="0"/>
          <a:chExt cx="0" cy="0"/>
        </a:xfrm>
      </p:grpSpPr>
      <p:sp>
        <p:nvSpPr>
          <p:cNvPr id="759" name="Google Shape;759;p118"/>
          <p:cNvSpPr/>
          <p:nvPr/>
        </p:nvSpPr>
        <p:spPr>
          <a:xfrm rot="-2921286">
            <a:off x="5039054" y="-1672563"/>
            <a:ext cx="5250110" cy="525011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118"/>
          <p:cNvSpPr/>
          <p:nvPr/>
        </p:nvSpPr>
        <p:spPr>
          <a:xfrm rot="-2921428">
            <a:off x="-763026" y="2876732"/>
            <a:ext cx="2956250" cy="2956250"/>
          </a:xfrm>
          <a:prstGeom prst="donut">
            <a:avLst>
              <a:gd name="adj" fmla="val 25000"/>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118"/>
          <p:cNvSpPr txBox="1">
            <a:spLocks noGrp="1"/>
          </p:cNvSpPr>
          <p:nvPr>
            <p:ph type="title"/>
          </p:nvPr>
        </p:nvSpPr>
        <p:spPr>
          <a:xfrm>
            <a:off x="1806000" y="1342088"/>
            <a:ext cx="5836800" cy="1686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700"/>
              <a:buNone/>
              <a:defRPr sz="11000">
                <a:solidFill>
                  <a:schemeClr val="dk2"/>
                </a:solidFill>
              </a:defRPr>
            </a:lvl1pPr>
            <a:lvl2pPr lvl="1" algn="l" rtl="0">
              <a:lnSpc>
                <a:spcPct val="100000"/>
              </a:lnSpc>
              <a:spcBef>
                <a:spcPts val="0"/>
              </a:spcBef>
              <a:spcAft>
                <a:spcPts val="0"/>
              </a:spcAft>
              <a:buClr>
                <a:schemeClr val="dk2"/>
              </a:buClr>
              <a:buSzPts val="3500"/>
              <a:buNone/>
              <a:defRPr>
                <a:solidFill>
                  <a:schemeClr val="dk2"/>
                </a:solidFill>
              </a:defRPr>
            </a:lvl2pPr>
            <a:lvl3pPr lvl="2" algn="l" rtl="0">
              <a:lnSpc>
                <a:spcPct val="100000"/>
              </a:lnSpc>
              <a:spcBef>
                <a:spcPts val="0"/>
              </a:spcBef>
              <a:spcAft>
                <a:spcPts val="0"/>
              </a:spcAft>
              <a:buClr>
                <a:schemeClr val="dk2"/>
              </a:buClr>
              <a:buSzPts val="3500"/>
              <a:buNone/>
              <a:defRPr>
                <a:solidFill>
                  <a:schemeClr val="dk2"/>
                </a:solidFill>
              </a:defRPr>
            </a:lvl3pPr>
            <a:lvl4pPr lvl="3" algn="l" rtl="0">
              <a:lnSpc>
                <a:spcPct val="100000"/>
              </a:lnSpc>
              <a:spcBef>
                <a:spcPts val="0"/>
              </a:spcBef>
              <a:spcAft>
                <a:spcPts val="0"/>
              </a:spcAft>
              <a:buClr>
                <a:schemeClr val="dk2"/>
              </a:buClr>
              <a:buSzPts val="3500"/>
              <a:buNone/>
              <a:defRPr>
                <a:solidFill>
                  <a:schemeClr val="dk2"/>
                </a:solidFill>
              </a:defRPr>
            </a:lvl4pPr>
            <a:lvl5pPr lvl="4" algn="l" rtl="0">
              <a:lnSpc>
                <a:spcPct val="100000"/>
              </a:lnSpc>
              <a:spcBef>
                <a:spcPts val="0"/>
              </a:spcBef>
              <a:spcAft>
                <a:spcPts val="0"/>
              </a:spcAft>
              <a:buClr>
                <a:schemeClr val="dk2"/>
              </a:buClr>
              <a:buSzPts val="3500"/>
              <a:buNone/>
              <a:defRPr>
                <a:solidFill>
                  <a:schemeClr val="dk2"/>
                </a:solidFill>
              </a:defRPr>
            </a:lvl5pPr>
            <a:lvl6pPr lvl="5" algn="l" rtl="0">
              <a:lnSpc>
                <a:spcPct val="100000"/>
              </a:lnSpc>
              <a:spcBef>
                <a:spcPts val="0"/>
              </a:spcBef>
              <a:spcAft>
                <a:spcPts val="0"/>
              </a:spcAft>
              <a:buClr>
                <a:schemeClr val="dk2"/>
              </a:buClr>
              <a:buSzPts val="3500"/>
              <a:buNone/>
              <a:defRPr>
                <a:solidFill>
                  <a:schemeClr val="dk2"/>
                </a:solidFill>
              </a:defRPr>
            </a:lvl6pPr>
            <a:lvl7pPr lvl="6" algn="l" rtl="0">
              <a:lnSpc>
                <a:spcPct val="100000"/>
              </a:lnSpc>
              <a:spcBef>
                <a:spcPts val="0"/>
              </a:spcBef>
              <a:spcAft>
                <a:spcPts val="0"/>
              </a:spcAft>
              <a:buClr>
                <a:schemeClr val="dk2"/>
              </a:buClr>
              <a:buSzPts val="3500"/>
              <a:buNone/>
              <a:defRPr>
                <a:solidFill>
                  <a:schemeClr val="dk2"/>
                </a:solidFill>
              </a:defRPr>
            </a:lvl7pPr>
            <a:lvl8pPr lvl="7" algn="l" rtl="0">
              <a:lnSpc>
                <a:spcPct val="100000"/>
              </a:lnSpc>
              <a:spcBef>
                <a:spcPts val="0"/>
              </a:spcBef>
              <a:spcAft>
                <a:spcPts val="0"/>
              </a:spcAft>
              <a:buClr>
                <a:schemeClr val="dk2"/>
              </a:buClr>
              <a:buSzPts val="3500"/>
              <a:buNone/>
              <a:defRPr>
                <a:solidFill>
                  <a:schemeClr val="dk2"/>
                </a:solidFill>
              </a:defRPr>
            </a:lvl8pPr>
            <a:lvl9pPr lvl="8" algn="l" rtl="0">
              <a:lnSpc>
                <a:spcPct val="100000"/>
              </a:lnSpc>
              <a:spcBef>
                <a:spcPts val="0"/>
              </a:spcBef>
              <a:spcAft>
                <a:spcPts val="0"/>
              </a:spcAft>
              <a:buClr>
                <a:schemeClr val="dk2"/>
              </a:buClr>
              <a:buSzPts val="3500"/>
              <a:buNone/>
              <a:defRPr>
                <a:solidFill>
                  <a:schemeClr val="dk2"/>
                </a:solidFill>
              </a:defRPr>
            </a:lvl9pPr>
          </a:lstStyle>
          <a:p>
            <a:endParaRPr/>
          </a:p>
        </p:txBody>
      </p:sp>
      <p:sp>
        <p:nvSpPr>
          <p:cNvPr id="762" name="Google Shape;762;p118"/>
          <p:cNvSpPr txBox="1">
            <a:spLocks noGrp="1"/>
          </p:cNvSpPr>
          <p:nvPr>
            <p:ph type="subTitle" idx="1"/>
          </p:nvPr>
        </p:nvSpPr>
        <p:spPr>
          <a:xfrm>
            <a:off x="2039275" y="3284350"/>
            <a:ext cx="5071500" cy="801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63" name="Google Shape;763;p118"/>
          <p:cNvSpPr/>
          <p:nvPr/>
        </p:nvSpPr>
        <p:spPr>
          <a:xfrm>
            <a:off x="408150" y="821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118"/>
          <p:cNvSpPr/>
          <p:nvPr/>
        </p:nvSpPr>
        <p:spPr>
          <a:xfrm>
            <a:off x="5953625" y="45048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118"/>
          <p:cNvSpPr/>
          <p:nvPr/>
        </p:nvSpPr>
        <p:spPr>
          <a:xfrm>
            <a:off x="328050" y="663775"/>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ackground ">
  <p:cSld name="CUSTOM_16">
    <p:bg>
      <p:bgPr>
        <a:solidFill>
          <a:schemeClr val="lt1"/>
        </a:solidFill>
        <a:effectLst/>
      </p:bgPr>
    </p:bg>
    <p:spTree>
      <p:nvGrpSpPr>
        <p:cNvPr id="1" name="Shape 766"/>
        <p:cNvGrpSpPr/>
        <p:nvPr/>
      </p:nvGrpSpPr>
      <p:grpSpPr>
        <a:xfrm>
          <a:off x="0" y="0"/>
          <a:ext cx="0" cy="0"/>
          <a:chOff x="0" y="0"/>
          <a:chExt cx="0" cy="0"/>
        </a:xfrm>
      </p:grpSpPr>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ackground 1">
  <p:cSld name="CUSTOM_17">
    <p:bg>
      <p:bgPr>
        <a:solidFill>
          <a:schemeClr val="dk1"/>
        </a:solidFill>
        <a:effectLst/>
      </p:bgPr>
    </p:bg>
    <p:spTree>
      <p:nvGrpSpPr>
        <p:cNvPr id="1" name="Shape 767"/>
        <p:cNvGrpSpPr/>
        <p:nvPr/>
      </p:nvGrpSpPr>
      <p:grpSpPr>
        <a:xfrm>
          <a:off x="0" y="0"/>
          <a:ext cx="0" cy="0"/>
          <a:chOff x="0" y="0"/>
          <a:chExt cx="0" cy="0"/>
        </a:xfrm>
      </p:grpSpPr>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771"/>
        <p:cNvGrpSpPr/>
        <p:nvPr/>
      </p:nvGrpSpPr>
      <p:grpSpPr>
        <a:xfrm>
          <a:off x="0" y="0"/>
          <a:ext cx="0" cy="0"/>
          <a:chOff x="0" y="0"/>
          <a:chExt cx="0" cy="0"/>
        </a:xfrm>
      </p:grpSpPr>
      <p:sp>
        <p:nvSpPr>
          <p:cNvPr id="772" name="Google Shape;772;p122"/>
          <p:cNvSpPr/>
          <p:nvPr/>
        </p:nvSpPr>
        <p:spPr>
          <a:xfrm>
            <a:off x="-1605329" y="-269625"/>
            <a:ext cx="5256300" cy="5256300"/>
          </a:xfrm>
          <a:prstGeom prst="donut">
            <a:avLst>
              <a:gd name="adj" fmla="val 1804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122"/>
          <p:cNvSpPr/>
          <p:nvPr/>
        </p:nvSpPr>
        <p:spPr>
          <a:xfrm>
            <a:off x="6821875" y="359442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122"/>
          <p:cNvSpPr txBox="1">
            <a:spLocks noGrp="1"/>
          </p:cNvSpPr>
          <p:nvPr>
            <p:ph type="ctrTitle"/>
          </p:nvPr>
        </p:nvSpPr>
        <p:spPr>
          <a:xfrm>
            <a:off x="1937450" y="988300"/>
            <a:ext cx="5423700" cy="2297400"/>
          </a:xfrm>
          <a:prstGeom prst="rect">
            <a:avLst/>
          </a:prstGeom>
          <a:noFill/>
          <a:ln>
            <a:noFill/>
          </a:ln>
        </p:spPr>
        <p:txBody>
          <a:bodyPr spcFirstLastPara="1" wrap="square" lIns="91425" tIns="91425" rIns="91425" bIns="91425" anchor="b" anchorCtr="0">
            <a:noAutofit/>
          </a:bodyPr>
          <a:lstStyle>
            <a:lvl1pPr lvl="0" algn="l" rtl="0">
              <a:lnSpc>
                <a:spcPct val="90000"/>
              </a:lnSpc>
              <a:spcBef>
                <a:spcPts val="0"/>
              </a:spcBef>
              <a:spcAft>
                <a:spcPts val="0"/>
              </a:spcAft>
              <a:buClr>
                <a:schemeClr val="dk2"/>
              </a:buClr>
              <a:buSzPts val="3700"/>
              <a:buFont typeface="Poppins Black"/>
              <a:buNone/>
              <a:defRPr sz="7800">
                <a:solidFill>
                  <a:schemeClr val="dk2"/>
                </a:solidFill>
                <a:latin typeface="Poppins Black"/>
                <a:ea typeface="Poppins Black"/>
                <a:cs typeface="Poppins Black"/>
                <a:sym typeface="Poppins Black"/>
              </a:defRPr>
            </a:lvl1pPr>
            <a:lvl2pPr lvl="1" algn="ctr" rtl="0">
              <a:lnSpc>
                <a:spcPct val="100000"/>
              </a:lnSpc>
              <a:spcBef>
                <a:spcPts val="0"/>
              </a:spcBef>
              <a:spcAft>
                <a:spcPts val="0"/>
              </a:spcAft>
              <a:buClr>
                <a:schemeClr val="dk2"/>
              </a:buClr>
              <a:buSzPts val="5200"/>
              <a:buNone/>
              <a:defRPr sz="5200">
                <a:solidFill>
                  <a:schemeClr val="dk2"/>
                </a:solidFill>
              </a:defRPr>
            </a:lvl2pPr>
            <a:lvl3pPr lvl="2" algn="ctr" rtl="0">
              <a:lnSpc>
                <a:spcPct val="100000"/>
              </a:lnSpc>
              <a:spcBef>
                <a:spcPts val="0"/>
              </a:spcBef>
              <a:spcAft>
                <a:spcPts val="0"/>
              </a:spcAft>
              <a:buClr>
                <a:schemeClr val="dk2"/>
              </a:buClr>
              <a:buSzPts val="5200"/>
              <a:buNone/>
              <a:defRPr sz="5200">
                <a:solidFill>
                  <a:schemeClr val="dk2"/>
                </a:solidFill>
              </a:defRPr>
            </a:lvl3pPr>
            <a:lvl4pPr lvl="3" algn="ctr" rtl="0">
              <a:lnSpc>
                <a:spcPct val="100000"/>
              </a:lnSpc>
              <a:spcBef>
                <a:spcPts val="0"/>
              </a:spcBef>
              <a:spcAft>
                <a:spcPts val="0"/>
              </a:spcAft>
              <a:buClr>
                <a:schemeClr val="dk2"/>
              </a:buClr>
              <a:buSzPts val="5200"/>
              <a:buNone/>
              <a:defRPr sz="5200">
                <a:solidFill>
                  <a:schemeClr val="dk2"/>
                </a:solidFill>
              </a:defRPr>
            </a:lvl4pPr>
            <a:lvl5pPr lvl="4" algn="ctr" rtl="0">
              <a:lnSpc>
                <a:spcPct val="100000"/>
              </a:lnSpc>
              <a:spcBef>
                <a:spcPts val="0"/>
              </a:spcBef>
              <a:spcAft>
                <a:spcPts val="0"/>
              </a:spcAft>
              <a:buClr>
                <a:schemeClr val="dk2"/>
              </a:buClr>
              <a:buSzPts val="5200"/>
              <a:buNone/>
              <a:defRPr sz="5200">
                <a:solidFill>
                  <a:schemeClr val="dk2"/>
                </a:solidFill>
              </a:defRPr>
            </a:lvl5pPr>
            <a:lvl6pPr lvl="5" algn="ctr" rtl="0">
              <a:lnSpc>
                <a:spcPct val="100000"/>
              </a:lnSpc>
              <a:spcBef>
                <a:spcPts val="0"/>
              </a:spcBef>
              <a:spcAft>
                <a:spcPts val="0"/>
              </a:spcAft>
              <a:buClr>
                <a:schemeClr val="dk2"/>
              </a:buClr>
              <a:buSzPts val="5200"/>
              <a:buNone/>
              <a:defRPr sz="5200">
                <a:solidFill>
                  <a:schemeClr val="dk2"/>
                </a:solidFill>
              </a:defRPr>
            </a:lvl6pPr>
            <a:lvl7pPr lvl="6" algn="ctr" rtl="0">
              <a:lnSpc>
                <a:spcPct val="100000"/>
              </a:lnSpc>
              <a:spcBef>
                <a:spcPts val="0"/>
              </a:spcBef>
              <a:spcAft>
                <a:spcPts val="0"/>
              </a:spcAft>
              <a:buClr>
                <a:schemeClr val="dk2"/>
              </a:buClr>
              <a:buSzPts val="5200"/>
              <a:buNone/>
              <a:defRPr sz="5200">
                <a:solidFill>
                  <a:schemeClr val="dk2"/>
                </a:solidFill>
              </a:defRPr>
            </a:lvl7pPr>
            <a:lvl8pPr lvl="7" algn="ctr" rtl="0">
              <a:lnSpc>
                <a:spcPct val="100000"/>
              </a:lnSpc>
              <a:spcBef>
                <a:spcPts val="0"/>
              </a:spcBef>
              <a:spcAft>
                <a:spcPts val="0"/>
              </a:spcAft>
              <a:buClr>
                <a:schemeClr val="dk2"/>
              </a:buClr>
              <a:buSzPts val="5200"/>
              <a:buNone/>
              <a:defRPr sz="5200">
                <a:solidFill>
                  <a:schemeClr val="dk2"/>
                </a:solidFill>
              </a:defRPr>
            </a:lvl8pPr>
            <a:lvl9pPr lvl="8" algn="ctr" rtl="0">
              <a:lnSpc>
                <a:spcPct val="100000"/>
              </a:lnSpc>
              <a:spcBef>
                <a:spcPts val="0"/>
              </a:spcBef>
              <a:spcAft>
                <a:spcPts val="0"/>
              </a:spcAft>
              <a:buClr>
                <a:schemeClr val="dk2"/>
              </a:buClr>
              <a:buSzPts val="5200"/>
              <a:buNone/>
              <a:defRPr sz="5200">
                <a:solidFill>
                  <a:schemeClr val="dk2"/>
                </a:solidFill>
              </a:defRPr>
            </a:lvl9pPr>
          </a:lstStyle>
          <a:p>
            <a:endParaRPr/>
          </a:p>
        </p:txBody>
      </p:sp>
      <p:sp>
        <p:nvSpPr>
          <p:cNvPr id="775" name="Google Shape;775;p122"/>
          <p:cNvSpPr/>
          <p:nvPr/>
        </p:nvSpPr>
        <p:spPr>
          <a:xfrm>
            <a:off x="7532850" y="51807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122"/>
          <p:cNvSpPr/>
          <p:nvPr/>
        </p:nvSpPr>
        <p:spPr>
          <a:xfrm>
            <a:off x="7452750" y="3606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122"/>
          <p:cNvSpPr txBox="1">
            <a:spLocks noGrp="1"/>
          </p:cNvSpPr>
          <p:nvPr>
            <p:ph type="subTitle" idx="1"/>
          </p:nvPr>
        </p:nvSpPr>
        <p:spPr>
          <a:xfrm>
            <a:off x="1937450" y="3416300"/>
            <a:ext cx="5423700" cy="509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Font typeface="Lato"/>
              <a:buNone/>
              <a:defRPr sz="22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wo columns 1">
  <p:cSld name="CUSTOM_8">
    <p:bg>
      <p:bgPr>
        <a:solidFill>
          <a:schemeClr val="dk1"/>
        </a:solidFill>
        <a:effectLst/>
      </p:bgPr>
    </p:bg>
    <p:spTree>
      <p:nvGrpSpPr>
        <p:cNvPr id="1" name="Shape 778"/>
        <p:cNvGrpSpPr/>
        <p:nvPr/>
      </p:nvGrpSpPr>
      <p:grpSpPr>
        <a:xfrm>
          <a:off x="0" y="0"/>
          <a:ext cx="0" cy="0"/>
          <a:chOff x="0" y="0"/>
          <a:chExt cx="0" cy="0"/>
        </a:xfrm>
      </p:grpSpPr>
      <p:sp>
        <p:nvSpPr>
          <p:cNvPr id="779" name="Google Shape;779;p123"/>
          <p:cNvSpPr/>
          <p:nvPr/>
        </p:nvSpPr>
        <p:spPr>
          <a:xfrm>
            <a:off x="-1074025" y="-89112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123"/>
          <p:cNvSpPr/>
          <p:nvPr/>
        </p:nvSpPr>
        <p:spPr>
          <a:xfrm>
            <a:off x="6821875" y="328275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123"/>
          <p:cNvSpPr txBox="1">
            <a:spLocks noGrp="1"/>
          </p:cNvSpPr>
          <p:nvPr>
            <p:ph type="subTitle" idx="1"/>
          </p:nvPr>
        </p:nvSpPr>
        <p:spPr>
          <a:xfrm>
            <a:off x="3238700" y="1758100"/>
            <a:ext cx="3872100" cy="4533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2pPr>
            <a:lvl3pPr lvl="2"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3pPr>
            <a:lvl4pPr lvl="3"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4pPr>
            <a:lvl5pPr lvl="4"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5pPr>
            <a:lvl6pPr lvl="5"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6pPr>
            <a:lvl7pPr lvl="6"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7pPr>
            <a:lvl8pPr lvl="7"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8pPr>
            <a:lvl9pPr lvl="8"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9pPr>
          </a:lstStyle>
          <a:p>
            <a:endParaRPr/>
          </a:p>
        </p:txBody>
      </p:sp>
      <p:sp>
        <p:nvSpPr>
          <p:cNvPr id="782" name="Google Shape;782;p123"/>
          <p:cNvSpPr txBox="1">
            <a:spLocks noGrp="1"/>
          </p:cNvSpPr>
          <p:nvPr>
            <p:ph type="subTitle" idx="2"/>
          </p:nvPr>
        </p:nvSpPr>
        <p:spPr>
          <a:xfrm>
            <a:off x="3238700" y="3077325"/>
            <a:ext cx="3753600" cy="4533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2pPr>
            <a:lvl3pPr lvl="2"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3pPr>
            <a:lvl4pPr lvl="3"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4pPr>
            <a:lvl5pPr lvl="4"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5pPr>
            <a:lvl6pPr lvl="5"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6pPr>
            <a:lvl7pPr lvl="6"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7pPr>
            <a:lvl8pPr lvl="7"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8pPr>
            <a:lvl9pPr lvl="8"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9pPr>
          </a:lstStyle>
          <a:p>
            <a:endParaRPr/>
          </a:p>
        </p:txBody>
      </p:sp>
      <p:sp>
        <p:nvSpPr>
          <p:cNvPr id="783" name="Google Shape;783;p123"/>
          <p:cNvSpPr txBox="1">
            <a:spLocks noGrp="1"/>
          </p:cNvSpPr>
          <p:nvPr>
            <p:ph type="subTitle" idx="3"/>
          </p:nvPr>
        </p:nvSpPr>
        <p:spPr>
          <a:xfrm>
            <a:off x="3238558" y="2211525"/>
            <a:ext cx="3857100" cy="713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4" name="Google Shape;784;p123"/>
          <p:cNvSpPr txBox="1">
            <a:spLocks noGrp="1"/>
          </p:cNvSpPr>
          <p:nvPr>
            <p:ph type="subTitle" idx="4"/>
          </p:nvPr>
        </p:nvSpPr>
        <p:spPr>
          <a:xfrm>
            <a:off x="3238825" y="3530750"/>
            <a:ext cx="3753600" cy="713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85" name="Google Shape;785;p123"/>
          <p:cNvSpPr/>
          <p:nvPr/>
        </p:nvSpPr>
        <p:spPr>
          <a:xfrm>
            <a:off x="8409275" y="13680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123"/>
          <p:cNvSpPr/>
          <p:nvPr/>
        </p:nvSpPr>
        <p:spPr>
          <a:xfrm>
            <a:off x="8290350" y="1287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123"/>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1"/>
        </a:solidFill>
        <a:effectLst/>
      </p:bgPr>
    </p:bg>
    <p:spTree>
      <p:nvGrpSpPr>
        <p:cNvPr id="1" name="Shape 788"/>
        <p:cNvGrpSpPr/>
        <p:nvPr/>
      </p:nvGrpSpPr>
      <p:grpSpPr>
        <a:xfrm>
          <a:off x="0" y="0"/>
          <a:ext cx="0" cy="0"/>
          <a:chOff x="0" y="0"/>
          <a:chExt cx="0" cy="0"/>
        </a:xfrm>
      </p:grpSpPr>
      <p:sp>
        <p:nvSpPr>
          <p:cNvPr id="789" name="Google Shape;789;p124"/>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790" name="Google Shape;790;p124"/>
          <p:cNvSpPr txBox="1">
            <a:spLocks noGrp="1"/>
          </p:cNvSpPr>
          <p:nvPr>
            <p:ph type="body" idx="1"/>
          </p:nvPr>
        </p:nvSpPr>
        <p:spPr>
          <a:xfrm>
            <a:off x="638900" y="1211950"/>
            <a:ext cx="5781300" cy="2956200"/>
          </a:xfrm>
          <a:prstGeom prst="rect">
            <a:avLst/>
          </a:prstGeom>
          <a:noFill/>
          <a:ln>
            <a:noFill/>
          </a:ln>
        </p:spPr>
        <p:txBody>
          <a:bodyPr spcFirstLastPara="1" wrap="square" lIns="91425" tIns="91425" rIns="91425" bIns="91425" anchor="b" anchorCtr="0">
            <a:noAutofit/>
          </a:bodyPr>
          <a:lstStyle>
            <a:lvl1pPr marL="457200" lvl="0" indent="-330200" algn="l" rtl="0">
              <a:lnSpc>
                <a:spcPct val="115000"/>
              </a:lnSpc>
              <a:spcBef>
                <a:spcPts val="0"/>
              </a:spcBef>
              <a:spcAft>
                <a:spcPts val="0"/>
              </a:spcAft>
              <a:buClr>
                <a:schemeClr val="lt1"/>
              </a:buClr>
              <a:buSzPts val="1600"/>
              <a:buChar char="–"/>
              <a:defRPr sz="1600">
                <a:solidFill>
                  <a:srgbClr val="FFFBF8"/>
                </a:solidFill>
              </a:defRPr>
            </a:lvl1pPr>
            <a:lvl2pPr marL="914400" lvl="1" indent="-330200" algn="l" rtl="0">
              <a:lnSpc>
                <a:spcPct val="115000"/>
              </a:lnSpc>
              <a:spcBef>
                <a:spcPts val="0"/>
              </a:spcBef>
              <a:spcAft>
                <a:spcPts val="0"/>
              </a:spcAft>
              <a:buClr>
                <a:schemeClr val="lt1"/>
              </a:buClr>
              <a:buSzPts val="1600"/>
              <a:buChar char="–"/>
              <a:defRPr sz="1600">
                <a:solidFill>
                  <a:srgbClr val="FFFBF8"/>
                </a:solidFill>
              </a:defRPr>
            </a:lvl2pPr>
            <a:lvl3pPr marL="1371600" lvl="2" indent="-330200" algn="l" rtl="0">
              <a:lnSpc>
                <a:spcPct val="115000"/>
              </a:lnSpc>
              <a:spcBef>
                <a:spcPts val="0"/>
              </a:spcBef>
              <a:spcAft>
                <a:spcPts val="0"/>
              </a:spcAft>
              <a:buClr>
                <a:schemeClr val="lt1"/>
              </a:buClr>
              <a:buSzPts val="1600"/>
              <a:buChar char="–"/>
              <a:defRPr sz="1600">
                <a:solidFill>
                  <a:srgbClr val="FFFBF8"/>
                </a:solidFill>
              </a:defRPr>
            </a:lvl3pPr>
            <a:lvl4pPr marL="1828800" lvl="3" indent="-330200" algn="l" rtl="0">
              <a:lnSpc>
                <a:spcPct val="115000"/>
              </a:lnSpc>
              <a:spcBef>
                <a:spcPts val="0"/>
              </a:spcBef>
              <a:spcAft>
                <a:spcPts val="0"/>
              </a:spcAft>
              <a:buClr>
                <a:schemeClr val="lt1"/>
              </a:buClr>
              <a:buSzPts val="1600"/>
              <a:buChar char="●"/>
              <a:defRPr sz="1600">
                <a:solidFill>
                  <a:srgbClr val="FFFBF8"/>
                </a:solidFill>
              </a:defRPr>
            </a:lvl4pPr>
            <a:lvl5pPr marL="2286000" lvl="4" indent="-330200" algn="l" rtl="0">
              <a:lnSpc>
                <a:spcPct val="115000"/>
              </a:lnSpc>
              <a:spcBef>
                <a:spcPts val="0"/>
              </a:spcBef>
              <a:spcAft>
                <a:spcPts val="0"/>
              </a:spcAft>
              <a:buClr>
                <a:schemeClr val="lt1"/>
              </a:buClr>
              <a:buSzPts val="1600"/>
              <a:buChar char="○"/>
              <a:defRPr sz="1600">
                <a:solidFill>
                  <a:srgbClr val="FFFBF8"/>
                </a:solidFill>
              </a:defRPr>
            </a:lvl5pPr>
            <a:lvl6pPr marL="2743200" lvl="5" indent="-330200" algn="l" rtl="0">
              <a:lnSpc>
                <a:spcPct val="115000"/>
              </a:lnSpc>
              <a:spcBef>
                <a:spcPts val="0"/>
              </a:spcBef>
              <a:spcAft>
                <a:spcPts val="0"/>
              </a:spcAft>
              <a:buClr>
                <a:schemeClr val="lt1"/>
              </a:buClr>
              <a:buSzPts val="1600"/>
              <a:buChar char="■"/>
              <a:defRPr sz="1600">
                <a:solidFill>
                  <a:srgbClr val="FFFBF8"/>
                </a:solidFill>
              </a:defRPr>
            </a:lvl6pPr>
            <a:lvl7pPr marL="3200400" lvl="6" indent="-330200" algn="l" rtl="0">
              <a:lnSpc>
                <a:spcPct val="115000"/>
              </a:lnSpc>
              <a:spcBef>
                <a:spcPts val="0"/>
              </a:spcBef>
              <a:spcAft>
                <a:spcPts val="0"/>
              </a:spcAft>
              <a:buClr>
                <a:schemeClr val="lt1"/>
              </a:buClr>
              <a:buSzPts val="1600"/>
              <a:buChar char="●"/>
              <a:defRPr sz="1600">
                <a:solidFill>
                  <a:srgbClr val="FFFBF8"/>
                </a:solidFill>
              </a:defRPr>
            </a:lvl7pPr>
            <a:lvl8pPr marL="3657600" lvl="7" indent="-330200" algn="l" rtl="0">
              <a:lnSpc>
                <a:spcPct val="115000"/>
              </a:lnSpc>
              <a:spcBef>
                <a:spcPts val="0"/>
              </a:spcBef>
              <a:spcAft>
                <a:spcPts val="0"/>
              </a:spcAft>
              <a:buClr>
                <a:schemeClr val="lt1"/>
              </a:buClr>
              <a:buSzPts val="1600"/>
              <a:buChar char="○"/>
              <a:defRPr sz="1600">
                <a:solidFill>
                  <a:srgbClr val="FFFBF8"/>
                </a:solidFill>
              </a:defRPr>
            </a:lvl8pPr>
            <a:lvl9pPr marL="4114800" lvl="8" indent="-330200" algn="l" rtl="0">
              <a:lnSpc>
                <a:spcPct val="115000"/>
              </a:lnSpc>
              <a:spcBef>
                <a:spcPts val="0"/>
              </a:spcBef>
              <a:spcAft>
                <a:spcPts val="0"/>
              </a:spcAft>
              <a:buClr>
                <a:schemeClr val="lt1"/>
              </a:buClr>
              <a:buSzPts val="1600"/>
              <a:buChar char="■"/>
              <a:defRPr sz="1600">
                <a:solidFill>
                  <a:srgbClr val="FFFBF8"/>
                </a:solidFill>
              </a:defRPr>
            </a:lvl9pPr>
          </a:lstStyle>
          <a:p>
            <a:endParaRPr/>
          </a:p>
        </p:txBody>
      </p:sp>
      <p:sp>
        <p:nvSpPr>
          <p:cNvPr id="791" name="Google Shape;791;p124"/>
          <p:cNvSpPr/>
          <p:nvPr/>
        </p:nvSpPr>
        <p:spPr>
          <a:xfrm>
            <a:off x="6539325" y="2879850"/>
            <a:ext cx="3620100" cy="36201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124"/>
          <p:cNvSpPr/>
          <p:nvPr/>
        </p:nvSpPr>
        <p:spPr>
          <a:xfrm>
            <a:off x="8409275" y="13680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124"/>
          <p:cNvSpPr/>
          <p:nvPr/>
        </p:nvSpPr>
        <p:spPr>
          <a:xfrm>
            <a:off x="8290350" y="1287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Quote">
  <p:cSld name="CUSTOM_17_1">
    <p:bg>
      <p:bgPr>
        <a:solidFill>
          <a:schemeClr val="dk1"/>
        </a:solidFill>
        <a:effectLst/>
      </p:bgPr>
    </p:bg>
    <p:spTree>
      <p:nvGrpSpPr>
        <p:cNvPr id="1" name="Shape 794"/>
        <p:cNvGrpSpPr/>
        <p:nvPr/>
      </p:nvGrpSpPr>
      <p:grpSpPr>
        <a:xfrm>
          <a:off x="0" y="0"/>
          <a:ext cx="0" cy="0"/>
          <a:chOff x="0" y="0"/>
          <a:chExt cx="0" cy="0"/>
        </a:xfrm>
      </p:grpSpPr>
      <p:sp>
        <p:nvSpPr>
          <p:cNvPr id="795" name="Google Shape;795;p125"/>
          <p:cNvSpPr/>
          <p:nvPr/>
        </p:nvSpPr>
        <p:spPr>
          <a:xfrm>
            <a:off x="839400" y="-1160850"/>
            <a:ext cx="7465200" cy="7465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125"/>
          <p:cNvSpPr/>
          <p:nvPr/>
        </p:nvSpPr>
        <p:spPr>
          <a:xfrm>
            <a:off x="8648200" y="821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125"/>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1">
  <p:cSld name="CUSTOM_14">
    <p:bg>
      <p:bgPr>
        <a:solidFill>
          <a:schemeClr val="dk1"/>
        </a:solidFill>
        <a:effectLst/>
      </p:bgPr>
    </p:bg>
    <p:spTree>
      <p:nvGrpSpPr>
        <p:cNvPr id="1" name="Shape 798"/>
        <p:cNvGrpSpPr/>
        <p:nvPr/>
      </p:nvGrpSpPr>
      <p:grpSpPr>
        <a:xfrm>
          <a:off x="0" y="0"/>
          <a:ext cx="0" cy="0"/>
          <a:chOff x="0" y="0"/>
          <a:chExt cx="0" cy="0"/>
        </a:xfrm>
      </p:grpSpPr>
      <p:sp>
        <p:nvSpPr>
          <p:cNvPr id="799" name="Google Shape;799;p126"/>
          <p:cNvSpPr/>
          <p:nvPr/>
        </p:nvSpPr>
        <p:spPr>
          <a:xfrm>
            <a:off x="149700" y="4549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126"/>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Oswald Medium"/>
              <a:buNone/>
              <a:defRPr>
                <a:latin typeface="Oswald Medium"/>
                <a:ea typeface="Oswald Medium"/>
                <a:cs typeface="Oswald Medium"/>
                <a:sym typeface="Oswald Medium"/>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EB Garamond"/>
              <a:buChar char="●"/>
              <a:defRPr>
                <a:latin typeface="EB Garamond"/>
                <a:ea typeface="EB Garamond"/>
                <a:cs typeface="EB Garamond"/>
                <a:sym typeface="EB Garamond"/>
              </a:defRPr>
            </a:lvl1pPr>
            <a:lvl2pPr marL="914400" lvl="1" indent="-317500" algn="l">
              <a:lnSpc>
                <a:spcPct val="115000"/>
              </a:lnSpc>
              <a:spcBef>
                <a:spcPts val="0"/>
              </a:spcBef>
              <a:spcAft>
                <a:spcPts val="0"/>
              </a:spcAft>
              <a:buSzPts val="1400"/>
              <a:buFont typeface="EB Garamond"/>
              <a:buChar char="○"/>
              <a:defRPr>
                <a:latin typeface="EB Garamond"/>
                <a:ea typeface="EB Garamond"/>
                <a:cs typeface="EB Garamond"/>
                <a:sym typeface="EB Garamond"/>
              </a:defRPr>
            </a:lvl2pPr>
            <a:lvl3pPr marL="1371600" lvl="2" indent="-317500" algn="l">
              <a:lnSpc>
                <a:spcPct val="115000"/>
              </a:lnSpc>
              <a:spcBef>
                <a:spcPts val="0"/>
              </a:spcBef>
              <a:spcAft>
                <a:spcPts val="0"/>
              </a:spcAft>
              <a:buSzPts val="1400"/>
              <a:buFont typeface="EB Garamond"/>
              <a:buChar char="■"/>
              <a:defRPr>
                <a:latin typeface="EB Garamond"/>
                <a:ea typeface="EB Garamond"/>
                <a:cs typeface="EB Garamond"/>
                <a:sym typeface="EB Garamond"/>
              </a:defRPr>
            </a:lvl3pPr>
            <a:lvl4pPr marL="1828800" lvl="3" indent="-317500" algn="l">
              <a:lnSpc>
                <a:spcPct val="115000"/>
              </a:lnSpc>
              <a:spcBef>
                <a:spcPts val="0"/>
              </a:spcBef>
              <a:spcAft>
                <a:spcPts val="0"/>
              </a:spcAft>
              <a:buSzPts val="1400"/>
              <a:buFont typeface="EB Garamond"/>
              <a:buChar char="●"/>
              <a:defRPr>
                <a:latin typeface="EB Garamond"/>
                <a:ea typeface="EB Garamond"/>
                <a:cs typeface="EB Garamond"/>
                <a:sym typeface="EB Garamond"/>
              </a:defRPr>
            </a:lvl4pPr>
            <a:lvl5pPr marL="2286000" lvl="4" indent="-317500" algn="l">
              <a:lnSpc>
                <a:spcPct val="115000"/>
              </a:lnSpc>
              <a:spcBef>
                <a:spcPts val="0"/>
              </a:spcBef>
              <a:spcAft>
                <a:spcPts val="0"/>
              </a:spcAft>
              <a:buSzPts val="1400"/>
              <a:buFont typeface="EB Garamond"/>
              <a:buChar char="○"/>
              <a:defRPr>
                <a:latin typeface="EB Garamond"/>
                <a:ea typeface="EB Garamond"/>
                <a:cs typeface="EB Garamond"/>
                <a:sym typeface="EB Garamond"/>
              </a:defRPr>
            </a:lvl5pPr>
            <a:lvl6pPr marL="2743200" lvl="5" indent="-317500" algn="l">
              <a:lnSpc>
                <a:spcPct val="115000"/>
              </a:lnSpc>
              <a:spcBef>
                <a:spcPts val="0"/>
              </a:spcBef>
              <a:spcAft>
                <a:spcPts val="0"/>
              </a:spcAft>
              <a:buSzPts val="1400"/>
              <a:buFont typeface="EB Garamond"/>
              <a:buChar char="■"/>
              <a:defRPr>
                <a:latin typeface="EB Garamond"/>
                <a:ea typeface="EB Garamond"/>
                <a:cs typeface="EB Garamond"/>
                <a:sym typeface="EB Garamond"/>
              </a:defRPr>
            </a:lvl6pPr>
            <a:lvl7pPr marL="3200400" lvl="6" indent="-317500" algn="l">
              <a:lnSpc>
                <a:spcPct val="115000"/>
              </a:lnSpc>
              <a:spcBef>
                <a:spcPts val="0"/>
              </a:spcBef>
              <a:spcAft>
                <a:spcPts val="0"/>
              </a:spcAft>
              <a:buSzPts val="1400"/>
              <a:buFont typeface="EB Garamond"/>
              <a:buChar char="●"/>
              <a:defRPr>
                <a:latin typeface="EB Garamond"/>
                <a:ea typeface="EB Garamond"/>
                <a:cs typeface="EB Garamond"/>
                <a:sym typeface="EB Garamond"/>
              </a:defRPr>
            </a:lvl7pPr>
            <a:lvl8pPr marL="3657600" lvl="7" indent="-317500" algn="l">
              <a:lnSpc>
                <a:spcPct val="115000"/>
              </a:lnSpc>
              <a:spcBef>
                <a:spcPts val="0"/>
              </a:spcBef>
              <a:spcAft>
                <a:spcPts val="0"/>
              </a:spcAft>
              <a:buSzPts val="1400"/>
              <a:buFont typeface="EB Garamond"/>
              <a:buChar char="○"/>
              <a:defRPr>
                <a:latin typeface="EB Garamond"/>
                <a:ea typeface="EB Garamond"/>
                <a:cs typeface="EB Garamond"/>
                <a:sym typeface="EB Garamond"/>
              </a:defRPr>
            </a:lvl8pPr>
            <a:lvl9pPr marL="4114800" lvl="8" indent="-317500" algn="l">
              <a:lnSpc>
                <a:spcPct val="115000"/>
              </a:lnSpc>
              <a:spcBef>
                <a:spcPts val="0"/>
              </a:spcBef>
              <a:spcAft>
                <a:spcPts val="0"/>
              </a:spcAft>
              <a:buSzPts val="1400"/>
              <a:buFont typeface="EB Garamond"/>
              <a:buChar char="■"/>
              <a:defRPr>
                <a:latin typeface="EB Garamond"/>
                <a:ea typeface="EB Garamond"/>
                <a:cs typeface="EB Garamond"/>
                <a:sym typeface="EB Garamond"/>
              </a:defRPr>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header 2">
  <p:cSld name="SECTION_HEADER_1_2">
    <p:bg>
      <p:bgPr>
        <a:solidFill>
          <a:schemeClr val="dk1"/>
        </a:solidFill>
        <a:effectLst/>
      </p:bgPr>
    </p:bg>
    <p:spTree>
      <p:nvGrpSpPr>
        <p:cNvPr id="1" name="Shape 801"/>
        <p:cNvGrpSpPr/>
        <p:nvPr/>
      </p:nvGrpSpPr>
      <p:grpSpPr>
        <a:xfrm>
          <a:off x="0" y="0"/>
          <a:ext cx="0" cy="0"/>
          <a:chOff x="0" y="0"/>
          <a:chExt cx="0" cy="0"/>
        </a:xfrm>
      </p:grpSpPr>
      <p:sp>
        <p:nvSpPr>
          <p:cNvPr id="802" name="Google Shape;802;p127"/>
          <p:cNvSpPr/>
          <p:nvPr/>
        </p:nvSpPr>
        <p:spPr>
          <a:xfrm>
            <a:off x="4683571" y="-288325"/>
            <a:ext cx="5256300" cy="5256300"/>
          </a:xfrm>
          <a:prstGeom prst="donut">
            <a:avLst>
              <a:gd name="adj" fmla="val 1804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127"/>
          <p:cNvSpPr/>
          <p:nvPr/>
        </p:nvSpPr>
        <p:spPr>
          <a:xfrm>
            <a:off x="1982956" y="45048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127"/>
          <p:cNvSpPr txBox="1">
            <a:spLocks noGrp="1"/>
          </p:cNvSpPr>
          <p:nvPr>
            <p:ph type="title"/>
          </p:nvPr>
        </p:nvSpPr>
        <p:spPr>
          <a:xfrm>
            <a:off x="596396" y="1857375"/>
            <a:ext cx="3855300" cy="1276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ctr" rtl="0">
              <a:lnSpc>
                <a:spcPct val="100000"/>
              </a:lnSpc>
              <a:spcBef>
                <a:spcPts val="0"/>
              </a:spcBef>
              <a:spcAft>
                <a:spcPts val="0"/>
              </a:spcAft>
              <a:buClr>
                <a:schemeClr val="dk2"/>
              </a:buClr>
              <a:buSzPts val="3600"/>
              <a:buNone/>
              <a:defRPr sz="3600">
                <a:solidFill>
                  <a:schemeClr val="dk2"/>
                </a:solidFill>
              </a:defRPr>
            </a:lvl2pPr>
            <a:lvl3pPr lvl="2" algn="ctr" rtl="0">
              <a:lnSpc>
                <a:spcPct val="100000"/>
              </a:lnSpc>
              <a:spcBef>
                <a:spcPts val="0"/>
              </a:spcBef>
              <a:spcAft>
                <a:spcPts val="0"/>
              </a:spcAft>
              <a:buClr>
                <a:schemeClr val="dk2"/>
              </a:buClr>
              <a:buSzPts val="3600"/>
              <a:buNone/>
              <a:defRPr sz="3600">
                <a:solidFill>
                  <a:schemeClr val="dk2"/>
                </a:solidFill>
              </a:defRPr>
            </a:lvl3pPr>
            <a:lvl4pPr lvl="3" algn="ctr" rtl="0">
              <a:lnSpc>
                <a:spcPct val="100000"/>
              </a:lnSpc>
              <a:spcBef>
                <a:spcPts val="0"/>
              </a:spcBef>
              <a:spcAft>
                <a:spcPts val="0"/>
              </a:spcAft>
              <a:buClr>
                <a:schemeClr val="dk2"/>
              </a:buClr>
              <a:buSzPts val="3600"/>
              <a:buNone/>
              <a:defRPr sz="3600">
                <a:solidFill>
                  <a:schemeClr val="dk2"/>
                </a:solidFill>
              </a:defRPr>
            </a:lvl4pPr>
            <a:lvl5pPr lvl="4" algn="ctr" rtl="0">
              <a:lnSpc>
                <a:spcPct val="100000"/>
              </a:lnSpc>
              <a:spcBef>
                <a:spcPts val="0"/>
              </a:spcBef>
              <a:spcAft>
                <a:spcPts val="0"/>
              </a:spcAft>
              <a:buClr>
                <a:schemeClr val="dk2"/>
              </a:buClr>
              <a:buSzPts val="3600"/>
              <a:buNone/>
              <a:defRPr sz="3600">
                <a:solidFill>
                  <a:schemeClr val="dk2"/>
                </a:solidFill>
              </a:defRPr>
            </a:lvl5pPr>
            <a:lvl6pPr lvl="5" algn="ctr" rtl="0">
              <a:lnSpc>
                <a:spcPct val="100000"/>
              </a:lnSpc>
              <a:spcBef>
                <a:spcPts val="0"/>
              </a:spcBef>
              <a:spcAft>
                <a:spcPts val="0"/>
              </a:spcAft>
              <a:buClr>
                <a:schemeClr val="dk2"/>
              </a:buClr>
              <a:buSzPts val="3600"/>
              <a:buNone/>
              <a:defRPr sz="3600">
                <a:solidFill>
                  <a:schemeClr val="dk2"/>
                </a:solidFill>
              </a:defRPr>
            </a:lvl6pPr>
            <a:lvl7pPr lvl="6" algn="ctr" rtl="0">
              <a:lnSpc>
                <a:spcPct val="100000"/>
              </a:lnSpc>
              <a:spcBef>
                <a:spcPts val="0"/>
              </a:spcBef>
              <a:spcAft>
                <a:spcPts val="0"/>
              </a:spcAft>
              <a:buClr>
                <a:schemeClr val="dk2"/>
              </a:buClr>
              <a:buSzPts val="3600"/>
              <a:buNone/>
              <a:defRPr sz="3600">
                <a:solidFill>
                  <a:schemeClr val="dk2"/>
                </a:solidFill>
              </a:defRPr>
            </a:lvl7pPr>
            <a:lvl8pPr lvl="7" algn="ctr" rtl="0">
              <a:lnSpc>
                <a:spcPct val="100000"/>
              </a:lnSpc>
              <a:spcBef>
                <a:spcPts val="0"/>
              </a:spcBef>
              <a:spcAft>
                <a:spcPts val="0"/>
              </a:spcAft>
              <a:buClr>
                <a:schemeClr val="dk2"/>
              </a:buClr>
              <a:buSzPts val="3600"/>
              <a:buNone/>
              <a:defRPr sz="3600">
                <a:solidFill>
                  <a:schemeClr val="dk2"/>
                </a:solidFill>
              </a:defRPr>
            </a:lvl8pPr>
            <a:lvl9pPr lvl="8" algn="ctr" rtl="0">
              <a:lnSpc>
                <a:spcPct val="100000"/>
              </a:lnSpc>
              <a:spcBef>
                <a:spcPts val="0"/>
              </a:spcBef>
              <a:spcAft>
                <a:spcPts val="0"/>
              </a:spcAft>
              <a:buClr>
                <a:schemeClr val="dk2"/>
              </a:buClr>
              <a:buSzPts val="3600"/>
              <a:buNone/>
              <a:defRPr sz="3600">
                <a:solidFill>
                  <a:schemeClr val="dk2"/>
                </a:solidFill>
              </a:defRPr>
            </a:lvl9pPr>
          </a:lstStyle>
          <a:p>
            <a:endParaRPr/>
          </a:p>
        </p:txBody>
      </p:sp>
      <p:sp>
        <p:nvSpPr>
          <p:cNvPr id="805" name="Google Shape;805;p127"/>
          <p:cNvSpPr txBox="1">
            <a:spLocks noGrp="1"/>
          </p:cNvSpPr>
          <p:nvPr>
            <p:ph type="title" idx="2"/>
          </p:nvPr>
        </p:nvSpPr>
        <p:spPr>
          <a:xfrm>
            <a:off x="596384" y="525475"/>
            <a:ext cx="3150900" cy="841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dk2"/>
              </a:buClr>
              <a:buSzPts val="9000"/>
              <a:buNone/>
              <a:defRPr sz="9000">
                <a:solidFill>
                  <a:schemeClr val="dk2"/>
                </a:solidFill>
              </a:defRPr>
            </a:lvl1pPr>
            <a:lvl2pPr lvl="1" algn="ctr" rtl="0">
              <a:lnSpc>
                <a:spcPct val="100000"/>
              </a:lnSpc>
              <a:spcBef>
                <a:spcPts val="0"/>
              </a:spcBef>
              <a:spcAft>
                <a:spcPts val="0"/>
              </a:spcAft>
              <a:buClr>
                <a:schemeClr val="dk2"/>
              </a:buClr>
              <a:buSzPts val="6000"/>
              <a:buNone/>
              <a:defRPr sz="6000">
                <a:solidFill>
                  <a:schemeClr val="dk2"/>
                </a:solidFill>
              </a:defRPr>
            </a:lvl2pPr>
            <a:lvl3pPr lvl="2" algn="ctr" rtl="0">
              <a:lnSpc>
                <a:spcPct val="100000"/>
              </a:lnSpc>
              <a:spcBef>
                <a:spcPts val="0"/>
              </a:spcBef>
              <a:spcAft>
                <a:spcPts val="0"/>
              </a:spcAft>
              <a:buClr>
                <a:schemeClr val="dk2"/>
              </a:buClr>
              <a:buSzPts val="6000"/>
              <a:buNone/>
              <a:defRPr sz="6000">
                <a:solidFill>
                  <a:schemeClr val="dk2"/>
                </a:solidFill>
              </a:defRPr>
            </a:lvl3pPr>
            <a:lvl4pPr lvl="3" algn="ctr" rtl="0">
              <a:lnSpc>
                <a:spcPct val="100000"/>
              </a:lnSpc>
              <a:spcBef>
                <a:spcPts val="0"/>
              </a:spcBef>
              <a:spcAft>
                <a:spcPts val="0"/>
              </a:spcAft>
              <a:buClr>
                <a:schemeClr val="dk2"/>
              </a:buClr>
              <a:buSzPts val="6000"/>
              <a:buNone/>
              <a:defRPr sz="6000">
                <a:solidFill>
                  <a:schemeClr val="dk2"/>
                </a:solidFill>
              </a:defRPr>
            </a:lvl4pPr>
            <a:lvl5pPr lvl="4" algn="ctr" rtl="0">
              <a:lnSpc>
                <a:spcPct val="100000"/>
              </a:lnSpc>
              <a:spcBef>
                <a:spcPts val="0"/>
              </a:spcBef>
              <a:spcAft>
                <a:spcPts val="0"/>
              </a:spcAft>
              <a:buClr>
                <a:schemeClr val="dk2"/>
              </a:buClr>
              <a:buSzPts val="6000"/>
              <a:buNone/>
              <a:defRPr sz="6000">
                <a:solidFill>
                  <a:schemeClr val="dk2"/>
                </a:solidFill>
              </a:defRPr>
            </a:lvl5pPr>
            <a:lvl6pPr lvl="5" algn="ctr" rtl="0">
              <a:lnSpc>
                <a:spcPct val="100000"/>
              </a:lnSpc>
              <a:spcBef>
                <a:spcPts val="0"/>
              </a:spcBef>
              <a:spcAft>
                <a:spcPts val="0"/>
              </a:spcAft>
              <a:buClr>
                <a:schemeClr val="dk2"/>
              </a:buClr>
              <a:buSzPts val="6000"/>
              <a:buNone/>
              <a:defRPr sz="6000">
                <a:solidFill>
                  <a:schemeClr val="dk2"/>
                </a:solidFill>
              </a:defRPr>
            </a:lvl6pPr>
            <a:lvl7pPr lvl="6" algn="ctr" rtl="0">
              <a:lnSpc>
                <a:spcPct val="100000"/>
              </a:lnSpc>
              <a:spcBef>
                <a:spcPts val="0"/>
              </a:spcBef>
              <a:spcAft>
                <a:spcPts val="0"/>
              </a:spcAft>
              <a:buClr>
                <a:schemeClr val="dk2"/>
              </a:buClr>
              <a:buSzPts val="6000"/>
              <a:buNone/>
              <a:defRPr sz="6000">
                <a:solidFill>
                  <a:schemeClr val="dk2"/>
                </a:solidFill>
              </a:defRPr>
            </a:lvl7pPr>
            <a:lvl8pPr lvl="7" algn="ctr" rtl="0">
              <a:lnSpc>
                <a:spcPct val="100000"/>
              </a:lnSpc>
              <a:spcBef>
                <a:spcPts val="0"/>
              </a:spcBef>
              <a:spcAft>
                <a:spcPts val="0"/>
              </a:spcAft>
              <a:buClr>
                <a:schemeClr val="dk2"/>
              </a:buClr>
              <a:buSzPts val="6000"/>
              <a:buNone/>
              <a:defRPr sz="6000">
                <a:solidFill>
                  <a:schemeClr val="dk2"/>
                </a:solidFill>
              </a:defRPr>
            </a:lvl8pPr>
            <a:lvl9pPr lvl="8" algn="ctr" rtl="0">
              <a:lnSpc>
                <a:spcPct val="100000"/>
              </a:lnSpc>
              <a:spcBef>
                <a:spcPts val="0"/>
              </a:spcBef>
              <a:spcAft>
                <a:spcPts val="0"/>
              </a:spcAft>
              <a:buClr>
                <a:schemeClr val="dk2"/>
              </a:buClr>
              <a:buSzPts val="6000"/>
              <a:buNone/>
              <a:defRPr sz="6000">
                <a:solidFill>
                  <a:schemeClr val="dk2"/>
                </a:solidFill>
              </a:defRPr>
            </a:lvl9pPr>
          </a:lstStyle>
          <a:p>
            <a:endParaRPr/>
          </a:p>
        </p:txBody>
      </p:sp>
      <p:sp>
        <p:nvSpPr>
          <p:cNvPr id="806" name="Google Shape;806;p127"/>
          <p:cNvSpPr txBox="1">
            <a:spLocks noGrp="1"/>
          </p:cNvSpPr>
          <p:nvPr>
            <p:ph type="subTitle" idx="1"/>
          </p:nvPr>
        </p:nvSpPr>
        <p:spPr>
          <a:xfrm>
            <a:off x="594671" y="3207925"/>
            <a:ext cx="3313200" cy="54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Numbers and text 2">
  <p:cSld name="CUSTOM_3">
    <p:bg>
      <p:bgPr>
        <a:solidFill>
          <a:schemeClr val="dk1"/>
        </a:solidFill>
        <a:effectLst/>
      </p:bgPr>
    </p:bg>
    <p:spTree>
      <p:nvGrpSpPr>
        <p:cNvPr id="1" name="Shape 807"/>
        <p:cNvGrpSpPr/>
        <p:nvPr/>
      </p:nvGrpSpPr>
      <p:grpSpPr>
        <a:xfrm>
          <a:off x="0" y="0"/>
          <a:ext cx="0" cy="0"/>
          <a:chOff x="0" y="0"/>
          <a:chExt cx="0" cy="0"/>
        </a:xfrm>
      </p:grpSpPr>
      <p:sp>
        <p:nvSpPr>
          <p:cNvPr id="808" name="Google Shape;808;p128"/>
          <p:cNvSpPr/>
          <p:nvPr/>
        </p:nvSpPr>
        <p:spPr>
          <a:xfrm>
            <a:off x="-1955475" y="-561700"/>
            <a:ext cx="6343200" cy="6343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128"/>
          <p:cNvSpPr txBox="1">
            <a:spLocks noGrp="1"/>
          </p:cNvSpPr>
          <p:nvPr>
            <p:ph type="subTitle" idx="1"/>
          </p:nvPr>
        </p:nvSpPr>
        <p:spPr>
          <a:xfrm>
            <a:off x="5224875" y="2927450"/>
            <a:ext cx="26631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0" name="Google Shape;810;p128"/>
          <p:cNvSpPr txBox="1">
            <a:spLocks noGrp="1"/>
          </p:cNvSpPr>
          <p:nvPr>
            <p:ph type="subTitle" idx="2"/>
          </p:nvPr>
        </p:nvSpPr>
        <p:spPr>
          <a:xfrm>
            <a:off x="1263175" y="2927450"/>
            <a:ext cx="26631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1" name="Google Shape;811;p128"/>
          <p:cNvSpPr/>
          <p:nvPr/>
        </p:nvSpPr>
        <p:spPr>
          <a:xfrm rot="5400000">
            <a:off x="683172" y="463681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128"/>
          <p:cNvSpPr/>
          <p:nvPr/>
        </p:nvSpPr>
        <p:spPr>
          <a:xfrm rot="5400000">
            <a:off x="945672" y="451789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128"/>
          <p:cNvSpPr/>
          <p:nvPr/>
        </p:nvSpPr>
        <p:spPr>
          <a:xfrm>
            <a:off x="7151500" y="370165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128"/>
          <p:cNvSpPr/>
          <p:nvPr/>
        </p:nvSpPr>
        <p:spPr>
          <a:xfrm>
            <a:off x="4838400" y="7562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128"/>
          <p:cNvSpPr txBox="1">
            <a:spLocks noGrp="1"/>
          </p:cNvSpPr>
          <p:nvPr>
            <p:ph type="title"/>
          </p:nvPr>
        </p:nvSpPr>
        <p:spPr>
          <a:xfrm>
            <a:off x="5981017" y="1689275"/>
            <a:ext cx="11358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Poppins Medium"/>
              <a:buNone/>
              <a:defRPr sz="2500">
                <a:solidFill>
                  <a:schemeClr val="dk2"/>
                </a:solidFill>
                <a:latin typeface="Poppins Medium"/>
                <a:ea typeface="Poppins Medium"/>
                <a:cs typeface="Poppins Medium"/>
                <a:sym typeface="Poppins Medium"/>
              </a:defRPr>
            </a:lvl1pPr>
            <a:lvl2pPr lvl="1" algn="ctr" rtl="0">
              <a:lnSpc>
                <a:spcPct val="100000"/>
              </a:lnSpc>
              <a:spcBef>
                <a:spcPts val="0"/>
              </a:spcBef>
              <a:spcAft>
                <a:spcPts val="0"/>
              </a:spcAft>
              <a:buClr>
                <a:schemeClr val="dk2"/>
              </a:buClr>
              <a:buSzPts val="6000"/>
              <a:buNone/>
              <a:defRPr sz="6000">
                <a:solidFill>
                  <a:schemeClr val="dk2"/>
                </a:solidFill>
              </a:defRPr>
            </a:lvl2pPr>
            <a:lvl3pPr lvl="2" algn="ctr" rtl="0">
              <a:lnSpc>
                <a:spcPct val="100000"/>
              </a:lnSpc>
              <a:spcBef>
                <a:spcPts val="0"/>
              </a:spcBef>
              <a:spcAft>
                <a:spcPts val="0"/>
              </a:spcAft>
              <a:buClr>
                <a:schemeClr val="dk2"/>
              </a:buClr>
              <a:buSzPts val="6000"/>
              <a:buNone/>
              <a:defRPr sz="6000">
                <a:solidFill>
                  <a:schemeClr val="dk2"/>
                </a:solidFill>
              </a:defRPr>
            </a:lvl3pPr>
            <a:lvl4pPr lvl="3" algn="ctr" rtl="0">
              <a:lnSpc>
                <a:spcPct val="100000"/>
              </a:lnSpc>
              <a:spcBef>
                <a:spcPts val="0"/>
              </a:spcBef>
              <a:spcAft>
                <a:spcPts val="0"/>
              </a:spcAft>
              <a:buClr>
                <a:schemeClr val="dk2"/>
              </a:buClr>
              <a:buSzPts val="6000"/>
              <a:buNone/>
              <a:defRPr sz="6000">
                <a:solidFill>
                  <a:schemeClr val="dk2"/>
                </a:solidFill>
              </a:defRPr>
            </a:lvl4pPr>
            <a:lvl5pPr lvl="4" algn="ctr" rtl="0">
              <a:lnSpc>
                <a:spcPct val="100000"/>
              </a:lnSpc>
              <a:spcBef>
                <a:spcPts val="0"/>
              </a:spcBef>
              <a:spcAft>
                <a:spcPts val="0"/>
              </a:spcAft>
              <a:buClr>
                <a:schemeClr val="dk2"/>
              </a:buClr>
              <a:buSzPts val="6000"/>
              <a:buNone/>
              <a:defRPr sz="6000">
                <a:solidFill>
                  <a:schemeClr val="dk2"/>
                </a:solidFill>
              </a:defRPr>
            </a:lvl5pPr>
            <a:lvl6pPr lvl="5" algn="ctr" rtl="0">
              <a:lnSpc>
                <a:spcPct val="100000"/>
              </a:lnSpc>
              <a:spcBef>
                <a:spcPts val="0"/>
              </a:spcBef>
              <a:spcAft>
                <a:spcPts val="0"/>
              </a:spcAft>
              <a:buClr>
                <a:schemeClr val="dk2"/>
              </a:buClr>
              <a:buSzPts val="6000"/>
              <a:buNone/>
              <a:defRPr sz="6000">
                <a:solidFill>
                  <a:schemeClr val="dk2"/>
                </a:solidFill>
              </a:defRPr>
            </a:lvl6pPr>
            <a:lvl7pPr lvl="6" algn="ctr" rtl="0">
              <a:lnSpc>
                <a:spcPct val="100000"/>
              </a:lnSpc>
              <a:spcBef>
                <a:spcPts val="0"/>
              </a:spcBef>
              <a:spcAft>
                <a:spcPts val="0"/>
              </a:spcAft>
              <a:buClr>
                <a:schemeClr val="dk2"/>
              </a:buClr>
              <a:buSzPts val="6000"/>
              <a:buNone/>
              <a:defRPr sz="6000">
                <a:solidFill>
                  <a:schemeClr val="dk2"/>
                </a:solidFill>
              </a:defRPr>
            </a:lvl7pPr>
            <a:lvl8pPr lvl="7" algn="ctr" rtl="0">
              <a:lnSpc>
                <a:spcPct val="100000"/>
              </a:lnSpc>
              <a:spcBef>
                <a:spcPts val="0"/>
              </a:spcBef>
              <a:spcAft>
                <a:spcPts val="0"/>
              </a:spcAft>
              <a:buClr>
                <a:schemeClr val="dk2"/>
              </a:buClr>
              <a:buSzPts val="6000"/>
              <a:buNone/>
              <a:defRPr sz="6000">
                <a:solidFill>
                  <a:schemeClr val="dk2"/>
                </a:solidFill>
              </a:defRPr>
            </a:lvl8pPr>
            <a:lvl9pPr lvl="8" algn="ctr" rtl="0">
              <a:lnSpc>
                <a:spcPct val="100000"/>
              </a:lnSpc>
              <a:spcBef>
                <a:spcPts val="0"/>
              </a:spcBef>
              <a:spcAft>
                <a:spcPts val="0"/>
              </a:spcAft>
              <a:buClr>
                <a:schemeClr val="dk2"/>
              </a:buClr>
              <a:buSzPts val="6000"/>
              <a:buNone/>
              <a:defRPr sz="6000">
                <a:solidFill>
                  <a:schemeClr val="dk2"/>
                </a:solidFill>
              </a:defRPr>
            </a:lvl9pPr>
          </a:lstStyle>
          <a:p>
            <a:endParaRPr/>
          </a:p>
        </p:txBody>
      </p:sp>
      <p:sp>
        <p:nvSpPr>
          <p:cNvPr id="816" name="Google Shape;816;p128"/>
          <p:cNvSpPr txBox="1">
            <a:spLocks noGrp="1"/>
          </p:cNvSpPr>
          <p:nvPr>
            <p:ph type="title" idx="3"/>
          </p:nvPr>
        </p:nvSpPr>
        <p:spPr>
          <a:xfrm>
            <a:off x="2039267" y="1689275"/>
            <a:ext cx="11358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Poppins Medium"/>
              <a:buNone/>
              <a:defRPr sz="2500">
                <a:solidFill>
                  <a:schemeClr val="dk2"/>
                </a:solidFill>
                <a:latin typeface="Poppins Medium"/>
                <a:ea typeface="Poppins Medium"/>
                <a:cs typeface="Poppins Medium"/>
                <a:sym typeface="Poppins Medium"/>
              </a:defRPr>
            </a:lvl1pPr>
            <a:lvl2pPr lvl="1" algn="ctr" rtl="0">
              <a:lnSpc>
                <a:spcPct val="100000"/>
              </a:lnSpc>
              <a:spcBef>
                <a:spcPts val="0"/>
              </a:spcBef>
              <a:spcAft>
                <a:spcPts val="0"/>
              </a:spcAft>
              <a:buClr>
                <a:schemeClr val="dk2"/>
              </a:buClr>
              <a:buSzPts val="6000"/>
              <a:buNone/>
              <a:defRPr sz="6000">
                <a:solidFill>
                  <a:schemeClr val="dk2"/>
                </a:solidFill>
              </a:defRPr>
            </a:lvl2pPr>
            <a:lvl3pPr lvl="2" algn="ctr" rtl="0">
              <a:lnSpc>
                <a:spcPct val="100000"/>
              </a:lnSpc>
              <a:spcBef>
                <a:spcPts val="0"/>
              </a:spcBef>
              <a:spcAft>
                <a:spcPts val="0"/>
              </a:spcAft>
              <a:buClr>
                <a:schemeClr val="dk2"/>
              </a:buClr>
              <a:buSzPts val="6000"/>
              <a:buNone/>
              <a:defRPr sz="6000">
                <a:solidFill>
                  <a:schemeClr val="dk2"/>
                </a:solidFill>
              </a:defRPr>
            </a:lvl3pPr>
            <a:lvl4pPr lvl="3" algn="ctr" rtl="0">
              <a:lnSpc>
                <a:spcPct val="100000"/>
              </a:lnSpc>
              <a:spcBef>
                <a:spcPts val="0"/>
              </a:spcBef>
              <a:spcAft>
                <a:spcPts val="0"/>
              </a:spcAft>
              <a:buClr>
                <a:schemeClr val="dk2"/>
              </a:buClr>
              <a:buSzPts val="6000"/>
              <a:buNone/>
              <a:defRPr sz="6000">
                <a:solidFill>
                  <a:schemeClr val="dk2"/>
                </a:solidFill>
              </a:defRPr>
            </a:lvl4pPr>
            <a:lvl5pPr lvl="4" algn="ctr" rtl="0">
              <a:lnSpc>
                <a:spcPct val="100000"/>
              </a:lnSpc>
              <a:spcBef>
                <a:spcPts val="0"/>
              </a:spcBef>
              <a:spcAft>
                <a:spcPts val="0"/>
              </a:spcAft>
              <a:buClr>
                <a:schemeClr val="dk2"/>
              </a:buClr>
              <a:buSzPts val="6000"/>
              <a:buNone/>
              <a:defRPr sz="6000">
                <a:solidFill>
                  <a:schemeClr val="dk2"/>
                </a:solidFill>
              </a:defRPr>
            </a:lvl5pPr>
            <a:lvl6pPr lvl="5" algn="ctr" rtl="0">
              <a:lnSpc>
                <a:spcPct val="100000"/>
              </a:lnSpc>
              <a:spcBef>
                <a:spcPts val="0"/>
              </a:spcBef>
              <a:spcAft>
                <a:spcPts val="0"/>
              </a:spcAft>
              <a:buClr>
                <a:schemeClr val="dk2"/>
              </a:buClr>
              <a:buSzPts val="6000"/>
              <a:buNone/>
              <a:defRPr sz="6000">
                <a:solidFill>
                  <a:schemeClr val="dk2"/>
                </a:solidFill>
              </a:defRPr>
            </a:lvl6pPr>
            <a:lvl7pPr lvl="6" algn="ctr" rtl="0">
              <a:lnSpc>
                <a:spcPct val="100000"/>
              </a:lnSpc>
              <a:spcBef>
                <a:spcPts val="0"/>
              </a:spcBef>
              <a:spcAft>
                <a:spcPts val="0"/>
              </a:spcAft>
              <a:buClr>
                <a:schemeClr val="dk2"/>
              </a:buClr>
              <a:buSzPts val="6000"/>
              <a:buNone/>
              <a:defRPr sz="6000">
                <a:solidFill>
                  <a:schemeClr val="dk2"/>
                </a:solidFill>
              </a:defRPr>
            </a:lvl7pPr>
            <a:lvl8pPr lvl="7" algn="ctr" rtl="0">
              <a:lnSpc>
                <a:spcPct val="100000"/>
              </a:lnSpc>
              <a:spcBef>
                <a:spcPts val="0"/>
              </a:spcBef>
              <a:spcAft>
                <a:spcPts val="0"/>
              </a:spcAft>
              <a:buClr>
                <a:schemeClr val="dk2"/>
              </a:buClr>
              <a:buSzPts val="6000"/>
              <a:buNone/>
              <a:defRPr sz="6000">
                <a:solidFill>
                  <a:schemeClr val="dk2"/>
                </a:solidFill>
              </a:defRPr>
            </a:lvl8pPr>
            <a:lvl9pPr lvl="8" algn="ctr" rtl="0">
              <a:lnSpc>
                <a:spcPct val="100000"/>
              </a:lnSpc>
              <a:spcBef>
                <a:spcPts val="0"/>
              </a:spcBef>
              <a:spcAft>
                <a:spcPts val="0"/>
              </a:spcAft>
              <a:buClr>
                <a:schemeClr val="dk2"/>
              </a:buClr>
              <a:buSzPts val="6000"/>
              <a:buNone/>
              <a:defRPr sz="6000">
                <a:solidFill>
                  <a:schemeClr val="dk2"/>
                </a:solidFill>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1"/>
        </a:solidFill>
        <a:effectLst/>
      </p:bgPr>
    </p:bg>
    <p:spTree>
      <p:nvGrpSpPr>
        <p:cNvPr id="1" name="Shape 817"/>
        <p:cNvGrpSpPr/>
        <p:nvPr/>
      </p:nvGrpSpPr>
      <p:grpSpPr>
        <a:xfrm>
          <a:off x="0" y="0"/>
          <a:ext cx="0" cy="0"/>
          <a:chOff x="0" y="0"/>
          <a:chExt cx="0" cy="0"/>
        </a:xfrm>
      </p:grpSpPr>
      <p:sp>
        <p:nvSpPr>
          <p:cNvPr id="818" name="Google Shape;818;p129"/>
          <p:cNvSpPr/>
          <p:nvPr/>
        </p:nvSpPr>
        <p:spPr>
          <a:xfrm>
            <a:off x="-1074025" y="-89112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129"/>
          <p:cNvSpPr/>
          <p:nvPr/>
        </p:nvSpPr>
        <p:spPr>
          <a:xfrm>
            <a:off x="6821875" y="328275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129"/>
          <p:cNvSpPr txBox="1">
            <a:spLocks noGrp="1"/>
          </p:cNvSpPr>
          <p:nvPr>
            <p:ph type="title"/>
          </p:nvPr>
        </p:nvSpPr>
        <p:spPr>
          <a:xfrm>
            <a:off x="595069" y="340695"/>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821" name="Google Shape;821;p129"/>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129"/>
          <p:cNvSpPr/>
          <p:nvPr/>
        </p:nvSpPr>
        <p:spPr>
          <a:xfrm>
            <a:off x="4038100" y="4477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823"/>
        <p:cNvGrpSpPr/>
        <p:nvPr/>
      </p:nvGrpSpPr>
      <p:grpSpPr>
        <a:xfrm>
          <a:off x="0" y="0"/>
          <a:ext cx="0" cy="0"/>
          <a:chOff x="0" y="0"/>
          <a:chExt cx="0" cy="0"/>
        </a:xfrm>
      </p:grpSpPr>
      <p:sp>
        <p:nvSpPr>
          <p:cNvPr id="824" name="Google Shape;824;p130"/>
          <p:cNvSpPr/>
          <p:nvPr/>
        </p:nvSpPr>
        <p:spPr>
          <a:xfrm>
            <a:off x="7311725" y="-1354050"/>
            <a:ext cx="2956200" cy="2956200"/>
          </a:xfrm>
          <a:prstGeom prst="donut">
            <a:avLst>
              <a:gd name="adj" fmla="val 49873"/>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130"/>
          <p:cNvSpPr txBox="1">
            <a:spLocks noGrp="1"/>
          </p:cNvSpPr>
          <p:nvPr>
            <p:ph type="title"/>
          </p:nvPr>
        </p:nvSpPr>
        <p:spPr>
          <a:xfrm>
            <a:off x="4575325" y="1857375"/>
            <a:ext cx="3855300" cy="1276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ctr" rtl="0">
              <a:lnSpc>
                <a:spcPct val="100000"/>
              </a:lnSpc>
              <a:spcBef>
                <a:spcPts val="0"/>
              </a:spcBef>
              <a:spcAft>
                <a:spcPts val="0"/>
              </a:spcAft>
              <a:buClr>
                <a:schemeClr val="dk2"/>
              </a:buClr>
              <a:buSzPts val="3600"/>
              <a:buNone/>
              <a:defRPr sz="3600">
                <a:solidFill>
                  <a:schemeClr val="dk2"/>
                </a:solidFill>
              </a:defRPr>
            </a:lvl2pPr>
            <a:lvl3pPr lvl="2" algn="ctr" rtl="0">
              <a:lnSpc>
                <a:spcPct val="100000"/>
              </a:lnSpc>
              <a:spcBef>
                <a:spcPts val="0"/>
              </a:spcBef>
              <a:spcAft>
                <a:spcPts val="0"/>
              </a:spcAft>
              <a:buClr>
                <a:schemeClr val="dk2"/>
              </a:buClr>
              <a:buSzPts val="3600"/>
              <a:buNone/>
              <a:defRPr sz="3600">
                <a:solidFill>
                  <a:schemeClr val="dk2"/>
                </a:solidFill>
              </a:defRPr>
            </a:lvl3pPr>
            <a:lvl4pPr lvl="3" algn="ctr" rtl="0">
              <a:lnSpc>
                <a:spcPct val="100000"/>
              </a:lnSpc>
              <a:spcBef>
                <a:spcPts val="0"/>
              </a:spcBef>
              <a:spcAft>
                <a:spcPts val="0"/>
              </a:spcAft>
              <a:buClr>
                <a:schemeClr val="dk2"/>
              </a:buClr>
              <a:buSzPts val="3600"/>
              <a:buNone/>
              <a:defRPr sz="3600">
                <a:solidFill>
                  <a:schemeClr val="dk2"/>
                </a:solidFill>
              </a:defRPr>
            </a:lvl4pPr>
            <a:lvl5pPr lvl="4" algn="ctr" rtl="0">
              <a:lnSpc>
                <a:spcPct val="100000"/>
              </a:lnSpc>
              <a:spcBef>
                <a:spcPts val="0"/>
              </a:spcBef>
              <a:spcAft>
                <a:spcPts val="0"/>
              </a:spcAft>
              <a:buClr>
                <a:schemeClr val="dk2"/>
              </a:buClr>
              <a:buSzPts val="3600"/>
              <a:buNone/>
              <a:defRPr sz="3600">
                <a:solidFill>
                  <a:schemeClr val="dk2"/>
                </a:solidFill>
              </a:defRPr>
            </a:lvl5pPr>
            <a:lvl6pPr lvl="5" algn="ctr" rtl="0">
              <a:lnSpc>
                <a:spcPct val="100000"/>
              </a:lnSpc>
              <a:spcBef>
                <a:spcPts val="0"/>
              </a:spcBef>
              <a:spcAft>
                <a:spcPts val="0"/>
              </a:spcAft>
              <a:buClr>
                <a:schemeClr val="dk2"/>
              </a:buClr>
              <a:buSzPts val="3600"/>
              <a:buNone/>
              <a:defRPr sz="3600">
                <a:solidFill>
                  <a:schemeClr val="dk2"/>
                </a:solidFill>
              </a:defRPr>
            </a:lvl6pPr>
            <a:lvl7pPr lvl="6" algn="ctr" rtl="0">
              <a:lnSpc>
                <a:spcPct val="100000"/>
              </a:lnSpc>
              <a:spcBef>
                <a:spcPts val="0"/>
              </a:spcBef>
              <a:spcAft>
                <a:spcPts val="0"/>
              </a:spcAft>
              <a:buClr>
                <a:schemeClr val="dk2"/>
              </a:buClr>
              <a:buSzPts val="3600"/>
              <a:buNone/>
              <a:defRPr sz="3600">
                <a:solidFill>
                  <a:schemeClr val="dk2"/>
                </a:solidFill>
              </a:defRPr>
            </a:lvl7pPr>
            <a:lvl8pPr lvl="7" algn="ctr" rtl="0">
              <a:lnSpc>
                <a:spcPct val="100000"/>
              </a:lnSpc>
              <a:spcBef>
                <a:spcPts val="0"/>
              </a:spcBef>
              <a:spcAft>
                <a:spcPts val="0"/>
              </a:spcAft>
              <a:buClr>
                <a:schemeClr val="dk2"/>
              </a:buClr>
              <a:buSzPts val="3600"/>
              <a:buNone/>
              <a:defRPr sz="3600">
                <a:solidFill>
                  <a:schemeClr val="dk2"/>
                </a:solidFill>
              </a:defRPr>
            </a:lvl8pPr>
            <a:lvl9pPr lvl="8" algn="ctr" rtl="0">
              <a:lnSpc>
                <a:spcPct val="100000"/>
              </a:lnSpc>
              <a:spcBef>
                <a:spcPts val="0"/>
              </a:spcBef>
              <a:spcAft>
                <a:spcPts val="0"/>
              </a:spcAft>
              <a:buClr>
                <a:schemeClr val="dk2"/>
              </a:buClr>
              <a:buSzPts val="3600"/>
              <a:buNone/>
              <a:defRPr sz="3600">
                <a:solidFill>
                  <a:schemeClr val="dk2"/>
                </a:solidFill>
              </a:defRPr>
            </a:lvl9pPr>
          </a:lstStyle>
          <a:p>
            <a:endParaRPr/>
          </a:p>
        </p:txBody>
      </p:sp>
      <p:sp>
        <p:nvSpPr>
          <p:cNvPr id="826" name="Google Shape;826;p130"/>
          <p:cNvSpPr txBox="1">
            <a:spLocks noGrp="1"/>
          </p:cNvSpPr>
          <p:nvPr>
            <p:ph type="title" idx="2"/>
          </p:nvPr>
        </p:nvSpPr>
        <p:spPr>
          <a:xfrm>
            <a:off x="4575313" y="525475"/>
            <a:ext cx="3150900" cy="841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dk2"/>
              </a:buClr>
              <a:buSzPts val="9000"/>
              <a:buNone/>
              <a:defRPr sz="9000">
                <a:solidFill>
                  <a:schemeClr val="dk2"/>
                </a:solidFill>
              </a:defRPr>
            </a:lvl1pPr>
            <a:lvl2pPr lvl="1" algn="ctr" rtl="0">
              <a:lnSpc>
                <a:spcPct val="100000"/>
              </a:lnSpc>
              <a:spcBef>
                <a:spcPts val="0"/>
              </a:spcBef>
              <a:spcAft>
                <a:spcPts val="0"/>
              </a:spcAft>
              <a:buClr>
                <a:schemeClr val="dk2"/>
              </a:buClr>
              <a:buSzPts val="6000"/>
              <a:buNone/>
              <a:defRPr sz="6000">
                <a:solidFill>
                  <a:schemeClr val="dk2"/>
                </a:solidFill>
              </a:defRPr>
            </a:lvl2pPr>
            <a:lvl3pPr lvl="2" algn="ctr" rtl="0">
              <a:lnSpc>
                <a:spcPct val="100000"/>
              </a:lnSpc>
              <a:spcBef>
                <a:spcPts val="0"/>
              </a:spcBef>
              <a:spcAft>
                <a:spcPts val="0"/>
              </a:spcAft>
              <a:buClr>
                <a:schemeClr val="dk2"/>
              </a:buClr>
              <a:buSzPts val="6000"/>
              <a:buNone/>
              <a:defRPr sz="6000">
                <a:solidFill>
                  <a:schemeClr val="dk2"/>
                </a:solidFill>
              </a:defRPr>
            </a:lvl3pPr>
            <a:lvl4pPr lvl="3" algn="ctr" rtl="0">
              <a:lnSpc>
                <a:spcPct val="100000"/>
              </a:lnSpc>
              <a:spcBef>
                <a:spcPts val="0"/>
              </a:spcBef>
              <a:spcAft>
                <a:spcPts val="0"/>
              </a:spcAft>
              <a:buClr>
                <a:schemeClr val="dk2"/>
              </a:buClr>
              <a:buSzPts val="6000"/>
              <a:buNone/>
              <a:defRPr sz="6000">
                <a:solidFill>
                  <a:schemeClr val="dk2"/>
                </a:solidFill>
              </a:defRPr>
            </a:lvl4pPr>
            <a:lvl5pPr lvl="4" algn="ctr" rtl="0">
              <a:lnSpc>
                <a:spcPct val="100000"/>
              </a:lnSpc>
              <a:spcBef>
                <a:spcPts val="0"/>
              </a:spcBef>
              <a:spcAft>
                <a:spcPts val="0"/>
              </a:spcAft>
              <a:buClr>
                <a:schemeClr val="dk2"/>
              </a:buClr>
              <a:buSzPts val="6000"/>
              <a:buNone/>
              <a:defRPr sz="6000">
                <a:solidFill>
                  <a:schemeClr val="dk2"/>
                </a:solidFill>
              </a:defRPr>
            </a:lvl5pPr>
            <a:lvl6pPr lvl="5" algn="ctr" rtl="0">
              <a:lnSpc>
                <a:spcPct val="100000"/>
              </a:lnSpc>
              <a:spcBef>
                <a:spcPts val="0"/>
              </a:spcBef>
              <a:spcAft>
                <a:spcPts val="0"/>
              </a:spcAft>
              <a:buClr>
                <a:schemeClr val="dk2"/>
              </a:buClr>
              <a:buSzPts val="6000"/>
              <a:buNone/>
              <a:defRPr sz="6000">
                <a:solidFill>
                  <a:schemeClr val="dk2"/>
                </a:solidFill>
              </a:defRPr>
            </a:lvl6pPr>
            <a:lvl7pPr lvl="6" algn="ctr" rtl="0">
              <a:lnSpc>
                <a:spcPct val="100000"/>
              </a:lnSpc>
              <a:spcBef>
                <a:spcPts val="0"/>
              </a:spcBef>
              <a:spcAft>
                <a:spcPts val="0"/>
              </a:spcAft>
              <a:buClr>
                <a:schemeClr val="dk2"/>
              </a:buClr>
              <a:buSzPts val="6000"/>
              <a:buNone/>
              <a:defRPr sz="6000">
                <a:solidFill>
                  <a:schemeClr val="dk2"/>
                </a:solidFill>
              </a:defRPr>
            </a:lvl7pPr>
            <a:lvl8pPr lvl="7" algn="ctr" rtl="0">
              <a:lnSpc>
                <a:spcPct val="100000"/>
              </a:lnSpc>
              <a:spcBef>
                <a:spcPts val="0"/>
              </a:spcBef>
              <a:spcAft>
                <a:spcPts val="0"/>
              </a:spcAft>
              <a:buClr>
                <a:schemeClr val="dk2"/>
              </a:buClr>
              <a:buSzPts val="6000"/>
              <a:buNone/>
              <a:defRPr sz="6000">
                <a:solidFill>
                  <a:schemeClr val="dk2"/>
                </a:solidFill>
              </a:defRPr>
            </a:lvl8pPr>
            <a:lvl9pPr lvl="8" algn="ctr" rtl="0">
              <a:lnSpc>
                <a:spcPct val="100000"/>
              </a:lnSpc>
              <a:spcBef>
                <a:spcPts val="0"/>
              </a:spcBef>
              <a:spcAft>
                <a:spcPts val="0"/>
              </a:spcAft>
              <a:buClr>
                <a:schemeClr val="dk2"/>
              </a:buClr>
              <a:buSzPts val="6000"/>
              <a:buNone/>
              <a:defRPr sz="6000">
                <a:solidFill>
                  <a:schemeClr val="dk2"/>
                </a:solidFill>
              </a:defRPr>
            </a:lvl9pPr>
          </a:lstStyle>
          <a:p>
            <a:endParaRPr/>
          </a:p>
        </p:txBody>
      </p:sp>
      <p:sp>
        <p:nvSpPr>
          <p:cNvPr id="827" name="Google Shape;827;p130"/>
          <p:cNvSpPr/>
          <p:nvPr/>
        </p:nvSpPr>
        <p:spPr>
          <a:xfrm rot="5400000">
            <a:off x="7389863" y="4751238"/>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130"/>
          <p:cNvSpPr/>
          <p:nvPr/>
        </p:nvSpPr>
        <p:spPr>
          <a:xfrm rot="5400000">
            <a:off x="7729738" y="4747338"/>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130"/>
          <p:cNvSpPr txBox="1">
            <a:spLocks noGrp="1"/>
          </p:cNvSpPr>
          <p:nvPr>
            <p:ph type="subTitle" idx="1"/>
          </p:nvPr>
        </p:nvSpPr>
        <p:spPr>
          <a:xfrm>
            <a:off x="4573600" y="3207925"/>
            <a:ext cx="3313200" cy="54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Text 4">
  <p:cSld name="CUSTOM_15">
    <p:bg>
      <p:bgPr>
        <a:solidFill>
          <a:schemeClr val="dk1"/>
        </a:solidFill>
        <a:effectLst/>
      </p:bgPr>
    </p:bg>
    <p:spTree>
      <p:nvGrpSpPr>
        <p:cNvPr id="1" name="Shape 830"/>
        <p:cNvGrpSpPr/>
        <p:nvPr/>
      </p:nvGrpSpPr>
      <p:grpSpPr>
        <a:xfrm>
          <a:off x="0" y="0"/>
          <a:ext cx="0" cy="0"/>
          <a:chOff x="0" y="0"/>
          <a:chExt cx="0" cy="0"/>
        </a:xfrm>
      </p:grpSpPr>
      <p:sp>
        <p:nvSpPr>
          <p:cNvPr id="831" name="Google Shape;831;p131"/>
          <p:cNvSpPr/>
          <p:nvPr/>
        </p:nvSpPr>
        <p:spPr>
          <a:xfrm>
            <a:off x="7267575" y="379282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131"/>
          <p:cNvSpPr txBox="1">
            <a:spLocks noGrp="1"/>
          </p:cNvSpPr>
          <p:nvPr>
            <p:ph type="subTitle" idx="1"/>
          </p:nvPr>
        </p:nvSpPr>
        <p:spPr>
          <a:xfrm>
            <a:off x="4578650" y="3194625"/>
            <a:ext cx="3414600" cy="1354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3" name="Google Shape;833;p131"/>
          <p:cNvSpPr txBox="1">
            <a:spLocks noGrp="1"/>
          </p:cNvSpPr>
          <p:nvPr>
            <p:ph type="title"/>
          </p:nvPr>
        </p:nvSpPr>
        <p:spPr>
          <a:xfrm>
            <a:off x="4578649" y="445025"/>
            <a:ext cx="3748500" cy="1237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Clr>
                <a:schemeClr val="dk2"/>
              </a:buClr>
              <a:buSzPts val="3500"/>
              <a:buNone/>
              <a:defRPr>
                <a:solidFill>
                  <a:schemeClr val="dk2"/>
                </a:solidFill>
              </a:defRPr>
            </a:lvl2pPr>
            <a:lvl3pPr lvl="2" algn="l" rtl="0">
              <a:lnSpc>
                <a:spcPct val="100000"/>
              </a:lnSpc>
              <a:spcBef>
                <a:spcPts val="0"/>
              </a:spcBef>
              <a:spcAft>
                <a:spcPts val="0"/>
              </a:spcAft>
              <a:buClr>
                <a:schemeClr val="dk2"/>
              </a:buClr>
              <a:buSzPts val="3500"/>
              <a:buNone/>
              <a:defRPr>
                <a:solidFill>
                  <a:schemeClr val="dk2"/>
                </a:solidFill>
              </a:defRPr>
            </a:lvl3pPr>
            <a:lvl4pPr lvl="3" algn="l" rtl="0">
              <a:lnSpc>
                <a:spcPct val="100000"/>
              </a:lnSpc>
              <a:spcBef>
                <a:spcPts val="0"/>
              </a:spcBef>
              <a:spcAft>
                <a:spcPts val="0"/>
              </a:spcAft>
              <a:buClr>
                <a:schemeClr val="dk2"/>
              </a:buClr>
              <a:buSzPts val="3500"/>
              <a:buNone/>
              <a:defRPr>
                <a:solidFill>
                  <a:schemeClr val="dk2"/>
                </a:solidFill>
              </a:defRPr>
            </a:lvl4pPr>
            <a:lvl5pPr lvl="4" algn="l" rtl="0">
              <a:lnSpc>
                <a:spcPct val="100000"/>
              </a:lnSpc>
              <a:spcBef>
                <a:spcPts val="0"/>
              </a:spcBef>
              <a:spcAft>
                <a:spcPts val="0"/>
              </a:spcAft>
              <a:buClr>
                <a:schemeClr val="dk2"/>
              </a:buClr>
              <a:buSzPts val="3500"/>
              <a:buNone/>
              <a:defRPr>
                <a:solidFill>
                  <a:schemeClr val="dk2"/>
                </a:solidFill>
              </a:defRPr>
            </a:lvl5pPr>
            <a:lvl6pPr lvl="5" algn="l" rtl="0">
              <a:lnSpc>
                <a:spcPct val="100000"/>
              </a:lnSpc>
              <a:spcBef>
                <a:spcPts val="0"/>
              </a:spcBef>
              <a:spcAft>
                <a:spcPts val="0"/>
              </a:spcAft>
              <a:buClr>
                <a:schemeClr val="dk2"/>
              </a:buClr>
              <a:buSzPts val="3500"/>
              <a:buNone/>
              <a:defRPr>
                <a:solidFill>
                  <a:schemeClr val="dk2"/>
                </a:solidFill>
              </a:defRPr>
            </a:lvl6pPr>
            <a:lvl7pPr lvl="6" algn="l" rtl="0">
              <a:lnSpc>
                <a:spcPct val="100000"/>
              </a:lnSpc>
              <a:spcBef>
                <a:spcPts val="0"/>
              </a:spcBef>
              <a:spcAft>
                <a:spcPts val="0"/>
              </a:spcAft>
              <a:buClr>
                <a:schemeClr val="dk2"/>
              </a:buClr>
              <a:buSzPts val="3500"/>
              <a:buNone/>
              <a:defRPr>
                <a:solidFill>
                  <a:schemeClr val="dk2"/>
                </a:solidFill>
              </a:defRPr>
            </a:lvl7pPr>
            <a:lvl8pPr lvl="7" algn="l" rtl="0">
              <a:lnSpc>
                <a:spcPct val="100000"/>
              </a:lnSpc>
              <a:spcBef>
                <a:spcPts val="0"/>
              </a:spcBef>
              <a:spcAft>
                <a:spcPts val="0"/>
              </a:spcAft>
              <a:buClr>
                <a:schemeClr val="dk2"/>
              </a:buClr>
              <a:buSzPts val="3500"/>
              <a:buNone/>
              <a:defRPr>
                <a:solidFill>
                  <a:schemeClr val="dk2"/>
                </a:solidFill>
              </a:defRPr>
            </a:lvl8pPr>
            <a:lvl9pPr lvl="8" algn="l" rtl="0">
              <a:lnSpc>
                <a:spcPct val="100000"/>
              </a:lnSpc>
              <a:spcBef>
                <a:spcPts val="0"/>
              </a:spcBef>
              <a:spcAft>
                <a:spcPts val="0"/>
              </a:spcAft>
              <a:buClr>
                <a:schemeClr val="dk2"/>
              </a:buClr>
              <a:buSzPts val="3500"/>
              <a:buNone/>
              <a:defRPr>
                <a:solidFill>
                  <a:schemeClr val="dk2"/>
                </a:solidFill>
              </a:defRPr>
            </a:lvl9pPr>
          </a:lstStyle>
          <a:p>
            <a:endParaRPr/>
          </a:p>
        </p:txBody>
      </p:sp>
      <p:sp>
        <p:nvSpPr>
          <p:cNvPr id="834" name="Google Shape;834;p131"/>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131"/>
          <p:cNvSpPr/>
          <p:nvPr/>
        </p:nvSpPr>
        <p:spPr>
          <a:xfrm>
            <a:off x="4038100" y="4477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hanks ">
  <p:cSld name="CUSTOM_13">
    <p:bg>
      <p:bgPr>
        <a:solidFill>
          <a:schemeClr val="dk1"/>
        </a:solidFill>
        <a:effectLst/>
      </p:bgPr>
    </p:bg>
    <p:spTree>
      <p:nvGrpSpPr>
        <p:cNvPr id="1" name="Shape 836"/>
        <p:cNvGrpSpPr/>
        <p:nvPr/>
      </p:nvGrpSpPr>
      <p:grpSpPr>
        <a:xfrm>
          <a:off x="0" y="0"/>
          <a:ext cx="0" cy="0"/>
          <a:chOff x="0" y="0"/>
          <a:chExt cx="0" cy="0"/>
        </a:xfrm>
      </p:grpSpPr>
      <p:sp>
        <p:nvSpPr>
          <p:cNvPr id="837" name="Google Shape;837;p132"/>
          <p:cNvSpPr/>
          <p:nvPr/>
        </p:nvSpPr>
        <p:spPr>
          <a:xfrm>
            <a:off x="7138275" y="354370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132"/>
          <p:cNvSpPr/>
          <p:nvPr/>
        </p:nvSpPr>
        <p:spPr>
          <a:xfrm>
            <a:off x="-1300150" y="-71800"/>
            <a:ext cx="3813900" cy="3813900"/>
          </a:xfrm>
          <a:prstGeom prst="donut">
            <a:avLst>
              <a:gd name="adj" fmla="val 1804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132"/>
          <p:cNvSpPr txBox="1">
            <a:spLocks noGrp="1"/>
          </p:cNvSpPr>
          <p:nvPr>
            <p:ph type="subTitle" idx="1"/>
          </p:nvPr>
        </p:nvSpPr>
        <p:spPr>
          <a:xfrm>
            <a:off x="2039275" y="1531775"/>
            <a:ext cx="5071500" cy="1335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0" name="Google Shape;840;p132"/>
          <p:cNvSpPr txBox="1"/>
          <p:nvPr/>
        </p:nvSpPr>
        <p:spPr>
          <a:xfrm>
            <a:off x="2039275" y="3740053"/>
            <a:ext cx="50715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300"/>
              </a:spcBef>
              <a:spcAft>
                <a:spcPts val="0"/>
              </a:spcAft>
              <a:buClr>
                <a:srgbClr val="000000"/>
              </a:buClr>
              <a:buSzPts val="1200"/>
              <a:buFont typeface="Arial"/>
              <a:buNone/>
            </a:pPr>
            <a:r>
              <a:rPr lang="en-GB" sz="1200" b="0" i="0" u="none" strike="noStrike" cap="none">
                <a:solidFill>
                  <a:srgbClr val="FFFBF8"/>
                </a:solidFill>
                <a:latin typeface="Lato"/>
                <a:ea typeface="Lato"/>
                <a:cs typeface="Lato"/>
                <a:sym typeface="Lato"/>
              </a:rPr>
              <a:t>CREDITS: This presentation template was created by </a:t>
            </a:r>
            <a:r>
              <a:rPr lang="en-GB" sz="1200" b="1" i="0" u="none" strike="noStrike" cap="none">
                <a:solidFill>
                  <a:schemeClr val="hlink"/>
                </a:solidFill>
                <a:uFill>
                  <a:noFill/>
                </a:uFill>
                <a:latin typeface="Lato"/>
                <a:ea typeface="Lato"/>
                <a:cs typeface="Lato"/>
                <a:sym typeface="Lato"/>
                <a:hlinkClick r:id="rId2"/>
              </a:rPr>
              <a:t>Slidesgo</a:t>
            </a:r>
            <a:r>
              <a:rPr lang="en-GB" sz="1200" b="0" i="0" u="none" strike="noStrike" cap="none">
                <a:solidFill>
                  <a:srgbClr val="FFFBF8"/>
                </a:solidFill>
                <a:latin typeface="Lato"/>
                <a:ea typeface="Lato"/>
                <a:cs typeface="Lato"/>
                <a:sym typeface="Lato"/>
              </a:rPr>
              <a:t>, including icons by </a:t>
            </a:r>
            <a:r>
              <a:rPr lang="en-GB" sz="1200" b="1" i="0" u="none" strike="noStrike" cap="none">
                <a:solidFill>
                  <a:schemeClr val="hlink"/>
                </a:solidFill>
                <a:uFill>
                  <a:noFill/>
                </a:uFill>
                <a:latin typeface="Lato"/>
                <a:ea typeface="Lato"/>
                <a:cs typeface="Lato"/>
                <a:sym typeface="Lato"/>
                <a:hlinkClick r:id="rId3"/>
              </a:rPr>
              <a:t>Flaticon</a:t>
            </a:r>
            <a:r>
              <a:rPr lang="en-GB" sz="1200" b="0" i="0" u="none" strike="noStrike" cap="none">
                <a:solidFill>
                  <a:srgbClr val="FFFBF8"/>
                </a:solidFill>
                <a:latin typeface="Lato"/>
                <a:ea typeface="Lato"/>
                <a:cs typeface="Lato"/>
                <a:sym typeface="Lato"/>
              </a:rPr>
              <a:t>, and infographics &amp; images by </a:t>
            </a:r>
            <a:r>
              <a:rPr lang="en-GB" sz="1200" b="1" i="0" u="none" strike="noStrike" cap="none">
                <a:solidFill>
                  <a:schemeClr val="hlink"/>
                </a:solidFill>
                <a:uFill>
                  <a:noFill/>
                </a:uFill>
                <a:latin typeface="Lato"/>
                <a:ea typeface="Lato"/>
                <a:cs typeface="Lato"/>
                <a:sym typeface="Lato"/>
                <a:hlinkClick r:id="rId4"/>
              </a:rPr>
              <a:t>Freepik</a:t>
            </a:r>
            <a:endParaRPr sz="1200" b="1" i="0" u="none" strike="noStrike" cap="none">
              <a:solidFill>
                <a:srgbClr val="FFFBF8"/>
              </a:solidFill>
              <a:latin typeface="Lato"/>
              <a:ea typeface="Lato"/>
              <a:cs typeface="Lato"/>
              <a:sym typeface="Lato"/>
            </a:endParaRPr>
          </a:p>
        </p:txBody>
      </p:sp>
      <p:sp>
        <p:nvSpPr>
          <p:cNvPr id="841" name="Google Shape;841;p132"/>
          <p:cNvSpPr/>
          <p:nvPr/>
        </p:nvSpPr>
        <p:spPr>
          <a:xfrm rot="10800000">
            <a:off x="8698157" y="177501"/>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132"/>
          <p:cNvSpPr/>
          <p:nvPr/>
        </p:nvSpPr>
        <p:spPr>
          <a:xfrm rot="10800000">
            <a:off x="8999482" y="440001"/>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132"/>
          <p:cNvSpPr txBox="1">
            <a:spLocks noGrp="1"/>
          </p:cNvSpPr>
          <p:nvPr>
            <p:ph type="ctrTitle"/>
          </p:nvPr>
        </p:nvSpPr>
        <p:spPr>
          <a:xfrm>
            <a:off x="715100" y="306400"/>
            <a:ext cx="7713900" cy="959700"/>
          </a:xfrm>
          <a:prstGeom prst="rect">
            <a:avLst/>
          </a:prstGeom>
          <a:noFill/>
          <a:ln>
            <a:noFill/>
          </a:ln>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3700"/>
              <a:buFont typeface="Poppins Black"/>
              <a:buNone/>
              <a:defRPr sz="7000">
                <a:solidFill>
                  <a:schemeClr val="dk2"/>
                </a:solidFill>
                <a:latin typeface="Poppins Black"/>
                <a:ea typeface="Poppins Black"/>
                <a:cs typeface="Poppins Black"/>
                <a:sym typeface="Poppins Black"/>
              </a:defRPr>
            </a:lvl1pPr>
            <a:lvl2pPr lvl="1" algn="ctr" rtl="0">
              <a:lnSpc>
                <a:spcPct val="100000"/>
              </a:lnSpc>
              <a:spcBef>
                <a:spcPts val="0"/>
              </a:spcBef>
              <a:spcAft>
                <a:spcPts val="0"/>
              </a:spcAft>
              <a:buClr>
                <a:schemeClr val="dk2"/>
              </a:buClr>
              <a:buSzPts val="5200"/>
              <a:buNone/>
              <a:defRPr sz="5200">
                <a:solidFill>
                  <a:schemeClr val="dk2"/>
                </a:solidFill>
              </a:defRPr>
            </a:lvl2pPr>
            <a:lvl3pPr lvl="2" algn="ctr" rtl="0">
              <a:lnSpc>
                <a:spcPct val="100000"/>
              </a:lnSpc>
              <a:spcBef>
                <a:spcPts val="0"/>
              </a:spcBef>
              <a:spcAft>
                <a:spcPts val="0"/>
              </a:spcAft>
              <a:buClr>
                <a:schemeClr val="dk2"/>
              </a:buClr>
              <a:buSzPts val="5200"/>
              <a:buNone/>
              <a:defRPr sz="5200">
                <a:solidFill>
                  <a:schemeClr val="dk2"/>
                </a:solidFill>
              </a:defRPr>
            </a:lvl3pPr>
            <a:lvl4pPr lvl="3" algn="ctr" rtl="0">
              <a:lnSpc>
                <a:spcPct val="100000"/>
              </a:lnSpc>
              <a:spcBef>
                <a:spcPts val="0"/>
              </a:spcBef>
              <a:spcAft>
                <a:spcPts val="0"/>
              </a:spcAft>
              <a:buClr>
                <a:schemeClr val="dk2"/>
              </a:buClr>
              <a:buSzPts val="5200"/>
              <a:buNone/>
              <a:defRPr sz="5200">
                <a:solidFill>
                  <a:schemeClr val="dk2"/>
                </a:solidFill>
              </a:defRPr>
            </a:lvl4pPr>
            <a:lvl5pPr lvl="4" algn="ctr" rtl="0">
              <a:lnSpc>
                <a:spcPct val="100000"/>
              </a:lnSpc>
              <a:spcBef>
                <a:spcPts val="0"/>
              </a:spcBef>
              <a:spcAft>
                <a:spcPts val="0"/>
              </a:spcAft>
              <a:buClr>
                <a:schemeClr val="dk2"/>
              </a:buClr>
              <a:buSzPts val="5200"/>
              <a:buNone/>
              <a:defRPr sz="5200">
                <a:solidFill>
                  <a:schemeClr val="dk2"/>
                </a:solidFill>
              </a:defRPr>
            </a:lvl5pPr>
            <a:lvl6pPr lvl="5" algn="ctr" rtl="0">
              <a:lnSpc>
                <a:spcPct val="100000"/>
              </a:lnSpc>
              <a:spcBef>
                <a:spcPts val="0"/>
              </a:spcBef>
              <a:spcAft>
                <a:spcPts val="0"/>
              </a:spcAft>
              <a:buClr>
                <a:schemeClr val="dk2"/>
              </a:buClr>
              <a:buSzPts val="5200"/>
              <a:buNone/>
              <a:defRPr sz="5200">
                <a:solidFill>
                  <a:schemeClr val="dk2"/>
                </a:solidFill>
              </a:defRPr>
            </a:lvl6pPr>
            <a:lvl7pPr lvl="6" algn="ctr" rtl="0">
              <a:lnSpc>
                <a:spcPct val="100000"/>
              </a:lnSpc>
              <a:spcBef>
                <a:spcPts val="0"/>
              </a:spcBef>
              <a:spcAft>
                <a:spcPts val="0"/>
              </a:spcAft>
              <a:buClr>
                <a:schemeClr val="dk2"/>
              </a:buClr>
              <a:buSzPts val="5200"/>
              <a:buNone/>
              <a:defRPr sz="5200">
                <a:solidFill>
                  <a:schemeClr val="dk2"/>
                </a:solidFill>
              </a:defRPr>
            </a:lvl7pPr>
            <a:lvl8pPr lvl="7" algn="ctr" rtl="0">
              <a:lnSpc>
                <a:spcPct val="100000"/>
              </a:lnSpc>
              <a:spcBef>
                <a:spcPts val="0"/>
              </a:spcBef>
              <a:spcAft>
                <a:spcPts val="0"/>
              </a:spcAft>
              <a:buClr>
                <a:schemeClr val="dk2"/>
              </a:buClr>
              <a:buSzPts val="5200"/>
              <a:buNone/>
              <a:defRPr sz="5200">
                <a:solidFill>
                  <a:schemeClr val="dk2"/>
                </a:solidFill>
              </a:defRPr>
            </a:lvl8pPr>
            <a:lvl9pPr lvl="8" algn="ctr" rtl="0">
              <a:lnSpc>
                <a:spcPct val="100000"/>
              </a:lnSpc>
              <a:spcBef>
                <a:spcPts val="0"/>
              </a:spcBef>
              <a:spcAft>
                <a:spcPts val="0"/>
              </a:spcAft>
              <a:buClr>
                <a:schemeClr val="dk2"/>
              </a:buClr>
              <a:buSzPts val="5200"/>
              <a:buNone/>
              <a:defRPr sz="5200">
                <a:solidFill>
                  <a:schemeClr val="dk2"/>
                </a:solidFill>
              </a:defRPr>
            </a:lvl9pPr>
          </a:lstStyle>
          <a:p>
            <a:endParaRPr/>
          </a:p>
        </p:txBody>
      </p:sp>
      <p:sp>
        <p:nvSpPr>
          <p:cNvPr id="844" name="Google Shape;844;p132"/>
          <p:cNvSpPr txBox="1">
            <a:spLocks noGrp="1"/>
          </p:cNvSpPr>
          <p:nvPr>
            <p:ph type="subTitle" idx="2"/>
          </p:nvPr>
        </p:nvSpPr>
        <p:spPr>
          <a:xfrm>
            <a:off x="1938700" y="4399300"/>
            <a:ext cx="5071500" cy="369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1"/>
        </a:solidFill>
        <a:effectLst/>
      </p:bgPr>
    </p:bg>
    <p:spTree>
      <p:nvGrpSpPr>
        <p:cNvPr id="1" name="Shape 845"/>
        <p:cNvGrpSpPr/>
        <p:nvPr/>
      </p:nvGrpSpPr>
      <p:grpSpPr>
        <a:xfrm>
          <a:off x="0" y="0"/>
          <a:ext cx="0" cy="0"/>
          <a:chOff x="0" y="0"/>
          <a:chExt cx="0" cy="0"/>
        </a:xfrm>
      </p:grpSpPr>
      <p:sp>
        <p:nvSpPr>
          <p:cNvPr id="846" name="Google Shape;846;p133"/>
          <p:cNvSpPr txBox="1">
            <a:spLocks noGrp="1"/>
          </p:cNvSpPr>
          <p:nvPr>
            <p:ph type="body" idx="1"/>
          </p:nvPr>
        </p:nvSpPr>
        <p:spPr>
          <a:xfrm>
            <a:off x="638900" y="1229225"/>
            <a:ext cx="7813200" cy="3683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Clr>
                <a:schemeClr val="lt1"/>
              </a:buClr>
              <a:buSzPts val="1200"/>
              <a:buAutoNum type="arabicPeriod"/>
              <a:defRPr sz="1200"/>
            </a:lvl1pPr>
            <a:lvl2pPr marL="914400" lvl="1" indent="-304800" algn="l" rtl="0">
              <a:lnSpc>
                <a:spcPct val="115000"/>
              </a:lnSpc>
              <a:spcBef>
                <a:spcPts val="0"/>
              </a:spcBef>
              <a:spcAft>
                <a:spcPts val="0"/>
              </a:spcAft>
              <a:buSzPts val="1200"/>
              <a:buAutoNum type="alphaLcPeriod"/>
              <a:defRPr sz="1200"/>
            </a:lvl2pPr>
            <a:lvl3pPr marL="1371600" lvl="2" indent="-304800" algn="l" rtl="0">
              <a:lnSpc>
                <a:spcPct val="115000"/>
              </a:lnSpc>
              <a:spcBef>
                <a:spcPts val="0"/>
              </a:spcBef>
              <a:spcAft>
                <a:spcPts val="0"/>
              </a:spcAft>
              <a:buSzPts val="1200"/>
              <a:buAutoNum type="romanLcPeriod"/>
              <a:defRPr sz="1200"/>
            </a:lvl3pPr>
            <a:lvl4pPr marL="1828800" lvl="3" indent="-304800" algn="l" rtl="0">
              <a:lnSpc>
                <a:spcPct val="115000"/>
              </a:lnSpc>
              <a:spcBef>
                <a:spcPts val="0"/>
              </a:spcBef>
              <a:spcAft>
                <a:spcPts val="0"/>
              </a:spcAft>
              <a:buSzPts val="1200"/>
              <a:buAutoNum type="arabicPeriod"/>
              <a:defRPr sz="1200"/>
            </a:lvl4pPr>
            <a:lvl5pPr marL="2286000" lvl="4" indent="-304800" algn="l" rtl="0">
              <a:lnSpc>
                <a:spcPct val="115000"/>
              </a:lnSpc>
              <a:spcBef>
                <a:spcPts val="0"/>
              </a:spcBef>
              <a:spcAft>
                <a:spcPts val="0"/>
              </a:spcAft>
              <a:buSzPts val="1200"/>
              <a:buAutoNum type="alphaLcPeriod"/>
              <a:defRPr sz="1200"/>
            </a:lvl5pPr>
            <a:lvl6pPr marL="2743200" lvl="5" indent="-304800" algn="l" rtl="0">
              <a:lnSpc>
                <a:spcPct val="115000"/>
              </a:lnSpc>
              <a:spcBef>
                <a:spcPts val="0"/>
              </a:spcBef>
              <a:spcAft>
                <a:spcPts val="0"/>
              </a:spcAft>
              <a:buSzPts val="1200"/>
              <a:buAutoNum type="romanLcPeriod"/>
              <a:defRPr sz="1200"/>
            </a:lvl6pPr>
            <a:lvl7pPr marL="3200400" lvl="6" indent="-304800" algn="l" rtl="0">
              <a:lnSpc>
                <a:spcPct val="115000"/>
              </a:lnSpc>
              <a:spcBef>
                <a:spcPts val="0"/>
              </a:spcBef>
              <a:spcAft>
                <a:spcPts val="0"/>
              </a:spcAft>
              <a:buSzPts val="1200"/>
              <a:buAutoNum type="arabicPeriod"/>
              <a:defRPr sz="1200"/>
            </a:lvl7pPr>
            <a:lvl8pPr marL="3657600" lvl="7" indent="-304800" algn="l" rtl="0">
              <a:lnSpc>
                <a:spcPct val="115000"/>
              </a:lnSpc>
              <a:spcBef>
                <a:spcPts val="0"/>
              </a:spcBef>
              <a:spcAft>
                <a:spcPts val="0"/>
              </a:spcAft>
              <a:buSzPts val="1200"/>
              <a:buAutoNum type="alphaLcPeriod"/>
              <a:defRPr sz="1200"/>
            </a:lvl8pPr>
            <a:lvl9pPr marL="4114800" lvl="8" indent="-304800" algn="l" rtl="0">
              <a:lnSpc>
                <a:spcPct val="115000"/>
              </a:lnSpc>
              <a:spcBef>
                <a:spcPts val="0"/>
              </a:spcBef>
              <a:spcAft>
                <a:spcPts val="0"/>
              </a:spcAft>
              <a:buSzPts val="1200"/>
              <a:buAutoNum type="romanLcPeriod"/>
              <a:defRPr sz="1200"/>
            </a:lvl9pPr>
          </a:lstStyle>
          <a:p>
            <a:endParaRPr/>
          </a:p>
        </p:txBody>
      </p:sp>
      <p:sp>
        <p:nvSpPr>
          <p:cNvPr id="847" name="Google Shape;847;p133"/>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Clr>
                <a:schemeClr val="dk2"/>
              </a:buClr>
              <a:buSzPts val="3500"/>
              <a:buNone/>
              <a:defRPr>
                <a:solidFill>
                  <a:schemeClr val="dk2"/>
                </a:solidFill>
              </a:defRPr>
            </a:lvl2pPr>
            <a:lvl3pPr lvl="2" algn="l" rtl="0">
              <a:lnSpc>
                <a:spcPct val="100000"/>
              </a:lnSpc>
              <a:spcBef>
                <a:spcPts val="0"/>
              </a:spcBef>
              <a:spcAft>
                <a:spcPts val="0"/>
              </a:spcAft>
              <a:buClr>
                <a:schemeClr val="dk2"/>
              </a:buClr>
              <a:buSzPts val="3500"/>
              <a:buNone/>
              <a:defRPr>
                <a:solidFill>
                  <a:schemeClr val="dk2"/>
                </a:solidFill>
              </a:defRPr>
            </a:lvl3pPr>
            <a:lvl4pPr lvl="3" algn="l" rtl="0">
              <a:lnSpc>
                <a:spcPct val="100000"/>
              </a:lnSpc>
              <a:spcBef>
                <a:spcPts val="0"/>
              </a:spcBef>
              <a:spcAft>
                <a:spcPts val="0"/>
              </a:spcAft>
              <a:buClr>
                <a:schemeClr val="dk2"/>
              </a:buClr>
              <a:buSzPts val="3500"/>
              <a:buNone/>
              <a:defRPr>
                <a:solidFill>
                  <a:schemeClr val="dk2"/>
                </a:solidFill>
              </a:defRPr>
            </a:lvl4pPr>
            <a:lvl5pPr lvl="4" algn="l" rtl="0">
              <a:lnSpc>
                <a:spcPct val="100000"/>
              </a:lnSpc>
              <a:spcBef>
                <a:spcPts val="0"/>
              </a:spcBef>
              <a:spcAft>
                <a:spcPts val="0"/>
              </a:spcAft>
              <a:buClr>
                <a:schemeClr val="dk2"/>
              </a:buClr>
              <a:buSzPts val="3500"/>
              <a:buNone/>
              <a:defRPr>
                <a:solidFill>
                  <a:schemeClr val="dk2"/>
                </a:solidFill>
              </a:defRPr>
            </a:lvl5pPr>
            <a:lvl6pPr lvl="5" algn="l" rtl="0">
              <a:lnSpc>
                <a:spcPct val="100000"/>
              </a:lnSpc>
              <a:spcBef>
                <a:spcPts val="0"/>
              </a:spcBef>
              <a:spcAft>
                <a:spcPts val="0"/>
              </a:spcAft>
              <a:buClr>
                <a:schemeClr val="dk2"/>
              </a:buClr>
              <a:buSzPts val="3500"/>
              <a:buNone/>
              <a:defRPr>
                <a:solidFill>
                  <a:schemeClr val="dk2"/>
                </a:solidFill>
              </a:defRPr>
            </a:lvl6pPr>
            <a:lvl7pPr lvl="6" algn="l" rtl="0">
              <a:lnSpc>
                <a:spcPct val="100000"/>
              </a:lnSpc>
              <a:spcBef>
                <a:spcPts val="0"/>
              </a:spcBef>
              <a:spcAft>
                <a:spcPts val="0"/>
              </a:spcAft>
              <a:buClr>
                <a:schemeClr val="dk2"/>
              </a:buClr>
              <a:buSzPts val="3500"/>
              <a:buNone/>
              <a:defRPr>
                <a:solidFill>
                  <a:schemeClr val="dk2"/>
                </a:solidFill>
              </a:defRPr>
            </a:lvl7pPr>
            <a:lvl8pPr lvl="7" algn="l" rtl="0">
              <a:lnSpc>
                <a:spcPct val="100000"/>
              </a:lnSpc>
              <a:spcBef>
                <a:spcPts val="0"/>
              </a:spcBef>
              <a:spcAft>
                <a:spcPts val="0"/>
              </a:spcAft>
              <a:buClr>
                <a:schemeClr val="dk2"/>
              </a:buClr>
              <a:buSzPts val="3500"/>
              <a:buNone/>
              <a:defRPr>
                <a:solidFill>
                  <a:schemeClr val="dk2"/>
                </a:solidFill>
              </a:defRPr>
            </a:lvl8pPr>
            <a:lvl9pPr lvl="8" algn="l" rtl="0">
              <a:lnSpc>
                <a:spcPct val="100000"/>
              </a:lnSpc>
              <a:spcBef>
                <a:spcPts val="0"/>
              </a:spcBef>
              <a:spcAft>
                <a:spcPts val="0"/>
              </a:spcAft>
              <a:buClr>
                <a:schemeClr val="dk2"/>
              </a:buClr>
              <a:buSzPts val="3500"/>
              <a:buNone/>
              <a:defRPr>
                <a:solidFill>
                  <a:schemeClr val="dk2"/>
                </a:solidFill>
              </a:defRPr>
            </a:lvl9pPr>
          </a:lstStyle>
          <a:p>
            <a:endParaRPr/>
          </a:p>
        </p:txBody>
      </p:sp>
      <p:sp>
        <p:nvSpPr>
          <p:cNvPr id="848" name="Google Shape;848;p133"/>
          <p:cNvSpPr/>
          <p:nvPr/>
        </p:nvSpPr>
        <p:spPr>
          <a:xfrm>
            <a:off x="7809850" y="-122325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133"/>
          <p:cNvSpPr/>
          <p:nvPr/>
        </p:nvSpPr>
        <p:spPr>
          <a:xfrm rot="5400000">
            <a:off x="7389863" y="4751238"/>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133"/>
          <p:cNvSpPr/>
          <p:nvPr/>
        </p:nvSpPr>
        <p:spPr>
          <a:xfrm rot="5400000">
            <a:off x="7729738" y="4747338"/>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133"/>
          <p:cNvSpPr/>
          <p:nvPr/>
        </p:nvSpPr>
        <p:spPr>
          <a:xfrm rot="3425049">
            <a:off x="148500" y="2499973"/>
            <a:ext cx="80051" cy="80051"/>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1"/>
        </a:solidFill>
        <a:effectLst/>
      </p:bgPr>
    </p:bg>
    <p:spTree>
      <p:nvGrpSpPr>
        <p:cNvPr id="1" name="Shape 852"/>
        <p:cNvGrpSpPr/>
        <p:nvPr/>
      </p:nvGrpSpPr>
      <p:grpSpPr>
        <a:xfrm>
          <a:off x="0" y="0"/>
          <a:ext cx="0" cy="0"/>
          <a:chOff x="0" y="0"/>
          <a:chExt cx="0" cy="0"/>
        </a:xfrm>
      </p:grpSpPr>
      <p:sp>
        <p:nvSpPr>
          <p:cNvPr id="853" name="Google Shape;853;p134"/>
          <p:cNvSpPr/>
          <p:nvPr/>
        </p:nvSpPr>
        <p:spPr>
          <a:xfrm>
            <a:off x="-1117975" y="351137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134"/>
          <p:cNvSpPr txBox="1">
            <a:spLocks noGrp="1"/>
          </p:cNvSpPr>
          <p:nvPr>
            <p:ph type="subTitle" idx="1"/>
          </p:nvPr>
        </p:nvSpPr>
        <p:spPr>
          <a:xfrm>
            <a:off x="1935750" y="2308000"/>
            <a:ext cx="2538600" cy="496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2pPr>
            <a:lvl3pPr lvl="2"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3pPr>
            <a:lvl4pPr lvl="3"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4pPr>
            <a:lvl5pPr lvl="4"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5pPr>
            <a:lvl6pPr lvl="5"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6pPr>
            <a:lvl7pPr lvl="6"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7pPr>
            <a:lvl8pPr lvl="7"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8pPr>
            <a:lvl9pPr lvl="8"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9pPr>
          </a:lstStyle>
          <a:p>
            <a:endParaRPr/>
          </a:p>
        </p:txBody>
      </p:sp>
      <p:sp>
        <p:nvSpPr>
          <p:cNvPr id="855" name="Google Shape;855;p134"/>
          <p:cNvSpPr txBox="1">
            <a:spLocks noGrp="1"/>
          </p:cNvSpPr>
          <p:nvPr>
            <p:ph type="subTitle" idx="2"/>
          </p:nvPr>
        </p:nvSpPr>
        <p:spPr>
          <a:xfrm>
            <a:off x="5890000" y="2308000"/>
            <a:ext cx="2538600" cy="496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2pPr>
            <a:lvl3pPr lvl="2"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3pPr>
            <a:lvl4pPr lvl="3"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4pPr>
            <a:lvl5pPr lvl="4"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5pPr>
            <a:lvl6pPr lvl="5"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6pPr>
            <a:lvl7pPr lvl="6"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7pPr>
            <a:lvl8pPr lvl="7"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8pPr>
            <a:lvl9pPr lvl="8"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9pPr>
          </a:lstStyle>
          <a:p>
            <a:endParaRPr/>
          </a:p>
        </p:txBody>
      </p:sp>
      <p:sp>
        <p:nvSpPr>
          <p:cNvPr id="856" name="Google Shape;856;p134"/>
          <p:cNvSpPr txBox="1">
            <a:spLocks noGrp="1"/>
          </p:cNvSpPr>
          <p:nvPr>
            <p:ph type="subTitle" idx="3"/>
          </p:nvPr>
        </p:nvSpPr>
        <p:spPr>
          <a:xfrm>
            <a:off x="1935600" y="2761425"/>
            <a:ext cx="2538600" cy="713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7" name="Google Shape;857;p134"/>
          <p:cNvSpPr txBox="1">
            <a:spLocks noGrp="1"/>
          </p:cNvSpPr>
          <p:nvPr>
            <p:ph type="subTitle" idx="4"/>
          </p:nvPr>
        </p:nvSpPr>
        <p:spPr>
          <a:xfrm>
            <a:off x="5890125" y="2761425"/>
            <a:ext cx="2538600" cy="713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58" name="Google Shape;858;p134"/>
          <p:cNvSpPr/>
          <p:nvPr/>
        </p:nvSpPr>
        <p:spPr>
          <a:xfrm>
            <a:off x="6567225" y="-1256300"/>
            <a:ext cx="3564300" cy="35643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134"/>
          <p:cNvSpPr txBox="1">
            <a:spLocks noGrp="1"/>
          </p:cNvSpPr>
          <p:nvPr>
            <p:ph type="title"/>
          </p:nvPr>
        </p:nvSpPr>
        <p:spPr>
          <a:xfrm>
            <a:off x="582325" y="334325"/>
            <a:ext cx="5211000" cy="12930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Clr>
                <a:schemeClr val="dk2"/>
              </a:buClr>
              <a:buSzPts val="3500"/>
              <a:buNone/>
              <a:defRPr>
                <a:solidFill>
                  <a:schemeClr val="dk2"/>
                </a:solidFill>
              </a:defRPr>
            </a:lvl2pPr>
            <a:lvl3pPr lvl="2" algn="l" rtl="0">
              <a:lnSpc>
                <a:spcPct val="100000"/>
              </a:lnSpc>
              <a:spcBef>
                <a:spcPts val="0"/>
              </a:spcBef>
              <a:spcAft>
                <a:spcPts val="0"/>
              </a:spcAft>
              <a:buClr>
                <a:schemeClr val="dk2"/>
              </a:buClr>
              <a:buSzPts val="3500"/>
              <a:buNone/>
              <a:defRPr>
                <a:solidFill>
                  <a:schemeClr val="dk2"/>
                </a:solidFill>
              </a:defRPr>
            </a:lvl3pPr>
            <a:lvl4pPr lvl="3" algn="l" rtl="0">
              <a:lnSpc>
                <a:spcPct val="100000"/>
              </a:lnSpc>
              <a:spcBef>
                <a:spcPts val="0"/>
              </a:spcBef>
              <a:spcAft>
                <a:spcPts val="0"/>
              </a:spcAft>
              <a:buClr>
                <a:schemeClr val="dk2"/>
              </a:buClr>
              <a:buSzPts val="3500"/>
              <a:buNone/>
              <a:defRPr>
                <a:solidFill>
                  <a:schemeClr val="dk2"/>
                </a:solidFill>
              </a:defRPr>
            </a:lvl4pPr>
            <a:lvl5pPr lvl="4" algn="l" rtl="0">
              <a:lnSpc>
                <a:spcPct val="100000"/>
              </a:lnSpc>
              <a:spcBef>
                <a:spcPts val="0"/>
              </a:spcBef>
              <a:spcAft>
                <a:spcPts val="0"/>
              </a:spcAft>
              <a:buClr>
                <a:schemeClr val="dk2"/>
              </a:buClr>
              <a:buSzPts val="3500"/>
              <a:buNone/>
              <a:defRPr>
                <a:solidFill>
                  <a:schemeClr val="dk2"/>
                </a:solidFill>
              </a:defRPr>
            </a:lvl5pPr>
            <a:lvl6pPr lvl="5" algn="l" rtl="0">
              <a:lnSpc>
                <a:spcPct val="100000"/>
              </a:lnSpc>
              <a:spcBef>
                <a:spcPts val="0"/>
              </a:spcBef>
              <a:spcAft>
                <a:spcPts val="0"/>
              </a:spcAft>
              <a:buClr>
                <a:schemeClr val="dk2"/>
              </a:buClr>
              <a:buSzPts val="3500"/>
              <a:buNone/>
              <a:defRPr>
                <a:solidFill>
                  <a:schemeClr val="dk2"/>
                </a:solidFill>
              </a:defRPr>
            </a:lvl6pPr>
            <a:lvl7pPr lvl="6" algn="l" rtl="0">
              <a:lnSpc>
                <a:spcPct val="100000"/>
              </a:lnSpc>
              <a:spcBef>
                <a:spcPts val="0"/>
              </a:spcBef>
              <a:spcAft>
                <a:spcPts val="0"/>
              </a:spcAft>
              <a:buClr>
                <a:schemeClr val="dk2"/>
              </a:buClr>
              <a:buSzPts val="3500"/>
              <a:buNone/>
              <a:defRPr>
                <a:solidFill>
                  <a:schemeClr val="dk2"/>
                </a:solidFill>
              </a:defRPr>
            </a:lvl7pPr>
            <a:lvl8pPr lvl="7" algn="l" rtl="0">
              <a:lnSpc>
                <a:spcPct val="100000"/>
              </a:lnSpc>
              <a:spcBef>
                <a:spcPts val="0"/>
              </a:spcBef>
              <a:spcAft>
                <a:spcPts val="0"/>
              </a:spcAft>
              <a:buClr>
                <a:schemeClr val="dk2"/>
              </a:buClr>
              <a:buSzPts val="3500"/>
              <a:buNone/>
              <a:defRPr>
                <a:solidFill>
                  <a:schemeClr val="dk2"/>
                </a:solidFill>
              </a:defRPr>
            </a:lvl8pPr>
            <a:lvl9pPr lvl="8" algn="l" rtl="0">
              <a:lnSpc>
                <a:spcPct val="100000"/>
              </a:lnSpc>
              <a:spcBef>
                <a:spcPts val="0"/>
              </a:spcBef>
              <a:spcAft>
                <a:spcPts val="0"/>
              </a:spcAft>
              <a:buClr>
                <a:schemeClr val="dk2"/>
              </a:buClr>
              <a:buSzPts val="3500"/>
              <a:buNone/>
              <a:defRPr>
                <a:solidFill>
                  <a:schemeClr val="dk2"/>
                </a:solidFill>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860"/>
        <p:cNvGrpSpPr/>
        <p:nvPr/>
      </p:nvGrpSpPr>
      <p:grpSpPr>
        <a:xfrm>
          <a:off x="0" y="0"/>
          <a:ext cx="0" cy="0"/>
          <a:chOff x="0" y="0"/>
          <a:chExt cx="0" cy="0"/>
        </a:xfrm>
      </p:grpSpPr>
      <p:sp>
        <p:nvSpPr>
          <p:cNvPr id="861" name="Google Shape;861;p135"/>
          <p:cNvSpPr/>
          <p:nvPr/>
        </p:nvSpPr>
        <p:spPr>
          <a:xfrm rot="10800000">
            <a:off x="4674175" y="838351"/>
            <a:ext cx="5256300" cy="5256300"/>
          </a:xfrm>
          <a:prstGeom prst="donut">
            <a:avLst>
              <a:gd name="adj" fmla="val 18047"/>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135"/>
          <p:cNvSpPr/>
          <p:nvPr/>
        </p:nvSpPr>
        <p:spPr>
          <a:xfrm rot="10800000">
            <a:off x="-874104" y="-432624"/>
            <a:ext cx="2956200" cy="2956200"/>
          </a:xfrm>
          <a:prstGeom prst="donut">
            <a:avLst>
              <a:gd name="adj" fmla="val 25000"/>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135"/>
          <p:cNvSpPr txBox="1">
            <a:spLocks noGrp="1"/>
          </p:cNvSpPr>
          <p:nvPr>
            <p:ph type="title"/>
          </p:nvPr>
        </p:nvSpPr>
        <p:spPr>
          <a:xfrm>
            <a:off x="715100" y="1307100"/>
            <a:ext cx="7713900" cy="2529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1000"/>
              <a:buNone/>
              <a:defRPr sz="11000">
                <a:solidFill>
                  <a:schemeClr val="dk2"/>
                </a:solidFill>
              </a:defRPr>
            </a:lvl1pPr>
            <a:lvl2pPr lvl="1" algn="ctr" rtl="0">
              <a:lnSpc>
                <a:spcPct val="100000"/>
              </a:lnSpc>
              <a:spcBef>
                <a:spcPts val="0"/>
              </a:spcBef>
              <a:spcAft>
                <a:spcPts val="0"/>
              </a:spcAft>
              <a:buSzPts val="6000"/>
              <a:buNone/>
              <a:defRPr sz="6000"/>
            </a:lvl2pPr>
            <a:lvl3pPr lvl="2" algn="ctr" rtl="0">
              <a:lnSpc>
                <a:spcPct val="100000"/>
              </a:lnSpc>
              <a:spcBef>
                <a:spcPts val="0"/>
              </a:spcBef>
              <a:spcAft>
                <a:spcPts val="0"/>
              </a:spcAft>
              <a:buSzPts val="6000"/>
              <a:buNone/>
              <a:defRPr sz="6000"/>
            </a:lvl3pPr>
            <a:lvl4pPr lvl="3" algn="ctr" rtl="0">
              <a:lnSpc>
                <a:spcPct val="100000"/>
              </a:lnSpc>
              <a:spcBef>
                <a:spcPts val="0"/>
              </a:spcBef>
              <a:spcAft>
                <a:spcPts val="0"/>
              </a:spcAft>
              <a:buSzPts val="6000"/>
              <a:buNone/>
              <a:defRPr sz="6000"/>
            </a:lvl4pPr>
            <a:lvl5pPr lvl="4" algn="ctr" rtl="0">
              <a:lnSpc>
                <a:spcPct val="100000"/>
              </a:lnSpc>
              <a:spcBef>
                <a:spcPts val="0"/>
              </a:spcBef>
              <a:spcAft>
                <a:spcPts val="0"/>
              </a:spcAft>
              <a:buSzPts val="6000"/>
              <a:buNone/>
              <a:defRPr sz="6000"/>
            </a:lvl5pPr>
            <a:lvl6pPr lvl="5" algn="ctr" rtl="0">
              <a:lnSpc>
                <a:spcPct val="100000"/>
              </a:lnSpc>
              <a:spcBef>
                <a:spcPts val="0"/>
              </a:spcBef>
              <a:spcAft>
                <a:spcPts val="0"/>
              </a:spcAft>
              <a:buSzPts val="6000"/>
              <a:buNone/>
              <a:defRPr sz="6000"/>
            </a:lvl6pPr>
            <a:lvl7pPr lvl="6" algn="ctr" rtl="0">
              <a:lnSpc>
                <a:spcPct val="100000"/>
              </a:lnSpc>
              <a:spcBef>
                <a:spcPts val="0"/>
              </a:spcBef>
              <a:spcAft>
                <a:spcPts val="0"/>
              </a:spcAft>
              <a:buSzPts val="6000"/>
              <a:buNone/>
              <a:defRPr sz="6000"/>
            </a:lvl7pPr>
            <a:lvl8pPr lvl="7" algn="ctr" rtl="0">
              <a:lnSpc>
                <a:spcPct val="100000"/>
              </a:lnSpc>
              <a:spcBef>
                <a:spcPts val="0"/>
              </a:spcBef>
              <a:spcAft>
                <a:spcPts val="0"/>
              </a:spcAft>
              <a:buSzPts val="6000"/>
              <a:buNone/>
              <a:defRPr sz="6000"/>
            </a:lvl8pPr>
            <a:lvl9pPr lvl="8" algn="ctr" rtl="0">
              <a:lnSpc>
                <a:spcPct val="100000"/>
              </a:lnSpc>
              <a:spcBef>
                <a:spcPts val="0"/>
              </a:spcBef>
              <a:spcAft>
                <a:spcPts val="0"/>
              </a:spcAft>
              <a:buSzPts val="6000"/>
              <a:buNone/>
              <a:defRPr sz="6000"/>
            </a:lvl9pPr>
          </a:lstStyle>
          <a:p>
            <a:endParaRPr/>
          </a:p>
        </p:txBody>
      </p:sp>
      <p:sp>
        <p:nvSpPr>
          <p:cNvPr id="864" name="Google Shape;864;p135"/>
          <p:cNvSpPr/>
          <p:nvPr/>
        </p:nvSpPr>
        <p:spPr>
          <a:xfrm rot="10800000">
            <a:off x="8399921" y="3023576"/>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135"/>
          <p:cNvSpPr/>
          <p:nvPr/>
        </p:nvSpPr>
        <p:spPr>
          <a:xfrm rot="10800000">
            <a:off x="1460996" y="5344026"/>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135"/>
          <p:cNvSpPr/>
          <p:nvPr/>
        </p:nvSpPr>
        <p:spPr>
          <a:xfrm rot="10800000">
            <a:off x="246171" y="3408376"/>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7"/>
        <p:cNvGrpSpPr/>
        <p:nvPr/>
      </p:nvGrpSpPr>
      <p:grpSpPr>
        <a:xfrm>
          <a:off x="0" y="0"/>
          <a:ext cx="0" cy="0"/>
          <a:chOff x="0" y="0"/>
          <a:chExt cx="0" cy="0"/>
        </a:xfrm>
      </p:grpSpPr>
      <p:sp>
        <p:nvSpPr>
          <p:cNvPr id="868" name="Google Shape;868;p136"/>
          <p:cNvSpPr/>
          <p:nvPr/>
        </p:nvSpPr>
        <p:spPr>
          <a:xfrm>
            <a:off x="-1074025" y="-89112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136"/>
          <p:cNvSpPr/>
          <p:nvPr/>
        </p:nvSpPr>
        <p:spPr>
          <a:xfrm>
            <a:off x="6712100" y="3031325"/>
            <a:ext cx="3564300" cy="35643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136"/>
          <p:cNvSpPr txBox="1">
            <a:spLocks noGrp="1"/>
          </p:cNvSpPr>
          <p:nvPr>
            <p:ph type="title"/>
          </p:nvPr>
        </p:nvSpPr>
        <p:spPr>
          <a:xfrm>
            <a:off x="1124900" y="1492375"/>
            <a:ext cx="7304100" cy="738900"/>
          </a:xfrm>
          <a:prstGeom prst="rect">
            <a:avLst/>
          </a:prstGeom>
          <a:noFill/>
          <a:ln>
            <a:noFill/>
          </a:ln>
        </p:spPr>
        <p:txBody>
          <a:bodyPr spcFirstLastPara="1" wrap="square" lIns="91425" tIns="91425" rIns="91425" bIns="91425" anchor="ctr" anchorCtr="0">
            <a:spAutoFit/>
          </a:bodyPr>
          <a:lstStyle>
            <a:lvl1pPr lvl="0" algn="ctr" rtl="0">
              <a:lnSpc>
                <a:spcPct val="100000"/>
              </a:lnSpc>
              <a:spcBef>
                <a:spcPts val="0"/>
              </a:spcBef>
              <a:spcAft>
                <a:spcPts val="0"/>
              </a:spcAft>
              <a:buClr>
                <a:schemeClr val="dk2"/>
              </a:buClr>
              <a:buSzPts val="3600"/>
              <a:buNone/>
              <a:defRPr sz="60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871" name="Google Shape;871;p136"/>
          <p:cNvSpPr txBox="1">
            <a:spLocks noGrp="1"/>
          </p:cNvSpPr>
          <p:nvPr>
            <p:ph type="subTitle" idx="1"/>
          </p:nvPr>
        </p:nvSpPr>
        <p:spPr>
          <a:xfrm>
            <a:off x="2039275" y="2529150"/>
            <a:ext cx="5071500" cy="1119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2" name="Google Shape;872;p136"/>
          <p:cNvSpPr/>
          <p:nvPr/>
        </p:nvSpPr>
        <p:spPr>
          <a:xfrm rot="5400000">
            <a:off x="1863800" y="45284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p136"/>
          <p:cNvSpPr/>
          <p:nvPr/>
        </p:nvSpPr>
        <p:spPr>
          <a:xfrm>
            <a:off x="7532850" y="51807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p136"/>
          <p:cNvSpPr/>
          <p:nvPr/>
        </p:nvSpPr>
        <p:spPr>
          <a:xfrm>
            <a:off x="7452750" y="3606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Font typeface="Oswald Medium"/>
              <a:buNone/>
              <a:defRPr sz="3600">
                <a:latin typeface="Oswald Medium"/>
                <a:ea typeface="Oswald Medium"/>
                <a:cs typeface="Oswald Medium"/>
                <a:sym typeface="Oswald Medium"/>
              </a:defRPr>
            </a:lvl1pPr>
            <a:lvl2pPr lvl="1" algn="ctr">
              <a:lnSpc>
                <a:spcPct val="100000"/>
              </a:lnSpc>
              <a:spcBef>
                <a:spcPts val="0"/>
              </a:spcBef>
              <a:spcAft>
                <a:spcPts val="0"/>
              </a:spcAft>
              <a:buSzPts val="3600"/>
              <a:buFont typeface="Oswald Medium"/>
              <a:buNone/>
              <a:defRPr sz="3600">
                <a:latin typeface="Oswald Medium"/>
                <a:ea typeface="Oswald Medium"/>
                <a:cs typeface="Oswald Medium"/>
                <a:sym typeface="Oswald Medium"/>
              </a:defRPr>
            </a:lvl2pPr>
            <a:lvl3pPr lvl="2" algn="ctr">
              <a:lnSpc>
                <a:spcPct val="100000"/>
              </a:lnSpc>
              <a:spcBef>
                <a:spcPts val="0"/>
              </a:spcBef>
              <a:spcAft>
                <a:spcPts val="0"/>
              </a:spcAft>
              <a:buSzPts val="3600"/>
              <a:buFont typeface="Oswald Medium"/>
              <a:buNone/>
              <a:defRPr sz="3600">
                <a:latin typeface="Oswald Medium"/>
                <a:ea typeface="Oswald Medium"/>
                <a:cs typeface="Oswald Medium"/>
                <a:sym typeface="Oswald Medium"/>
              </a:defRPr>
            </a:lvl3pPr>
            <a:lvl4pPr lvl="3" algn="ctr">
              <a:lnSpc>
                <a:spcPct val="100000"/>
              </a:lnSpc>
              <a:spcBef>
                <a:spcPts val="0"/>
              </a:spcBef>
              <a:spcAft>
                <a:spcPts val="0"/>
              </a:spcAft>
              <a:buSzPts val="3600"/>
              <a:buFont typeface="Oswald Medium"/>
              <a:buNone/>
              <a:defRPr sz="3600">
                <a:latin typeface="Oswald Medium"/>
                <a:ea typeface="Oswald Medium"/>
                <a:cs typeface="Oswald Medium"/>
                <a:sym typeface="Oswald Medium"/>
              </a:defRPr>
            </a:lvl4pPr>
            <a:lvl5pPr lvl="4" algn="ctr">
              <a:lnSpc>
                <a:spcPct val="100000"/>
              </a:lnSpc>
              <a:spcBef>
                <a:spcPts val="0"/>
              </a:spcBef>
              <a:spcAft>
                <a:spcPts val="0"/>
              </a:spcAft>
              <a:buSzPts val="3600"/>
              <a:buFont typeface="Oswald Medium"/>
              <a:buNone/>
              <a:defRPr sz="3600">
                <a:latin typeface="Oswald Medium"/>
                <a:ea typeface="Oswald Medium"/>
                <a:cs typeface="Oswald Medium"/>
                <a:sym typeface="Oswald Medium"/>
              </a:defRPr>
            </a:lvl5pPr>
            <a:lvl6pPr lvl="5" algn="ctr">
              <a:lnSpc>
                <a:spcPct val="100000"/>
              </a:lnSpc>
              <a:spcBef>
                <a:spcPts val="0"/>
              </a:spcBef>
              <a:spcAft>
                <a:spcPts val="0"/>
              </a:spcAft>
              <a:buSzPts val="3600"/>
              <a:buFont typeface="Oswald Medium"/>
              <a:buNone/>
              <a:defRPr sz="3600">
                <a:latin typeface="Oswald Medium"/>
                <a:ea typeface="Oswald Medium"/>
                <a:cs typeface="Oswald Medium"/>
                <a:sym typeface="Oswald Medium"/>
              </a:defRPr>
            </a:lvl6pPr>
            <a:lvl7pPr lvl="6" algn="ctr">
              <a:lnSpc>
                <a:spcPct val="100000"/>
              </a:lnSpc>
              <a:spcBef>
                <a:spcPts val="0"/>
              </a:spcBef>
              <a:spcAft>
                <a:spcPts val="0"/>
              </a:spcAft>
              <a:buSzPts val="3600"/>
              <a:buFont typeface="Oswald Medium"/>
              <a:buNone/>
              <a:defRPr sz="3600">
                <a:latin typeface="Oswald Medium"/>
                <a:ea typeface="Oswald Medium"/>
                <a:cs typeface="Oswald Medium"/>
                <a:sym typeface="Oswald Medium"/>
              </a:defRPr>
            </a:lvl7pPr>
            <a:lvl8pPr lvl="7" algn="ctr">
              <a:lnSpc>
                <a:spcPct val="100000"/>
              </a:lnSpc>
              <a:spcBef>
                <a:spcPts val="0"/>
              </a:spcBef>
              <a:spcAft>
                <a:spcPts val="0"/>
              </a:spcAft>
              <a:buSzPts val="3600"/>
              <a:buFont typeface="Oswald Medium"/>
              <a:buNone/>
              <a:defRPr sz="3600">
                <a:latin typeface="Oswald Medium"/>
                <a:ea typeface="Oswald Medium"/>
                <a:cs typeface="Oswald Medium"/>
                <a:sym typeface="Oswald Medium"/>
              </a:defRPr>
            </a:lvl8pPr>
            <a:lvl9pPr lvl="8" algn="ctr">
              <a:lnSpc>
                <a:spcPct val="100000"/>
              </a:lnSpc>
              <a:spcBef>
                <a:spcPts val="0"/>
              </a:spcBef>
              <a:spcAft>
                <a:spcPts val="0"/>
              </a:spcAft>
              <a:buSzPts val="3600"/>
              <a:buFont typeface="Oswald Medium"/>
              <a:buNone/>
              <a:defRPr sz="3600">
                <a:latin typeface="Oswald Medium"/>
                <a:ea typeface="Oswald Medium"/>
                <a:cs typeface="Oswald Medium"/>
                <a:sym typeface="Oswald Medium"/>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875"/>
        <p:cNvGrpSpPr/>
        <p:nvPr/>
      </p:nvGrpSpPr>
      <p:grpSpPr>
        <a:xfrm>
          <a:off x="0" y="0"/>
          <a:ext cx="0" cy="0"/>
          <a:chOff x="0" y="0"/>
          <a:chExt cx="0" cy="0"/>
        </a:xfrm>
      </p:grpSpPr>
      <p:sp>
        <p:nvSpPr>
          <p:cNvPr id="876" name="Google Shape;876;p137"/>
          <p:cNvSpPr/>
          <p:nvPr/>
        </p:nvSpPr>
        <p:spPr>
          <a:xfrm>
            <a:off x="6821875" y="3282750"/>
            <a:ext cx="2956200" cy="2956200"/>
          </a:xfrm>
          <a:prstGeom prst="donut">
            <a:avLst>
              <a:gd name="adj" fmla="val 25000"/>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p137"/>
          <p:cNvSpPr/>
          <p:nvPr/>
        </p:nvSpPr>
        <p:spPr>
          <a:xfrm>
            <a:off x="-1074025" y="-891125"/>
            <a:ext cx="2956200" cy="2956200"/>
          </a:xfrm>
          <a:prstGeom prst="donut">
            <a:avLst>
              <a:gd name="adj" fmla="val 25000"/>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p137"/>
          <p:cNvSpPr txBox="1">
            <a:spLocks noGrp="1"/>
          </p:cNvSpPr>
          <p:nvPr>
            <p:ph type="title"/>
          </p:nvPr>
        </p:nvSpPr>
        <p:spPr>
          <a:xfrm>
            <a:off x="599864" y="3985534"/>
            <a:ext cx="5071500" cy="5319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dk2"/>
              </a:buClr>
              <a:buSzPts val="2800"/>
              <a:buNone/>
              <a:defRPr sz="2800">
                <a:solidFill>
                  <a:schemeClr val="dk2"/>
                </a:solidFill>
              </a:defRPr>
            </a:lvl1pPr>
            <a:lvl2pPr lvl="1" algn="ctr" rtl="0">
              <a:lnSpc>
                <a:spcPct val="100000"/>
              </a:lnSpc>
              <a:spcBef>
                <a:spcPts val="0"/>
              </a:spcBef>
              <a:spcAft>
                <a:spcPts val="0"/>
              </a:spcAft>
              <a:buClr>
                <a:schemeClr val="lt1"/>
              </a:buClr>
              <a:buSzPts val="3000"/>
              <a:buNone/>
              <a:defRPr sz="3000">
                <a:solidFill>
                  <a:schemeClr val="lt1"/>
                </a:solidFill>
              </a:defRPr>
            </a:lvl2pPr>
            <a:lvl3pPr lvl="2" algn="ctr" rtl="0">
              <a:lnSpc>
                <a:spcPct val="100000"/>
              </a:lnSpc>
              <a:spcBef>
                <a:spcPts val="0"/>
              </a:spcBef>
              <a:spcAft>
                <a:spcPts val="0"/>
              </a:spcAft>
              <a:buClr>
                <a:schemeClr val="lt1"/>
              </a:buClr>
              <a:buSzPts val="3000"/>
              <a:buNone/>
              <a:defRPr sz="3000">
                <a:solidFill>
                  <a:schemeClr val="lt1"/>
                </a:solidFill>
              </a:defRPr>
            </a:lvl3pPr>
            <a:lvl4pPr lvl="3" algn="ctr" rtl="0">
              <a:lnSpc>
                <a:spcPct val="100000"/>
              </a:lnSpc>
              <a:spcBef>
                <a:spcPts val="0"/>
              </a:spcBef>
              <a:spcAft>
                <a:spcPts val="0"/>
              </a:spcAft>
              <a:buClr>
                <a:schemeClr val="lt1"/>
              </a:buClr>
              <a:buSzPts val="3000"/>
              <a:buNone/>
              <a:defRPr sz="3000">
                <a:solidFill>
                  <a:schemeClr val="lt1"/>
                </a:solidFill>
              </a:defRPr>
            </a:lvl4pPr>
            <a:lvl5pPr lvl="4" algn="ctr" rtl="0">
              <a:lnSpc>
                <a:spcPct val="100000"/>
              </a:lnSpc>
              <a:spcBef>
                <a:spcPts val="0"/>
              </a:spcBef>
              <a:spcAft>
                <a:spcPts val="0"/>
              </a:spcAft>
              <a:buClr>
                <a:schemeClr val="lt1"/>
              </a:buClr>
              <a:buSzPts val="3000"/>
              <a:buNone/>
              <a:defRPr sz="3000">
                <a:solidFill>
                  <a:schemeClr val="lt1"/>
                </a:solidFill>
              </a:defRPr>
            </a:lvl5pPr>
            <a:lvl6pPr lvl="5" algn="ctr" rtl="0">
              <a:lnSpc>
                <a:spcPct val="100000"/>
              </a:lnSpc>
              <a:spcBef>
                <a:spcPts val="0"/>
              </a:spcBef>
              <a:spcAft>
                <a:spcPts val="0"/>
              </a:spcAft>
              <a:buClr>
                <a:schemeClr val="lt1"/>
              </a:buClr>
              <a:buSzPts val="3000"/>
              <a:buNone/>
              <a:defRPr sz="3000">
                <a:solidFill>
                  <a:schemeClr val="lt1"/>
                </a:solidFill>
              </a:defRPr>
            </a:lvl6pPr>
            <a:lvl7pPr lvl="6" algn="ctr" rtl="0">
              <a:lnSpc>
                <a:spcPct val="100000"/>
              </a:lnSpc>
              <a:spcBef>
                <a:spcPts val="0"/>
              </a:spcBef>
              <a:spcAft>
                <a:spcPts val="0"/>
              </a:spcAft>
              <a:buClr>
                <a:schemeClr val="lt1"/>
              </a:buClr>
              <a:buSzPts val="3000"/>
              <a:buNone/>
              <a:defRPr sz="3000">
                <a:solidFill>
                  <a:schemeClr val="lt1"/>
                </a:solidFill>
              </a:defRPr>
            </a:lvl7pPr>
            <a:lvl8pPr lvl="7" algn="ctr" rtl="0">
              <a:lnSpc>
                <a:spcPct val="100000"/>
              </a:lnSpc>
              <a:spcBef>
                <a:spcPts val="0"/>
              </a:spcBef>
              <a:spcAft>
                <a:spcPts val="0"/>
              </a:spcAft>
              <a:buClr>
                <a:schemeClr val="lt1"/>
              </a:buClr>
              <a:buSzPts val="3000"/>
              <a:buNone/>
              <a:defRPr sz="3000">
                <a:solidFill>
                  <a:schemeClr val="lt1"/>
                </a:solidFill>
              </a:defRPr>
            </a:lvl8pPr>
            <a:lvl9pPr lvl="8" algn="ctr" rtl="0">
              <a:lnSpc>
                <a:spcPct val="100000"/>
              </a:lnSpc>
              <a:spcBef>
                <a:spcPts val="0"/>
              </a:spcBef>
              <a:spcAft>
                <a:spcPts val="0"/>
              </a:spcAft>
              <a:buClr>
                <a:schemeClr val="lt1"/>
              </a:buClr>
              <a:buSzPts val="3000"/>
              <a:buNone/>
              <a:defRPr sz="3000">
                <a:solidFill>
                  <a:schemeClr val="lt1"/>
                </a:solidFill>
              </a:defRPr>
            </a:lvl9pPr>
          </a:lstStyle>
          <a:p>
            <a:endParaRPr/>
          </a:p>
        </p:txBody>
      </p:sp>
      <p:sp>
        <p:nvSpPr>
          <p:cNvPr id="879" name="Google Shape;879;p137"/>
          <p:cNvSpPr/>
          <p:nvPr/>
        </p:nvSpPr>
        <p:spPr>
          <a:xfrm>
            <a:off x="7532850" y="51807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137"/>
          <p:cNvSpPr/>
          <p:nvPr/>
        </p:nvSpPr>
        <p:spPr>
          <a:xfrm>
            <a:off x="7452750" y="3606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881"/>
        <p:cNvGrpSpPr/>
        <p:nvPr/>
      </p:nvGrpSpPr>
      <p:grpSpPr>
        <a:xfrm>
          <a:off x="0" y="0"/>
          <a:ext cx="0" cy="0"/>
          <a:chOff x="0" y="0"/>
          <a:chExt cx="0" cy="0"/>
        </a:xfrm>
      </p:grpSpPr>
      <p:sp>
        <p:nvSpPr>
          <p:cNvPr id="882" name="Google Shape;882;p138"/>
          <p:cNvSpPr/>
          <p:nvPr/>
        </p:nvSpPr>
        <p:spPr>
          <a:xfrm>
            <a:off x="-874104" y="-288325"/>
            <a:ext cx="5256300" cy="5256300"/>
          </a:xfrm>
          <a:prstGeom prst="donut">
            <a:avLst>
              <a:gd name="adj" fmla="val 18047"/>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138"/>
          <p:cNvSpPr/>
          <p:nvPr/>
        </p:nvSpPr>
        <p:spPr>
          <a:xfrm>
            <a:off x="6821875" y="3282750"/>
            <a:ext cx="2956200" cy="2956200"/>
          </a:xfrm>
          <a:prstGeom prst="donut">
            <a:avLst>
              <a:gd name="adj" fmla="val 25000"/>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138"/>
          <p:cNvSpPr txBox="1">
            <a:spLocks noGrp="1"/>
          </p:cNvSpPr>
          <p:nvPr>
            <p:ph type="subTitle" idx="1"/>
          </p:nvPr>
        </p:nvSpPr>
        <p:spPr>
          <a:xfrm>
            <a:off x="2585250" y="3284338"/>
            <a:ext cx="3973500" cy="801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85" name="Google Shape;885;p138"/>
          <p:cNvSpPr txBox="1">
            <a:spLocks noGrp="1"/>
          </p:cNvSpPr>
          <p:nvPr>
            <p:ph type="title" hasCustomPrompt="1"/>
          </p:nvPr>
        </p:nvSpPr>
        <p:spPr>
          <a:xfrm>
            <a:off x="715100" y="1396950"/>
            <a:ext cx="7713600" cy="2100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1200"/>
              <a:buNone/>
              <a:defRPr sz="14000">
                <a:solidFill>
                  <a:schemeClr val="dk2"/>
                </a:solidFill>
              </a:defRPr>
            </a:lvl1pPr>
            <a:lvl2pPr lvl="1" algn="ctr" rtl="0">
              <a:lnSpc>
                <a:spcPct val="100000"/>
              </a:lnSpc>
              <a:spcBef>
                <a:spcPts val="0"/>
              </a:spcBef>
              <a:spcAft>
                <a:spcPts val="0"/>
              </a:spcAft>
              <a:buClr>
                <a:schemeClr val="dk2"/>
              </a:buClr>
              <a:buSzPts val="9600"/>
              <a:buNone/>
              <a:defRPr sz="9600">
                <a:solidFill>
                  <a:schemeClr val="dk2"/>
                </a:solidFill>
              </a:defRPr>
            </a:lvl2pPr>
            <a:lvl3pPr lvl="2" algn="ctr" rtl="0">
              <a:lnSpc>
                <a:spcPct val="100000"/>
              </a:lnSpc>
              <a:spcBef>
                <a:spcPts val="0"/>
              </a:spcBef>
              <a:spcAft>
                <a:spcPts val="0"/>
              </a:spcAft>
              <a:buClr>
                <a:schemeClr val="dk2"/>
              </a:buClr>
              <a:buSzPts val="9600"/>
              <a:buNone/>
              <a:defRPr sz="9600">
                <a:solidFill>
                  <a:schemeClr val="dk2"/>
                </a:solidFill>
              </a:defRPr>
            </a:lvl3pPr>
            <a:lvl4pPr lvl="3" algn="ctr" rtl="0">
              <a:lnSpc>
                <a:spcPct val="100000"/>
              </a:lnSpc>
              <a:spcBef>
                <a:spcPts val="0"/>
              </a:spcBef>
              <a:spcAft>
                <a:spcPts val="0"/>
              </a:spcAft>
              <a:buClr>
                <a:schemeClr val="dk2"/>
              </a:buClr>
              <a:buSzPts val="9600"/>
              <a:buNone/>
              <a:defRPr sz="9600">
                <a:solidFill>
                  <a:schemeClr val="dk2"/>
                </a:solidFill>
              </a:defRPr>
            </a:lvl4pPr>
            <a:lvl5pPr lvl="4" algn="ctr" rtl="0">
              <a:lnSpc>
                <a:spcPct val="100000"/>
              </a:lnSpc>
              <a:spcBef>
                <a:spcPts val="0"/>
              </a:spcBef>
              <a:spcAft>
                <a:spcPts val="0"/>
              </a:spcAft>
              <a:buClr>
                <a:schemeClr val="dk2"/>
              </a:buClr>
              <a:buSzPts val="9600"/>
              <a:buNone/>
              <a:defRPr sz="9600">
                <a:solidFill>
                  <a:schemeClr val="dk2"/>
                </a:solidFill>
              </a:defRPr>
            </a:lvl5pPr>
            <a:lvl6pPr lvl="5" algn="ctr" rtl="0">
              <a:lnSpc>
                <a:spcPct val="100000"/>
              </a:lnSpc>
              <a:spcBef>
                <a:spcPts val="0"/>
              </a:spcBef>
              <a:spcAft>
                <a:spcPts val="0"/>
              </a:spcAft>
              <a:buClr>
                <a:schemeClr val="dk2"/>
              </a:buClr>
              <a:buSzPts val="9600"/>
              <a:buNone/>
              <a:defRPr sz="9600">
                <a:solidFill>
                  <a:schemeClr val="dk2"/>
                </a:solidFill>
              </a:defRPr>
            </a:lvl6pPr>
            <a:lvl7pPr lvl="6" algn="ctr" rtl="0">
              <a:lnSpc>
                <a:spcPct val="100000"/>
              </a:lnSpc>
              <a:spcBef>
                <a:spcPts val="0"/>
              </a:spcBef>
              <a:spcAft>
                <a:spcPts val="0"/>
              </a:spcAft>
              <a:buClr>
                <a:schemeClr val="dk2"/>
              </a:buClr>
              <a:buSzPts val="9600"/>
              <a:buNone/>
              <a:defRPr sz="9600">
                <a:solidFill>
                  <a:schemeClr val="dk2"/>
                </a:solidFill>
              </a:defRPr>
            </a:lvl7pPr>
            <a:lvl8pPr lvl="7" algn="ctr" rtl="0">
              <a:lnSpc>
                <a:spcPct val="100000"/>
              </a:lnSpc>
              <a:spcBef>
                <a:spcPts val="0"/>
              </a:spcBef>
              <a:spcAft>
                <a:spcPts val="0"/>
              </a:spcAft>
              <a:buClr>
                <a:schemeClr val="dk2"/>
              </a:buClr>
              <a:buSzPts val="9600"/>
              <a:buNone/>
              <a:defRPr sz="9600">
                <a:solidFill>
                  <a:schemeClr val="dk2"/>
                </a:solidFill>
              </a:defRPr>
            </a:lvl8pPr>
            <a:lvl9pPr lvl="8" algn="ctr" rtl="0">
              <a:lnSpc>
                <a:spcPct val="100000"/>
              </a:lnSpc>
              <a:spcBef>
                <a:spcPts val="0"/>
              </a:spcBef>
              <a:spcAft>
                <a:spcPts val="0"/>
              </a:spcAft>
              <a:buClr>
                <a:schemeClr val="dk2"/>
              </a:buClr>
              <a:buSzPts val="9600"/>
              <a:buNone/>
              <a:defRPr sz="9600">
                <a:solidFill>
                  <a:schemeClr val="dk2"/>
                </a:solidFill>
              </a:defRPr>
            </a:lvl9pPr>
          </a:lstStyle>
          <a:p>
            <a:r>
              <a:t>xx%</a:t>
            </a:r>
          </a:p>
        </p:txBody>
      </p:sp>
      <p:sp>
        <p:nvSpPr>
          <p:cNvPr id="886" name="Google Shape;886;p138"/>
          <p:cNvSpPr/>
          <p:nvPr/>
        </p:nvSpPr>
        <p:spPr>
          <a:xfrm>
            <a:off x="5530475" y="4887863"/>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138"/>
          <p:cNvSpPr/>
          <p:nvPr/>
        </p:nvSpPr>
        <p:spPr>
          <a:xfrm>
            <a:off x="272825" y="2595350"/>
            <a:ext cx="262500" cy="2625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888"/>
        <p:cNvGrpSpPr/>
        <p:nvPr/>
      </p:nvGrpSpPr>
      <p:grpSpPr>
        <a:xfrm>
          <a:off x="0" y="0"/>
          <a:ext cx="0" cy="0"/>
          <a:chOff x="0" y="0"/>
          <a:chExt cx="0" cy="0"/>
        </a:xfrm>
      </p:grpSpPr>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able of Contents">
  <p:cSld name="CUSTOM_6">
    <p:bg>
      <p:bgPr>
        <a:solidFill>
          <a:schemeClr val="dk1"/>
        </a:solidFill>
        <a:effectLst/>
      </p:bgPr>
    </p:bg>
    <p:spTree>
      <p:nvGrpSpPr>
        <p:cNvPr id="1" name="Shape 889"/>
        <p:cNvGrpSpPr/>
        <p:nvPr/>
      </p:nvGrpSpPr>
      <p:grpSpPr>
        <a:xfrm>
          <a:off x="0" y="0"/>
          <a:ext cx="0" cy="0"/>
          <a:chOff x="0" y="0"/>
          <a:chExt cx="0" cy="0"/>
        </a:xfrm>
      </p:grpSpPr>
      <p:sp>
        <p:nvSpPr>
          <p:cNvPr id="890" name="Google Shape;890;p140"/>
          <p:cNvSpPr txBox="1">
            <a:spLocks noGrp="1"/>
          </p:cNvSpPr>
          <p:nvPr>
            <p:ph type="title"/>
          </p:nvPr>
        </p:nvSpPr>
        <p:spPr>
          <a:xfrm>
            <a:off x="1942475" y="1632875"/>
            <a:ext cx="2532000" cy="527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Lato"/>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2pPr>
            <a:lvl3pPr lvl="2"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3pPr>
            <a:lvl4pPr lvl="3"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4pPr>
            <a:lvl5pPr lvl="4"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5pPr>
            <a:lvl6pPr lvl="5"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6pPr>
            <a:lvl7pPr lvl="6"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7pPr>
            <a:lvl8pPr lvl="7"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8pPr>
            <a:lvl9pPr lvl="8"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9pPr>
          </a:lstStyle>
          <a:p>
            <a:endParaRPr/>
          </a:p>
        </p:txBody>
      </p:sp>
      <p:sp>
        <p:nvSpPr>
          <p:cNvPr id="891" name="Google Shape;891;p140"/>
          <p:cNvSpPr txBox="1">
            <a:spLocks noGrp="1"/>
          </p:cNvSpPr>
          <p:nvPr>
            <p:ph type="subTitle" idx="1"/>
          </p:nvPr>
        </p:nvSpPr>
        <p:spPr>
          <a:xfrm>
            <a:off x="1942375" y="2143200"/>
            <a:ext cx="25320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400"/>
              <a:buNone/>
              <a:defRPr sz="1400">
                <a:solidFill>
                  <a:srgbClr val="FFFFFF"/>
                </a:solidFill>
              </a:defRPr>
            </a:lvl1pPr>
            <a:lvl2pPr lvl="1" algn="l" rtl="0">
              <a:lnSpc>
                <a:spcPct val="100000"/>
              </a:lnSpc>
              <a:spcBef>
                <a:spcPts val="0"/>
              </a:spcBef>
              <a:spcAft>
                <a:spcPts val="0"/>
              </a:spcAft>
              <a:buClr>
                <a:srgbClr val="FFFFFF"/>
              </a:buClr>
              <a:buSzPts val="1400"/>
              <a:buNone/>
              <a:defRPr>
                <a:solidFill>
                  <a:srgbClr val="FFFFFF"/>
                </a:solidFill>
              </a:defRPr>
            </a:lvl2pPr>
            <a:lvl3pPr lvl="2" algn="l" rtl="0">
              <a:lnSpc>
                <a:spcPct val="100000"/>
              </a:lnSpc>
              <a:spcBef>
                <a:spcPts val="0"/>
              </a:spcBef>
              <a:spcAft>
                <a:spcPts val="0"/>
              </a:spcAft>
              <a:buClr>
                <a:srgbClr val="FFFFFF"/>
              </a:buClr>
              <a:buSzPts val="1400"/>
              <a:buNone/>
              <a:defRPr>
                <a:solidFill>
                  <a:srgbClr val="FFFFFF"/>
                </a:solidFill>
              </a:defRPr>
            </a:lvl3pPr>
            <a:lvl4pPr lvl="3" algn="l" rtl="0">
              <a:lnSpc>
                <a:spcPct val="100000"/>
              </a:lnSpc>
              <a:spcBef>
                <a:spcPts val="0"/>
              </a:spcBef>
              <a:spcAft>
                <a:spcPts val="0"/>
              </a:spcAft>
              <a:buClr>
                <a:srgbClr val="FFFFFF"/>
              </a:buClr>
              <a:buSzPts val="1400"/>
              <a:buNone/>
              <a:defRPr>
                <a:solidFill>
                  <a:srgbClr val="FFFFFF"/>
                </a:solidFill>
              </a:defRPr>
            </a:lvl4pPr>
            <a:lvl5pPr lvl="4" algn="l" rtl="0">
              <a:lnSpc>
                <a:spcPct val="100000"/>
              </a:lnSpc>
              <a:spcBef>
                <a:spcPts val="0"/>
              </a:spcBef>
              <a:spcAft>
                <a:spcPts val="0"/>
              </a:spcAft>
              <a:buClr>
                <a:srgbClr val="FFFFFF"/>
              </a:buClr>
              <a:buSzPts val="1400"/>
              <a:buNone/>
              <a:defRPr>
                <a:solidFill>
                  <a:srgbClr val="FFFFFF"/>
                </a:solidFill>
              </a:defRPr>
            </a:lvl5pPr>
            <a:lvl6pPr lvl="5" algn="l" rtl="0">
              <a:lnSpc>
                <a:spcPct val="100000"/>
              </a:lnSpc>
              <a:spcBef>
                <a:spcPts val="0"/>
              </a:spcBef>
              <a:spcAft>
                <a:spcPts val="0"/>
              </a:spcAft>
              <a:buClr>
                <a:srgbClr val="FFFFFF"/>
              </a:buClr>
              <a:buSzPts val="1400"/>
              <a:buNone/>
              <a:defRPr>
                <a:solidFill>
                  <a:srgbClr val="FFFFFF"/>
                </a:solidFill>
              </a:defRPr>
            </a:lvl6pPr>
            <a:lvl7pPr lvl="6" algn="l" rtl="0">
              <a:lnSpc>
                <a:spcPct val="100000"/>
              </a:lnSpc>
              <a:spcBef>
                <a:spcPts val="0"/>
              </a:spcBef>
              <a:spcAft>
                <a:spcPts val="0"/>
              </a:spcAft>
              <a:buClr>
                <a:srgbClr val="FFFFFF"/>
              </a:buClr>
              <a:buSzPts val="1400"/>
              <a:buNone/>
              <a:defRPr>
                <a:solidFill>
                  <a:srgbClr val="FFFFFF"/>
                </a:solidFill>
              </a:defRPr>
            </a:lvl7pPr>
            <a:lvl8pPr lvl="7" algn="l" rtl="0">
              <a:lnSpc>
                <a:spcPct val="100000"/>
              </a:lnSpc>
              <a:spcBef>
                <a:spcPts val="0"/>
              </a:spcBef>
              <a:spcAft>
                <a:spcPts val="0"/>
              </a:spcAft>
              <a:buClr>
                <a:srgbClr val="FFFFFF"/>
              </a:buClr>
              <a:buSzPts val="1400"/>
              <a:buNone/>
              <a:defRPr>
                <a:solidFill>
                  <a:srgbClr val="FFFFFF"/>
                </a:solidFill>
              </a:defRPr>
            </a:lvl8pPr>
            <a:lvl9pPr lvl="8" algn="l" rtl="0">
              <a:lnSpc>
                <a:spcPct val="100000"/>
              </a:lnSpc>
              <a:spcBef>
                <a:spcPts val="0"/>
              </a:spcBef>
              <a:spcAft>
                <a:spcPts val="0"/>
              </a:spcAft>
              <a:buClr>
                <a:srgbClr val="FFFFFF"/>
              </a:buClr>
              <a:buSzPts val="1400"/>
              <a:buNone/>
              <a:defRPr>
                <a:solidFill>
                  <a:srgbClr val="FFFFFF"/>
                </a:solidFill>
              </a:defRPr>
            </a:lvl9pPr>
          </a:lstStyle>
          <a:p>
            <a:endParaRPr/>
          </a:p>
        </p:txBody>
      </p:sp>
      <p:sp>
        <p:nvSpPr>
          <p:cNvPr id="892" name="Google Shape;892;p140"/>
          <p:cNvSpPr txBox="1">
            <a:spLocks noGrp="1"/>
          </p:cNvSpPr>
          <p:nvPr>
            <p:ph type="title" idx="2"/>
          </p:nvPr>
        </p:nvSpPr>
        <p:spPr>
          <a:xfrm>
            <a:off x="5896875" y="1632875"/>
            <a:ext cx="2532000" cy="527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Lato"/>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2pPr>
            <a:lvl3pPr lvl="2"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3pPr>
            <a:lvl4pPr lvl="3"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4pPr>
            <a:lvl5pPr lvl="4"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5pPr>
            <a:lvl6pPr lvl="5"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6pPr>
            <a:lvl7pPr lvl="6"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7pPr>
            <a:lvl8pPr lvl="7"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8pPr>
            <a:lvl9pPr lvl="8"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9pPr>
          </a:lstStyle>
          <a:p>
            <a:endParaRPr/>
          </a:p>
        </p:txBody>
      </p:sp>
      <p:sp>
        <p:nvSpPr>
          <p:cNvPr id="893" name="Google Shape;893;p140"/>
          <p:cNvSpPr txBox="1">
            <a:spLocks noGrp="1"/>
          </p:cNvSpPr>
          <p:nvPr>
            <p:ph type="title" idx="3"/>
          </p:nvPr>
        </p:nvSpPr>
        <p:spPr>
          <a:xfrm>
            <a:off x="1942374" y="3317075"/>
            <a:ext cx="2435400" cy="527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Lato"/>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2pPr>
            <a:lvl3pPr lvl="2"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3pPr>
            <a:lvl4pPr lvl="3"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4pPr>
            <a:lvl5pPr lvl="4"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5pPr>
            <a:lvl6pPr lvl="5"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6pPr>
            <a:lvl7pPr lvl="6"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7pPr>
            <a:lvl8pPr lvl="7"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8pPr>
            <a:lvl9pPr lvl="8"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9pPr>
          </a:lstStyle>
          <a:p>
            <a:endParaRPr/>
          </a:p>
        </p:txBody>
      </p:sp>
      <p:sp>
        <p:nvSpPr>
          <p:cNvPr id="894" name="Google Shape;894;p140"/>
          <p:cNvSpPr txBox="1">
            <a:spLocks noGrp="1"/>
          </p:cNvSpPr>
          <p:nvPr>
            <p:ph type="title" idx="4"/>
          </p:nvPr>
        </p:nvSpPr>
        <p:spPr>
          <a:xfrm>
            <a:off x="5896874" y="3317075"/>
            <a:ext cx="2532000" cy="527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Lato"/>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2pPr>
            <a:lvl3pPr lvl="2"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3pPr>
            <a:lvl4pPr lvl="3"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4pPr>
            <a:lvl5pPr lvl="4"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5pPr>
            <a:lvl6pPr lvl="5"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6pPr>
            <a:lvl7pPr lvl="6"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7pPr>
            <a:lvl8pPr lvl="7"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8pPr>
            <a:lvl9pPr lvl="8"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9pPr>
          </a:lstStyle>
          <a:p>
            <a:endParaRPr/>
          </a:p>
        </p:txBody>
      </p:sp>
      <p:sp>
        <p:nvSpPr>
          <p:cNvPr id="895" name="Google Shape;895;p140"/>
          <p:cNvSpPr/>
          <p:nvPr/>
        </p:nvSpPr>
        <p:spPr>
          <a:xfrm>
            <a:off x="188375" y="138190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p140"/>
          <p:cNvSpPr/>
          <p:nvPr/>
        </p:nvSpPr>
        <p:spPr>
          <a:xfrm>
            <a:off x="8717400" y="146877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140"/>
          <p:cNvSpPr/>
          <p:nvPr/>
        </p:nvSpPr>
        <p:spPr>
          <a:xfrm>
            <a:off x="8299075" y="1252825"/>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140"/>
          <p:cNvSpPr/>
          <p:nvPr/>
        </p:nvSpPr>
        <p:spPr>
          <a:xfrm>
            <a:off x="888250" y="1720546"/>
            <a:ext cx="847200" cy="8472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GB" sz="2300" b="0" i="0" u="none" strike="noStrike" cap="none">
                <a:solidFill>
                  <a:srgbClr val="E9B7B0"/>
                </a:solidFill>
                <a:latin typeface="Poppins Black"/>
                <a:ea typeface="Poppins Black"/>
                <a:cs typeface="Poppins Black"/>
                <a:sym typeface="Poppins Black"/>
              </a:rPr>
              <a:t> </a:t>
            </a:r>
            <a:r>
              <a:rPr lang="en-GB" sz="2300" b="0" i="0" u="none" strike="noStrike" cap="none">
                <a:solidFill>
                  <a:schemeClr val="lt1"/>
                </a:solidFill>
                <a:latin typeface="Poppins Black"/>
                <a:ea typeface="Poppins Black"/>
                <a:cs typeface="Poppins Black"/>
                <a:sym typeface="Poppins Black"/>
              </a:rPr>
              <a:t>01</a:t>
            </a:r>
            <a:endParaRPr sz="2300" b="0" i="0" u="none" strike="noStrike" cap="none">
              <a:solidFill>
                <a:schemeClr val="lt1"/>
              </a:solidFill>
              <a:latin typeface="Poppins Black"/>
              <a:ea typeface="Poppins Black"/>
              <a:cs typeface="Poppins Black"/>
              <a:sym typeface="Poppins Black"/>
            </a:endParaRPr>
          </a:p>
        </p:txBody>
      </p:sp>
      <p:sp>
        <p:nvSpPr>
          <p:cNvPr id="899" name="Google Shape;899;p140"/>
          <p:cNvSpPr/>
          <p:nvPr/>
        </p:nvSpPr>
        <p:spPr>
          <a:xfrm>
            <a:off x="888250" y="3405499"/>
            <a:ext cx="847200" cy="8472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GB" sz="2300" b="0" i="0" u="none" strike="noStrike" cap="none">
                <a:solidFill>
                  <a:schemeClr val="lt1"/>
                </a:solidFill>
                <a:latin typeface="Poppins Black"/>
                <a:ea typeface="Poppins Black"/>
                <a:cs typeface="Poppins Black"/>
                <a:sym typeface="Poppins Black"/>
              </a:rPr>
              <a:t>03</a:t>
            </a:r>
            <a:endParaRPr sz="2300" b="0" i="0" u="none" strike="noStrike" cap="none">
              <a:solidFill>
                <a:schemeClr val="lt1"/>
              </a:solidFill>
              <a:latin typeface="Poppins Black"/>
              <a:ea typeface="Poppins Black"/>
              <a:cs typeface="Poppins Black"/>
              <a:sym typeface="Poppins Black"/>
            </a:endParaRPr>
          </a:p>
        </p:txBody>
      </p:sp>
      <p:sp>
        <p:nvSpPr>
          <p:cNvPr id="900" name="Google Shape;900;p140"/>
          <p:cNvSpPr/>
          <p:nvPr/>
        </p:nvSpPr>
        <p:spPr>
          <a:xfrm>
            <a:off x="4810575" y="1720546"/>
            <a:ext cx="847200" cy="8472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GB" sz="2300" b="0" i="0" u="none" strike="noStrike" cap="none">
                <a:solidFill>
                  <a:schemeClr val="lt1"/>
                </a:solidFill>
                <a:latin typeface="Poppins Black"/>
                <a:ea typeface="Poppins Black"/>
                <a:cs typeface="Poppins Black"/>
                <a:sym typeface="Poppins Black"/>
              </a:rPr>
              <a:t>02</a:t>
            </a:r>
            <a:endParaRPr sz="2300" b="0" i="0" u="none" strike="noStrike" cap="none">
              <a:solidFill>
                <a:schemeClr val="lt1"/>
              </a:solidFill>
              <a:latin typeface="Poppins Black"/>
              <a:ea typeface="Poppins Black"/>
              <a:cs typeface="Poppins Black"/>
              <a:sym typeface="Poppins Black"/>
            </a:endParaRPr>
          </a:p>
        </p:txBody>
      </p:sp>
      <p:sp>
        <p:nvSpPr>
          <p:cNvPr id="901" name="Google Shape;901;p140"/>
          <p:cNvSpPr/>
          <p:nvPr/>
        </p:nvSpPr>
        <p:spPr>
          <a:xfrm>
            <a:off x="4810575" y="3405499"/>
            <a:ext cx="847200" cy="8472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GB" sz="2300" b="0" i="0" u="none" strike="noStrike" cap="none">
                <a:solidFill>
                  <a:schemeClr val="lt1"/>
                </a:solidFill>
                <a:latin typeface="Poppins Black"/>
                <a:ea typeface="Poppins Black"/>
                <a:cs typeface="Poppins Black"/>
                <a:sym typeface="Poppins Black"/>
              </a:rPr>
              <a:t>04</a:t>
            </a:r>
            <a:endParaRPr sz="2300" b="0" i="0" u="none" strike="noStrike" cap="none">
              <a:solidFill>
                <a:schemeClr val="lt1"/>
              </a:solidFill>
              <a:latin typeface="Poppins Black"/>
              <a:ea typeface="Poppins Black"/>
              <a:cs typeface="Poppins Black"/>
              <a:sym typeface="Poppins Black"/>
            </a:endParaRPr>
          </a:p>
        </p:txBody>
      </p:sp>
      <p:sp>
        <p:nvSpPr>
          <p:cNvPr id="902" name="Google Shape;902;p140"/>
          <p:cNvSpPr txBox="1">
            <a:spLocks noGrp="1"/>
          </p:cNvSpPr>
          <p:nvPr>
            <p:ph type="subTitle" idx="5"/>
          </p:nvPr>
        </p:nvSpPr>
        <p:spPr>
          <a:xfrm>
            <a:off x="1942375" y="3823850"/>
            <a:ext cx="25320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400"/>
              <a:buNone/>
              <a:defRPr sz="1400"/>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a:solidFill>
                  <a:srgbClr val="FFFFFF"/>
                </a:solidFill>
              </a:defRPr>
            </a:lvl3pPr>
            <a:lvl4pPr lvl="3" algn="ctr" rtl="0">
              <a:lnSpc>
                <a:spcPct val="100000"/>
              </a:lnSpc>
              <a:spcBef>
                <a:spcPts val="0"/>
              </a:spcBef>
              <a:spcAft>
                <a:spcPts val="0"/>
              </a:spcAft>
              <a:buClr>
                <a:srgbClr val="FFFFFF"/>
              </a:buClr>
              <a:buSzPts val="1400"/>
              <a:buNone/>
              <a:defRPr>
                <a:solidFill>
                  <a:srgbClr val="FFFFFF"/>
                </a:solidFill>
              </a:defRPr>
            </a:lvl4pPr>
            <a:lvl5pPr lvl="4" algn="ctr" rtl="0">
              <a:lnSpc>
                <a:spcPct val="100000"/>
              </a:lnSpc>
              <a:spcBef>
                <a:spcPts val="0"/>
              </a:spcBef>
              <a:spcAft>
                <a:spcPts val="0"/>
              </a:spcAft>
              <a:buClr>
                <a:srgbClr val="FFFFFF"/>
              </a:buClr>
              <a:buSzPts val="1400"/>
              <a:buNone/>
              <a:defRPr>
                <a:solidFill>
                  <a:srgbClr val="FFFFFF"/>
                </a:solidFill>
              </a:defRPr>
            </a:lvl5pPr>
            <a:lvl6pPr lvl="5" algn="ctr" rtl="0">
              <a:lnSpc>
                <a:spcPct val="100000"/>
              </a:lnSpc>
              <a:spcBef>
                <a:spcPts val="0"/>
              </a:spcBef>
              <a:spcAft>
                <a:spcPts val="0"/>
              </a:spcAft>
              <a:buClr>
                <a:srgbClr val="FFFFFF"/>
              </a:buClr>
              <a:buSzPts val="1400"/>
              <a:buNone/>
              <a:defRPr>
                <a:solidFill>
                  <a:srgbClr val="FFFFFF"/>
                </a:solidFill>
              </a:defRPr>
            </a:lvl6pPr>
            <a:lvl7pPr lvl="6" algn="ctr" rtl="0">
              <a:lnSpc>
                <a:spcPct val="100000"/>
              </a:lnSpc>
              <a:spcBef>
                <a:spcPts val="0"/>
              </a:spcBef>
              <a:spcAft>
                <a:spcPts val="0"/>
              </a:spcAft>
              <a:buClr>
                <a:srgbClr val="FFFFFF"/>
              </a:buClr>
              <a:buSzPts val="1400"/>
              <a:buNone/>
              <a:defRPr>
                <a:solidFill>
                  <a:srgbClr val="FFFFFF"/>
                </a:solidFill>
              </a:defRPr>
            </a:lvl7pPr>
            <a:lvl8pPr lvl="7" algn="ctr" rtl="0">
              <a:lnSpc>
                <a:spcPct val="100000"/>
              </a:lnSpc>
              <a:spcBef>
                <a:spcPts val="0"/>
              </a:spcBef>
              <a:spcAft>
                <a:spcPts val="0"/>
              </a:spcAft>
              <a:buClr>
                <a:srgbClr val="FFFFFF"/>
              </a:buClr>
              <a:buSzPts val="1400"/>
              <a:buNone/>
              <a:defRPr>
                <a:solidFill>
                  <a:srgbClr val="FFFFFF"/>
                </a:solidFill>
              </a:defRPr>
            </a:lvl8pPr>
            <a:lvl9pPr lvl="8" algn="ctr" rtl="0">
              <a:lnSpc>
                <a:spcPct val="100000"/>
              </a:lnSpc>
              <a:spcBef>
                <a:spcPts val="0"/>
              </a:spcBef>
              <a:spcAft>
                <a:spcPts val="0"/>
              </a:spcAft>
              <a:buClr>
                <a:srgbClr val="FFFFFF"/>
              </a:buClr>
              <a:buSzPts val="1400"/>
              <a:buNone/>
              <a:defRPr>
                <a:solidFill>
                  <a:srgbClr val="FFFFFF"/>
                </a:solidFill>
              </a:defRPr>
            </a:lvl9pPr>
          </a:lstStyle>
          <a:p>
            <a:endParaRPr/>
          </a:p>
        </p:txBody>
      </p:sp>
      <p:sp>
        <p:nvSpPr>
          <p:cNvPr id="903" name="Google Shape;903;p140"/>
          <p:cNvSpPr txBox="1">
            <a:spLocks noGrp="1"/>
          </p:cNvSpPr>
          <p:nvPr>
            <p:ph type="subTitle" idx="6"/>
          </p:nvPr>
        </p:nvSpPr>
        <p:spPr>
          <a:xfrm>
            <a:off x="5895249" y="2143198"/>
            <a:ext cx="24354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400"/>
              <a:buNone/>
              <a:defRPr sz="1400">
                <a:solidFill>
                  <a:srgbClr val="FFFFFF"/>
                </a:solidFill>
              </a:defRPr>
            </a:lvl1pPr>
            <a:lvl2pPr lvl="1" algn="l" rtl="0">
              <a:lnSpc>
                <a:spcPct val="100000"/>
              </a:lnSpc>
              <a:spcBef>
                <a:spcPts val="0"/>
              </a:spcBef>
              <a:spcAft>
                <a:spcPts val="0"/>
              </a:spcAft>
              <a:buClr>
                <a:srgbClr val="FFFFFF"/>
              </a:buClr>
              <a:buSzPts val="1400"/>
              <a:buNone/>
              <a:defRPr>
                <a:solidFill>
                  <a:srgbClr val="FFFFFF"/>
                </a:solidFill>
              </a:defRPr>
            </a:lvl2pPr>
            <a:lvl3pPr lvl="2" algn="l" rtl="0">
              <a:lnSpc>
                <a:spcPct val="100000"/>
              </a:lnSpc>
              <a:spcBef>
                <a:spcPts val="0"/>
              </a:spcBef>
              <a:spcAft>
                <a:spcPts val="0"/>
              </a:spcAft>
              <a:buClr>
                <a:srgbClr val="FFFFFF"/>
              </a:buClr>
              <a:buSzPts val="1400"/>
              <a:buNone/>
              <a:defRPr>
                <a:solidFill>
                  <a:srgbClr val="FFFFFF"/>
                </a:solidFill>
              </a:defRPr>
            </a:lvl3pPr>
            <a:lvl4pPr lvl="3" algn="l" rtl="0">
              <a:lnSpc>
                <a:spcPct val="100000"/>
              </a:lnSpc>
              <a:spcBef>
                <a:spcPts val="0"/>
              </a:spcBef>
              <a:spcAft>
                <a:spcPts val="0"/>
              </a:spcAft>
              <a:buClr>
                <a:srgbClr val="FFFFFF"/>
              </a:buClr>
              <a:buSzPts val="1400"/>
              <a:buNone/>
              <a:defRPr>
                <a:solidFill>
                  <a:srgbClr val="FFFFFF"/>
                </a:solidFill>
              </a:defRPr>
            </a:lvl4pPr>
            <a:lvl5pPr lvl="4" algn="l" rtl="0">
              <a:lnSpc>
                <a:spcPct val="100000"/>
              </a:lnSpc>
              <a:spcBef>
                <a:spcPts val="0"/>
              </a:spcBef>
              <a:spcAft>
                <a:spcPts val="0"/>
              </a:spcAft>
              <a:buClr>
                <a:srgbClr val="FFFFFF"/>
              </a:buClr>
              <a:buSzPts val="1400"/>
              <a:buNone/>
              <a:defRPr>
                <a:solidFill>
                  <a:srgbClr val="FFFFFF"/>
                </a:solidFill>
              </a:defRPr>
            </a:lvl5pPr>
            <a:lvl6pPr lvl="5" algn="l" rtl="0">
              <a:lnSpc>
                <a:spcPct val="100000"/>
              </a:lnSpc>
              <a:spcBef>
                <a:spcPts val="0"/>
              </a:spcBef>
              <a:spcAft>
                <a:spcPts val="0"/>
              </a:spcAft>
              <a:buClr>
                <a:srgbClr val="FFFFFF"/>
              </a:buClr>
              <a:buSzPts val="1400"/>
              <a:buNone/>
              <a:defRPr>
                <a:solidFill>
                  <a:srgbClr val="FFFFFF"/>
                </a:solidFill>
              </a:defRPr>
            </a:lvl6pPr>
            <a:lvl7pPr lvl="6" algn="l" rtl="0">
              <a:lnSpc>
                <a:spcPct val="100000"/>
              </a:lnSpc>
              <a:spcBef>
                <a:spcPts val="0"/>
              </a:spcBef>
              <a:spcAft>
                <a:spcPts val="0"/>
              </a:spcAft>
              <a:buClr>
                <a:srgbClr val="FFFFFF"/>
              </a:buClr>
              <a:buSzPts val="1400"/>
              <a:buNone/>
              <a:defRPr>
                <a:solidFill>
                  <a:srgbClr val="FFFFFF"/>
                </a:solidFill>
              </a:defRPr>
            </a:lvl7pPr>
            <a:lvl8pPr lvl="7" algn="l" rtl="0">
              <a:lnSpc>
                <a:spcPct val="100000"/>
              </a:lnSpc>
              <a:spcBef>
                <a:spcPts val="0"/>
              </a:spcBef>
              <a:spcAft>
                <a:spcPts val="0"/>
              </a:spcAft>
              <a:buClr>
                <a:srgbClr val="FFFFFF"/>
              </a:buClr>
              <a:buSzPts val="1400"/>
              <a:buNone/>
              <a:defRPr>
                <a:solidFill>
                  <a:srgbClr val="FFFFFF"/>
                </a:solidFill>
              </a:defRPr>
            </a:lvl8pPr>
            <a:lvl9pPr lvl="8" algn="l" rtl="0">
              <a:lnSpc>
                <a:spcPct val="100000"/>
              </a:lnSpc>
              <a:spcBef>
                <a:spcPts val="0"/>
              </a:spcBef>
              <a:spcAft>
                <a:spcPts val="0"/>
              </a:spcAft>
              <a:buClr>
                <a:srgbClr val="FFFFFF"/>
              </a:buClr>
              <a:buSzPts val="1400"/>
              <a:buNone/>
              <a:defRPr>
                <a:solidFill>
                  <a:srgbClr val="FFFFFF"/>
                </a:solidFill>
              </a:defRPr>
            </a:lvl9pPr>
          </a:lstStyle>
          <a:p>
            <a:endParaRPr/>
          </a:p>
        </p:txBody>
      </p:sp>
      <p:sp>
        <p:nvSpPr>
          <p:cNvPr id="904" name="Google Shape;904;p140"/>
          <p:cNvSpPr txBox="1">
            <a:spLocks noGrp="1"/>
          </p:cNvSpPr>
          <p:nvPr>
            <p:ph type="subTitle" idx="7"/>
          </p:nvPr>
        </p:nvSpPr>
        <p:spPr>
          <a:xfrm>
            <a:off x="5901622" y="3823850"/>
            <a:ext cx="24354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a:solidFill>
                  <a:srgbClr val="FFFFFF"/>
                </a:solidFill>
              </a:defRPr>
            </a:lvl3pPr>
            <a:lvl4pPr lvl="3" algn="ctr" rtl="0">
              <a:lnSpc>
                <a:spcPct val="100000"/>
              </a:lnSpc>
              <a:spcBef>
                <a:spcPts val="0"/>
              </a:spcBef>
              <a:spcAft>
                <a:spcPts val="0"/>
              </a:spcAft>
              <a:buClr>
                <a:srgbClr val="FFFFFF"/>
              </a:buClr>
              <a:buSzPts val="1400"/>
              <a:buNone/>
              <a:defRPr>
                <a:solidFill>
                  <a:srgbClr val="FFFFFF"/>
                </a:solidFill>
              </a:defRPr>
            </a:lvl4pPr>
            <a:lvl5pPr lvl="4" algn="ctr" rtl="0">
              <a:lnSpc>
                <a:spcPct val="100000"/>
              </a:lnSpc>
              <a:spcBef>
                <a:spcPts val="0"/>
              </a:spcBef>
              <a:spcAft>
                <a:spcPts val="0"/>
              </a:spcAft>
              <a:buClr>
                <a:srgbClr val="FFFFFF"/>
              </a:buClr>
              <a:buSzPts val="1400"/>
              <a:buNone/>
              <a:defRPr>
                <a:solidFill>
                  <a:srgbClr val="FFFFFF"/>
                </a:solidFill>
              </a:defRPr>
            </a:lvl5pPr>
            <a:lvl6pPr lvl="5" algn="ctr" rtl="0">
              <a:lnSpc>
                <a:spcPct val="100000"/>
              </a:lnSpc>
              <a:spcBef>
                <a:spcPts val="0"/>
              </a:spcBef>
              <a:spcAft>
                <a:spcPts val="0"/>
              </a:spcAft>
              <a:buClr>
                <a:srgbClr val="FFFFFF"/>
              </a:buClr>
              <a:buSzPts val="1400"/>
              <a:buNone/>
              <a:defRPr>
                <a:solidFill>
                  <a:srgbClr val="FFFFFF"/>
                </a:solidFill>
              </a:defRPr>
            </a:lvl6pPr>
            <a:lvl7pPr lvl="6" algn="ctr" rtl="0">
              <a:lnSpc>
                <a:spcPct val="100000"/>
              </a:lnSpc>
              <a:spcBef>
                <a:spcPts val="0"/>
              </a:spcBef>
              <a:spcAft>
                <a:spcPts val="0"/>
              </a:spcAft>
              <a:buClr>
                <a:srgbClr val="FFFFFF"/>
              </a:buClr>
              <a:buSzPts val="1400"/>
              <a:buNone/>
              <a:defRPr>
                <a:solidFill>
                  <a:srgbClr val="FFFFFF"/>
                </a:solidFill>
              </a:defRPr>
            </a:lvl7pPr>
            <a:lvl8pPr lvl="7" algn="ctr" rtl="0">
              <a:lnSpc>
                <a:spcPct val="100000"/>
              </a:lnSpc>
              <a:spcBef>
                <a:spcPts val="0"/>
              </a:spcBef>
              <a:spcAft>
                <a:spcPts val="0"/>
              </a:spcAft>
              <a:buClr>
                <a:srgbClr val="FFFFFF"/>
              </a:buClr>
              <a:buSzPts val="1400"/>
              <a:buNone/>
              <a:defRPr>
                <a:solidFill>
                  <a:srgbClr val="FFFFFF"/>
                </a:solidFill>
              </a:defRPr>
            </a:lvl8pPr>
            <a:lvl9pPr lvl="8" algn="ctr" rtl="0">
              <a:lnSpc>
                <a:spcPct val="100000"/>
              </a:lnSpc>
              <a:spcBef>
                <a:spcPts val="0"/>
              </a:spcBef>
              <a:spcAft>
                <a:spcPts val="0"/>
              </a:spcAft>
              <a:buClr>
                <a:srgbClr val="FFFFFF"/>
              </a:buClr>
              <a:buSzPts val="1400"/>
              <a:buNone/>
              <a:defRPr>
                <a:solidFill>
                  <a:srgbClr val="FFFFFF"/>
                </a:solidFill>
              </a:defRPr>
            </a:lvl9pPr>
          </a:lstStyle>
          <a:p>
            <a:endParaRPr/>
          </a:p>
        </p:txBody>
      </p:sp>
      <p:sp>
        <p:nvSpPr>
          <p:cNvPr id="905" name="Google Shape;905;p140"/>
          <p:cNvSpPr txBox="1">
            <a:spLocks noGrp="1"/>
          </p:cNvSpPr>
          <p:nvPr>
            <p:ph type="title" idx="8"/>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header 1">
  <p:cSld name="SECTION_HEADER_1_1_1_1">
    <p:bg>
      <p:bgPr>
        <a:solidFill>
          <a:schemeClr val="dk1"/>
        </a:solidFill>
        <a:effectLst/>
      </p:bgPr>
    </p:bg>
    <p:spTree>
      <p:nvGrpSpPr>
        <p:cNvPr id="1" name="Shape 906"/>
        <p:cNvGrpSpPr/>
        <p:nvPr/>
      </p:nvGrpSpPr>
      <p:grpSpPr>
        <a:xfrm>
          <a:off x="0" y="0"/>
          <a:ext cx="0" cy="0"/>
          <a:chOff x="0" y="0"/>
          <a:chExt cx="0" cy="0"/>
        </a:xfrm>
      </p:grpSpPr>
      <p:sp>
        <p:nvSpPr>
          <p:cNvPr id="907" name="Google Shape;907;p141"/>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141"/>
          <p:cNvSpPr/>
          <p:nvPr/>
        </p:nvSpPr>
        <p:spPr>
          <a:xfrm>
            <a:off x="3709375" y="45024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p141"/>
          <p:cNvSpPr txBox="1">
            <a:spLocks noGrp="1"/>
          </p:cNvSpPr>
          <p:nvPr>
            <p:ph type="title"/>
          </p:nvPr>
        </p:nvSpPr>
        <p:spPr>
          <a:xfrm>
            <a:off x="596396" y="1857375"/>
            <a:ext cx="3855300" cy="1276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ctr" rtl="0">
              <a:lnSpc>
                <a:spcPct val="100000"/>
              </a:lnSpc>
              <a:spcBef>
                <a:spcPts val="0"/>
              </a:spcBef>
              <a:spcAft>
                <a:spcPts val="0"/>
              </a:spcAft>
              <a:buClr>
                <a:schemeClr val="dk2"/>
              </a:buClr>
              <a:buSzPts val="3600"/>
              <a:buNone/>
              <a:defRPr sz="3600">
                <a:solidFill>
                  <a:schemeClr val="dk2"/>
                </a:solidFill>
              </a:defRPr>
            </a:lvl2pPr>
            <a:lvl3pPr lvl="2" algn="ctr" rtl="0">
              <a:lnSpc>
                <a:spcPct val="100000"/>
              </a:lnSpc>
              <a:spcBef>
                <a:spcPts val="0"/>
              </a:spcBef>
              <a:spcAft>
                <a:spcPts val="0"/>
              </a:spcAft>
              <a:buClr>
                <a:schemeClr val="dk2"/>
              </a:buClr>
              <a:buSzPts val="3600"/>
              <a:buNone/>
              <a:defRPr sz="3600">
                <a:solidFill>
                  <a:schemeClr val="dk2"/>
                </a:solidFill>
              </a:defRPr>
            </a:lvl3pPr>
            <a:lvl4pPr lvl="3" algn="ctr" rtl="0">
              <a:lnSpc>
                <a:spcPct val="100000"/>
              </a:lnSpc>
              <a:spcBef>
                <a:spcPts val="0"/>
              </a:spcBef>
              <a:spcAft>
                <a:spcPts val="0"/>
              </a:spcAft>
              <a:buClr>
                <a:schemeClr val="dk2"/>
              </a:buClr>
              <a:buSzPts val="3600"/>
              <a:buNone/>
              <a:defRPr sz="3600">
                <a:solidFill>
                  <a:schemeClr val="dk2"/>
                </a:solidFill>
              </a:defRPr>
            </a:lvl4pPr>
            <a:lvl5pPr lvl="4" algn="ctr" rtl="0">
              <a:lnSpc>
                <a:spcPct val="100000"/>
              </a:lnSpc>
              <a:spcBef>
                <a:spcPts val="0"/>
              </a:spcBef>
              <a:spcAft>
                <a:spcPts val="0"/>
              </a:spcAft>
              <a:buClr>
                <a:schemeClr val="dk2"/>
              </a:buClr>
              <a:buSzPts val="3600"/>
              <a:buNone/>
              <a:defRPr sz="3600">
                <a:solidFill>
                  <a:schemeClr val="dk2"/>
                </a:solidFill>
              </a:defRPr>
            </a:lvl5pPr>
            <a:lvl6pPr lvl="5" algn="ctr" rtl="0">
              <a:lnSpc>
                <a:spcPct val="100000"/>
              </a:lnSpc>
              <a:spcBef>
                <a:spcPts val="0"/>
              </a:spcBef>
              <a:spcAft>
                <a:spcPts val="0"/>
              </a:spcAft>
              <a:buClr>
                <a:schemeClr val="dk2"/>
              </a:buClr>
              <a:buSzPts val="3600"/>
              <a:buNone/>
              <a:defRPr sz="3600">
                <a:solidFill>
                  <a:schemeClr val="dk2"/>
                </a:solidFill>
              </a:defRPr>
            </a:lvl6pPr>
            <a:lvl7pPr lvl="6" algn="ctr" rtl="0">
              <a:lnSpc>
                <a:spcPct val="100000"/>
              </a:lnSpc>
              <a:spcBef>
                <a:spcPts val="0"/>
              </a:spcBef>
              <a:spcAft>
                <a:spcPts val="0"/>
              </a:spcAft>
              <a:buClr>
                <a:schemeClr val="dk2"/>
              </a:buClr>
              <a:buSzPts val="3600"/>
              <a:buNone/>
              <a:defRPr sz="3600">
                <a:solidFill>
                  <a:schemeClr val="dk2"/>
                </a:solidFill>
              </a:defRPr>
            </a:lvl7pPr>
            <a:lvl8pPr lvl="7" algn="ctr" rtl="0">
              <a:lnSpc>
                <a:spcPct val="100000"/>
              </a:lnSpc>
              <a:spcBef>
                <a:spcPts val="0"/>
              </a:spcBef>
              <a:spcAft>
                <a:spcPts val="0"/>
              </a:spcAft>
              <a:buClr>
                <a:schemeClr val="dk2"/>
              </a:buClr>
              <a:buSzPts val="3600"/>
              <a:buNone/>
              <a:defRPr sz="3600">
                <a:solidFill>
                  <a:schemeClr val="dk2"/>
                </a:solidFill>
              </a:defRPr>
            </a:lvl8pPr>
            <a:lvl9pPr lvl="8" algn="ctr" rtl="0">
              <a:lnSpc>
                <a:spcPct val="100000"/>
              </a:lnSpc>
              <a:spcBef>
                <a:spcPts val="0"/>
              </a:spcBef>
              <a:spcAft>
                <a:spcPts val="0"/>
              </a:spcAft>
              <a:buClr>
                <a:schemeClr val="dk2"/>
              </a:buClr>
              <a:buSzPts val="3600"/>
              <a:buNone/>
              <a:defRPr sz="3600">
                <a:solidFill>
                  <a:schemeClr val="dk2"/>
                </a:solidFill>
              </a:defRPr>
            </a:lvl9pPr>
          </a:lstStyle>
          <a:p>
            <a:endParaRPr/>
          </a:p>
        </p:txBody>
      </p:sp>
      <p:sp>
        <p:nvSpPr>
          <p:cNvPr id="910" name="Google Shape;910;p141"/>
          <p:cNvSpPr txBox="1">
            <a:spLocks noGrp="1"/>
          </p:cNvSpPr>
          <p:nvPr>
            <p:ph type="title" idx="2"/>
          </p:nvPr>
        </p:nvSpPr>
        <p:spPr>
          <a:xfrm>
            <a:off x="596384" y="525475"/>
            <a:ext cx="3150900" cy="841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dk2"/>
              </a:buClr>
              <a:buSzPts val="9000"/>
              <a:buNone/>
              <a:defRPr sz="9000">
                <a:solidFill>
                  <a:schemeClr val="dk2"/>
                </a:solidFill>
              </a:defRPr>
            </a:lvl1pPr>
            <a:lvl2pPr lvl="1" algn="ctr" rtl="0">
              <a:lnSpc>
                <a:spcPct val="100000"/>
              </a:lnSpc>
              <a:spcBef>
                <a:spcPts val="0"/>
              </a:spcBef>
              <a:spcAft>
                <a:spcPts val="0"/>
              </a:spcAft>
              <a:buClr>
                <a:schemeClr val="dk2"/>
              </a:buClr>
              <a:buSzPts val="6000"/>
              <a:buNone/>
              <a:defRPr sz="6000">
                <a:solidFill>
                  <a:schemeClr val="dk2"/>
                </a:solidFill>
              </a:defRPr>
            </a:lvl2pPr>
            <a:lvl3pPr lvl="2" algn="ctr" rtl="0">
              <a:lnSpc>
                <a:spcPct val="100000"/>
              </a:lnSpc>
              <a:spcBef>
                <a:spcPts val="0"/>
              </a:spcBef>
              <a:spcAft>
                <a:spcPts val="0"/>
              </a:spcAft>
              <a:buClr>
                <a:schemeClr val="dk2"/>
              </a:buClr>
              <a:buSzPts val="6000"/>
              <a:buNone/>
              <a:defRPr sz="6000">
                <a:solidFill>
                  <a:schemeClr val="dk2"/>
                </a:solidFill>
              </a:defRPr>
            </a:lvl3pPr>
            <a:lvl4pPr lvl="3" algn="ctr" rtl="0">
              <a:lnSpc>
                <a:spcPct val="100000"/>
              </a:lnSpc>
              <a:spcBef>
                <a:spcPts val="0"/>
              </a:spcBef>
              <a:spcAft>
                <a:spcPts val="0"/>
              </a:spcAft>
              <a:buClr>
                <a:schemeClr val="dk2"/>
              </a:buClr>
              <a:buSzPts val="6000"/>
              <a:buNone/>
              <a:defRPr sz="6000">
                <a:solidFill>
                  <a:schemeClr val="dk2"/>
                </a:solidFill>
              </a:defRPr>
            </a:lvl4pPr>
            <a:lvl5pPr lvl="4" algn="ctr" rtl="0">
              <a:lnSpc>
                <a:spcPct val="100000"/>
              </a:lnSpc>
              <a:spcBef>
                <a:spcPts val="0"/>
              </a:spcBef>
              <a:spcAft>
                <a:spcPts val="0"/>
              </a:spcAft>
              <a:buClr>
                <a:schemeClr val="dk2"/>
              </a:buClr>
              <a:buSzPts val="6000"/>
              <a:buNone/>
              <a:defRPr sz="6000">
                <a:solidFill>
                  <a:schemeClr val="dk2"/>
                </a:solidFill>
              </a:defRPr>
            </a:lvl5pPr>
            <a:lvl6pPr lvl="5" algn="ctr" rtl="0">
              <a:lnSpc>
                <a:spcPct val="100000"/>
              </a:lnSpc>
              <a:spcBef>
                <a:spcPts val="0"/>
              </a:spcBef>
              <a:spcAft>
                <a:spcPts val="0"/>
              </a:spcAft>
              <a:buClr>
                <a:schemeClr val="dk2"/>
              </a:buClr>
              <a:buSzPts val="6000"/>
              <a:buNone/>
              <a:defRPr sz="6000">
                <a:solidFill>
                  <a:schemeClr val="dk2"/>
                </a:solidFill>
              </a:defRPr>
            </a:lvl6pPr>
            <a:lvl7pPr lvl="6" algn="ctr" rtl="0">
              <a:lnSpc>
                <a:spcPct val="100000"/>
              </a:lnSpc>
              <a:spcBef>
                <a:spcPts val="0"/>
              </a:spcBef>
              <a:spcAft>
                <a:spcPts val="0"/>
              </a:spcAft>
              <a:buClr>
                <a:schemeClr val="dk2"/>
              </a:buClr>
              <a:buSzPts val="6000"/>
              <a:buNone/>
              <a:defRPr sz="6000">
                <a:solidFill>
                  <a:schemeClr val="dk2"/>
                </a:solidFill>
              </a:defRPr>
            </a:lvl7pPr>
            <a:lvl8pPr lvl="7" algn="ctr" rtl="0">
              <a:lnSpc>
                <a:spcPct val="100000"/>
              </a:lnSpc>
              <a:spcBef>
                <a:spcPts val="0"/>
              </a:spcBef>
              <a:spcAft>
                <a:spcPts val="0"/>
              </a:spcAft>
              <a:buClr>
                <a:schemeClr val="dk2"/>
              </a:buClr>
              <a:buSzPts val="6000"/>
              <a:buNone/>
              <a:defRPr sz="6000">
                <a:solidFill>
                  <a:schemeClr val="dk2"/>
                </a:solidFill>
              </a:defRPr>
            </a:lvl8pPr>
            <a:lvl9pPr lvl="8" algn="ctr" rtl="0">
              <a:lnSpc>
                <a:spcPct val="100000"/>
              </a:lnSpc>
              <a:spcBef>
                <a:spcPts val="0"/>
              </a:spcBef>
              <a:spcAft>
                <a:spcPts val="0"/>
              </a:spcAft>
              <a:buClr>
                <a:schemeClr val="dk2"/>
              </a:buClr>
              <a:buSzPts val="6000"/>
              <a:buNone/>
              <a:defRPr sz="6000">
                <a:solidFill>
                  <a:schemeClr val="dk2"/>
                </a:solidFill>
              </a:defRPr>
            </a:lvl9pPr>
          </a:lstStyle>
          <a:p>
            <a:endParaRPr/>
          </a:p>
        </p:txBody>
      </p:sp>
      <p:sp>
        <p:nvSpPr>
          <p:cNvPr id="911" name="Google Shape;911;p141"/>
          <p:cNvSpPr txBox="1">
            <a:spLocks noGrp="1"/>
          </p:cNvSpPr>
          <p:nvPr>
            <p:ph type="subTitle" idx="1"/>
          </p:nvPr>
        </p:nvSpPr>
        <p:spPr>
          <a:xfrm>
            <a:off x="594671" y="3207925"/>
            <a:ext cx="3313200" cy="54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dk1"/>
        </a:solidFill>
        <a:effectLst/>
      </p:bgPr>
    </p:bg>
    <p:spTree>
      <p:nvGrpSpPr>
        <p:cNvPr id="1" name="Shape 912"/>
        <p:cNvGrpSpPr/>
        <p:nvPr/>
      </p:nvGrpSpPr>
      <p:grpSpPr>
        <a:xfrm>
          <a:off x="0" y="0"/>
          <a:ext cx="0" cy="0"/>
          <a:chOff x="0" y="0"/>
          <a:chExt cx="0" cy="0"/>
        </a:xfrm>
      </p:grpSpPr>
      <p:sp>
        <p:nvSpPr>
          <p:cNvPr id="913" name="Google Shape;913;p142"/>
          <p:cNvSpPr/>
          <p:nvPr/>
        </p:nvSpPr>
        <p:spPr>
          <a:xfrm>
            <a:off x="1950025" y="-1667825"/>
            <a:ext cx="5250000" cy="52500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142"/>
          <p:cNvSpPr txBox="1">
            <a:spLocks noGrp="1"/>
          </p:cNvSpPr>
          <p:nvPr>
            <p:ph type="subTitle" idx="1"/>
          </p:nvPr>
        </p:nvSpPr>
        <p:spPr>
          <a:xfrm>
            <a:off x="1148275" y="1391475"/>
            <a:ext cx="6853500" cy="1740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915" name="Google Shape;915;p142"/>
          <p:cNvSpPr/>
          <p:nvPr/>
        </p:nvSpPr>
        <p:spPr>
          <a:xfrm>
            <a:off x="157400" y="143932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142"/>
          <p:cNvSpPr txBox="1"/>
          <p:nvPr/>
        </p:nvSpPr>
        <p:spPr>
          <a:xfrm>
            <a:off x="2597713" y="4018925"/>
            <a:ext cx="3954600" cy="7134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917" name="Google Shape;917;p142"/>
          <p:cNvSpPr txBox="1">
            <a:spLocks noGrp="1"/>
          </p:cNvSpPr>
          <p:nvPr>
            <p:ph type="subTitle" idx="2"/>
          </p:nvPr>
        </p:nvSpPr>
        <p:spPr>
          <a:xfrm>
            <a:off x="2594700" y="3582175"/>
            <a:ext cx="3954600" cy="713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600"/>
              <a:buNone/>
              <a:defRPr sz="2500">
                <a:solidFill>
                  <a:schemeClr val="lt1"/>
                </a:solidFill>
                <a:latin typeface="Poppins Medium"/>
                <a:ea typeface="Poppins Medium"/>
                <a:cs typeface="Poppins Medium"/>
                <a:sym typeface="Poppins Medium"/>
              </a:defRPr>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two columns 2">
  <p:cSld name="CUSTOM_27">
    <p:spTree>
      <p:nvGrpSpPr>
        <p:cNvPr id="1" name="Shape 918"/>
        <p:cNvGrpSpPr/>
        <p:nvPr/>
      </p:nvGrpSpPr>
      <p:grpSpPr>
        <a:xfrm>
          <a:off x="0" y="0"/>
          <a:ext cx="0" cy="0"/>
          <a:chOff x="0" y="0"/>
          <a:chExt cx="0" cy="0"/>
        </a:xfrm>
      </p:grpSpPr>
      <p:sp>
        <p:nvSpPr>
          <p:cNvPr id="919" name="Google Shape;919;p143"/>
          <p:cNvSpPr/>
          <p:nvPr/>
        </p:nvSpPr>
        <p:spPr>
          <a:xfrm>
            <a:off x="-1313725" y="-120617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143"/>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143"/>
          <p:cNvSpPr/>
          <p:nvPr/>
        </p:nvSpPr>
        <p:spPr>
          <a:xfrm>
            <a:off x="8409275" y="13680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143"/>
          <p:cNvSpPr/>
          <p:nvPr/>
        </p:nvSpPr>
        <p:spPr>
          <a:xfrm>
            <a:off x="8290350" y="1287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143"/>
          <p:cNvSpPr txBox="1">
            <a:spLocks noGrp="1"/>
          </p:cNvSpPr>
          <p:nvPr>
            <p:ph type="title"/>
          </p:nvPr>
        </p:nvSpPr>
        <p:spPr>
          <a:xfrm>
            <a:off x="1379000" y="3336218"/>
            <a:ext cx="2441400" cy="432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2pPr>
            <a:lvl3pPr lvl="2"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3pPr>
            <a:lvl4pPr lvl="3"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4pPr>
            <a:lvl5pPr lvl="4"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5pPr>
            <a:lvl6pPr lvl="5"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6pPr>
            <a:lvl7pPr lvl="6"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7pPr>
            <a:lvl8pPr lvl="7"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8pPr>
            <a:lvl9pPr lvl="8"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9pPr>
          </a:lstStyle>
          <a:p>
            <a:endParaRPr/>
          </a:p>
        </p:txBody>
      </p:sp>
      <p:sp>
        <p:nvSpPr>
          <p:cNvPr id="924" name="Google Shape;924;p143"/>
          <p:cNvSpPr txBox="1">
            <a:spLocks noGrp="1"/>
          </p:cNvSpPr>
          <p:nvPr>
            <p:ph type="subTitle" idx="1"/>
          </p:nvPr>
        </p:nvSpPr>
        <p:spPr>
          <a:xfrm>
            <a:off x="1379100" y="3804200"/>
            <a:ext cx="2441400" cy="562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5" name="Google Shape;925;p143"/>
          <p:cNvSpPr txBox="1">
            <a:spLocks noGrp="1"/>
          </p:cNvSpPr>
          <p:nvPr>
            <p:ph type="title" idx="2"/>
          </p:nvPr>
        </p:nvSpPr>
        <p:spPr>
          <a:xfrm>
            <a:off x="5378700" y="3336218"/>
            <a:ext cx="2441400" cy="432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2pPr>
            <a:lvl3pPr lvl="2"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3pPr>
            <a:lvl4pPr lvl="3"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4pPr>
            <a:lvl5pPr lvl="4"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5pPr>
            <a:lvl6pPr lvl="5"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6pPr>
            <a:lvl7pPr lvl="6"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7pPr>
            <a:lvl8pPr lvl="7"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8pPr>
            <a:lvl9pPr lvl="8"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9pPr>
          </a:lstStyle>
          <a:p>
            <a:endParaRPr/>
          </a:p>
        </p:txBody>
      </p:sp>
      <p:sp>
        <p:nvSpPr>
          <p:cNvPr id="926" name="Google Shape;926;p143"/>
          <p:cNvSpPr txBox="1">
            <a:spLocks noGrp="1"/>
          </p:cNvSpPr>
          <p:nvPr>
            <p:ph type="subTitle" idx="3"/>
          </p:nvPr>
        </p:nvSpPr>
        <p:spPr>
          <a:xfrm>
            <a:off x="5378700" y="3804150"/>
            <a:ext cx="2441400" cy="562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7" name="Google Shape;927;p143"/>
          <p:cNvSpPr txBox="1">
            <a:spLocks noGrp="1"/>
          </p:cNvSpPr>
          <p:nvPr>
            <p:ph type="title" idx="4"/>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two columns 3">
  <p:cSld name="CUSTOM_20">
    <p:spTree>
      <p:nvGrpSpPr>
        <p:cNvPr id="1" name="Shape 928"/>
        <p:cNvGrpSpPr/>
        <p:nvPr/>
      </p:nvGrpSpPr>
      <p:grpSpPr>
        <a:xfrm>
          <a:off x="0" y="0"/>
          <a:ext cx="0" cy="0"/>
          <a:chOff x="0" y="0"/>
          <a:chExt cx="0" cy="0"/>
        </a:xfrm>
      </p:grpSpPr>
      <p:sp>
        <p:nvSpPr>
          <p:cNvPr id="929" name="Google Shape;929;p144"/>
          <p:cNvSpPr/>
          <p:nvPr/>
        </p:nvSpPr>
        <p:spPr>
          <a:xfrm>
            <a:off x="-1409729" y="1671900"/>
            <a:ext cx="5256300" cy="5256300"/>
          </a:xfrm>
          <a:prstGeom prst="donut">
            <a:avLst>
              <a:gd name="adj" fmla="val 1804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144"/>
          <p:cNvSpPr txBox="1">
            <a:spLocks noGrp="1"/>
          </p:cNvSpPr>
          <p:nvPr>
            <p:ph type="subTitle" idx="1"/>
          </p:nvPr>
        </p:nvSpPr>
        <p:spPr>
          <a:xfrm>
            <a:off x="5888900" y="1802850"/>
            <a:ext cx="2540100" cy="713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2500"/>
              <a:buFont typeface="Poppins Medium"/>
              <a:buNone/>
              <a:defRPr/>
            </a:lvl1pPr>
            <a:lvl2pPr lvl="1"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931" name="Google Shape;931;p144"/>
          <p:cNvSpPr txBox="1">
            <a:spLocks noGrp="1"/>
          </p:cNvSpPr>
          <p:nvPr>
            <p:ph type="subTitle" idx="2"/>
          </p:nvPr>
        </p:nvSpPr>
        <p:spPr>
          <a:xfrm>
            <a:off x="4474450" y="2408675"/>
            <a:ext cx="3954600" cy="506100"/>
          </a:xfrm>
          <a:prstGeom prst="rect">
            <a:avLst/>
          </a:prstGeom>
          <a:noFill/>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400"/>
              <a:buNone/>
              <a:defRPr sz="2500">
                <a:solidFill>
                  <a:schemeClr val="lt1"/>
                </a:solidFill>
                <a:latin typeface="Poppins Medium"/>
                <a:ea typeface="Poppins Medium"/>
                <a:cs typeface="Poppins Medium"/>
                <a:sym typeface="Poppins Medium"/>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932" name="Google Shape;932;p144"/>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p144"/>
          <p:cNvSpPr/>
          <p:nvPr/>
        </p:nvSpPr>
        <p:spPr>
          <a:xfrm>
            <a:off x="4038100" y="4477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144"/>
          <p:cNvSpPr txBox="1">
            <a:spLocks noGrp="1"/>
          </p:cNvSpPr>
          <p:nvPr>
            <p:ph type="subTitle" idx="3"/>
          </p:nvPr>
        </p:nvSpPr>
        <p:spPr>
          <a:xfrm>
            <a:off x="5888950" y="3403050"/>
            <a:ext cx="2540100" cy="713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2500"/>
              <a:buFont typeface="Poppins Medium"/>
              <a:buNone/>
              <a:defRPr/>
            </a:lvl1pPr>
            <a:lvl2pPr lvl="1"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935" name="Google Shape;935;p144"/>
          <p:cNvSpPr txBox="1">
            <a:spLocks noGrp="1"/>
          </p:cNvSpPr>
          <p:nvPr>
            <p:ph type="subTitle" idx="4"/>
          </p:nvPr>
        </p:nvSpPr>
        <p:spPr>
          <a:xfrm>
            <a:off x="4474450" y="4008875"/>
            <a:ext cx="3954600" cy="506100"/>
          </a:xfrm>
          <a:prstGeom prst="rect">
            <a:avLst/>
          </a:prstGeom>
          <a:noFill/>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400"/>
              <a:buNone/>
              <a:defRPr sz="2500">
                <a:solidFill>
                  <a:schemeClr val="lt1"/>
                </a:solidFill>
                <a:latin typeface="Poppins Medium"/>
                <a:ea typeface="Poppins Medium"/>
                <a:cs typeface="Poppins Medium"/>
                <a:sym typeface="Poppins Medium"/>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936" name="Google Shape;936;p144"/>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three columns">
  <p:cSld name="BLANK_1_1_1_2">
    <p:bg>
      <p:bgPr>
        <a:solidFill>
          <a:schemeClr val="dk1"/>
        </a:solidFill>
        <a:effectLst/>
      </p:bgPr>
    </p:bg>
    <p:spTree>
      <p:nvGrpSpPr>
        <p:cNvPr id="1" name="Shape 937"/>
        <p:cNvGrpSpPr/>
        <p:nvPr/>
      </p:nvGrpSpPr>
      <p:grpSpPr>
        <a:xfrm>
          <a:off x="0" y="0"/>
          <a:ext cx="0" cy="0"/>
          <a:chOff x="0" y="0"/>
          <a:chExt cx="0" cy="0"/>
        </a:xfrm>
      </p:grpSpPr>
      <p:sp>
        <p:nvSpPr>
          <p:cNvPr id="938" name="Google Shape;938;p145"/>
          <p:cNvSpPr/>
          <p:nvPr/>
        </p:nvSpPr>
        <p:spPr>
          <a:xfrm>
            <a:off x="-1074025" y="-89112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p145"/>
          <p:cNvSpPr txBox="1">
            <a:spLocks noGrp="1"/>
          </p:cNvSpPr>
          <p:nvPr>
            <p:ph type="title"/>
          </p:nvPr>
        </p:nvSpPr>
        <p:spPr>
          <a:xfrm>
            <a:off x="715000" y="2643075"/>
            <a:ext cx="2441400" cy="52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940" name="Google Shape;940;p145"/>
          <p:cNvSpPr txBox="1">
            <a:spLocks noGrp="1"/>
          </p:cNvSpPr>
          <p:nvPr>
            <p:ph type="subTitle" idx="1"/>
          </p:nvPr>
        </p:nvSpPr>
        <p:spPr>
          <a:xfrm>
            <a:off x="715100" y="3089750"/>
            <a:ext cx="24414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1" name="Google Shape;941;p145"/>
          <p:cNvSpPr txBox="1">
            <a:spLocks noGrp="1"/>
          </p:cNvSpPr>
          <p:nvPr>
            <p:ph type="title" idx="2"/>
          </p:nvPr>
        </p:nvSpPr>
        <p:spPr>
          <a:xfrm>
            <a:off x="3349450" y="2643075"/>
            <a:ext cx="2441400" cy="52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942" name="Google Shape;942;p145"/>
          <p:cNvSpPr txBox="1">
            <a:spLocks noGrp="1"/>
          </p:cNvSpPr>
          <p:nvPr>
            <p:ph type="subTitle" idx="3"/>
          </p:nvPr>
        </p:nvSpPr>
        <p:spPr>
          <a:xfrm>
            <a:off x="3349450" y="3089750"/>
            <a:ext cx="24414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3" name="Google Shape;943;p145"/>
          <p:cNvSpPr txBox="1">
            <a:spLocks noGrp="1"/>
          </p:cNvSpPr>
          <p:nvPr>
            <p:ph type="title" idx="4"/>
          </p:nvPr>
        </p:nvSpPr>
        <p:spPr>
          <a:xfrm>
            <a:off x="5986450" y="2643075"/>
            <a:ext cx="2441400" cy="52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944" name="Google Shape;944;p145"/>
          <p:cNvSpPr txBox="1">
            <a:spLocks noGrp="1"/>
          </p:cNvSpPr>
          <p:nvPr>
            <p:ph type="subTitle" idx="5"/>
          </p:nvPr>
        </p:nvSpPr>
        <p:spPr>
          <a:xfrm>
            <a:off x="5986450" y="3089750"/>
            <a:ext cx="24414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5" name="Google Shape;945;p145"/>
          <p:cNvSpPr/>
          <p:nvPr/>
        </p:nvSpPr>
        <p:spPr>
          <a:xfrm>
            <a:off x="7532850" y="51807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145"/>
          <p:cNvSpPr/>
          <p:nvPr/>
        </p:nvSpPr>
        <p:spPr>
          <a:xfrm>
            <a:off x="7452750" y="3606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145"/>
          <p:cNvSpPr/>
          <p:nvPr/>
        </p:nvSpPr>
        <p:spPr>
          <a:xfrm>
            <a:off x="7356425" y="4477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145"/>
          <p:cNvSpPr txBox="1">
            <a:spLocks noGrp="1"/>
          </p:cNvSpPr>
          <p:nvPr>
            <p:ph type="title" idx="6"/>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three columns 1">
  <p:cSld name="BLANK_1_1_1_2_2">
    <p:bg>
      <p:bgPr>
        <a:solidFill>
          <a:schemeClr val="dk1"/>
        </a:solidFill>
        <a:effectLst/>
      </p:bgPr>
    </p:bg>
    <p:spTree>
      <p:nvGrpSpPr>
        <p:cNvPr id="1" name="Shape 949"/>
        <p:cNvGrpSpPr/>
        <p:nvPr/>
      </p:nvGrpSpPr>
      <p:grpSpPr>
        <a:xfrm>
          <a:off x="0" y="0"/>
          <a:ext cx="0" cy="0"/>
          <a:chOff x="0" y="0"/>
          <a:chExt cx="0" cy="0"/>
        </a:xfrm>
      </p:grpSpPr>
      <p:sp>
        <p:nvSpPr>
          <p:cNvPr id="950" name="Google Shape;950;p146"/>
          <p:cNvSpPr/>
          <p:nvPr/>
        </p:nvSpPr>
        <p:spPr>
          <a:xfrm>
            <a:off x="7761450" y="452490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146"/>
          <p:cNvSpPr/>
          <p:nvPr/>
        </p:nvSpPr>
        <p:spPr>
          <a:xfrm>
            <a:off x="7452750" y="3606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146"/>
          <p:cNvSpPr/>
          <p:nvPr/>
        </p:nvSpPr>
        <p:spPr>
          <a:xfrm>
            <a:off x="8708350" y="2857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146"/>
          <p:cNvSpPr txBox="1">
            <a:spLocks noGrp="1"/>
          </p:cNvSpPr>
          <p:nvPr>
            <p:ph type="title"/>
          </p:nvPr>
        </p:nvSpPr>
        <p:spPr>
          <a:xfrm>
            <a:off x="3350725" y="3195725"/>
            <a:ext cx="2441400" cy="52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954" name="Google Shape;954;p146"/>
          <p:cNvSpPr txBox="1">
            <a:spLocks noGrp="1"/>
          </p:cNvSpPr>
          <p:nvPr>
            <p:ph type="subTitle" idx="1"/>
          </p:nvPr>
        </p:nvSpPr>
        <p:spPr>
          <a:xfrm>
            <a:off x="1156725" y="3566200"/>
            <a:ext cx="15585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5" name="Google Shape;955;p146"/>
          <p:cNvSpPr txBox="1">
            <a:spLocks noGrp="1"/>
          </p:cNvSpPr>
          <p:nvPr>
            <p:ph type="subTitle" idx="2"/>
          </p:nvPr>
        </p:nvSpPr>
        <p:spPr>
          <a:xfrm>
            <a:off x="3792875" y="3566200"/>
            <a:ext cx="15585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6" name="Google Shape;956;p146"/>
          <p:cNvSpPr txBox="1">
            <a:spLocks noGrp="1"/>
          </p:cNvSpPr>
          <p:nvPr>
            <p:ph type="title" idx="3"/>
          </p:nvPr>
        </p:nvSpPr>
        <p:spPr>
          <a:xfrm>
            <a:off x="5986450" y="3195725"/>
            <a:ext cx="2441400" cy="52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957" name="Google Shape;957;p146"/>
          <p:cNvSpPr txBox="1">
            <a:spLocks noGrp="1"/>
          </p:cNvSpPr>
          <p:nvPr>
            <p:ph type="subTitle" idx="4"/>
          </p:nvPr>
        </p:nvSpPr>
        <p:spPr>
          <a:xfrm>
            <a:off x="6429175" y="3566200"/>
            <a:ext cx="15585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8" name="Google Shape;958;p146"/>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p146"/>
          <p:cNvSpPr txBox="1">
            <a:spLocks noGrp="1"/>
          </p:cNvSpPr>
          <p:nvPr>
            <p:ph type="title" idx="5"/>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960" name="Google Shape;960;p146"/>
          <p:cNvSpPr txBox="1">
            <a:spLocks noGrp="1"/>
          </p:cNvSpPr>
          <p:nvPr>
            <p:ph type="title" idx="6"/>
          </p:nvPr>
        </p:nvSpPr>
        <p:spPr>
          <a:xfrm>
            <a:off x="715000" y="3195725"/>
            <a:ext cx="2441400" cy="52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5"/>
        <p:cNvGrpSpPr/>
        <p:nvPr/>
      </p:nvGrpSpPr>
      <p:grpSpPr>
        <a:xfrm>
          <a:off x="0" y="0"/>
          <a:ext cx="0" cy="0"/>
          <a:chOff x="0" y="0"/>
          <a:chExt cx="0" cy="0"/>
        </a:xfrm>
      </p:grpSpPr>
      <p:sp>
        <p:nvSpPr>
          <p:cNvPr id="66" name="Google Shape;66;p1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chemeClr val="accent2"/>
              </a:buClr>
              <a:buSzPts val="1800"/>
              <a:buFont typeface="Oswald Medium"/>
              <a:buNone/>
              <a:defRPr>
                <a:solidFill>
                  <a:schemeClr val="accent2"/>
                </a:solidFill>
                <a:latin typeface="Oswald Medium"/>
                <a:ea typeface="Oswald Medium"/>
                <a:cs typeface="Oswald Medium"/>
                <a:sym typeface="Oswald Medium"/>
              </a:defRPr>
            </a:lvl1pPr>
          </a:lstStyle>
          <a:p>
            <a:endParaRPr/>
          </a:p>
        </p:txBody>
      </p:sp>
      <p:sp>
        <p:nvSpPr>
          <p:cNvPr id="67" name="Google Shape;6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three columns 2">
  <p:cSld name="CUSTOM_19">
    <p:spTree>
      <p:nvGrpSpPr>
        <p:cNvPr id="1" name="Shape 961"/>
        <p:cNvGrpSpPr/>
        <p:nvPr/>
      </p:nvGrpSpPr>
      <p:grpSpPr>
        <a:xfrm>
          <a:off x="0" y="0"/>
          <a:ext cx="0" cy="0"/>
          <a:chOff x="0" y="0"/>
          <a:chExt cx="0" cy="0"/>
        </a:xfrm>
      </p:grpSpPr>
      <p:sp>
        <p:nvSpPr>
          <p:cNvPr id="962" name="Google Shape;962;p147"/>
          <p:cNvSpPr txBox="1">
            <a:spLocks noGrp="1"/>
          </p:cNvSpPr>
          <p:nvPr>
            <p:ph type="title"/>
          </p:nvPr>
        </p:nvSpPr>
        <p:spPr>
          <a:xfrm>
            <a:off x="1942474" y="1875175"/>
            <a:ext cx="2435400" cy="527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963" name="Google Shape;963;p147"/>
          <p:cNvSpPr txBox="1">
            <a:spLocks noGrp="1"/>
          </p:cNvSpPr>
          <p:nvPr>
            <p:ph type="subTitle" idx="1"/>
          </p:nvPr>
        </p:nvSpPr>
        <p:spPr>
          <a:xfrm>
            <a:off x="1942374" y="2309300"/>
            <a:ext cx="24354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400"/>
              <a:buNone/>
              <a:defRPr sz="1400">
                <a:solidFill>
                  <a:srgbClr val="FFFFFF"/>
                </a:solidFill>
              </a:defRPr>
            </a:lvl1pPr>
            <a:lvl2pPr lvl="1" algn="l" rtl="0">
              <a:lnSpc>
                <a:spcPct val="100000"/>
              </a:lnSpc>
              <a:spcBef>
                <a:spcPts val="0"/>
              </a:spcBef>
              <a:spcAft>
                <a:spcPts val="0"/>
              </a:spcAft>
              <a:buClr>
                <a:srgbClr val="FFFFFF"/>
              </a:buClr>
              <a:buSzPts val="1400"/>
              <a:buNone/>
              <a:defRPr>
                <a:solidFill>
                  <a:srgbClr val="FFFFFF"/>
                </a:solidFill>
              </a:defRPr>
            </a:lvl2pPr>
            <a:lvl3pPr lvl="2" algn="l" rtl="0">
              <a:lnSpc>
                <a:spcPct val="100000"/>
              </a:lnSpc>
              <a:spcBef>
                <a:spcPts val="0"/>
              </a:spcBef>
              <a:spcAft>
                <a:spcPts val="0"/>
              </a:spcAft>
              <a:buClr>
                <a:srgbClr val="FFFFFF"/>
              </a:buClr>
              <a:buSzPts val="1400"/>
              <a:buNone/>
              <a:defRPr>
                <a:solidFill>
                  <a:srgbClr val="FFFFFF"/>
                </a:solidFill>
              </a:defRPr>
            </a:lvl3pPr>
            <a:lvl4pPr lvl="3" algn="l" rtl="0">
              <a:lnSpc>
                <a:spcPct val="100000"/>
              </a:lnSpc>
              <a:spcBef>
                <a:spcPts val="0"/>
              </a:spcBef>
              <a:spcAft>
                <a:spcPts val="0"/>
              </a:spcAft>
              <a:buClr>
                <a:srgbClr val="FFFFFF"/>
              </a:buClr>
              <a:buSzPts val="1400"/>
              <a:buNone/>
              <a:defRPr>
                <a:solidFill>
                  <a:srgbClr val="FFFFFF"/>
                </a:solidFill>
              </a:defRPr>
            </a:lvl4pPr>
            <a:lvl5pPr lvl="4" algn="l" rtl="0">
              <a:lnSpc>
                <a:spcPct val="100000"/>
              </a:lnSpc>
              <a:spcBef>
                <a:spcPts val="0"/>
              </a:spcBef>
              <a:spcAft>
                <a:spcPts val="0"/>
              </a:spcAft>
              <a:buClr>
                <a:srgbClr val="FFFFFF"/>
              </a:buClr>
              <a:buSzPts val="1400"/>
              <a:buNone/>
              <a:defRPr>
                <a:solidFill>
                  <a:srgbClr val="FFFFFF"/>
                </a:solidFill>
              </a:defRPr>
            </a:lvl5pPr>
            <a:lvl6pPr lvl="5" algn="l" rtl="0">
              <a:lnSpc>
                <a:spcPct val="100000"/>
              </a:lnSpc>
              <a:spcBef>
                <a:spcPts val="0"/>
              </a:spcBef>
              <a:spcAft>
                <a:spcPts val="0"/>
              </a:spcAft>
              <a:buClr>
                <a:srgbClr val="FFFFFF"/>
              </a:buClr>
              <a:buSzPts val="1400"/>
              <a:buNone/>
              <a:defRPr>
                <a:solidFill>
                  <a:srgbClr val="FFFFFF"/>
                </a:solidFill>
              </a:defRPr>
            </a:lvl6pPr>
            <a:lvl7pPr lvl="6" algn="l" rtl="0">
              <a:lnSpc>
                <a:spcPct val="100000"/>
              </a:lnSpc>
              <a:spcBef>
                <a:spcPts val="0"/>
              </a:spcBef>
              <a:spcAft>
                <a:spcPts val="0"/>
              </a:spcAft>
              <a:buClr>
                <a:srgbClr val="FFFFFF"/>
              </a:buClr>
              <a:buSzPts val="1400"/>
              <a:buNone/>
              <a:defRPr>
                <a:solidFill>
                  <a:srgbClr val="FFFFFF"/>
                </a:solidFill>
              </a:defRPr>
            </a:lvl7pPr>
            <a:lvl8pPr lvl="7" algn="l" rtl="0">
              <a:lnSpc>
                <a:spcPct val="100000"/>
              </a:lnSpc>
              <a:spcBef>
                <a:spcPts val="0"/>
              </a:spcBef>
              <a:spcAft>
                <a:spcPts val="0"/>
              </a:spcAft>
              <a:buClr>
                <a:srgbClr val="FFFFFF"/>
              </a:buClr>
              <a:buSzPts val="1400"/>
              <a:buNone/>
              <a:defRPr>
                <a:solidFill>
                  <a:srgbClr val="FFFFFF"/>
                </a:solidFill>
              </a:defRPr>
            </a:lvl8pPr>
            <a:lvl9pPr lvl="8" algn="l" rtl="0">
              <a:lnSpc>
                <a:spcPct val="100000"/>
              </a:lnSpc>
              <a:spcBef>
                <a:spcPts val="0"/>
              </a:spcBef>
              <a:spcAft>
                <a:spcPts val="0"/>
              </a:spcAft>
              <a:buClr>
                <a:srgbClr val="FFFFFF"/>
              </a:buClr>
              <a:buSzPts val="1400"/>
              <a:buNone/>
              <a:defRPr>
                <a:solidFill>
                  <a:srgbClr val="FFFFFF"/>
                </a:solidFill>
              </a:defRPr>
            </a:lvl9pPr>
          </a:lstStyle>
          <a:p>
            <a:endParaRPr/>
          </a:p>
        </p:txBody>
      </p:sp>
      <p:sp>
        <p:nvSpPr>
          <p:cNvPr id="964" name="Google Shape;964;p147"/>
          <p:cNvSpPr txBox="1">
            <a:spLocks noGrp="1"/>
          </p:cNvSpPr>
          <p:nvPr>
            <p:ph type="title" idx="2"/>
          </p:nvPr>
        </p:nvSpPr>
        <p:spPr>
          <a:xfrm>
            <a:off x="5896874" y="1875175"/>
            <a:ext cx="2532000" cy="527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965" name="Google Shape;965;p147"/>
          <p:cNvSpPr txBox="1">
            <a:spLocks noGrp="1"/>
          </p:cNvSpPr>
          <p:nvPr>
            <p:ph type="subTitle" idx="3"/>
          </p:nvPr>
        </p:nvSpPr>
        <p:spPr>
          <a:xfrm>
            <a:off x="5896874" y="2309300"/>
            <a:ext cx="25320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a:solidFill>
                  <a:srgbClr val="FFFFFF"/>
                </a:solidFill>
              </a:defRPr>
            </a:lvl3pPr>
            <a:lvl4pPr lvl="3" algn="ctr" rtl="0">
              <a:lnSpc>
                <a:spcPct val="100000"/>
              </a:lnSpc>
              <a:spcBef>
                <a:spcPts val="0"/>
              </a:spcBef>
              <a:spcAft>
                <a:spcPts val="0"/>
              </a:spcAft>
              <a:buClr>
                <a:srgbClr val="FFFFFF"/>
              </a:buClr>
              <a:buSzPts val="1400"/>
              <a:buNone/>
              <a:defRPr>
                <a:solidFill>
                  <a:srgbClr val="FFFFFF"/>
                </a:solidFill>
              </a:defRPr>
            </a:lvl4pPr>
            <a:lvl5pPr lvl="4" algn="ctr" rtl="0">
              <a:lnSpc>
                <a:spcPct val="100000"/>
              </a:lnSpc>
              <a:spcBef>
                <a:spcPts val="0"/>
              </a:spcBef>
              <a:spcAft>
                <a:spcPts val="0"/>
              </a:spcAft>
              <a:buClr>
                <a:srgbClr val="FFFFFF"/>
              </a:buClr>
              <a:buSzPts val="1400"/>
              <a:buNone/>
              <a:defRPr>
                <a:solidFill>
                  <a:srgbClr val="FFFFFF"/>
                </a:solidFill>
              </a:defRPr>
            </a:lvl5pPr>
            <a:lvl6pPr lvl="5" algn="ctr" rtl="0">
              <a:lnSpc>
                <a:spcPct val="100000"/>
              </a:lnSpc>
              <a:spcBef>
                <a:spcPts val="0"/>
              </a:spcBef>
              <a:spcAft>
                <a:spcPts val="0"/>
              </a:spcAft>
              <a:buClr>
                <a:srgbClr val="FFFFFF"/>
              </a:buClr>
              <a:buSzPts val="1400"/>
              <a:buNone/>
              <a:defRPr>
                <a:solidFill>
                  <a:srgbClr val="FFFFFF"/>
                </a:solidFill>
              </a:defRPr>
            </a:lvl6pPr>
            <a:lvl7pPr lvl="6" algn="ctr" rtl="0">
              <a:lnSpc>
                <a:spcPct val="100000"/>
              </a:lnSpc>
              <a:spcBef>
                <a:spcPts val="0"/>
              </a:spcBef>
              <a:spcAft>
                <a:spcPts val="0"/>
              </a:spcAft>
              <a:buClr>
                <a:srgbClr val="FFFFFF"/>
              </a:buClr>
              <a:buSzPts val="1400"/>
              <a:buNone/>
              <a:defRPr>
                <a:solidFill>
                  <a:srgbClr val="FFFFFF"/>
                </a:solidFill>
              </a:defRPr>
            </a:lvl7pPr>
            <a:lvl8pPr lvl="7" algn="ctr" rtl="0">
              <a:lnSpc>
                <a:spcPct val="100000"/>
              </a:lnSpc>
              <a:spcBef>
                <a:spcPts val="0"/>
              </a:spcBef>
              <a:spcAft>
                <a:spcPts val="0"/>
              </a:spcAft>
              <a:buClr>
                <a:srgbClr val="FFFFFF"/>
              </a:buClr>
              <a:buSzPts val="1400"/>
              <a:buNone/>
              <a:defRPr>
                <a:solidFill>
                  <a:srgbClr val="FFFFFF"/>
                </a:solidFill>
              </a:defRPr>
            </a:lvl8pPr>
            <a:lvl9pPr lvl="8" algn="ctr" rtl="0">
              <a:lnSpc>
                <a:spcPct val="100000"/>
              </a:lnSpc>
              <a:spcBef>
                <a:spcPts val="0"/>
              </a:spcBef>
              <a:spcAft>
                <a:spcPts val="0"/>
              </a:spcAft>
              <a:buClr>
                <a:srgbClr val="FFFFFF"/>
              </a:buClr>
              <a:buSzPts val="1400"/>
              <a:buNone/>
              <a:defRPr>
                <a:solidFill>
                  <a:srgbClr val="FFFFFF"/>
                </a:solidFill>
              </a:defRPr>
            </a:lvl9pPr>
          </a:lstStyle>
          <a:p>
            <a:endParaRPr/>
          </a:p>
        </p:txBody>
      </p:sp>
      <p:sp>
        <p:nvSpPr>
          <p:cNvPr id="966" name="Google Shape;966;p147"/>
          <p:cNvSpPr txBox="1">
            <a:spLocks noGrp="1"/>
          </p:cNvSpPr>
          <p:nvPr>
            <p:ph type="title" idx="4"/>
          </p:nvPr>
        </p:nvSpPr>
        <p:spPr>
          <a:xfrm>
            <a:off x="3899524" y="3460975"/>
            <a:ext cx="2435400" cy="527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967" name="Google Shape;967;p147"/>
          <p:cNvSpPr txBox="1">
            <a:spLocks noGrp="1"/>
          </p:cNvSpPr>
          <p:nvPr>
            <p:ph type="subTitle" idx="5"/>
          </p:nvPr>
        </p:nvSpPr>
        <p:spPr>
          <a:xfrm>
            <a:off x="3899397" y="3895100"/>
            <a:ext cx="24354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a:solidFill>
                  <a:srgbClr val="FFFFFF"/>
                </a:solidFill>
              </a:defRPr>
            </a:lvl3pPr>
            <a:lvl4pPr lvl="3" algn="ctr" rtl="0">
              <a:lnSpc>
                <a:spcPct val="100000"/>
              </a:lnSpc>
              <a:spcBef>
                <a:spcPts val="0"/>
              </a:spcBef>
              <a:spcAft>
                <a:spcPts val="0"/>
              </a:spcAft>
              <a:buClr>
                <a:srgbClr val="FFFFFF"/>
              </a:buClr>
              <a:buSzPts val="1400"/>
              <a:buNone/>
              <a:defRPr>
                <a:solidFill>
                  <a:srgbClr val="FFFFFF"/>
                </a:solidFill>
              </a:defRPr>
            </a:lvl4pPr>
            <a:lvl5pPr lvl="4" algn="ctr" rtl="0">
              <a:lnSpc>
                <a:spcPct val="100000"/>
              </a:lnSpc>
              <a:spcBef>
                <a:spcPts val="0"/>
              </a:spcBef>
              <a:spcAft>
                <a:spcPts val="0"/>
              </a:spcAft>
              <a:buClr>
                <a:srgbClr val="FFFFFF"/>
              </a:buClr>
              <a:buSzPts val="1400"/>
              <a:buNone/>
              <a:defRPr>
                <a:solidFill>
                  <a:srgbClr val="FFFFFF"/>
                </a:solidFill>
              </a:defRPr>
            </a:lvl5pPr>
            <a:lvl6pPr lvl="5" algn="ctr" rtl="0">
              <a:lnSpc>
                <a:spcPct val="100000"/>
              </a:lnSpc>
              <a:spcBef>
                <a:spcPts val="0"/>
              </a:spcBef>
              <a:spcAft>
                <a:spcPts val="0"/>
              </a:spcAft>
              <a:buClr>
                <a:srgbClr val="FFFFFF"/>
              </a:buClr>
              <a:buSzPts val="1400"/>
              <a:buNone/>
              <a:defRPr>
                <a:solidFill>
                  <a:srgbClr val="FFFFFF"/>
                </a:solidFill>
              </a:defRPr>
            </a:lvl6pPr>
            <a:lvl7pPr lvl="6" algn="ctr" rtl="0">
              <a:lnSpc>
                <a:spcPct val="100000"/>
              </a:lnSpc>
              <a:spcBef>
                <a:spcPts val="0"/>
              </a:spcBef>
              <a:spcAft>
                <a:spcPts val="0"/>
              </a:spcAft>
              <a:buClr>
                <a:srgbClr val="FFFFFF"/>
              </a:buClr>
              <a:buSzPts val="1400"/>
              <a:buNone/>
              <a:defRPr>
                <a:solidFill>
                  <a:srgbClr val="FFFFFF"/>
                </a:solidFill>
              </a:defRPr>
            </a:lvl7pPr>
            <a:lvl8pPr lvl="7" algn="ctr" rtl="0">
              <a:lnSpc>
                <a:spcPct val="100000"/>
              </a:lnSpc>
              <a:spcBef>
                <a:spcPts val="0"/>
              </a:spcBef>
              <a:spcAft>
                <a:spcPts val="0"/>
              </a:spcAft>
              <a:buClr>
                <a:srgbClr val="FFFFFF"/>
              </a:buClr>
              <a:buSzPts val="1400"/>
              <a:buNone/>
              <a:defRPr>
                <a:solidFill>
                  <a:srgbClr val="FFFFFF"/>
                </a:solidFill>
              </a:defRPr>
            </a:lvl8pPr>
            <a:lvl9pPr lvl="8" algn="ctr" rtl="0">
              <a:lnSpc>
                <a:spcPct val="100000"/>
              </a:lnSpc>
              <a:spcBef>
                <a:spcPts val="0"/>
              </a:spcBef>
              <a:spcAft>
                <a:spcPts val="0"/>
              </a:spcAft>
              <a:buClr>
                <a:srgbClr val="FFFFFF"/>
              </a:buClr>
              <a:buSzPts val="1400"/>
              <a:buNone/>
              <a:defRPr>
                <a:solidFill>
                  <a:srgbClr val="FFFFFF"/>
                </a:solidFill>
              </a:defRPr>
            </a:lvl9pPr>
          </a:lstStyle>
          <a:p>
            <a:endParaRPr/>
          </a:p>
        </p:txBody>
      </p:sp>
      <p:sp>
        <p:nvSpPr>
          <p:cNvPr id="968" name="Google Shape;968;p147"/>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p147"/>
          <p:cNvSpPr/>
          <p:nvPr/>
        </p:nvSpPr>
        <p:spPr>
          <a:xfrm>
            <a:off x="8333075" y="9967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0" name="Google Shape;970;p147"/>
          <p:cNvSpPr/>
          <p:nvPr/>
        </p:nvSpPr>
        <p:spPr>
          <a:xfrm>
            <a:off x="8214150" y="9166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p147"/>
          <p:cNvSpPr/>
          <p:nvPr/>
        </p:nvSpPr>
        <p:spPr>
          <a:xfrm>
            <a:off x="580875" y="-12"/>
            <a:ext cx="262500" cy="2625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2" name="Google Shape;972;p147"/>
          <p:cNvSpPr/>
          <p:nvPr/>
        </p:nvSpPr>
        <p:spPr>
          <a:xfrm>
            <a:off x="6950800" y="322250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p147"/>
          <p:cNvSpPr txBox="1">
            <a:spLocks noGrp="1"/>
          </p:cNvSpPr>
          <p:nvPr>
            <p:ph type="title" idx="6"/>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six columns">
  <p:cSld name="BLANK_1_1_1_1_1">
    <p:bg>
      <p:bgPr>
        <a:solidFill>
          <a:schemeClr val="dk1"/>
        </a:solidFill>
        <a:effectLst/>
      </p:bgPr>
    </p:bg>
    <p:spTree>
      <p:nvGrpSpPr>
        <p:cNvPr id="1" name="Shape 974"/>
        <p:cNvGrpSpPr/>
        <p:nvPr/>
      </p:nvGrpSpPr>
      <p:grpSpPr>
        <a:xfrm>
          <a:off x="0" y="0"/>
          <a:ext cx="0" cy="0"/>
          <a:chOff x="0" y="0"/>
          <a:chExt cx="0" cy="0"/>
        </a:xfrm>
      </p:grpSpPr>
      <p:sp>
        <p:nvSpPr>
          <p:cNvPr id="975" name="Google Shape;975;p148"/>
          <p:cNvSpPr txBox="1">
            <a:spLocks noGrp="1"/>
          </p:cNvSpPr>
          <p:nvPr>
            <p:ph type="subTitle" idx="1"/>
          </p:nvPr>
        </p:nvSpPr>
        <p:spPr>
          <a:xfrm>
            <a:off x="615675" y="2385500"/>
            <a:ext cx="19935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76" name="Google Shape;976;p148"/>
          <p:cNvSpPr txBox="1">
            <a:spLocks noGrp="1"/>
          </p:cNvSpPr>
          <p:nvPr>
            <p:ph type="subTitle" idx="2"/>
          </p:nvPr>
        </p:nvSpPr>
        <p:spPr>
          <a:xfrm>
            <a:off x="3252475" y="2385500"/>
            <a:ext cx="19935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77" name="Google Shape;977;p148"/>
          <p:cNvSpPr txBox="1">
            <a:spLocks noGrp="1"/>
          </p:cNvSpPr>
          <p:nvPr>
            <p:ph type="subTitle" idx="3"/>
          </p:nvPr>
        </p:nvSpPr>
        <p:spPr>
          <a:xfrm>
            <a:off x="615675" y="4170050"/>
            <a:ext cx="19935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78" name="Google Shape;978;p148"/>
          <p:cNvSpPr txBox="1">
            <a:spLocks noGrp="1"/>
          </p:cNvSpPr>
          <p:nvPr>
            <p:ph type="subTitle" idx="4"/>
          </p:nvPr>
        </p:nvSpPr>
        <p:spPr>
          <a:xfrm>
            <a:off x="3252475" y="4170050"/>
            <a:ext cx="19935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148"/>
          <p:cNvSpPr txBox="1">
            <a:spLocks noGrp="1"/>
          </p:cNvSpPr>
          <p:nvPr>
            <p:ph type="subTitle" idx="5"/>
          </p:nvPr>
        </p:nvSpPr>
        <p:spPr>
          <a:xfrm>
            <a:off x="5903675" y="2385500"/>
            <a:ext cx="19935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80" name="Google Shape;980;p148"/>
          <p:cNvSpPr txBox="1">
            <a:spLocks noGrp="1"/>
          </p:cNvSpPr>
          <p:nvPr>
            <p:ph type="subTitle" idx="6"/>
          </p:nvPr>
        </p:nvSpPr>
        <p:spPr>
          <a:xfrm>
            <a:off x="5903675" y="4170050"/>
            <a:ext cx="19935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81" name="Google Shape;981;p148"/>
          <p:cNvSpPr/>
          <p:nvPr/>
        </p:nvSpPr>
        <p:spPr>
          <a:xfrm>
            <a:off x="7267575" y="-83505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p148"/>
          <p:cNvSpPr/>
          <p:nvPr/>
        </p:nvSpPr>
        <p:spPr>
          <a:xfrm rot="5400000">
            <a:off x="7723972" y="463681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p148"/>
          <p:cNvSpPr/>
          <p:nvPr/>
        </p:nvSpPr>
        <p:spPr>
          <a:xfrm rot="5400000">
            <a:off x="7986472" y="451789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p148"/>
          <p:cNvSpPr txBox="1">
            <a:spLocks noGrp="1"/>
          </p:cNvSpPr>
          <p:nvPr>
            <p:ph type="title"/>
          </p:nvPr>
        </p:nvSpPr>
        <p:spPr>
          <a:xfrm>
            <a:off x="615675" y="2017850"/>
            <a:ext cx="1993500" cy="4149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985" name="Google Shape;985;p148"/>
          <p:cNvSpPr txBox="1">
            <a:spLocks noGrp="1"/>
          </p:cNvSpPr>
          <p:nvPr>
            <p:ph type="title" idx="7"/>
          </p:nvPr>
        </p:nvSpPr>
        <p:spPr>
          <a:xfrm>
            <a:off x="3252475" y="2017850"/>
            <a:ext cx="1993500" cy="4149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986" name="Google Shape;986;p148"/>
          <p:cNvSpPr txBox="1">
            <a:spLocks noGrp="1"/>
          </p:cNvSpPr>
          <p:nvPr>
            <p:ph type="title" idx="8"/>
          </p:nvPr>
        </p:nvSpPr>
        <p:spPr>
          <a:xfrm>
            <a:off x="615675" y="3788950"/>
            <a:ext cx="1993500" cy="453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987" name="Google Shape;987;p148"/>
          <p:cNvSpPr txBox="1">
            <a:spLocks noGrp="1"/>
          </p:cNvSpPr>
          <p:nvPr>
            <p:ph type="title" idx="9"/>
          </p:nvPr>
        </p:nvSpPr>
        <p:spPr>
          <a:xfrm>
            <a:off x="3252475" y="3788950"/>
            <a:ext cx="1993500" cy="453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988" name="Google Shape;988;p148"/>
          <p:cNvSpPr txBox="1">
            <a:spLocks noGrp="1"/>
          </p:cNvSpPr>
          <p:nvPr>
            <p:ph type="title" idx="13"/>
          </p:nvPr>
        </p:nvSpPr>
        <p:spPr>
          <a:xfrm>
            <a:off x="5903675" y="2017850"/>
            <a:ext cx="1993500" cy="4149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989" name="Google Shape;989;p148"/>
          <p:cNvSpPr txBox="1">
            <a:spLocks noGrp="1"/>
          </p:cNvSpPr>
          <p:nvPr>
            <p:ph type="title" idx="14"/>
          </p:nvPr>
        </p:nvSpPr>
        <p:spPr>
          <a:xfrm>
            <a:off x="5903675" y="3788950"/>
            <a:ext cx="1993500" cy="453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990" name="Google Shape;990;p148"/>
          <p:cNvSpPr txBox="1">
            <a:spLocks noGrp="1"/>
          </p:cNvSpPr>
          <p:nvPr>
            <p:ph type="title" idx="15"/>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Numbers and text ">
  <p:cSld name="BLANK_1_1_1_1_1_1">
    <p:bg>
      <p:bgPr>
        <a:solidFill>
          <a:schemeClr val="lt1"/>
        </a:solidFill>
        <a:effectLst/>
      </p:bgPr>
    </p:bg>
    <p:spTree>
      <p:nvGrpSpPr>
        <p:cNvPr id="1" name="Shape 991"/>
        <p:cNvGrpSpPr/>
        <p:nvPr/>
      </p:nvGrpSpPr>
      <p:grpSpPr>
        <a:xfrm>
          <a:off x="0" y="0"/>
          <a:ext cx="0" cy="0"/>
          <a:chOff x="0" y="0"/>
          <a:chExt cx="0" cy="0"/>
        </a:xfrm>
      </p:grpSpPr>
      <p:sp>
        <p:nvSpPr>
          <p:cNvPr id="992" name="Google Shape;992;p149"/>
          <p:cNvSpPr/>
          <p:nvPr/>
        </p:nvSpPr>
        <p:spPr>
          <a:xfrm>
            <a:off x="6821875" y="3282750"/>
            <a:ext cx="2956200" cy="2956200"/>
          </a:xfrm>
          <a:prstGeom prst="donut">
            <a:avLst>
              <a:gd name="adj" fmla="val 25000"/>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3" name="Google Shape;993;p149"/>
          <p:cNvSpPr/>
          <p:nvPr/>
        </p:nvSpPr>
        <p:spPr>
          <a:xfrm>
            <a:off x="-874101" y="-288325"/>
            <a:ext cx="4087800" cy="4087800"/>
          </a:xfrm>
          <a:prstGeom prst="donut">
            <a:avLst>
              <a:gd name="adj" fmla="val 18047"/>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p149"/>
          <p:cNvSpPr txBox="1">
            <a:spLocks noGrp="1"/>
          </p:cNvSpPr>
          <p:nvPr>
            <p:ph type="title"/>
          </p:nvPr>
        </p:nvSpPr>
        <p:spPr>
          <a:xfrm>
            <a:off x="1284000" y="435225"/>
            <a:ext cx="6576000" cy="82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7000"/>
              <a:buNone/>
              <a:defRPr sz="6000">
                <a:solidFill>
                  <a:schemeClr val="dk2"/>
                </a:solidFill>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995" name="Google Shape;995;p149"/>
          <p:cNvSpPr txBox="1">
            <a:spLocks noGrp="1"/>
          </p:cNvSpPr>
          <p:nvPr>
            <p:ph type="subTitle" idx="1"/>
          </p:nvPr>
        </p:nvSpPr>
        <p:spPr>
          <a:xfrm>
            <a:off x="1284000" y="1293650"/>
            <a:ext cx="65760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6" name="Google Shape;996;p149"/>
          <p:cNvSpPr txBox="1">
            <a:spLocks noGrp="1"/>
          </p:cNvSpPr>
          <p:nvPr>
            <p:ph type="title" idx="2"/>
          </p:nvPr>
        </p:nvSpPr>
        <p:spPr>
          <a:xfrm>
            <a:off x="1284000" y="1943750"/>
            <a:ext cx="6576000" cy="82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7000"/>
              <a:buNone/>
              <a:defRPr sz="6000">
                <a:solidFill>
                  <a:schemeClr val="dk2"/>
                </a:solidFill>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997" name="Google Shape;997;p149"/>
          <p:cNvSpPr txBox="1">
            <a:spLocks noGrp="1"/>
          </p:cNvSpPr>
          <p:nvPr>
            <p:ph type="subTitle" idx="3"/>
          </p:nvPr>
        </p:nvSpPr>
        <p:spPr>
          <a:xfrm>
            <a:off x="1284000" y="2802175"/>
            <a:ext cx="65760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8" name="Google Shape;998;p149"/>
          <p:cNvSpPr txBox="1">
            <a:spLocks noGrp="1"/>
          </p:cNvSpPr>
          <p:nvPr>
            <p:ph type="title" idx="4"/>
          </p:nvPr>
        </p:nvSpPr>
        <p:spPr>
          <a:xfrm>
            <a:off x="1284000" y="3452288"/>
            <a:ext cx="6576000" cy="82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7000"/>
              <a:buNone/>
              <a:defRPr sz="6000">
                <a:solidFill>
                  <a:schemeClr val="dk2"/>
                </a:solidFill>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999" name="Google Shape;999;p149"/>
          <p:cNvSpPr txBox="1">
            <a:spLocks noGrp="1"/>
          </p:cNvSpPr>
          <p:nvPr>
            <p:ph type="subTitle" idx="5"/>
          </p:nvPr>
        </p:nvSpPr>
        <p:spPr>
          <a:xfrm>
            <a:off x="1284000" y="4310713"/>
            <a:ext cx="65760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00" name="Google Shape;1000;p149"/>
          <p:cNvSpPr/>
          <p:nvPr/>
        </p:nvSpPr>
        <p:spPr>
          <a:xfrm>
            <a:off x="7532850" y="51807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1" name="Google Shape;1001;p149"/>
          <p:cNvSpPr/>
          <p:nvPr/>
        </p:nvSpPr>
        <p:spPr>
          <a:xfrm>
            <a:off x="7452750" y="3606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Numbers and text 1">
  <p:cSld name="BLANK_1_1_1_1_1_1_3">
    <p:bg>
      <p:bgPr>
        <a:solidFill>
          <a:schemeClr val="dk1"/>
        </a:solidFill>
        <a:effectLst/>
      </p:bgPr>
    </p:bg>
    <p:spTree>
      <p:nvGrpSpPr>
        <p:cNvPr id="1" name="Shape 1002"/>
        <p:cNvGrpSpPr/>
        <p:nvPr/>
      </p:nvGrpSpPr>
      <p:grpSpPr>
        <a:xfrm>
          <a:off x="0" y="0"/>
          <a:ext cx="0" cy="0"/>
          <a:chOff x="0" y="0"/>
          <a:chExt cx="0" cy="0"/>
        </a:xfrm>
      </p:grpSpPr>
      <p:sp>
        <p:nvSpPr>
          <p:cNvPr id="1003" name="Google Shape;1003;p150"/>
          <p:cNvSpPr/>
          <p:nvPr/>
        </p:nvSpPr>
        <p:spPr>
          <a:xfrm rot="7878714">
            <a:off x="-1605131" y="2542027"/>
            <a:ext cx="5250110" cy="525011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4" name="Google Shape;1004;p150"/>
          <p:cNvSpPr/>
          <p:nvPr/>
        </p:nvSpPr>
        <p:spPr>
          <a:xfrm rot="7878572">
            <a:off x="6356833" y="-530958"/>
            <a:ext cx="2956250" cy="295625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p150"/>
          <p:cNvSpPr txBox="1">
            <a:spLocks noGrp="1"/>
          </p:cNvSpPr>
          <p:nvPr>
            <p:ph type="title"/>
          </p:nvPr>
        </p:nvSpPr>
        <p:spPr>
          <a:xfrm>
            <a:off x="715225" y="435225"/>
            <a:ext cx="3759300" cy="82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7000"/>
              <a:buNone/>
              <a:defRPr sz="7000">
                <a:solidFill>
                  <a:schemeClr val="dk2"/>
                </a:solidFill>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1006" name="Google Shape;1006;p150"/>
          <p:cNvSpPr txBox="1">
            <a:spLocks noGrp="1"/>
          </p:cNvSpPr>
          <p:nvPr>
            <p:ph type="subTitle" idx="1"/>
          </p:nvPr>
        </p:nvSpPr>
        <p:spPr>
          <a:xfrm>
            <a:off x="715225" y="1293650"/>
            <a:ext cx="37593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07" name="Google Shape;1007;p150"/>
          <p:cNvSpPr txBox="1">
            <a:spLocks noGrp="1"/>
          </p:cNvSpPr>
          <p:nvPr>
            <p:ph type="title" idx="2"/>
          </p:nvPr>
        </p:nvSpPr>
        <p:spPr>
          <a:xfrm>
            <a:off x="2594725" y="1943750"/>
            <a:ext cx="3961500" cy="82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7000"/>
              <a:buNone/>
              <a:defRPr sz="7000">
                <a:solidFill>
                  <a:schemeClr val="dk2"/>
                </a:solidFill>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1008" name="Google Shape;1008;p150"/>
          <p:cNvSpPr txBox="1">
            <a:spLocks noGrp="1"/>
          </p:cNvSpPr>
          <p:nvPr>
            <p:ph type="subTitle" idx="3"/>
          </p:nvPr>
        </p:nvSpPr>
        <p:spPr>
          <a:xfrm>
            <a:off x="2594725" y="2802175"/>
            <a:ext cx="39615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09" name="Google Shape;1009;p150"/>
          <p:cNvSpPr txBox="1">
            <a:spLocks noGrp="1"/>
          </p:cNvSpPr>
          <p:nvPr>
            <p:ph type="title" idx="4"/>
          </p:nvPr>
        </p:nvSpPr>
        <p:spPr>
          <a:xfrm>
            <a:off x="4669650" y="3452300"/>
            <a:ext cx="3759300" cy="82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7000"/>
              <a:buNone/>
              <a:defRPr sz="7000">
                <a:solidFill>
                  <a:schemeClr val="dk2"/>
                </a:solidFill>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1010" name="Google Shape;1010;p150"/>
          <p:cNvSpPr txBox="1">
            <a:spLocks noGrp="1"/>
          </p:cNvSpPr>
          <p:nvPr>
            <p:ph type="subTitle" idx="5"/>
          </p:nvPr>
        </p:nvSpPr>
        <p:spPr>
          <a:xfrm>
            <a:off x="4669650" y="4310725"/>
            <a:ext cx="37593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1" name="Google Shape;1011;p150"/>
          <p:cNvSpPr/>
          <p:nvPr/>
        </p:nvSpPr>
        <p:spPr>
          <a:xfrm rot="10800000">
            <a:off x="5637358" y="718124"/>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p150"/>
          <p:cNvSpPr/>
          <p:nvPr/>
        </p:nvSpPr>
        <p:spPr>
          <a:xfrm rot="10800000">
            <a:off x="5899858" y="1057999"/>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Numbers and text 3">
  <p:cSld name="CUSTOM_24">
    <p:spTree>
      <p:nvGrpSpPr>
        <p:cNvPr id="1" name="Shape 1013"/>
        <p:cNvGrpSpPr/>
        <p:nvPr/>
      </p:nvGrpSpPr>
      <p:grpSpPr>
        <a:xfrm>
          <a:off x="0" y="0"/>
          <a:ext cx="0" cy="0"/>
          <a:chOff x="0" y="0"/>
          <a:chExt cx="0" cy="0"/>
        </a:xfrm>
      </p:grpSpPr>
      <p:sp>
        <p:nvSpPr>
          <p:cNvPr id="1014" name="Google Shape;1014;p151"/>
          <p:cNvSpPr/>
          <p:nvPr/>
        </p:nvSpPr>
        <p:spPr>
          <a:xfrm>
            <a:off x="7761450" y="452490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151"/>
          <p:cNvSpPr/>
          <p:nvPr/>
        </p:nvSpPr>
        <p:spPr>
          <a:xfrm>
            <a:off x="7452750" y="3606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p151"/>
          <p:cNvSpPr/>
          <p:nvPr/>
        </p:nvSpPr>
        <p:spPr>
          <a:xfrm>
            <a:off x="8708350" y="2857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p151"/>
          <p:cNvSpPr txBox="1">
            <a:spLocks noGrp="1"/>
          </p:cNvSpPr>
          <p:nvPr>
            <p:ph type="subTitle" idx="1"/>
          </p:nvPr>
        </p:nvSpPr>
        <p:spPr>
          <a:xfrm>
            <a:off x="1156725" y="3566200"/>
            <a:ext cx="15585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8" name="Google Shape;1018;p151"/>
          <p:cNvSpPr txBox="1">
            <a:spLocks noGrp="1"/>
          </p:cNvSpPr>
          <p:nvPr>
            <p:ph type="subTitle" idx="2"/>
          </p:nvPr>
        </p:nvSpPr>
        <p:spPr>
          <a:xfrm>
            <a:off x="3792875" y="3566200"/>
            <a:ext cx="15585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9" name="Google Shape;1019;p151"/>
          <p:cNvSpPr txBox="1">
            <a:spLocks noGrp="1"/>
          </p:cNvSpPr>
          <p:nvPr>
            <p:ph type="subTitle" idx="3"/>
          </p:nvPr>
        </p:nvSpPr>
        <p:spPr>
          <a:xfrm>
            <a:off x="6429175" y="3566200"/>
            <a:ext cx="15585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0" name="Google Shape;1020;p151"/>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p151"/>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1022" name="Google Shape;1022;p151"/>
          <p:cNvSpPr txBox="1">
            <a:spLocks noGrp="1"/>
          </p:cNvSpPr>
          <p:nvPr>
            <p:ph type="title" idx="4"/>
          </p:nvPr>
        </p:nvSpPr>
        <p:spPr>
          <a:xfrm>
            <a:off x="720575" y="3195725"/>
            <a:ext cx="2441400" cy="527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1023" name="Google Shape;1023;p151"/>
          <p:cNvSpPr txBox="1">
            <a:spLocks noGrp="1"/>
          </p:cNvSpPr>
          <p:nvPr>
            <p:ph type="title" idx="5"/>
          </p:nvPr>
        </p:nvSpPr>
        <p:spPr>
          <a:xfrm>
            <a:off x="3357550" y="3195725"/>
            <a:ext cx="2441400" cy="527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1024" name="Google Shape;1024;p151"/>
          <p:cNvSpPr txBox="1">
            <a:spLocks noGrp="1"/>
          </p:cNvSpPr>
          <p:nvPr>
            <p:ph type="title" idx="6"/>
          </p:nvPr>
        </p:nvSpPr>
        <p:spPr>
          <a:xfrm>
            <a:off x="5994525" y="3195725"/>
            <a:ext cx="2441400" cy="527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Only 2">
  <p:cSld name="CUSTOM_25">
    <p:spTree>
      <p:nvGrpSpPr>
        <p:cNvPr id="1" name="Shape 1025"/>
        <p:cNvGrpSpPr/>
        <p:nvPr/>
      </p:nvGrpSpPr>
      <p:grpSpPr>
        <a:xfrm>
          <a:off x="0" y="0"/>
          <a:ext cx="0" cy="0"/>
          <a:chOff x="0" y="0"/>
          <a:chExt cx="0" cy="0"/>
        </a:xfrm>
      </p:grpSpPr>
      <p:sp>
        <p:nvSpPr>
          <p:cNvPr id="1026" name="Google Shape;1026;p152"/>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152"/>
          <p:cNvSpPr/>
          <p:nvPr/>
        </p:nvSpPr>
        <p:spPr>
          <a:xfrm>
            <a:off x="188375" y="422062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8" name="Google Shape;1028;p152"/>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only 3">
  <p:cSld name="CUSTOM_28">
    <p:spTree>
      <p:nvGrpSpPr>
        <p:cNvPr id="1" name="Shape 1029"/>
        <p:cNvGrpSpPr/>
        <p:nvPr/>
      </p:nvGrpSpPr>
      <p:grpSpPr>
        <a:xfrm>
          <a:off x="0" y="0"/>
          <a:ext cx="0" cy="0"/>
          <a:chOff x="0" y="0"/>
          <a:chExt cx="0" cy="0"/>
        </a:xfrm>
      </p:grpSpPr>
      <p:sp>
        <p:nvSpPr>
          <p:cNvPr id="1030" name="Google Shape;1030;p153"/>
          <p:cNvSpPr/>
          <p:nvPr/>
        </p:nvSpPr>
        <p:spPr>
          <a:xfrm>
            <a:off x="7267575" y="-89112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1" name="Google Shape;1031;p153"/>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Text">
  <p:cSld name="CUSTOM_4">
    <p:bg>
      <p:bgPr>
        <a:solidFill>
          <a:schemeClr val="dk1"/>
        </a:solidFill>
        <a:effectLst/>
      </p:bgPr>
    </p:bg>
    <p:spTree>
      <p:nvGrpSpPr>
        <p:cNvPr id="1" name="Shape 1032"/>
        <p:cNvGrpSpPr/>
        <p:nvPr/>
      </p:nvGrpSpPr>
      <p:grpSpPr>
        <a:xfrm>
          <a:off x="0" y="0"/>
          <a:ext cx="0" cy="0"/>
          <a:chOff x="0" y="0"/>
          <a:chExt cx="0" cy="0"/>
        </a:xfrm>
      </p:grpSpPr>
      <p:sp>
        <p:nvSpPr>
          <p:cNvPr id="1033" name="Google Shape;1033;p154"/>
          <p:cNvSpPr/>
          <p:nvPr/>
        </p:nvSpPr>
        <p:spPr>
          <a:xfrm>
            <a:off x="6821875" y="328275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154"/>
          <p:cNvSpPr txBox="1">
            <a:spLocks noGrp="1"/>
          </p:cNvSpPr>
          <p:nvPr>
            <p:ph type="subTitle" idx="1"/>
          </p:nvPr>
        </p:nvSpPr>
        <p:spPr>
          <a:xfrm>
            <a:off x="614730" y="2410325"/>
            <a:ext cx="3414600" cy="1354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5" name="Google Shape;1035;p154"/>
          <p:cNvSpPr/>
          <p:nvPr/>
        </p:nvSpPr>
        <p:spPr>
          <a:xfrm rot="10800000">
            <a:off x="3766825" y="4477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p154"/>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154"/>
          <p:cNvSpPr txBox="1">
            <a:spLocks noGrp="1"/>
          </p:cNvSpPr>
          <p:nvPr>
            <p:ph type="title"/>
          </p:nvPr>
        </p:nvSpPr>
        <p:spPr>
          <a:xfrm>
            <a:off x="595072" y="1816975"/>
            <a:ext cx="3879300" cy="572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1038" name="Google Shape;1038;p154"/>
          <p:cNvSpPr/>
          <p:nvPr/>
        </p:nvSpPr>
        <p:spPr>
          <a:xfrm>
            <a:off x="1297750" y="-794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Text 1">
  <p:cSld name="CUSTOM_5">
    <p:bg>
      <p:bgPr>
        <a:solidFill>
          <a:schemeClr val="dk1"/>
        </a:solidFill>
        <a:effectLst/>
      </p:bgPr>
    </p:bg>
    <p:spTree>
      <p:nvGrpSpPr>
        <p:cNvPr id="1" name="Shape 1039"/>
        <p:cNvGrpSpPr/>
        <p:nvPr/>
      </p:nvGrpSpPr>
      <p:grpSpPr>
        <a:xfrm>
          <a:off x="0" y="0"/>
          <a:ext cx="0" cy="0"/>
          <a:chOff x="0" y="0"/>
          <a:chExt cx="0" cy="0"/>
        </a:xfrm>
      </p:grpSpPr>
      <p:sp>
        <p:nvSpPr>
          <p:cNvPr id="1040" name="Google Shape;1040;p155"/>
          <p:cNvSpPr/>
          <p:nvPr/>
        </p:nvSpPr>
        <p:spPr>
          <a:xfrm rot="10800000">
            <a:off x="643875" y="3121800"/>
            <a:ext cx="5250000" cy="52500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p155"/>
          <p:cNvSpPr/>
          <p:nvPr/>
        </p:nvSpPr>
        <p:spPr>
          <a:xfrm rot="10800000">
            <a:off x="8361025" y="3368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p155"/>
          <p:cNvSpPr txBox="1">
            <a:spLocks noGrp="1"/>
          </p:cNvSpPr>
          <p:nvPr>
            <p:ph type="subTitle" idx="1"/>
          </p:nvPr>
        </p:nvSpPr>
        <p:spPr>
          <a:xfrm>
            <a:off x="4581970" y="2410325"/>
            <a:ext cx="3414600" cy="1354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3" name="Google Shape;1043;p155"/>
          <p:cNvSpPr/>
          <p:nvPr/>
        </p:nvSpPr>
        <p:spPr>
          <a:xfrm>
            <a:off x="7311725" y="-113040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p155"/>
          <p:cNvSpPr txBox="1">
            <a:spLocks noGrp="1"/>
          </p:cNvSpPr>
          <p:nvPr>
            <p:ph type="title"/>
          </p:nvPr>
        </p:nvSpPr>
        <p:spPr>
          <a:xfrm>
            <a:off x="4581975" y="1656224"/>
            <a:ext cx="37173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Text 2">
  <p:cSld name="CUSTOM_9">
    <p:bg>
      <p:bgPr>
        <a:solidFill>
          <a:schemeClr val="dk1"/>
        </a:solidFill>
        <a:effectLst/>
      </p:bgPr>
    </p:bg>
    <p:spTree>
      <p:nvGrpSpPr>
        <p:cNvPr id="1" name="Shape 1045"/>
        <p:cNvGrpSpPr/>
        <p:nvPr/>
      </p:nvGrpSpPr>
      <p:grpSpPr>
        <a:xfrm>
          <a:off x="0" y="0"/>
          <a:ext cx="0" cy="0"/>
          <a:chOff x="0" y="0"/>
          <a:chExt cx="0" cy="0"/>
        </a:xfrm>
      </p:grpSpPr>
      <p:sp>
        <p:nvSpPr>
          <p:cNvPr id="1046" name="Google Shape;1046;p156"/>
          <p:cNvSpPr txBox="1">
            <a:spLocks noGrp="1"/>
          </p:cNvSpPr>
          <p:nvPr>
            <p:ph type="subTitle" idx="1"/>
          </p:nvPr>
        </p:nvSpPr>
        <p:spPr>
          <a:xfrm>
            <a:off x="5890000" y="1358000"/>
            <a:ext cx="2538600" cy="4203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2pPr>
            <a:lvl3pPr lvl="2"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3pPr>
            <a:lvl4pPr lvl="3"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4pPr>
            <a:lvl5pPr lvl="4"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5pPr>
            <a:lvl6pPr lvl="5"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6pPr>
            <a:lvl7pPr lvl="6"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7pPr>
            <a:lvl8pPr lvl="7"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8pPr>
            <a:lvl9pPr lvl="8"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9pPr>
          </a:lstStyle>
          <a:p>
            <a:endParaRPr/>
          </a:p>
        </p:txBody>
      </p:sp>
      <p:sp>
        <p:nvSpPr>
          <p:cNvPr id="1047" name="Google Shape;1047;p156"/>
          <p:cNvSpPr txBox="1">
            <a:spLocks noGrp="1"/>
          </p:cNvSpPr>
          <p:nvPr>
            <p:ph type="subTitle" idx="2"/>
          </p:nvPr>
        </p:nvSpPr>
        <p:spPr>
          <a:xfrm>
            <a:off x="5890125" y="1778288"/>
            <a:ext cx="2538600" cy="52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8" name="Google Shape;1048;p156"/>
          <p:cNvSpPr/>
          <p:nvPr/>
        </p:nvSpPr>
        <p:spPr>
          <a:xfrm>
            <a:off x="6821875" y="3282750"/>
            <a:ext cx="2956200" cy="2956200"/>
          </a:xfrm>
          <a:prstGeom prst="donut">
            <a:avLst>
              <a:gd name="adj" fmla="val 49873"/>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9" name="Google Shape;1049;p156"/>
          <p:cNvSpPr/>
          <p:nvPr/>
        </p:nvSpPr>
        <p:spPr>
          <a:xfrm rot="-5400000">
            <a:off x="8647375" y="149522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0" name="Google Shape;1050;p156"/>
          <p:cNvSpPr/>
          <p:nvPr/>
        </p:nvSpPr>
        <p:spPr>
          <a:xfrm rot="-5400000">
            <a:off x="-76200" y="65090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p156"/>
          <p:cNvSpPr txBox="1">
            <a:spLocks noGrp="1"/>
          </p:cNvSpPr>
          <p:nvPr>
            <p:ph type="subTitle" idx="3"/>
          </p:nvPr>
        </p:nvSpPr>
        <p:spPr>
          <a:xfrm>
            <a:off x="5890000" y="2301800"/>
            <a:ext cx="2538600" cy="4203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2pPr>
            <a:lvl3pPr lvl="2"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3pPr>
            <a:lvl4pPr lvl="3"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4pPr>
            <a:lvl5pPr lvl="4"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5pPr>
            <a:lvl6pPr lvl="5"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6pPr>
            <a:lvl7pPr lvl="6"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7pPr>
            <a:lvl8pPr lvl="7"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8pPr>
            <a:lvl9pPr lvl="8"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9pPr>
          </a:lstStyle>
          <a:p>
            <a:endParaRPr/>
          </a:p>
        </p:txBody>
      </p:sp>
      <p:sp>
        <p:nvSpPr>
          <p:cNvPr id="1052" name="Google Shape;1052;p156"/>
          <p:cNvSpPr txBox="1">
            <a:spLocks noGrp="1"/>
          </p:cNvSpPr>
          <p:nvPr>
            <p:ph type="subTitle" idx="4"/>
          </p:nvPr>
        </p:nvSpPr>
        <p:spPr>
          <a:xfrm>
            <a:off x="5890125" y="2722088"/>
            <a:ext cx="2538600" cy="52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3" name="Google Shape;1053;p156"/>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Text 3">
  <p:cSld name="CUSTOM_10">
    <p:bg>
      <p:bgPr>
        <a:solidFill>
          <a:schemeClr val="dk1"/>
        </a:solidFill>
        <a:effectLst/>
      </p:bgPr>
    </p:bg>
    <p:spTree>
      <p:nvGrpSpPr>
        <p:cNvPr id="1" name="Shape 1054"/>
        <p:cNvGrpSpPr/>
        <p:nvPr/>
      </p:nvGrpSpPr>
      <p:grpSpPr>
        <a:xfrm>
          <a:off x="0" y="0"/>
          <a:ext cx="0" cy="0"/>
          <a:chOff x="0" y="0"/>
          <a:chExt cx="0" cy="0"/>
        </a:xfrm>
      </p:grpSpPr>
      <p:sp>
        <p:nvSpPr>
          <p:cNvPr id="1055" name="Google Shape;1055;p157"/>
          <p:cNvSpPr/>
          <p:nvPr/>
        </p:nvSpPr>
        <p:spPr>
          <a:xfrm>
            <a:off x="-1409729" y="1671900"/>
            <a:ext cx="5256300" cy="5256300"/>
          </a:xfrm>
          <a:prstGeom prst="donut">
            <a:avLst>
              <a:gd name="adj" fmla="val 1804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p157"/>
          <p:cNvSpPr txBox="1">
            <a:spLocks noGrp="1"/>
          </p:cNvSpPr>
          <p:nvPr>
            <p:ph type="subTitle" idx="1"/>
          </p:nvPr>
        </p:nvSpPr>
        <p:spPr>
          <a:xfrm>
            <a:off x="5993675" y="1802850"/>
            <a:ext cx="2540100" cy="713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2500"/>
              <a:buFont typeface="Poppins Medium"/>
              <a:buNone/>
              <a:defRPr/>
            </a:lvl1pPr>
            <a:lvl2pPr lvl="1"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1057" name="Google Shape;1057;p157"/>
          <p:cNvSpPr txBox="1">
            <a:spLocks noGrp="1"/>
          </p:cNvSpPr>
          <p:nvPr>
            <p:ph type="subTitle" idx="2"/>
          </p:nvPr>
        </p:nvSpPr>
        <p:spPr>
          <a:xfrm>
            <a:off x="4579225" y="2408675"/>
            <a:ext cx="3954600" cy="506100"/>
          </a:xfrm>
          <a:prstGeom prst="rect">
            <a:avLst/>
          </a:prstGeom>
          <a:noFill/>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400"/>
              <a:buNone/>
              <a:defRPr sz="2500">
                <a:solidFill>
                  <a:schemeClr val="lt1"/>
                </a:solidFill>
                <a:latin typeface="Poppins Medium"/>
                <a:ea typeface="Poppins Medium"/>
                <a:cs typeface="Poppins Medium"/>
                <a:sym typeface="Poppins Medium"/>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058" name="Google Shape;1058;p157"/>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p157"/>
          <p:cNvSpPr/>
          <p:nvPr/>
        </p:nvSpPr>
        <p:spPr>
          <a:xfrm>
            <a:off x="4038100" y="4477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p157"/>
          <p:cNvSpPr txBox="1">
            <a:spLocks noGrp="1"/>
          </p:cNvSpPr>
          <p:nvPr>
            <p:ph type="subTitle" idx="3"/>
          </p:nvPr>
        </p:nvSpPr>
        <p:spPr>
          <a:xfrm>
            <a:off x="5993725" y="3403050"/>
            <a:ext cx="2540100" cy="713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2500"/>
              <a:buFont typeface="Poppins Medium"/>
              <a:buNone/>
              <a:defRPr/>
            </a:lvl1pPr>
            <a:lvl2pPr lvl="1"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1061" name="Google Shape;1061;p157"/>
          <p:cNvSpPr txBox="1">
            <a:spLocks noGrp="1"/>
          </p:cNvSpPr>
          <p:nvPr>
            <p:ph type="subTitle" idx="4"/>
          </p:nvPr>
        </p:nvSpPr>
        <p:spPr>
          <a:xfrm>
            <a:off x="4579225" y="4008875"/>
            <a:ext cx="3954600" cy="506100"/>
          </a:xfrm>
          <a:prstGeom prst="rect">
            <a:avLst/>
          </a:prstGeom>
          <a:noFill/>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400"/>
              <a:buNone/>
              <a:defRPr sz="2500">
                <a:solidFill>
                  <a:schemeClr val="lt1"/>
                </a:solidFill>
                <a:latin typeface="Poppins Medium"/>
                <a:ea typeface="Poppins Medium"/>
                <a:cs typeface="Poppins Medium"/>
                <a:sym typeface="Poppins Medium"/>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062" name="Google Shape;1062;p157"/>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Text 5">
  <p:cSld name="CUSTOM_18">
    <p:bg>
      <p:bgPr>
        <a:solidFill>
          <a:schemeClr val="lt1"/>
        </a:solidFill>
        <a:effectLst/>
      </p:bgPr>
    </p:bg>
    <p:spTree>
      <p:nvGrpSpPr>
        <p:cNvPr id="1" name="Shape 1063"/>
        <p:cNvGrpSpPr/>
        <p:nvPr/>
      </p:nvGrpSpPr>
      <p:grpSpPr>
        <a:xfrm>
          <a:off x="0" y="0"/>
          <a:ext cx="0" cy="0"/>
          <a:chOff x="0" y="0"/>
          <a:chExt cx="0" cy="0"/>
        </a:xfrm>
      </p:grpSpPr>
      <p:sp>
        <p:nvSpPr>
          <p:cNvPr id="1064" name="Google Shape;1064;p158"/>
          <p:cNvSpPr/>
          <p:nvPr/>
        </p:nvSpPr>
        <p:spPr>
          <a:xfrm rot="-2921286">
            <a:off x="5039054" y="-1672563"/>
            <a:ext cx="5250110" cy="525011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158"/>
          <p:cNvSpPr/>
          <p:nvPr/>
        </p:nvSpPr>
        <p:spPr>
          <a:xfrm rot="-2921428">
            <a:off x="-763026" y="2876732"/>
            <a:ext cx="2956250" cy="2956250"/>
          </a:xfrm>
          <a:prstGeom prst="donut">
            <a:avLst>
              <a:gd name="adj" fmla="val 25000"/>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158"/>
          <p:cNvSpPr txBox="1">
            <a:spLocks noGrp="1"/>
          </p:cNvSpPr>
          <p:nvPr>
            <p:ph type="title"/>
          </p:nvPr>
        </p:nvSpPr>
        <p:spPr>
          <a:xfrm>
            <a:off x="1806000" y="1342088"/>
            <a:ext cx="5836800" cy="1686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700"/>
              <a:buNone/>
              <a:defRPr sz="11000">
                <a:solidFill>
                  <a:schemeClr val="dk2"/>
                </a:solidFill>
              </a:defRPr>
            </a:lvl1pPr>
            <a:lvl2pPr lvl="1" algn="l" rtl="0">
              <a:lnSpc>
                <a:spcPct val="100000"/>
              </a:lnSpc>
              <a:spcBef>
                <a:spcPts val="0"/>
              </a:spcBef>
              <a:spcAft>
                <a:spcPts val="0"/>
              </a:spcAft>
              <a:buClr>
                <a:schemeClr val="dk2"/>
              </a:buClr>
              <a:buSzPts val="3500"/>
              <a:buNone/>
              <a:defRPr>
                <a:solidFill>
                  <a:schemeClr val="dk2"/>
                </a:solidFill>
              </a:defRPr>
            </a:lvl2pPr>
            <a:lvl3pPr lvl="2" algn="l" rtl="0">
              <a:lnSpc>
                <a:spcPct val="100000"/>
              </a:lnSpc>
              <a:spcBef>
                <a:spcPts val="0"/>
              </a:spcBef>
              <a:spcAft>
                <a:spcPts val="0"/>
              </a:spcAft>
              <a:buClr>
                <a:schemeClr val="dk2"/>
              </a:buClr>
              <a:buSzPts val="3500"/>
              <a:buNone/>
              <a:defRPr>
                <a:solidFill>
                  <a:schemeClr val="dk2"/>
                </a:solidFill>
              </a:defRPr>
            </a:lvl3pPr>
            <a:lvl4pPr lvl="3" algn="l" rtl="0">
              <a:lnSpc>
                <a:spcPct val="100000"/>
              </a:lnSpc>
              <a:spcBef>
                <a:spcPts val="0"/>
              </a:spcBef>
              <a:spcAft>
                <a:spcPts val="0"/>
              </a:spcAft>
              <a:buClr>
                <a:schemeClr val="dk2"/>
              </a:buClr>
              <a:buSzPts val="3500"/>
              <a:buNone/>
              <a:defRPr>
                <a:solidFill>
                  <a:schemeClr val="dk2"/>
                </a:solidFill>
              </a:defRPr>
            </a:lvl4pPr>
            <a:lvl5pPr lvl="4" algn="l" rtl="0">
              <a:lnSpc>
                <a:spcPct val="100000"/>
              </a:lnSpc>
              <a:spcBef>
                <a:spcPts val="0"/>
              </a:spcBef>
              <a:spcAft>
                <a:spcPts val="0"/>
              </a:spcAft>
              <a:buClr>
                <a:schemeClr val="dk2"/>
              </a:buClr>
              <a:buSzPts val="3500"/>
              <a:buNone/>
              <a:defRPr>
                <a:solidFill>
                  <a:schemeClr val="dk2"/>
                </a:solidFill>
              </a:defRPr>
            </a:lvl5pPr>
            <a:lvl6pPr lvl="5" algn="l" rtl="0">
              <a:lnSpc>
                <a:spcPct val="100000"/>
              </a:lnSpc>
              <a:spcBef>
                <a:spcPts val="0"/>
              </a:spcBef>
              <a:spcAft>
                <a:spcPts val="0"/>
              </a:spcAft>
              <a:buClr>
                <a:schemeClr val="dk2"/>
              </a:buClr>
              <a:buSzPts val="3500"/>
              <a:buNone/>
              <a:defRPr>
                <a:solidFill>
                  <a:schemeClr val="dk2"/>
                </a:solidFill>
              </a:defRPr>
            </a:lvl6pPr>
            <a:lvl7pPr lvl="6" algn="l" rtl="0">
              <a:lnSpc>
                <a:spcPct val="100000"/>
              </a:lnSpc>
              <a:spcBef>
                <a:spcPts val="0"/>
              </a:spcBef>
              <a:spcAft>
                <a:spcPts val="0"/>
              </a:spcAft>
              <a:buClr>
                <a:schemeClr val="dk2"/>
              </a:buClr>
              <a:buSzPts val="3500"/>
              <a:buNone/>
              <a:defRPr>
                <a:solidFill>
                  <a:schemeClr val="dk2"/>
                </a:solidFill>
              </a:defRPr>
            </a:lvl7pPr>
            <a:lvl8pPr lvl="7" algn="l" rtl="0">
              <a:lnSpc>
                <a:spcPct val="100000"/>
              </a:lnSpc>
              <a:spcBef>
                <a:spcPts val="0"/>
              </a:spcBef>
              <a:spcAft>
                <a:spcPts val="0"/>
              </a:spcAft>
              <a:buClr>
                <a:schemeClr val="dk2"/>
              </a:buClr>
              <a:buSzPts val="3500"/>
              <a:buNone/>
              <a:defRPr>
                <a:solidFill>
                  <a:schemeClr val="dk2"/>
                </a:solidFill>
              </a:defRPr>
            </a:lvl8pPr>
            <a:lvl9pPr lvl="8" algn="l" rtl="0">
              <a:lnSpc>
                <a:spcPct val="100000"/>
              </a:lnSpc>
              <a:spcBef>
                <a:spcPts val="0"/>
              </a:spcBef>
              <a:spcAft>
                <a:spcPts val="0"/>
              </a:spcAft>
              <a:buClr>
                <a:schemeClr val="dk2"/>
              </a:buClr>
              <a:buSzPts val="3500"/>
              <a:buNone/>
              <a:defRPr>
                <a:solidFill>
                  <a:schemeClr val="dk2"/>
                </a:solidFill>
              </a:defRPr>
            </a:lvl9pPr>
          </a:lstStyle>
          <a:p>
            <a:endParaRPr/>
          </a:p>
        </p:txBody>
      </p:sp>
      <p:sp>
        <p:nvSpPr>
          <p:cNvPr id="1067" name="Google Shape;1067;p158"/>
          <p:cNvSpPr txBox="1">
            <a:spLocks noGrp="1"/>
          </p:cNvSpPr>
          <p:nvPr>
            <p:ph type="subTitle" idx="1"/>
          </p:nvPr>
        </p:nvSpPr>
        <p:spPr>
          <a:xfrm>
            <a:off x="2039275" y="3284350"/>
            <a:ext cx="5071500" cy="801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68" name="Google Shape;1068;p158"/>
          <p:cNvSpPr/>
          <p:nvPr/>
        </p:nvSpPr>
        <p:spPr>
          <a:xfrm>
            <a:off x="408150" y="821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158"/>
          <p:cNvSpPr/>
          <p:nvPr/>
        </p:nvSpPr>
        <p:spPr>
          <a:xfrm>
            <a:off x="5953625" y="45048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158"/>
          <p:cNvSpPr/>
          <p:nvPr/>
        </p:nvSpPr>
        <p:spPr>
          <a:xfrm>
            <a:off x="328050" y="663775"/>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ackground ">
  <p:cSld name="CUSTOM_16">
    <p:bg>
      <p:bgPr>
        <a:solidFill>
          <a:schemeClr val="lt1"/>
        </a:solidFill>
        <a:effectLst/>
      </p:bgPr>
    </p:bg>
    <p:spTree>
      <p:nvGrpSpPr>
        <p:cNvPr id="1" name="Shape 1071"/>
        <p:cNvGrpSpPr/>
        <p:nvPr/>
      </p:nvGrpSpPr>
      <p:grpSpPr>
        <a:xfrm>
          <a:off x="0" y="0"/>
          <a:ext cx="0" cy="0"/>
          <a:chOff x="0" y="0"/>
          <a:chExt cx="0" cy="0"/>
        </a:xfrm>
      </p:grpSpPr>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Background 1">
  <p:cSld name="CUSTOM_17">
    <p:bg>
      <p:bgPr>
        <a:solidFill>
          <a:schemeClr val="dk1"/>
        </a:solidFill>
        <a:effectLst/>
      </p:bgPr>
    </p:bg>
    <p:spTree>
      <p:nvGrpSpPr>
        <p:cNvPr id="1" name="Shape 1072"/>
        <p:cNvGrpSpPr/>
        <p:nvPr/>
      </p:nvGrpSpPr>
      <p:grpSpPr>
        <a:xfrm>
          <a:off x="0" y="0"/>
          <a:ext cx="0" cy="0"/>
          <a:chOff x="0" y="0"/>
          <a:chExt cx="0" cy="0"/>
        </a:xfrm>
      </p:grpSpPr>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A8C5B23B-B752-4CD9-8733-C55C6B7552E9}"/>
              </a:ext>
            </a:extLst>
          </p:cNvPr>
          <p:cNvGrpSpPr/>
          <p:nvPr/>
        </p:nvGrpSpPr>
        <p:grpSpPr>
          <a:xfrm>
            <a:off x="6" y="-6350"/>
            <a:ext cx="9143998" cy="5149850"/>
            <a:chOff x="8" y="-8467"/>
            <a:chExt cx="12191997" cy="6866467"/>
          </a:xfrm>
        </p:grpSpPr>
        <p:cxnSp>
          <p:nvCxnSpPr>
            <p:cNvPr id="3" name="Straight Connector 31">
              <a:extLst>
                <a:ext uri="{FF2B5EF4-FFF2-40B4-BE49-F238E27FC236}">
                  <a16:creationId xmlns:a16="http://schemas.microsoft.com/office/drawing/2014/main" id="{840118D2-0A4A-4FB9-8B52-B3E85000A597}"/>
                </a:ext>
              </a:extLst>
            </p:cNvPr>
            <p:cNvCxnSpPr/>
            <p:nvPr/>
          </p:nvCxnSpPr>
          <p:spPr>
            <a:xfrm>
              <a:off x="9371008" y="0"/>
              <a:ext cx="1219207" cy="6858000"/>
            </a:xfrm>
            <a:prstGeom prst="straightConnector1">
              <a:avLst/>
            </a:prstGeom>
            <a:noFill/>
            <a:ln w="9528" cap="rnd">
              <a:solidFill>
                <a:srgbClr val="BFBFBF"/>
              </a:solidFill>
              <a:prstDash val="solid"/>
            </a:ln>
          </p:spPr>
        </p:cxnSp>
        <p:cxnSp>
          <p:nvCxnSpPr>
            <p:cNvPr id="4" name="Straight Connector 20">
              <a:extLst>
                <a:ext uri="{FF2B5EF4-FFF2-40B4-BE49-F238E27FC236}">
                  <a16:creationId xmlns:a16="http://schemas.microsoft.com/office/drawing/2014/main" id="{8A65A97B-ACEC-4C36-A504-00726DBFD3AD}"/>
                </a:ext>
              </a:extLst>
            </p:cNvPr>
            <p:cNvCxnSpPr/>
            <p:nvPr/>
          </p:nvCxnSpPr>
          <p:spPr>
            <a:xfrm flipH="1">
              <a:off x="7425266" y="3681410"/>
              <a:ext cx="4763557" cy="3176590"/>
            </a:xfrm>
            <a:prstGeom prst="straightConnector1">
              <a:avLst/>
            </a:prstGeom>
            <a:noFill/>
            <a:ln w="9528" cap="rnd">
              <a:solidFill>
                <a:srgbClr val="D9D9D9"/>
              </a:solidFill>
              <a:prstDash val="solid"/>
            </a:ln>
          </p:spPr>
        </p:cxnSp>
        <p:sp>
          <p:nvSpPr>
            <p:cNvPr id="5" name="Rectangle 23">
              <a:extLst>
                <a:ext uri="{FF2B5EF4-FFF2-40B4-BE49-F238E27FC236}">
                  <a16:creationId xmlns:a16="http://schemas.microsoft.com/office/drawing/2014/main" id="{B8ABFEC6-1E5C-4E7C-A844-EA770DC3D5F6}"/>
                </a:ext>
              </a:extLst>
            </p:cNvPr>
            <p:cNvSpPr/>
            <p:nvPr/>
          </p:nvSpPr>
          <p:spPr>
            <a:xfrm>
              <a:off x="9181472" y="-8467"/>
              <a:ext cx="3007351" cy="6866467"/>
            </a:xfrm>
            <a:custGeom>
              <a:avLst/>
              <a:gdLst>
                <a:gd name="f0" fmla="val w"/>
                <a:gd name="f1" fmla="val h"/>
                <a:gd name="f2" fmla="val 0"/>
                <a:gd name="f3" fmla="val 3007349"/>
                <a:gd name="f4" fmla="val 6866467"/>
                <a:gd name="f5" fmla="val 2045532"/>
                <a:gd name="f6" fmla="*/ f0 1 3007349"/>
                <a:gd name="f7" fmla="*/ f1 1 6866467"/>
                <a:gd name="f8" fmla="val f2"/>
                <a:gd name="f9" fmla="val f3"/>
                <a:gd name="f10" fmla="val f4"/>
                <a:gd name="f11" fmla="+- f10 0 f8"/>
                <a:gd name="f12" fmla="+- f9 0 f8"/>
                <a:gd name="f13" fmla="*/ f12 1 3007349"/>
                <a:gd name="f14" fmla="*/ f11 1 6866467"/>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3007349" h="6866467">
                  <a:moveTo>
                    <a:pt x="f5" y="f2"/>
                  </a:moveTo>
                  <a:lnTo>
                    <a:pt x="f3" y="f2"/>
                  </a:lnTo>
                  <a:lnTo>
                    <a:pt x="f3" y="f4"/>
                  </a:lnTo>
                  <a:lnTo>
                    <a:pt x="f2" y="f4"/>
                  </a:lnTo>
                  <a:lnTo>
                    <a:pt x="f5" y="f2"/>
                  </a:lnTo>
                  <a:close/>
                </a:path>
              </a:pathLst>
            </a:custGeom>
            <a:solidFill>
              <a:srgbClr val="90C226">
                <a:alpha val="30000"/>
              </a:srgbClr>
            </a:solidFill>
            <a:ln cap="rnd">
              <a:noFill/>
              <a:prstDash val="solid"/>
            </a:ln>
          </p:spPr>
          <p:txBody>
            <a:bodyPr lIns="0" tIns="0" rIns="0" bIns="0"/>
            <a:lstStyle/>
            <a:p>
              <a:endParaRPr lang="cs-CZ" sz="1050"/>
            </a:p>
          </p:txBody>
        </p:sp>
        <p:sp>
          <p:nvSpPr>
            <p:cNvPr id="6" name="Rectangle 25">
              <a:extLst>
                <a:ext uri="{FF2B5EF4-FFF2-40B4-BE49-F238E27FC236}">
                  <a16:creationId xmlns:a16="http://schemas.microsoft.com/office/drawing/2014/main" id="{49690267-7136-4AA5-88E1-66788CE23CB8}"/>
                </a:ext>
              </a:extLst>
            </p:cNvPr>
            <p:cNvSpPr/>
            <p:nvPr/>
          </p:nvSpPr>
          <p:spPr>
            <a:xfrm>
              <a:off x="9603440" y="-8467"/>
              <a:ext cx="2588556" cy="6866467"/>
            </a:xfrm>
            <a:custGeom>
              <a:avLst/>
              <a:gdLst>
                <a:gd name="f0" fmla="val w"/>
                <a:gd name="f1" fmla="val h"/>
                <a:gd name="f2" fmla="val 0"/>
                <a:gd name="f3" fmla="val 2573311"/>
                <a:gd name="f4" fmla="val 6866467"/>
                <a:gd name="f5" fmla="val 1202336"/>
                <a:gd name="f6" fmla="*/ f0 1 2573311"/>
                <a:gd name="f7" fmla="*/ f1 1 6866467"/>
                <a:gd name="f8" fmla="val f2"/>
                <a:gd name="f9" fmla="val f3"/>
                <a:gd name="f10" fmla="val f4"/>
                <a:gd name="f11" fmla="+- f10 0 f8"/>
                <a:gd name="f12" fmla="+- f9 0 f8"/>
                <a:gd name="f13" fmla="*/ f12 1 2573311"/>
                <a:gd name="f14" fmla="*/ f11 1 6866467"/>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2573311" h="6866467">
                  <a:moveTo>
                    <a:pt x="f2" y="f2"/>
                  </a:moveTo>
                  <a:lnTo>
                    <a:pt x="f3" y="f2"/>
                  </a:lnTo>
                  <a:lnTo>
                    <a:pt x="f3" y="f4"/>
                  </a:lnTo>
                  <a:lnTo>
                    <a:pt x="f5" y="f4"/>
                  </a:lnTo>
                  <a:lnTo>
                    <a:pt x="f2" y="f2"/>
                  </a:lnTo>
                  <a:close/>
                </a:path>
              </a:pathLst>
            </a:custGeom>
            <a:solidFill>
              <a:srgbClr val="90C226">
                <a:alpha val="20000"/>
              </a:srgbClr>
            </a:solidFill>
            <a:ln cap="rnd">
              <a:noFill/>
              <a:prstDash val="solid"/>
            </a:ln>
          </p:spPr>
          <p:txBody>
            <a:bodyPr lIns="0" tIns="0" rIns="0" bIns="0"/>
            <a:lstStyle/>
            <a:p>
              <a:endParaRPr lang="cs-CZ" sz="1050"/>
            </a:p>
          </p:txBody>
        </p:sp>
        <p:sp>
          <p:nvSpPr>
            <p:cNvPr id="7" name="Isosceles Triangle 26">
              <a:extLst>
                <a:ext uri="{FF2B5EF4-FFF2-40B4-BE49-F238E27FC236}">
                  <a16:creationId xmlns:a16="http://schemas.microsoft.com/office/drawing/2014/main" id="{EE68870F-440E-44DE-89D2-D7ED7C81483F}"/>
                </a:ext>
              </a:extLst>
            </p:cNvPr>
            <p:cNvSpPr/>
            <p:nvPr/>
          </p:nvSpPr>
          <p:spPr>
            <a:xfrm>
              <a:off x="8932334" y="3047996"/>
              <a:ext cx="3259671" cy="3810003"/>
            </a:xfrm>
            <a:custGeom>
              <a:avLst>
                <a:gd name="f8" fmla="val 100000"/>
              </a:avLst>
              <a:gdLst>
                <a:gd name="f1" fmla="val 10800000"/>
                <a:gd name="f2" fmla="val 5400000"/>
                <a:gd name="f3" fmla="val 180"/>
                <a:gd name="f4" fmla="val w"/>
                <a:gd name="f5" fmla="val h"/>
                <a:gd name="f6" fmla="val ss"/>
                <a:gd name="f7" fmla="val 0"/>
                <a:gd name="f8" fmla="val 10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54A021">
                <a:alpha val="72000"/>
              </a:srgbClr>
            </a:solidFill>
            <a:ln cap="rnd">
              <a:noFill/>
              <a:prstDash val="solid"/>
            </a:ln>
          </p:spPr>
          <p:txBody>
            <a:bodyPr lIns="0" tIns="0" rIns="0" bIns="0"/>
            <a:lstStyle/>
            <a:p>
              <a:endParaRPr lang="cs-CZ" sz="1050"/>
            </a:p>
          </p:txBody>
        </p:sp>
        <p:sp>
          <p:nvSpPr>
            <p:cNvPr id="8" name="Rectangle 27">
              <a:extLst>
                <a:ext uri="{FF2B5EF4-FFF2-40B4-BE49-F238E27FC236}">
                  <a16:creationId xmlns:a16="http://schemas.microsoft.com/office/drawing/2014/main" id="{7528000C-88D6-4D3E-8250-208A2F5B20F3}"/>
                </a:ext>
              </a:extLst>
            </p:cNvPr>
            <p:cNvSpPr/>
            <p:nvPr/>
          </p:nvSpPr>
          <p:spPr>
            <a:xfrm>
              <a:off x="9334496" y="-8467"/>
              <a:ext cx="2854327" cy="6866467"/>
            </a:xfrm>
            <a:custGeom>
              <a:avLst/>
              <a:gdLst>
                <a:gd name="f0" fmla="val w"/>
                <a:gd name="f1" fmla="val h"/>
                <a:gd name="f2" fmla="val 0"/>
                <a:gd name="f3" fmla="val 2858013"/>
                <a:gd name="f4" fmla="val 6866467"/>
                <a:gd name="f5" fmla="val 2473942"/>
                <a:gd name="f6" fmla="*/ f0 1 2858013"/>
                <a:gd name="f7" fmla="*/ f1 1 6866467"/>
                <a:gd name="f8" fmla="val f2"/>
                <a:gd name="f9" fmla="val f3"/>
                <a:gd name="f10" fmla="val f4"/>
                <a:gd name="f11" fmla="+- f10 0 f8"/>
                <a:gd name="f12" fmla="+- f9 0 f8"/>
                <a:gd name="f13" fmla="*/ f12 1 2858013"/>
                <a:gd name="f14" fmla="*/ f11 1 6866467"/>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2858013" h="6866467">
                  <a:moveTo>
                    <a:pt x="f2" y="f2"/>
                  </a:moveTo>
                  <a:lnTo>
                    <a:pt x="f3" y="f2"/>
                  </a:lnTo>
                  <a:lnTo>
                    <a:pt x="f3" y="f4"/>
                  </a:lnTo>
                  <a:lnTo>
                    <a:pt x="f5" y="f4"/>
                  </a:lnTo>
                  <a:lnTo>
                    <a:pt x="f2" y="f2"/>
                  </a:lnTo>
                  <a:close/>
                </a:path>
              </a:pathLst>
            </a:custGeom>
            <a:solidFill>
              <a:srgbClr val="3F7819">
                <a:alpha val="70000"/>
              </a:srgbClr>
            </a:solidFill>
            <a:ln cap="rnd">
              <a:noFill/>
              <a:prstDash val="solid"/>
            </a:ln>
          </p:spPr>
          <p:txBody>
            <a:bodyPr lIns="0" tIns="0" rIns="0" bIns="0"/>
            <a:lstStyle/>
            <a:p>
              <a:endParaRPr lang="cs-CZ" sz="1050"/>
            </a:p>
          </p:txBody>
        </p:sp>
        <p:sp>
          <p:nvSpPr>
            <p:cNvPr id="9" name="Rectangle 28">
              <a:extLst>
                <a:ext uri="{FF2B5EF4-FFF2-40B4-BE49-F238E27FC236}">
                  <a16:creationId xmlns:a16="http://schemas.microsoft.com/office/drawing/2014/main" id="{B461B81C-067D-40F6-9444-E677108E857F}"/>
                </a:ext>
              </a:extLst>
            </p:cNvPr>
            <p:cNvSpPr/>
            <p:nvPr/>
          </p:nvSpPr>
          <p:spPr>
            <a:xfrm>
              <a:off x="10898733" y="-8467"/>
              <a:ext cx="1290090" cy="6866467"/>
            </a:xfrm>
            <a:custGeom>
              <a:avLst/>
              <a:gdLst>
                <a:gd name="f0" fmla="val w"/>
                <a:gd name="f1" fmla="val h"/>
                <a:gd name="f2" fmla="val 0"/>
                <a:gd name="f3" fmla="val 1290094"/>
                <a:gd name="f4" fmla="val 6858000"/>
                <a:gd name="f5" fmla="val 1019735"/>
                <a:gd name="f6" fmla="*/ f0 1 1290094"/>
                <a:gd name="f7" fmla="*/ f1 1 6858000"/>
                <a:gd name="f8" fmla="val f2"/>
                <a:gd name="f9" fmla="val f3"/>
                <a:gd name="f10" fmla="val f4"/>
                <a:gd name="f11" fmla="+- f10 0 f8"/>
                <a:gd name="f12" fmla="+- f9 0 f8"/>
                <a:gd name="f13" fmla="*/ f12 1 1290094"/>
                <a:gd name="f14" fmla="*/ f11 1 685800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1290094" h="6858000">
                  <a:moveTo>
                    <a:pt x="f5" y="f2"/>
                  </a:moveTo>
                  <a:lnTo>
                    <a:pt x="f3" y="f2"/>
                  </a:lnTo>
                  <a:lnTo>
                    <a:pt x="f3" y="f4"/>
                  </a:lnTo>
                  <a:lnTo>
                    <a:pt x="f2" y="f4"/>
                  </a:lnTo>
                  <a:lnTo>
                    <a:pt x="f5" y="f2"/>
                  </a:lnTo>
                  <a:close/>
                </a:path>
              </a:pathLst>
            </a:custGeom>
            <a:solidFill>
              <a:srgbClr val="C0E474">
                <a:alpha val="70000"/>
              </a:srgbClr>
            </a:solidFill>
            <a:ln cap="rnd">
              <a:noFill/>
              <a:prstDash val="solid"/>
            </a:ln>
          </p:spPr>
          <p:txBody>
            <a:bodyPr lIns="0" tIns="0" rIns="0" bIns="0"/>
            <a:lstStyle/>
            <a:p>
              <a:endParaRPr lang="cs-CZ" sz="1050"/>
            </a:p>
          </p:txBody>
        </p:sp>
        <p:sp>
          <p:nvSpPr>
            <p:cNvPr id="10" name="Rectangle 29">
              <a:extLst>
                <a:ext uri="{FF2B5EF4-FFF2-40B4-BE49-F238E27FC236}">
                  <a16:creationId xmlns:a16="http://schemas.microsoft.com/office/drawing/2014/main" id="{4EA06522-67ED-4105-A991-590CEBD119B1}"/>
                </a:ext>
              </a:extLst>
            </p:cNvPr>
            <p:cNvSpPr/>
            <p:nvPr/>
          </p:nvSpPr>
          <p:spPr>
            <a:xfrm>
              <a:off x="10938994" y="-8467"/>
              <a:ext cx="1249829" cy="6866467"/>
            </a:xfrm>
            <a:custGeom>
              <a:avLst/>
              <a:gdLst>
                <a:gd name="f0" fmla="val w"/>
                <a:gd name="f1" fmla="val h"/>
                <a:gd name="f2" fmla="val 0"/>
                <a:gd name="f3" fmla="val 1249825"/>
                <a:gd name="f4" fmla="val 6858000"/>
                <a:gd name="f5" fmla="val 1109382"/>
                <a:gd name="f6" fmla="*/ f0 1 1249825"/>
                <a:gd name="f7" fmla="*/ f1 1 6858000"/>
                <a:gd name="f8" fmla="val f2"/>
                <a:gd name="f9" fmla="val f3"/>
                <a:gd name="f10" fmla="val f4"/>
                <a:gd name="f11" fmla="+- f10 0 f8"/>
                <a:gd name="f12" fmla="+- f9 0 f8"/>
                <a:gd name="f13" fmla="*/ f12 1 1249825"/>
                <a:gd name="f14" fmla="*/ f11 1 685800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1249825" h="6858000">
                  <a:moveTo>
                    <a:pt x="f2" y="f2"/>
                  </a:moveTo>
                  <a:lnTo>
                    <a:pt x="f3" y="f2"/>
                  </a:lnTo>
                  <a:lnTo>
                    <a:pt x="f3" y="f4"/>
                  </a:lnTo>
                  <a:lnTo>
                    <a:pt x="f5" y="f4"/>
                  </a:lnTo>
                  <a:lnTo>
                    <a:pt x="f2" y="f2"/>
                  </a:lnTo>
                  <a:close/>
                </a:path>
              </a:pathLst>
            </a:custGeom>
            <a:solidFill>
              <a:srgbClr val="90C226">
                <a:alpha val="65000"/>
              </a:srgbClr>
            </a:solidFill>
            <a:ln cap="rnd">
              <a:noFill/>
              <a:prstDash val="solid"/>
            </a:ln>
          </p:spPr>
          <p:txBody>
            <a:bodyPr lIns="0" tIns="0" rIns="0" bIns="0"/>
            <a:lstStyle/>
            <a:p>
              <a:endParaRPr lang="cs-CZ" sz="1050"/>
            </a:p>
          </p:txBody>
        </p:sp>
        <p:sp>
          <p:nvSpPr>
            <p:cNvPr id="11" name="Isosceles Triangle 30">
              <a:extLst>
                <a:ext uri="{FF2B5EF4-FFF2-40B4-BE49-F238E27FC236}">
                  <a16:creationId xmlns:a16="http://schemas.microsoft.com/office/drawing/2014/main" id="{ED37470B-CEF6-4B94-99E5-8EF4387C2AB3}"/>
                </a:ext>
              </a:extLst>
            </p:cNvPr>
            <p:cNvSpPr/>
            <p:nvPr/>
          </p:nvSpPr>
          <p:spPr>
            <a:xfrm>
              <a:off x="10371664" y="3589870"/>
              <a:ext cx="1817159" cy="3268129"/>
            </a:xfrm>
            <a:custGeom>
              <a:avLst>
                <a:gd name="f8" fmla="val 100000"/>
              </a:avLst>
              <a:gdLst>
                <a:gd name="f1" fmla="val 10800000"/>
                <a:gd name="f2" fmla="val 5400000"/>
                <a:gd name="f3" fmla="val 180"/>
                <a:gd name="f4" fmla="val w"/>
                <a:gd name="f5" fmla="val h"/>
                <a:gd name="f6" fmla="val ss"/>
                <a:gd name="f7" fmla="val 0"/>
                <a:gd name="f8" fmla="val 10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90C226">
                <a:alpha val="80000"/>
              </a:srgbClr>
            </a:solidFill>
            <a:ln cap="rnd">
              <a:noFill/>
              <a:prstDash val="solid"/>
            </a:ln>
          </p:spPr>
          <p:txBody>
            <a:bodyPr lIns="0" tIns="0" rIns="0" bIns="0"/>
            <a:lstStyle/>
            <a:p>
              <a:endParaRPr lang="cs-CZ" sz="1050"/>
            </a:p>
          </p:txBody>
        </p:sp>
        <p:sp>
          <p:nvSpPr>
            <p:cNvPr id="12" name="Isosceles Triangle 18">
              <a:extLst>
                <a:ext uri="{FF2B5EF4-FFF2-40B4-BE49-F238E27FC236}">
                  <a16:creationId xmlns:a16="http://schemas.microsoft.com/office/drawing/2014/main" id="{2C5407BD-0ACA-4FEE-AE3A-21F006CD3160}"/>
                </a:ext>
              </a:extLst>
            </p:cNvPr>
            <p:cNvSpPr/>
            <p:nvPr/>
          </p:nvSpPr>
          <p:spPr>
            <a:xfrm rot="10799991">
              <a:off x="8" y="0"/>
              <a:ext cx="842592" cy="5666152"/>
            </a:xfrm>
            <a:custGeom>
              <a:avLst>
                <a:gd name="f8" fmla="val 100000"/>
              </a:avLst>
              <a:gdLst>
                <a:gd name="f1" fmla="val 10800000"/>
                <a:gd name="f2" fmla="val 5400000"/>
                <a:gd name="f3" fmla="val 180"/>
                <a:gd name="f4" fmla="val w"/>
                <a:gd name="f5" fmla="val h"/>
                <a:gd name="f6" fmla="val ss"/>
                <a:gd name="f7" fmla="val 0"/>
                <a:gd name="f8" fmla="val 10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90C226">
                <a:alpha val="85000"/>
              </a:srgbClr>
            </a:solidFill>
            <a:ln cap="rnd">
              <a:noFill/>
              <a:prstDash val="solid"/>
            </a:ln>
          </p:spPr>
          <p:txBody>
            <a:bodyPr lIns="0" tIns="0" rIns="0" bIns="0"/>
            <a:lstStyle/>
            <a:p>
              <a:endParaRPr lang="cs-CZ" sz="1050"/>
            </a:p>
          </p:txBody>
        </p:sp>
      </p:grpSp>
      <p:sp>
        <p:nvSpPr>
          <p:cNvPr id="13" name="Title 1">
            <a:extLst>
              <a:ext uri="{FF2B5EF4-FFF2-40B4-BE49-F238E27FC236}">
                <a16:creationId xmlns:a16="http://schemas.microsoft.com/office/drawing/2014/main" id="{6E2D0EDB-480E-416D-934A-4F3D17C176E0}"/>
              </a:ext>
            </a:extLst>
          </p:cNvPr>
          <p:cNvSpPr txBox="1">
            <a:spLocks noGrp="1"/>
          </p:cNvSpPr>
          <p:nvPr>
            <p:ph type="ctrTitle"/>
          </p:nvPr>
        </p:nvSpPr>
        <p:spPr>
          <a:xfrm>
            <a:off x="1130302" y="1803400"/>
            <a:ext cx="5825198" cy="1234728"/>
          </a:xfrm>
        </p:spPr>
        <p:txBody>
          <a:bodyPr anchor="b">
            <a:noAutofit/>
          </a:bodyPr>
          <a:lstStyle>
            <a:lvl1pPr algn="r">
              <a:defRPr sz="4050"/>
            </a:lvl1pPr>
          </a:lstStyle>
          <a:p>
            <a:pPr lvl="0"/>
            <a:r>
              <a:rPr lang="cs-CZ"/>
              <a:t>Kliknutím lze upravit styl.</a:t>
            </a:r>
            <a:endParaRPr lang="en-US"/>
          </a:p>
        </p:txBody>
      </p:sp>
      <p:sp>
        <p:nvSpPr>
          <p:cNvPr id="14" name="Subtitle 2">
            <a:extLst>
              <a:ext uri="{FF2B5EF4-FFF2-40B4-BE49-F238E27FC236}">
                <a16:creationId xmlns:a16="http://schemas.microsoft.com/office/drawing/2014/main" id="{354B69F5-FF98-49AB-A0E3-BA5FB0583EC3}"/>
              </a:ext>
            </a:extLst>
          </p:cNvPr>
          <p:cNvSpPr txBox="1">
            <a:spLocks noGrp="1"/>
          </p:cNvSpPr>
          <p:nvPr>
            <p:ph type="subTitle" idx="1"/>
          </p:nvPr>
        </p:nvSpPr>
        <p:spPr>
          <a:xfrm>
            <a:off x="1130302" y="3038121"/>
            <a:ext cx="5825198" cy="822671"/>
          </a:xfrm>
        </p:spPr>
        <p:txBody>
          <a:bodyPr/>
          <a:lstStyle>
            <a:lvl1pPr marL="0" indent="0" algn="r">
              <a:buNone/>
              <a:defRPr>
                <a:solidFill>
                  <a:srgbClr val="7F7F7F"/>
                </a:solidFill>
              </a:defRPr>
            </a:lvl1pPr>
          </a:lstStyle>
          <a:p>
            <a:pPr lvl="0"/>
            <a:r>
              <a:rPr lang="cs-CZ"/>
              <a:t>Kliknutím můžete upravit styl předlohy.</a:t>
            </a:r>
            <a:endParaRPr lang="en-US"/>
          </a:p>
        </p:txBody>
      </p:sp>
      <p:sp>
        <p:nvSpPr>
          <p:cNvPr id="15" name="Date Placeholder 3">
            <a:extLst>
              <a:ext uri="{FF2B5EF4-FFF2-40B4-BE49-F238E27FC236}">
                <a16:creationId xmlns:a16="http://schemas.microsoft.com/office/drawing/2014/main" id="{822D875D-49E4-403C-AB8C-A860D28C8082}"/>
              </a:ext>
            </a:extLst>
          </p:cNvPr>
          <p:cNvSpPr txBox="1">
            <a:spLocks noGrp="1"/>
          </p:cNvSpPr>
          <p:nvPr>
            <p:ph type="dt" sz="half" idx="7"/>
          </p:nvPr>
        </p:nvSpPr>
        <p:spPr/>
        <p:txBody>
          <a:bodyPr/>
          <a:lstStyle>
            <a:lvl1pPr>
              <a:defRPr/>
            </a:lvl1pPr>
          </a:lstStyle>
          <a:p>
            <a:pPr lvl="0"/>
            <a:fld id="{CDC0740B-862A-4DA6-9CC9-139A0AEF09C2}" type="datetime1">
              <a:rPr lang="cs-CZ"/>
              <a:pPr lvl="0"/>
              <a:t>17.12.2024</a:t>
            </a:fld>
            <a:endParaRPr lang="cs-CZ"/>
          </a:p>
        </p:txBody>
      </p:sp>
      <p:sp>
        <p:nvSpPr>
          <p:cNvPr id="16" name="Footer Placeholder 4">
            <a:extLst>
              <a:ext uri="{FF2B5EF4-FFF2-40B4-BE49-F238E27FC236}">
                <a16:creationId xmlns:a16="http://schemas.microsoft.com/office/drawing/2014/main" id="{6C2056E8-FF37-439D-A1D9-5EB79415D8CA}"/>
              </a:ext>
            </a:extLst>
          </p:cNvPr>
          <p:cNvSpPr txBox="1">
            <a:spLocks noGrp="1"/>
          </p:cNvSpPr>
          <p:nvPr>
            <p:ph type="ftr" sz="quarter" idx="9"/>
          </p:nvPr>
        </p:nvSpPr>
        <p:spPr/>
        <p:txBody>
          <a:bodyPr/>
          <a:lstStyle>
            <a:lvl1pPr>
              <a:defRPr/>
            </a:lvl1pPr>
          </a:lstStyle>
          <a:p>
            <a:pPr lvl="0"/>
            <a:endParaRPr lang="cs-CZ"/>
          </a:p>
        </p:txBody>
      </p:sp>
      <p:sp>
        <p:nvSpPr>
          <p:cNvPr id="17" name="Slide Number Placeholder 5">
            <a:extLst>
              <a:ext uri="{FF2B5EF4-FFF2-40B4-BE49-F238E27FC236}">
                <a16:creationId xmlns:a16="http://schemas.microsoft.com/office/drawing/2014/main" id="{E7BE15FB-398F-4DF0-A1FC-A092D03F288B}"/>
              </a:ext>
            </a:extLst>
          </p:cNvPr>
          <p:cNvSpPr txBox="1">
            <a:spLocks noGrp="1"/>
          </p:cNvSpPr>
          <p:nvPr>
            <p:ph type="sldNum" sz="quarter" idx="8"/>
          </p:nvPr>
        </p:nvSpPr>
        <p:spPr/>
        <p:txBody>
          <a:bodyPr/>
          <a:lstStyle>
            <a:lvl1pPr>
              <a:defRPr/>
            </a:lvl1pPr>
          </a:lstStyle>
          <a:p>
            <a:pPr lvl="0"/>
            <a:fld id="{A2001B15-48C7-4A81-9890-A7C146457DA8}" type="slidenum">
              <a:t>‹#›</a:t>
            </a:fld>
            <a:endParaRPr lang="cs-CZ"/>
          </a:p>
        </p:txBody>
      </p:sp>
    </p:spTree>
    <p:extLst>
      <p:ext uri="{BB962C8B-B14F-4D97-AF65-F5344CB8AC3E}">
        <p14:creationId xmlns:p14="http://schemas.microsoft.com/office/powerpoint/2010/main" val="717992920"/>
      </p:ext>
    </p:extLst>
  </p:cSld>
  <p:clrMapOvr>
    <a:masterClrMapping/>
  </p:clrMapOvr>
  <p:hf sldNum="0"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A1506-7E34-4913-AD7B-FE3D8C180B93}"/>
              </a:ext>
            </a:extLst>
          </p:cNvPr>
          <p:cNvSpPr txBox="1">
            <a:spLocks noGrp="1"/>
          </p:cNvSpPr>
          <p:nvPr>
            <p:ph type="title"/>
          </p:nvPr>
        </p:nvSpPr>
        <p:spPr/>
        <p:txBody>
          <a:bodyPr/>
          <a:lstStyle>
            <a:lvl1pPr>
              <a:defRPr/>
            </a:lvl1pPr>
          </a:lstStyle>
          <a:p>
            <a:pPr lvl="0"/>
            <a:r>
              <a:rPr lang="cs-CZ"/>
              <a:t>Kliknutím lze upravit styl.</a:t>
            </a:r>
            <a:endParaRPr lang="en-US"/>
          </a:p>
        </p:txBody>
      </p:sp>
      <p:sp>
        <p:nvSpPr>
          <p:cNvPr id="3" name="Content Placeholder 2">
            <a:extLst>
              <a:ext uri="{FF2B5EF4-FFF2-40B4-BE49-F238E27FC236}">
                <a16:creationId xmlns:a16="http://schemas.microsoft.com/office/drawing/2014/main" id="{016538F1-DF1E-40C3-981B-447469CBC266}"/>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a:extLst>
              <a:ext uri="{FF2B5EF4-FFF2-40B4-BE49-F238E27FC236}">
                <a16:creationId xmlns:a16="http://schemas.microsoft.com/office/drawing/2014/main" id="{5457B533-D2CB-46E4-A4C1-2DD3B0344BAF}"/>
              </a:ext>
            </a:extLst>
          </p:cNvPr>
          <p:cNvSpPr txBox="1">
            <a:spLocks noGrp="1"/>
          </p:cNvSpPr>
          <p:nvPr>
            <p:ph type="dt" sz="half" idx="7"/>
          </p:nvPr>
        </p:nvSpPr>
        <p:spPr/>
        <p:txBody>
          <a:bodyPr/>
          <a:lstStyle>
            <a:lvl1pPr>
              <a:defRPr/>
            </a:lvl1pPr>
          </a:lstStyle>
          <a:p>
            <a:pPr lvl="0"/>
            <a:fld id="{8128E652-518F-4CCC-96B3-A83608B77BE2}" type="datetime1">
              <a:rPr lang="cs-CZ"/>
              <a:pPr lvl="0"/>
              <a:t>17.12.2024</a:t>
            </a:fld>
            <a:endParaRPr lang="cs-CZ"/>
          </a:p>
        </p:txBody>
      </p:sp>
      <p:sp>
        <p:nvSpPr>
          <p:cNvPr id="5" name="Footer Placeholder 4">
            <a:extLst>
              <a:ext uri="{FF2B5EF4-FFF2-40B4-BE49-F238E27FC236}">
                <a16:creationId xmlns:a16="http://schemas.microsoft.com/office/drawing/2014/main" id="{182E048E-61B3-4FD8-BD2A-4D0ADCBA2B56}"/>
              </a:ext>
            </a:extLst>
          </p:cNvPr>
          <p:cNvSpPr txBox="1">
            <a:spLocks noGrp="1"/>
          </p:cNvSpPr>
          <p:nvPr>
            <p:ph type="ftr" sz="quarter" idx="9"/>
          </p:nvPr>
        </p:nvSpPr>
        <p:spPr/>
        <p:txBody>
          <a:bodyPr/>
          <a:lstStyle>
            <a:lvl1pPr>
              <a:defRPr/>
            </a:lvl1pPr>
          </a:lstStyle>
          <a:p>
            <a:pPr lvl="0"/>
            <a:endParaRPr lang="cs-CZ"/>
          </a:p>
        </p:txBody>
      </p:sp>
      <p:sp>
        <p:nvSpPr>
          <p:cNvPr id="6" name="Slide Number Placeholder 5">
            <a:extLst>
              <a:ext uri="{FF2B5EF4-FFF2-40B4-BE49-F238E27FC236}">
                <a16:creationId xmlns:a16="http://schemas.microsoft.com/office/drawing/2014/main" id="{FF3717AC-0E06-41F7-A377-A9A8F586BB96}"/>
              </a:ext>
            </a:extLst>
          </p:cNvPr>
          <p:cNvSpPr txBox="1">
            <a:spLocks noGrp="1"/>
          </p:cNvSpPr>
          <p:nvPr>
            <p:ph type="sldNum" sz="quarter" idx="8"/>
          </p:nvPr>
        </p:nvSpPr>
        <p:spPr/>
        <p:txBody>
          <a:bodyPr/>
          <a:lstStyle>
            <a:lvl1pPr>
              <a:defRPr/>
            </a:lvl1pPr>
          </a:lstStyle>
          <a:p>
            <a:pPr lvl="0"/>
            <a:fld id="{8DE6665D-E13B-469D-B814-814AD61E1D8B}" type="slidenum">
              <a:t>‹#›</a:t>
            </a:fld>
            <a:endParaRPr lang="cs-CZ"/>
          </a:p>
        </p:txBody>
      </p:sp>
    </p:spTree>
    <p:extLst>
      <p:ext uri="{BB962C8B-B14F-4D97-AF65-F5344CB8AC3E}">
        <p14:creationId xmlns:p14="http://schemas.microsoft.com/office/powerpoint/2010/main" val="747460419"/>
      </p:ext>
    </p:extLst>
  </p:cSld>
  <p:clrMapOvr>
    <a:masterClrMapping/>
  </p:clrMapOvr>
  <p:hf sldNum="0"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36961-C188-433B-B100-EC1E5FC59457}"/>
              </a:ext>
            </a:extLst>
          </p:cNvPr>
          <p:cNvSpPr txBox="1">
            <a:spLocks noGrp="1"/>
          </p:cNvSpPr>
          <p:nvPr>
            <p:ph type="title"/>
          </p:nvPr>
        </p:nvSpPr>
        <p:spPr>
          <a:xfrm>
            <a:off x="508000" y="2025647"/>
            <a:ext cx="6447500" cy="1369934"/>
          </a:xfrm>
        </p:spPr>
        <p:txBody>
          <a:bodyPr anchor="b"/>
          <a:lstStyle>
            <a:lvl1pPr>
              <a:defRPr sz="3000"/>
            </a:lvl1pPr>
          </a:lstStyle>
          <a:p>
            <a:pPr lvl="0"/>
            <a:r>
              <a:rPr lang="cs-CZ"/>
              <a:t>Kliknutím lze upravit styl.</a:t>
            </a:r>
            <a:endParaRPr lang="en-US"/>
          </a:p>
        </p:txBody>
      </p:sp>
      <p:sp>
        <p:nvSpPr>
          <p:cNvPr id="3" name="Text Placeholder 2">
            <a:extLst>
              <a:ext uri="{FF2B5EF4-FFF2-40B4-BE49-F238E27FC236}">
                <a16:creationId xmlns:a16="http://schemas.microsoft.com/office/drawing/2014/main" id="{1860C326-7565-45CD-98E9-E6DB170003F2}"/>
              </a:ext>
            </a:extLst>
          </p:cNvPr>
          <p:cNvSpPr txBox="1">
            <a:spLocks noGrp="1"/>
          </p:cNvSpPr>
          <p:nvPr>
            <p:ph type="body" idx="1"/>
          </p:nvPr>
        </p:nvSpPr>
        <p:spPr>
          <a:xfrm>
            <a:off x="508000" y="3395588"/>
            <a:ext cx="6447500" cy="645296"/>
          </a:xfrm>
        </p:spPr>
        <p:txBody>
          <a:bodyPr/>
          <a:lstStyle>
            <a:lvl1pPr marL="0" indent="0">
              <a:buNone/>
              <a:defRPr sz="1500">
                <a:solidFill>
                  <a:srgbClr val="7F7F7F"/>
                </a:solidFill>
              </a:defRPr>
            </a:lvl1pPr>
          </a:lstStyle>
          <a:p>
            <a:pPr lvl="0"/>
            <a:r>
              <a:rPr lang="cs-CZ"/>
              <a:t>Po kliknutí můžete upravovat styly textu v předloze.</a:t>
            </a:r>
          </a:p>
        </p:txBody>
      </p:sp>
      <p:sp>
        <p:nvSpPr>
          <p:cNvPr id="4" name="Date Placeholder 3">
            <a:extLst>
              <a:ext uri="{FF2B5EF4-FFF2-40B4-BE49-F238E27FC236}">
                <a16:creationId xmlns:a16="http://schemas.microsoft.com/office/drawing/2014/main" id="{1B70602A-C4C0-4FB6-991F-B7BB141E4490}"/>
              </a:ext>
            </a:extLst>
          </p:cNvPr>
          <p:cNvSpPr txBox="1">
            <a:spLocks noGrp="1"/>
          </p:cNvSpPr>
          <p:nvPr>
            <p:ph type="dt" sz="half" idx="7"/>
          </p:nvPr>
        </p:nvSpPr>
        <p:spPr/>
        <p:txBody>
          <a:bodyPr/>
          <a:lstStyle>
            <a:lvl1pPr>
              <a:defRPr/>
            </a:lvl1pPr>
          </a:lstStyle>
          <a:p>
            <a:pPr lvl="0"/>
            <a:fld id="{CC2EB890-FD7B-4FB4-95FC-ECE3E0311663}" type="datetime1">
              <a:rPr lang="cs-CZ"/>
              <a:pPr lvl="0"/>
              <a:t>17.12.2024</a:t>
            </a:fld>
            <a:endParaRPr lang="cs-CZ"/>
          </a:p>
        </p:txBody>
      </p:sp>
      <p:sp>
        <p:nvSpPr>
          <p:cNvPr id="5" name="Footer Placeholder 4">
            <a:extLst>
              <a:ext uri="{FF2B5EF4-FFF2-40B4-BE49-F238E27FC236}">
                <a16:creationId xmlns:a16="http://schemas.microsoft.com/office/drawing/2014/main" id="{9A713021-90CD-46AA-96FB-09B027899797}"/>
              </a:ext>
            </a:extLst>
          </p:cNvPr>
          <p:cNvSpPr txBox="1">
            <a:spLocks noGrp="1"/>
          </p:cNvSpPr>
          <p:nvPr>
            <p:ph type="ftr" sz="quarter" idx="9"/>
          </p:nvPr>
        </p:nvSpPr>
        <p:spPr/>
        <p:txBody>
          <a:bodyPr/>
          <a:lstStyle>
            <a:lvl1pPr>
              <a:defRPr/>
            </a:lvl1pPr>
          </a:lstStyle>
          <a:p>
            <a:pPr lvl="0"/>
            <a:endParaRPr lang="cs-CZ"/>
          </a:p>
        </p:txBody>
      </p:sp>
      <p:sp>
        <p:nvSpPr>
          <p:cNvPr id="6" name="Slide Number Placeholder 5">
            <a:extLst>
              <a:ext uri="{FF2B5EF4-FFF2-40B4-BE49-F238E27FC236}">
                <a16:creationId xmlns:a16="http://schemas.microsoft.com/office/drawing/2014/main" id="{254917CB-2CD2-4E61-ACDF-2F4FF637DDB0}"/>
              </a:ext>
            </a:extLst>
          </p:cNvPr>
          <p:cNvSpPr txBox="1">
            <a:spLocks noGrp="1"/>
          </p:cNvSpPr>
          <p:nvPr>
            <p:ph type="sldNum" sz="quarter" idx="8"/>
          </p:nvPr>
        </p:nvSpPr>
        <p:spPr/>
        <p:txBody>
          <a:bodyPr/>
          <a:lstStyle>
            <a:lvl1pPr>
              <a:defRPr/>
            </a:lvl1pPr>
          </a:lstStyle>
          <a:p>
            <a:pPr lvl="0"/>
            <a:fld id="{CE7542D9-D0B9-476B-85D8-8FEEC35CF563}" type="slidenum">
              <a:t>‹#›</a:t>
            </a:fld>
            <a:endParaRPr lang="cs-CZ"/>
          </a:p>
        </p:txBody>
      </p:sp>
    </p:spTree>
    <p:extLst>
      <p:ext uri="{BB962C8B-B14F-4D97-AF65-F5344CB8AC3E}">
        <p14:creationId xmlns:p14="http://schemas.microsoft.com/office/powerpoint/2010/main" val="8380157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2D70B-15B9-42DF-B0AF-0715A7B358ED}"/>
              </a:ext>
            </a:extLst>
          </p:cNvPr>
          <p:cNvSpPr txBox="1">
            <a:spLocks noGrp="1"/>
          </p:cNvSpPr>
          <p:nvPr>
            <p:ph type="title"/>
          </p:nvPr>
        </p:nvSpPr>
        <p:spPr/>
        <p:txBody>
          <a:bodyPr/>
          <a:lstStyle>
            <a:lvl1pPr>
              <a:defRPr/>
            </a:lvl1pPr>
          </a:lstStyle>
          <a:p>
            <a:pPr lvl="0"/>
            <a:r>
              <a:rPr lang="cs-CZ"/>
              <a:t>Kliknutím lze upravit styl.</a:t>
            </a:r>
            <a:endParaRPr lang="en-US"/>
          </a:p>
        </p:txBody>
      </p:sp>
      <p:sp>
        <p:nvSpPr>
          <p:cNvPr id="3" name="Content Placeholder 2">
            <a:extLst>
              <a:ext uri="{FF2B5EF4-FFF2-40B4-BE49-F238E27FC236}">
                <a16:creationId xmlns:a16="http://schemas.microsoft.com/office/drawing/2014/main" id="{38548097-7A01-4D3A-891B-1C444C731FDF}"/>
              </a:ext>
            </a:extLst>
          </p:cNvPr>
          <p:cNvSpPr txBox="1">
            <a:spLocks noGrp="1"/>
          </p:cNvSpPr>
          <p:nvPr>
            <p:ph idx="1"/>
          </p:nvPr>
        </p:nvSpPr>
        <p:spPr>
          <a:xfrm>
            <a:off x="507999" y="1620443"/>
            <a:ext cx="3138029" cy="2910576"/>
          </a:xfrm>
        </p:spPr>
        <p:txBody>
          <a:bodyPr/>
          <a:lstStyle>
            <a:lvl1pPr>
              <a:defRPr/>
            </a:lvl1pPr>
            <a:lvl2pPr>
              <a:defRPr/>
            </a:lvl2pPr>
            <a:lvl3pPr>
              <a:defRPr/>
            </a:lvl3pPr>
            <a:lvl4pPr>
              <a:defRPr/>
            </a:lvl4pPr>
            <a:lvl5pP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Content Placeholder 3">
            <a:extLst>
              <a:ext uri="{FF2B5EF4-FFF2-40B4-BE49-F238E27FC236}">
                <a16:creationId xmlns:a16="http://schemas.microsoft.com/office/drawing/2014/main" id="{C305CA59-1753-4773-93DA-BF811D678E7D}"/>
              </a:ext>
            </a:extLst>
          </p:cNvPr>
          <p:cNvSpPr txBox="1">
            <a:spLocks noGrp="1"/>
          </p:cNvSpPr>
          <p:nvPr>
            <p:ph idx="2"/>
          </p:nvPr>
        </p:nvSpPr>
        <p:spPr>
          <a:xfrm>
            <a:off x="3817478" y="1620443"/>
            <a:ext cx="3138029" cy="2910576"/>
          </a:xfrm>
        </p:spPr>
        <p:txBody>
          <a:bodyPr/>
          <a:lstStyle>
            <a:lvl1pPr>
              <a:defRPr/>
            </a:lvl1pPr>
            <a:lvl2pPr>
              <a:defRPr/>
            </a:lvl2pPr>
            <a:lvl3pPr>
              <a:defRPr/>
            </a:lvl3pPr>
            <a:lvl4pPr>
              <a:defRPr/>
            </a:lvl4pPr>
            <a:lvl5pP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Date Placeholder 4">
            <a:extLst>
              <a:ext uri="{FF2B5EF4-FFF2-40B4-BE49-F238E27FC236}">
                <a16:creationId xmlns:a16="http://schemas.microsoft.com/office/drawing/2014/main" id="{8164395C-05BC-45DC-95DC-6C105D85DECE}"/>
              </a:ext>
            </a:extLst>
          </p:cNvPr>
          <p:cNvSpPr txBox="1">
            <a:spLocks noGrp="1"/>
          </p:cNvSpPr>
          <p:nvPr>
            <p:ph type="dt" sz="half" idx="7"/>
          </p:nvPr>
        </p:nvSpPr>
        <p:spPr/>
        <p:txBody>
          <a:bodyPr/>
          <a:lstStyle>
            <a:lvl1pPr>
              <a:defRPr/>
            </a:lvl1pPr>
          </a:lstStyle>
          <a:p>
            <a:pPr lvl="0"/>
            <a:fld id="{9486A4D3-2F92-4528-BF57-B68DB2276014}" type="datetime1">
              <a:rPr lang="cs-CZ"/>
              <a:pPr lvl="0"/>
              <a:t>17.12.2024</a:t>
            </a:fld>
            <a:endParaRPr lang="cs-CZ"/>
          </a:p>
        </p:txBody>
      </p:sp>
      <p:sp>
        <p:nvSpPr>
          <p:cNvPr id="6" name="Footer Placeholder 5">
            <a:extLst>
              <a:ext uri="{FF2B5EF4-FFF2-40B4-BE49-F238E27FC236}">
                <a16:creationId xmlns:a16="http://schemas.microsoft.com/office/drawing/2014/main" id="{6E384509-9450-4E42-9694-514BF46AEF47}"/>
              </a:ext>
            </a:extLst>
          </p:cNvPr>
          <p:cNvSpPr txBox="1">
            <a:spLocks noGrp="1"/>
          </p:cNvSpPr>
          <p:nvPr>
            <p:ph type="ftr" sz="quarter" idx="9"/>
          </p:nvPr>
        </p:nvSpPr>
        <p:spPr/>
        <p:txBody>
          <a:bodyPr/>
          <a:lstStyle>
            <a:lvl1pPr>
              <a:defRPr/>
            </a:lvl1pPr>
          </a:lstStyle>
          <a:p>
            <a:pPr lvl="0"/>
            <a:endParaRPr lang="cs-CZ"/>
          </a:p>
        </p:txBody>
      </p:sp>
      <p:sp>
        <p:nvSpPr>
          <p:cNvPr id="7" name="Slide Number Placeholder 6">
            <a:extLst>
              <a:ext uri="{FF2B5EF4-FFF2-40B4-BE49-F238E27FC236}">
                <a16:creationId xmlns:a16="http://schemas.microsoft.com/office/drawing/2014/main" id="{2B02F6D4-7BEB-469B-9CA6-EDDA39F2FF1E}"/>
              </a:ext>
            </a:extLst>
          </p:cNvPr>
          <p:cNvSpPr txBox="1">
            <a:spLocks noGrp="1"/>
          </p:cNvSpPr>
          <p:nvPr>
            <p:ph type="sldNum" sz="quarter" idx="8"/>
          </p:nvPr>
        </p:nvSpPr>
        <p:spPr/>
        <p:txBody>
          <a:bodyPr/>
          <a:lstStyle>
            <a:lvl1pPr>
              <a:defRPr/>
            </a:lvl1pPr>
          </a:lstStyle>
          <a:p>
            <a:pPr lvl="0"/>
            <a:fld id="{EB07FC8E-6B48-4353-BDB6-EEC4FA20B716}" type="slidenum">
              <a:t>‹#›</a:t>
            </a:fld>
            <a:endParaRPr lang="cs-CZ"/>
          </a:p>
        </p:txBody>
      </p:sp>
    </p:spTree>
    <p:extLst>
      <p:ext uri="{BB962C8B-B14F-4D97-AF65-F5344CB8AC3E}">
        <p14:creationId xmlns:p14="http://schemas.microsoft.com/office/powerpoint/2010/main" val="1887663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DE99-7241-4A29-971E-B2347B2C69E9}"/>
              </a:ext>
            </a:extLst>
          </p:cNvPr>
          <p:cNvSpPr txBox="1">
            <a:spLocks noGrp="1"/>
          </p:cNvSpPr>
          <p:nvPr>
            <p:ph type="title"/>
          </p:nvPr>
        </p:nvSpPr>
        <p:spPr/>
        <p:txBody>
          <a:bodyPr/>
          <a:lstStyle>
            <a:lvl1pPr>
              <a:defRPr/>
            </a:lvl1pPr>
          </a:lstStyle>
          <a:p>
            <a:pPr lvl="0"/>
            <a:r>
              <a:rPr lang="cs-CZ"/>
              <a:t>Kliknutím lze upravit styl.</a:t>
            </a:r>
            <a:endParaRPr lang="en-US"/>
          </a:p>
        </p:txBody>
      </p:sp>
      <p:sp>
        <p:nvSpPr>
          <p:cNvPr id="3" name="Text Placeholder 2">
            <a:extLst>
              <a:ext uri="{FF2B5EF4-FFF2-40B4-BE49-F238E27FC236}">
                <a16:creationId xmlns:a16="http://schemas.microsoft.com/office/drawing/2014/main" id="{DFB1AA79-437C-4E96-8E7F-6F3115BF6313}"/>
              </a:ext>
            </a:extLst>
          </p:cNvPr>
          <p:cNvSpPr txBox="1">
            <a:spLocks noGrp="1"/>
          </p:cNvSpPr>
          <p:nvPr>
            <p:ph type="body" idx="1"/>
          </p:nvPr>
        </p:nvSpPr>
        <p:spPr>
          <a:xfrm>
            <a:off x="506806" y="1620737"/>
            <a:ext cx="3139215" cy="432198"/>
          </a:xfrm>
        </p:spPr>
        <p:txBody>
          <a:bodyPr anchor="b">
            <a:noAutofit/>
          </a:bodyPr>
          <a:lstStyle>
            <a:lvl1pPr marL="0" indent="0">
              <a:buNone/>
              <a:defRPr sz="1800"/>
            </a:lvl1pPr>
          </a:lstStyle>
          <a:p>
            <a:pPr lvl="0"/>
            <a:r>
              <a:rPr lang="cs-CZ"/>
              <a:t>Po kliknutí můžete upravovat styly textu v předloze.</a:t>
            </a:r>
          </a:p>
        </p:txBody>
      </p:sp>
      <p:sp>
        <p:nvSpPr>
          <p:cNvPr id="4" name="Content Placeholder 3">
            <a:extLst>
              <a:ext uri="{FF2B5EF4-FFF2-40B4-BE49-F238E27FC236}">
                <a16:creationId xmlns:a16="http://schemas.microsoft.com/office/drawing/2014/main" id="{4E6F7FC3-2EBE-479A-8D39-7722FF7FE4BC}"/>
              </a:ext>
            </a:extLst>
          </p:cNvPr>
          <p:cNvSpPr txBox="1">
            <a:spLocks noGrp="1"/>
          </p:cNvSpPr>
          <p:nvPr>
            <p:ph idx="2"/>
          </p:nvPr>
        </p:nvSpPr>
        <p:spPr>
          <a:xfrm>
            <a:off x="506806" y="2052935"/>
            <a:ext cx="3139215" cy="2478090"/>
          </a:xfrm>
        </p:spPr>
        <p:txBody>
          <a:bodyPr/>
          <a:lstStyle>
            <a:lvl1pPr>
              <a:defRPr/>
            </a:lvl1pPr>
            <a:lvl2pPr>
              <a:defRPr/>
            </a:lvl2pPr>
            <a:lvl3pPr>
              <a:defRPr/>
            </a:lvl3pPr>
            <a:lvl4pPr>
              <a:defRPr/>
            </a:lvl4pPr>
            <a:lvl5pP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Text Placeholder 4">
            <a:extLst>
              <a:ext uri="{FF2B5EF4-FFF2-40B4-BE49-F238E27FC236}">
                <a16:creationId xmlns:a16="http://schemas.microsoft.com/office/drawing/2014/main" id="{8A9FC205-E9AE-4C11-A471-8F885913F912}"/>
              </a:ext>
            </a:extLst>
          </p:cNvPr>
          <p:cNvSpPr txBox="1">
            <a:spLocks noGrp="1"/>
          </p:cNvSpPr>
          <p:nvPr>
            <p:ph type="body" idx="3"/>
          </p:nvPr>
        </p:nvSpPr>
        <p:spPr>
          <a:xfrm>
            <a:off x="3816284" y="1620737"/>
            <a:ext cx="3139215" cy="432198"/>
          </a:xfrm>
        </p:spPr>
        <p:txBody>
          <a:bodyPr anchor="b">
            <a:noAutofit/>
          </a:bodyPr>
          <a:lstStyle>
            <a:lvl1pPr marL="0" indent="0">
              <a:buNone/>
              <a:defRPr sz="1800"/>
            </a:lvl1pPr>
          </a:lstStyle>
          <a:p>
            <a:pPr lvl="0"/>
            <a:r>
              <a:rPr lang="cs-CZ"/>
              <a:t>Po kliknutí můžete upravovat styly textu v předloze.</a:t>
            </a:r>
          </a:p>
        </p:txBody>
      </p:sp>
      <p:sp>
        <p:nvSpPr>
          <p:cNvPr id="6" name="Content Placeholder 5">
            <a:extLst>
              <a:ext uri="{FF2B5EF4-FFF2-40B4-BE49-F238E27FC236}">
                <a16:creationId xmlns:a16="http://schemas.microsoft.com/office/drawing/2014/main" id="{384226FD-4390-4118-80B9-8EE2AC97A230}"/>
              </a:ext>
            </a:extLst>
          </p:cNvPr>
          <p:cNvSpPr txBox="1">
            <a:spLocks noGrp="1"/>
          </p:cNvSpPr>
          <p:nvPr>
            <p:ph idx="4"/>
          </p:nvPr>
        </p:nvSpPr>
        <p:spPr>
          <a:xfrm>
            <a:off x="3816284" y="2052935"/>
            <a:ext cx="3139215" cy="2478090"/>
          </a:xfrm>
        </p:spPr>
        <p:txBody>
          <a:bodyPr/>
          <a:lstStyle>
            <a:lvl1pPr>
              <a:defRPr/>
            </a:lvl1pPr>
            <a:lvl2pPr>
              <a:defRPr/>
            </a:lvl2pPr>
            <a:lvl3pPr>
              <a:defRPr/>
            </a:lvl3pPr>
            <a:lvl4pPr>
              <a:defRPr/>
            </a:lvl4pPr>
            <a:lvl5pP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Date Placeholder 6">
            <a:extLst>
              <a:ext uri="{FF2B5EF4-FFF2-40B4-BE49-F238E27FC236}">
                <a16:creationId xmlns:a16="http://schemas.microsoft.com/office/drawing/2014/main" id="{064DADA1-B673-4C5B-9E38-F5332DA5F173}"/>
              </a:ext>
            </a:extLst>
          </p:cNvPr>
          <p:cNvSpPr txBox="1">
            <a:spLocks noGrp="1"/>
          </p:cNvSpPr>
          <p:nvPr>
            <p:ph type="dt" sz="half" idx="7"/>
          </p:nvPr>
        </p:nvSpPr>
        <p:spPr/>
        <p:txBody>
          <a:bodyPr/>
          <a:lstStyle>
            <a:lvl1pPr>
              <a:defRPr/>
            </a:lvl1pPr>
          </a:lstStyle>
          <a:p>
            <a:pPr lvl="0"/>
            <a:fld id="{E15B7DC6-4004-45A9-BBF2-027D42C67F78}" type="datetime1">
              <a:rPr lang="cs-CZ"/>
              <a:pPr lvl="0"/>
              <a:t>17.12.2024</a:t>
            </a:fld>
            <a:endParaRPr lang="cs-CZ"/>
          </a:p>
        </p:txBody>
      </p:sp>
      <p:sp>
        <p:nvSpPr>
          <p:cNvPr id="8" name="Footer Placeholder 7">
            <a:extLst>
              <a:ext uri="{FF2B5EF4-FFF2-40B4-BE49-F238E27FC236}">
                <a16:creationId xmlns:a16="http://schemas.microsoft.com/office/drawing/2014/main" id="{21BE4633-9678-4609-AE81-897A06C5F0C8}"/>
              </a:ext>
            </a:extLst>
          </p:cNvPr>
          <p:cNvSpPr txBox="1">
            <a:spLocks noGrp="1"/>
          </p:cNvSpPr>
          <p:nvPr>
            <p:ph type="ftr" sz="quarter" idx="9"/>
          </p:nvPr>
        </p:nvSpPr>
        <p:spPr/>
        <p:txBody>
          <a:bodyPr/>
          <a:lstStyle>
            <a:lvl1pPr>
              <a:defRPr/>
            </a:lvl1pPr>
          </a:lstStyle>
          <a:p>
            <a:pPr lvl="0"/>
            <a:endParaRPr lang="cs-CZ"/>
          </a:p>
        </p:txBody>
      </p:sp>
      <p:sp>
        <p:nvSpPr>
          <p:cNvPr id="9" name="Slide Number Placeholder 8">
            <a:extLst>
              <a:ext uri="{FF2B5EF4-FFF2-40B4-BE49-F238E27FC236}">
                <a16:creationId xmlns:a16="http://schemas.microsoft.com/office/drawing/2014/main" id="{0EA85B01-41CE-4A77-ABF8-19E8E64BA8BA}"/>
              </a:ext>
            </a:extLst>
          </p:cNvPr>
          <p:cNvSpPr txBox="1">
            <a:spLocks noGrp="1"/>
          </p:cNvSpPr>
          <p:nvPr>
            <p:ph type="sldNum" sz="quarter" idx="8"/>
          </p:nvPr>
        </p:nvSpPr>
        <p:spPr/>
        <p:txBody>
          <a:bodyPr/>
          <a:lstStyle>
            <a:lvl1pPr>
              <a:defRPr/>
            </a:lvl1pPr>
          </a:lstStyle>
          <a:p>
            <a:pPr lvl="0"/>
            <a:fld id="{6FB8822A-CE1E-489F-A9CC-765AE325CD2D}" type="slidenum">
              <a:t>‹#›</a:t>
            </a:fld>
            <a:endParaRPr lang="cs-CZ"/>
          </a:p>
        </p:txBody>
      </p:sp>
    </p:spTree>
    <p:extLst>
      <p:ext uri="{BB962C8B-B14F-4D97-AF65-F5344CB8AC3E}">
        <p14:creationId xmlns:p14="http://schemas.microsoft.com/office/powerpoint/2010/main" val="23921543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0A64C-BDFC-4EC8-9599-6EEAC99D5977}"/>
              </a:ext>
            </a:extLst>
          </p:cNvPr>
          <p:cNvSpPr txBox="1">
            <a:spLocks noGrp="1"/>
          </p:cNvSpPr>
          <p:nvPr>
            <p:ph type="title"/>
          </p:nvPr>
        </p:nvSpPr>
        <p:spPr/>
        <p:txBody>
          <a:bodyPr/>
          <a:lstStyle>
            <a:lvl1pPr>
              <a:defRPr/>
            </a:lvl1pPr>
          </a:lstStyle>
          <a:p>
            <a:pPr lvl="0"/>
            <a:r>
              <a:rPr lang="cs-CZ"/>
              <a:t>Kliknutím lze upravit styl.</a:t>
            </a:r>
            <a:endParaRPr lang="en-US"/>
          </a:p>
        </p:txBody>
      </p:sp>
      <p:sp>
        <p:nvSpPr>
          <p:cNvPr id="3" name="Date Placeholder 2">
            <a:extLst>
              <a:ext uri="{FF2B5EF4-FFF2-40B4-BE49-F238E27FC236}">
                <a16:creationId xmlns:a16="http://schemas.microsoft.com/office/drawing/2014/main" id="{07DBFBEB-A50F-4FBA-8ED8-C4613EC06E4B}"/>
              </a:ext>
            </a:extLst>
          </p:cNvPr>
          <p:cNvSpPr txBox="1">
            <a:spLocks noGrp="1"/>
          </p:cNvSpPr>
          <p:nvPr>
            <p:ph type="dt" sz="half" idx="7"/>
          </p:nvPr>
        </p:nvSpPr>
        <p:spPr/>
        <p:txBody>
          <a:bodyPr/>
          <a:lstStyle>
            <a:lvl1pPr>
              <a:defRPr/>
            </a:lvl1pPr>
          </a:lstStyle>
          <a:p>
            <a:pPr lvl="0"/>
            <a:fld id="{FEFBEECB-0AB2-4FC8-AD48-CD6CF2342314}" type="datetime1">
              <a:rPr lang="cs-CZ"/>
              <a:pPr lvl="0"/>
              <a:t>17.12.2024</a:t>
            </a:fld>
            <a:endParaRPr lang="cs-CZ"/>
          </a:p>
        </p:txBody>
      </p:sp>
      <p:sp>
        <p:nvSpPr>
          <p:cNvPr id="4" name="Footer Placeholder 3">
            <a:extLst>
              <a:ext uri="{FF2B5EF4-FFF2-40B4-BE49-F238E27FC236}">
                <a16:creationId xmlns:a16="http://schemas.microsoft.com/office/drawing/2014/main" id="{58B49992-6061-42A7-8EB6-28982DEC6551}"/>
              </a:ext>
            </a:extLst>
          </p:cNvPr>
          <p:cNvSpPr txBox="1">
            <a:spLocks noGrp="1"/>
          </p:cNvSpPr>
          <p:nvPr>
            <p:ph type="ftr" sz="quarter" idx="9"/>
          </p:nvPr>
        </p:nvSpPr>
        <p:spPr/>
        <p:txBody>
          <a:bodyPr/>
          <a:lstStyle>
            <a:lvl1pPr>
              <a:defRPr/>
            </a:lvl1pPr>
          </a:lstStyle>
          <a:p>
            <a:pPr lvl="0"/>
            <a:endParaRPr lang="cs-CZ"/>
          </a:p>
        </p:txBody>
      </p:sp>
      <p:sp>
        <p:nvSpPr>
          <p:cNvPr id="5" name="Slide Number Placeholder 4">
            <a:extLst>
              <a:ext uri="{FF2B5EF4-FFF2-40B4-BE49-F238E27FC236}">
                <a16:creationId xmlns:a16="http://schemas.microsoft.com/office/drawing/2014/main" id="{B8F9C708-70F5-4F6C-96A3-7FB8037FA1F9}"/>
              </a:ext>
            </a:extLst>
          </p:cNvPr>
          <p:cNvSpPr txBox="1">
            <a:spLocks noGrp="1"/>
          </p:cNvSpPr>
          <p:nvPr>
            <p:ph type="sldNum" sz="quarter" idx="8"/>
          </p:nvPr>
        </p:nvSpPr>
        <p:spPr/>
        <p:txBody>
          <a:bodyPr/>
          <a:lstStyle>
            <a:lvl1pPr>
              <a:defRPr/>
            </a:lvl1pPr>
          </a:lstStyle>
          <a:p>
            <a:pPr lvl="0"/>
            <a:fld id="{2FC99F7F-B15A-4FD5-A1B1-656B4D6C1BED}" type="slidenum">
              <a:t>‹#›</a:t>
            </a:fld>
            <a:endParaRPr lang="cs-CZ"/>
          </a:p>
        </p:txBody>
      </p:sp>
    </p:spTree>
    <p:extLst>
      <p:ext uri="{BB962C8B-B14F-4D97-AF65-F5344CB8AC3E}">
        <p14:creationId xmlns:p14="http://schemas.microsoft.com/office/powerpoint/2010/main" val="1142614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sp>
        <p:nvSpPr>
          <p:cNvPr id="71" name="Google Shape;71;p1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1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Font typeface="Oswald Medium"/>
              <a:buNone/>
              <a:defRPr sz="4200">
                <a:latin typeface="Oswald Medium"/>
                <a:ea typeface="Oswald Medium"/>
                <a:cs typeface="Oswald Medium"/>
                <a:sym typeface="Oswald Medium"/>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73" name="Google Shape;73;p1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EB Garamond"/>
              <a:buNone/>
              <a:defRPr sz="2100">
                <a:latin typeface="EB Garamond"/>
                <a:ea typeface="EB Garamond"/>
                <a:cs typeface="EB Garamond"/>
                <a:sym typeface="EB Garamon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4" name="Google Shape;74;p1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Font typeface="EB Garamond"/>
              <a:buChar char="●"/>
              <a:defRPr>
                <a:latin typeface="EB Garamond"/>
                <a:ea typeface="EB Garamond"/>
                <a:cs typeface="EB Garamond"/>
                <a:sym typeface="EB Garamond"/>
              </a:defRPr>
            </a:lvl1pPr>
            <a:lvl2pPr marL="914400" lvl="1" indent="-317500" algn="l">
              <a:lnSpc>
                <a:spcPct val="115000"/>
              </a:lnSpc>
              <a:spcBef>
                <a:spcPts val="0"/>
              </a:spcBef>
              <a:spcAft>
                <a:spcPts val="0"/>
              </a:spcAft>
              <a:buSzPts val="1400"/>
              <a:buFont typeface="EB Garamond"/>
              <a:buChar char="○"/>
              <a:defRPr>
                <a:latin typeface="EB Garamond"/>
                <a:ea typeface="EB Garamond"/>
                <a:cs typeface="EB Garamond"/>
                <a:sym typeface="EB Garamond"/>
              </a:defRPr>
            </a:lvl2pPr>
            <a:lvl3pPr marL="1371600" lvl="2" indent="-317500" algn="l">
              <a:lnSpc>
                <a:spcPct val="115000"/>
              </a:lnSpc>
              <a:spcBef>
                <a:spcPts val="0"/>
              </a:spcBef>
              <a:spcAft>
                <a:spcPts val="0"/>
              </a:spcAft>
              <a:buSzPts val="1400"/>
              <a:buFont typeface="EB Garamond"/>
              <a:buChar char="■"/>
              <a:defRPr>
                <a:latin typeface="EB Garamond"/>
                <a:ea typeface="EB Garamond"/>
                <a:cs typeface="EB Garamond"/>
                <a:sym typeface="EB Garamond"/>
              </a:defRPr>
            </a:lvl3pPr>
            <a:lvl4pPr marL="1828800" lvl="3" indent="-317500" algn="l">
              <a:lnSpc>
                <a:spcPct val="115000"/>
              </a:lnSpc>
              <a:spcBef>
                <a:spcPts val="0"/>
              </a:spcBef>
              <a:spcAft>
                <a:spcPts val="0"/>
              </a:spcAft>
              <a:buSzPts val="1400"/>
              <a:buFont typeface="EB Garamond"/>
              <a:buChar char="●"/>
              <a:defRPr>
                <a:latin typeface="EB Garamond"/>
                <a:ea typeface="EB Garamond"/>
                <a:cs typeface="EB Garamond"/>
                <a:sym typeface="EB Garamond"/>
              </a:defRPr>
            </a:lvl4pPr>
            <a:lvl5pPr marL="2286000" lvl="4" indent="-317500" algn="l">
              <a:lnSpc>
                <a:spcPct val="115000"/>
              </a:lnSpc>
              <a:spcBef>
                <a:spcPts val="0"/>
              </a:spcBef>
              <a:spcAft>
                <a:spcPts val="0"/>
              </a:spcAft>
              <a:buSzPts val="1400"/>
              <a:buFont typeface="EB Garamond"/>
              <a:buChar char="○"/>
              <a:defRPr>
                <a:latin typeface="EB Garamond"/>
                <a:ea typeface="EB Garamond"/>
                <a:cs typeface="EB Garamond"/>
                <a:sym typeface="EB Garamond"/>
              </a:defRPr>
            </a:lvl5pPr>
            <a:lvl6pPr marL="2743200" lvl="5" indent="-317500" algn="l">
              <a:lnSpc>
                <a:spcPct val="115000"/>
              </a:lnSpc>
              <a:spcBef>
                <a:spcPts val="0"/>
              </a:spcBef>
              <a:spcAft>
                <a:spcPts val="0"/>
              </a:spcAft>
              <a:buSzPts val="1400"/>
              <a:buFont typeface="EB Garamond"/>
              <a:buChar char="■"/>
              <a:defRPr>
                <a:latin typeface="EB Garamond"/>
                <a:ea typeface="EB Garamond"/>
                <a:cs typeface="EB Garamond"/>
                <a:sym typeface="EB Garamond"/>
              </a:defRPr>
            </a:lvl6pPr>
            <a:lvl7pPr marL="3200400" lvl="6" indent="-317500" algn="l">
              <a:lnSpc>
                <a:spcPct val="115000"/>
              </a:lnSpc>
              <a:spcBef>
                <a:spcPts val="0"/>
              </a:spcBef>
              <a:spcAft>
                <a:spcPts val="0"/>
              </a:spcAft>
              <a:buSzPts val="1400"/>
              <a:buFont typeface="EB Garamond"/>
              <a:buChar char="●"/>
              <a:defRPr>
                <a:latin typeface="EB Garamond"/>
                <a:ea typeface="EB Garamond"/>
                <a:cs typeface="EB Garamond"/>
                <a:sym typeface="EB Garamond"/>
              </a:defRPr>
            </a:lvl7pPr>
            <a:lvl8pPr marL="3657600" lvl="7" indent="-317500" algn="l">
              <a:lnSpc>
                <a:spcPct val="115000"/>
              </a:lnSpc>
              <a:spcBef>
                <a:spcPts val="0"/>
              </a:spcBef>
              <a:spcAft>
                <a:spcPts val="0"/>
              </a:spcAft>
              <a:buSzPts val="1400"/>
              <a:buFont typeface="EB Garamond"/>
              <a:buChar char="○"/>
              <a:defRPr>
                <a:latin typeface="EB Garamond"/>
                <a:ea typeface="EB Garamond"/>
                <a:cs typeface="EB Garamond"/>
                <a:sym typeface="EB Garamond"/>
              </a:defRPr>
            </a:lvl8pPr>
            <a:lvl9pPr marL="4114800" lvl="8" indent="-317500" algn="l">
              <a:lnSpc>
                <a:spcPct val="115000"/>
              </a:lnSpc>
              <a:spcBef>
                <a:spcPts val="0"/>
              </a:spcBef>
              <a:spcAft>
                <a:spcPts val="0"/>
              </a:spcAft>
              <a:buSzPts val="1400"/>
              <a:buFont typeface="EB Garamond"/>
              <a:buChar char="■"/>
              <a:defRPr>
                <a:latin typeface="EB Garamond"/>
                <a:ea typeface="EB Garamond"/>
                <a:cs typeface="EB Garamond"/>
                <a:sym typeface="EB Garamond"/>
              </a:defRPr>
            </a:lvl9pPr>
          </a:lstStyle>
          <a:p>
            <a:endParaRPr/>
          </a:p>
        </p:txBody>
      </p:sp>
      <p:sp>
        <p:nvSpPr>
          <p:cNvPr id="75" name="Google Shape;75;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0B9B64-DD33-4D40-9A9B-6D7009986421}"/>
              </a:ext>
            </a:extLst>
          </p:cNvPr>
          <p:cNvSpPr txBox="1">
            <a:spLocks noGrp="1"/>
          </p:cNvSpPr>
          <p:nvPr>
            <p:ph type="dt" sz="half" idx="7"/>
          </p:nvPr>
        </p:nvSpPr>
        <p:spPr/>
        <p:txBody>
          <a:bodyPr/>
          <a:lstStyle>
            <a:lvl1pPr>
              <a:defRPr/>
            </a:lvl1pPr>
          </a:lstStyle>
          <a:p>
            <a:pPr lvl="0"/>
            <a:fld id="{EC44636A-E7F1-4DDD-9E81-FF49ED4B1ECF}" type="datetime1">
              <a:rPr lang="cs-CZ"/>
              <a:pPr lvl="0"/>
              <a:t>17.12.2024</a:t>
            </a:fld>
            <a:endParaRPr lang="cs-CZ"/>
          </a:p>
        </p:txBody>
      </p:sp>
      <p:sp>
        <p:nvSpPr>
          <p:cNvPr id="3" name="Footer Placeholder 2">
            <a:extLst>
              <a:ext uri="{FF2B5EF4-FFF2-40B4-BE49-F238E27FC236}">
                <a16:creationId xmlns:a16="http://schemas.microsoft.com/office/drawing/2014/main" id="{54C73FAE-7AE6-4F48-8461-BF303329FE22}"/>
              </a:ext>
            </a:extLst>
          </p:cNvPr>
          <p:cNvSpPr txBox="1">
            <a:spLocks noGrp="1"/>
          </p:cNvSpPr>
          <p:nvPr>
            <p:ph type="ftr" sz="quarter" idx="9"/>
          </p:nvPr>
        </p:nvSpPr>
        <p:spPr/>
        <p:txBody>
          <a:bodyPr/>
          <a:lstStyle>
            <a:lvl1pPr>
              <a:defRPr/>
            </a:lvl1pPr>
          </a:lstStyle>
          <a:p>
            <a:pPr lvl="0"/>
            <a:endParaRPr lang="cs-CZ"/>
          </a:p>
        </p:txBody>
      </p:sp>
      <p:sp>
        <p:nvSpPr>
          <p:cNvPr id="4" name="Slide Number Placeholder 3">
            <a:extLst>
              <a:ext uri="{FF2B5EF4-FFF2-40B4-BE49-F238E27FC236}">
                <a16:creationId xmlns:a16="http://schemas.microsoft.com/office/drawing/2014/main" id="{5DD04772-89EF-4DE4-BCDA-A0C324485197}"/>
              </a:ext>
            </a:extLst>
          </p:cNvPr>
          <p:cNvSpPr txBox="1">
            <a:spLocks noGrp="1"/>
          </p:cNvSpPr>
          <p:nvPr>
            <p:ph type="sldNum" sz="quarter" idx="8"/>
          </p:nvPr>
        </p:nvSpPr>
        <p:spPr/>
        <p:txBody>
          <a:bodyPr/>
          <a:lstStyle>
            <a:lvl1pPr>
              <a:defRPr/>
            </a:lvl1pPr>
          </a:lstStyle>
          <a:p>
            <a:pPr lvl="0"/>
            <a:fld id="{01EB578E-5258-46E2-9BFF-379A8B73E853}" type="slidenum">
              <a:t>‹#›</a:t>
            </a:fld>
            <a:endParaRPr lang="cs-CZ"/>
          </a:p>
        </p:txBody>
      </p:sp>
    </p:spTree>
    <p:extLst>
      <p:ext uri="{BB962C8B-B14F-4D97-AF65-F5344CB8AC3E}">
        <p14:creationId xmlns:p14="http://schemas.microsoft.com/office/powerpoint/2010/main" val="156190082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185A7-A5F1-439C-812B-1FC270DF8A6B}"/>
              </a:ext>
            </a:extLst>
          </p:cNvPr>
          <p:cNvSpPr txBox="1">
            <a:spLocks noGrp="1"/>
          </p:cNvSpPr>
          <p:nvPr>
            <p:ph type="title"/>
          </p:nvPr>
        </p:nvSpPr>
        <p:spPr>
          <a:xfrm>
            <a:off x="507999" y="1123951"/>
            <a:ext cx="2890894" cy="958851"/>
          </a:xfrm>
        </p:spPr>
        <p:txBody>
          <a:bodyPr anchor="b"/>
          <a:lstStyle>
            <a:lvl1pPr>
              <a:defRPr sz="1500"/>
            </a:lvl1pPr>
          </a:lstStyle>
          <a:p>
            <a:pPr lvl="0"/>
            <a:r>
              <a:rPr lang="cs-CZ"/>
              <a:t>Kliknutím lze upravit styl.</a:t>
            </a:r>
            <a:endParaRPr lang="en-US"/>
          </a:p>
        </p:txBody>
      </p:sp>
      <p:sp>
        <p:nvSpPr>
          <p:cNvPr id="3" name="Content Placeholder 2">
            <a:extLst>
              <a:ext uri="{FF2B5EF4-FFF2-40B4-BE49-F238E27FC236}">
                <a16:creationId xmlns:a16="http://schemas.microsoft.com/office/drawing/2014/main" id="{9F784CBF-EE4C-4C2E-B2E1-51FEFE10C7AF}"/>
              </a:ext>
            </a:extLst>
          </p:cNvPr>
          <p:cNvSpPr txBox="1">
            <a:spLocks noGrp="1"/>
          </p:cNvSpPr>
          <p:nvPr>
            <p:ph idx="1"/>
          </p:nvPr>
        </p:nvSpPr>
        <p:spPr>
          <a:xfrm>
            <a:off x="3570343" y="386195"/>
            <a:ext cx="3385157" cy="4144824"/>
          </a:xfrm>
        </p:spPr>
        <p:txBody>
          <a:bodyPr/>
          <a:lstStyle>
            <a:lvl1pPr>
              <a:defRPr/>
            </a:lvl1pPr>
            <a:lvl2pPr>
              <a:defRPr/>
            </a:lvl2pPr>
            <a:lvl3pPr>
              <a:defRPr/>
            </a:lvl3pPr>
            <a:lvl4pPr>
              <a:defRPr/>
            </a:lvl4pPr>
            <a:lvl5pP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Text Placeholder 3">
            <a:extLst>
              <a:ext uri="{FF2B5EF4-FFF2-40B4-BE49-F238E27FC236}">
                <a16:creationId xmlns:a16="http://schemas.microsoft.com/office/drawing/2014/main" id="{BA0F6012-590D-414C-ACD1-0CAFEAAD4B36}"/>
              </a:ext>
            </a:extLst>
          </p:cNvPr>
          <p:cNvSpPr txBox="1">
            <a:spLocks noGrp="1"/>
          </p:cNvSpPr>
          <p:nvPr>
            <p:ph type="body" idx="2"/>
          </p:nvPr>
        </p:nvSpPr>
        <p:spPr>
          <a:xfrm>
            <a:off x="507999" y="2082802"/>
            <a:ext cx="2890894" cy="1938338"/>
          </a:xfrm>
        </p:spPr>
        <p:txBody>
          <a:bodyPr/>
          <a:lstStyle>
            <a:lvl1pPr marL="0" indent="0">
              <a:buNone/>
              <a:defRPr sz="1050"/>
            </a:lvl1pPr>
          </a:lstStyle>
          <a:p>
            <a:pPr lvl="0"/>
            <a:r>
              <a:rPr lang="cs-CZ"/>
              <a:t>Po kliknutí můžete upravovat styly textu v předloze.</a:t>
            </a:r>
          </a:p>
        </p:txBody>
      </p:sp>
      <p:sp>
        <p:nvSpPr>
          <p:cNvPr id="5" name="Date Placeholder 4">
            <a:extLst>
              <a:ext uri="{FF2B5EF4-FFF2-40B4-BE49-F238E27FC236}">
                <a16:creationId xmlns:a16="http://schemas.microsoft.com/office/drawing/2014/main" id="{FAC73047-C35D-4BAB-85FE-E417BC129972}"/>
              </a:ext>
            </a:extLst>
          </p:cNvPr>
          <p:cNvSpPr txBox="1">
            <a:spLocks noGrp="1"/>
          </p:cNvSpPr>
          <p:nvPr>
            <p:ph type="dt" sz="half" idx="7"/>
          </p:nvPr>
        </p:nvSpPr>
        <p:spPr/>
        <p:txBody>
          <a:bodyPr/>
          <a:lstStyle>
            <a:lvl1pPr>
              <a:defRPr/>
            </a:lvl1pPr>
          </a:lstStyle>
          <a:p>
            <a:pPr lvl="0"/>
            <a:fld id="{16F94F62-B2C2-4B86-8BF9-81728F182B62}" type="datetime1">
              <a:rPr lang="cs-CZ"/>
              <a:pPr lvl="0"/>
              <a:t>17.12.2024</a:t>
            </a:fld>
            <a:endParaRPr lang="cs-CZ"/>
          </a:p>
        </p:txBody>
      </p:sp>
      <p:sp>
        <p:nvSpPr>
          <p:cNvPr id="6" name="Footer Placeholder 5">
            <a:extLst>
              <a:ext uri="{FF2B5EF4-FFF2-40B4-BE49-F238E27FC236}">
                <a16:creationId xmlns:a16="http://schemas.microsoft.com/office/drawing/2014/main" id="{8252AA3A-50EF-46AA-BEBE-3577918BC0D7}"/>
              </a:ext>
            </a:extLst>
          </p:cNvPr>
          <p:cNvSpPr txBox="1">
            <a:spLocks noGrp="1"/>
          </p:cNvSpPr>
          <p:nvPr>
            <p:ph type="ftr" sz="quarter" idx="9"/>
          </p:nvPr>
        </p:nvSpPr>
        <p:spPr/>
        <p:txBody>
          <a:bodyPr/>
          <a:lstStyle>
            <a:lvl1pPr>
              <a:defRPr/>
            </a:lvl1pPr>
          </a:lstStyle>
          <a:p>
            <a:pPr lvl="0"/>
            <a:endParaRPr lang="cs-CZ"/>
          </a:p>
        </p:txBody>
      </p:sp>
      <p:sp>
        <p:nvSpPr>
          <p:cNvPr id="7" name="Slide Number Placeholder 6">
            <a:extLst>
              <a:ext uri="{FF2B5EF4-FFF2-40B4-BE49-F238E27FC236}">
                <a16:creationId xmlns:a16="http://schemas.microsoft.com/office/drawing/2014/main" id="{9E72D8FE-5EB4-44A8-B1D4-B7BCB3F88EAF}"/>
              </a:ext>
            </a:extLst>
          </p:cNvPr>
          <p:cNvSpPr txBox="1">
            <a:spLocks noGrp="1"/>
          </p:cNvSpPr>
          <p:nvPr>
            <p:ph type="sldNum" sz="quarter" idx="8"/>
          </p:nvPr>
        </p:nvSpPr>
        <p:spPr/>
        <p:txBody>
          <a:bodyPr/>
          <a:lstStyle>
            <a:lvl1pPr>
              <a:defRPr/>
            </a:lvl1pPr>
          </a:lstStyle>
          <a:p>
            <a:pPr lvl="0"/>
            <a:fld id="{948904E7-837E-476B-8296-164D35646739}" type="slidenum">
              <a:t>‹#›</a:t>
            </a:fld>
            <a:endParaRPr lang="cs-CZ"/>
          </a:p>
        </p:txBody>
      </p:sp>
    </p:spTree>
    <p:extLst>
      <p:ext uri="{BB962C8B-B14F-4D97-AF65-F5344CB8AC3E}">
        <p14:creationId xmlns:p14="http://schemas.microsoft.com/office/powerpoint/2010/main" val="1090083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8CF48-C6E7-4E17-8B9F-033761C788BA}"/>
              </a:ext>
            </a:extLst>
          </p:cNvPr>
          <p:cNvSpPr txBox="1">
            <a:spLocks noGrp="1"/>
          </p:cNvSpPr>
          <p:nvPr>
            <p:ph type="title"/>
          </p:nvPr>
        </p:nvSpPr>
        <p:spPr>
          <a:xfrm>
            <a:off x="508000" y="3600451"/>
            <a:ext cx="6447500" cy="425051"/>
          </a:xfrm>
        </p:spPr>
        <p:txBody>
          <a:bodyPr anchor="b"/>
          <a:lstStyle>
            <a:lvl1pPr>
              <a:defRPr sz="1800"/>
            </a:lvl1pPr>
          </a:lstStyle>
          <a:p>
            <a:pPr lvl="0"/>
            <a:r>
              <a:rPr lang="cs-CZ"/>
              <a:t>Kliknutím lze upravit styl.</a:t>
            </a:r>
            <a:endParaRPr lang="en-US"/>
          </a:p>
        </p:txBody>
      </p:sp>
      <p:sp>
        <p:nvSpPr>
          <p:cNvPr id="3" name="Picture Placeholder 2">
            <a:extLst>
              <a:ext uri="{FF2B5EF4-FFF2-40B4-BE49-F238E27FC236}">
                <a16:creationId xmlns:a16="http://schemas.microsoft.com/office/drawing/2014/main" id="{1750E297-C6EA-471B-90FC-35E2F9959C69}"/>
              </a:ext>
            </a:extLst>
          </p:cNvPr>
          <p:cNvSpPr txBox="1">
            <a:spLocks noGrp="1"/>
          </p:cNvSpPr>
          <p:nvPr>
            <p:ph type="pic" idx="1"/>
          </p:nvPr>
        </p:nvSpPr>
        <p:spPr>
          <a:xfrm>
            <a:off x="508000" y="457203"/>
            <a:ext cx="6447500" cy="2884289"/>
          </a:xfrm>
        </p:spPr>
        <p:txBody>
          <a:bodyPr anchorCtr="1"/>
          <a:lstStyle>
            <a:lvl1pPr marL="0" indent="0" algn="ctr">
              <a:buNone/>
              <a:defRPr sz="1200"/>
            </a:lvl1pPr>
          </a:lstStyle>
          <a:p>
            <a:pPr lvl="0"/>
            <a:r>
              <a:rPr lang="cs-CZ"/>
              <a:t>Kliknutím na ikonu přidáte obrázek.</a:t>
            </a:r>
            <a:endParaRPr lang="en-US"/>
          </a:p>
        </p:txBody>
      </p:sp>
      <p:sp>
        <p:nvSpPr>
          <p:cNvPr id="4" name="Text Placeholder 3">
            <a:extLst>
              <a:ext uri="{FF2B5EF4-FFF2-40B4-BE49-F238E27FC236}">
                <a16:creationId xmlns:a16="http://schemas.microsoft.com/office/drawing/2014/main" id="{2CCEEE15-E4B3-4CB5-8434-4A635824A680}"/>
              </a:ext>
            </a:extLst>
          </p:cNvPr>
          <p:cNvSpPr txBox="1">
            <a:spLocks noGrp="1"/>
          </p:cNvSpPr>
          <p:nvPr>
            <p:ph type="body" idx="2"/>
          </p:nvPr>
        </p:nvSpPr>
        <p:spPr>
          <a:xfrm>
            <a:off x="508000" y="4025501"/>
            <a:ext cx="6447500" cy="505517"/>
          </a:xfrm>
        </p:spPr>
        <p:txBody>
          <a:bodyPr/>
          <a:lstStyle>
            <a:lvl1pPr marL="0" indent="0">
              <a:buNone/>
              <a:defRPr sz="900"/>
            </a:lvl1pPr>
          </a:lstStyle>
          <a:p>
            <a:pPr lvl="0"/>
            <a:r>
              <a:rPr lang="cs-CZ"/>
              <a:t>Po kliknutí můžete upravovat styly textu v předloze.</a:t>
            </a:r>
          </a:p>
        </p:txBody>
      </p:sp>
      <p:sp>
        <p:nvSpPr>
          <p:cNvPr id="5" name="Date Placeholder 4">
            <a:extLst>
              <a:ext uri="{FF2B5EF4-FFF2-40B4-BE49-F238E27FC236}">
                <a16:creationId xmlns:a16="http://schemas.microsoft.com/office/drawing/2014/main" id="{2C0757AD-8EEA-4C30-87EF-33F2A79840AF}"/>
              </a:ext>
            </a:extLst>
          </p:cNvPr>
          <p:cNvSpPr txBox="1">
            <a:spLocks noGrp="1"/>
          </p:cNvSpPr>
          <p:nvPr>
            <p:ph type="dt" sz="half" idx="7"/>
          </p:nvPr>
        </p:nvSpPr>
        <p:spPr/>
        <p:txBody>
          <a:bodyPr/>
          <a:lstStyle>
            <a:lvl1pPr>
              <a:defRPr/>
            </a:lvl1pPr>
          </a:lstStyle>
          <a:p>
            <a:pPr lvl="0"/>
            <a:fld id="{D879E67F-0591-4D19-8D34-0B8882ADBAB8}" type="datetime1">
              <a:rPr lang="cs-CZ"/>
              <a:pPr lvl="0"/>
              <a:t>17.12.2024</a:t>
            </a:fld>
            <a:endParaRPr lang="cs-CZ"/>
          </a:p>
        </p:txBody>
      </p:sp>
      <p:sp>
        <p:nvSpPr>
          <p:cNvPr id="6" name="Footer Placeholder 5">
            <a:extLst>
              <a:ext uri="{FF2B5EF4-FFF2-40B4-BE49-F238E27FC236}">
                <a16:creationId xmlns:a16="http://schemas.microsoft.com/office/drawing/2014/main" id="{9B49E15C-734C-4717-BDFA-6465361549AB}"/>
              </a:ext>
            </a:extLst>
          </p:cNvPr>
          <p:cNvSpPr txBox="1">
            <a:spLocks noGrp="1"/>
          </p:cNvSpPr>
          <p:nvPr>
            <p:ph type="ftr" sz="quarter" idx="9"/>
          </p:nvPr>
        </p:nvSpPr>
        <p:spPr/>
        <p:txBody>
          <a:bodyPr/>
          <a:lstStyle>
            <a:lvl1pPr>
              <a:defRPr/>
            </a:lvl1pPr>
          </a:lstStyle>
          <a:p>
            <a:pPr lvl="0"/>
            <a:endParaRPr lang="cs-CZ"/>
          </a:p>
        </p:txBody>
      </p:sp>
      <p:sp>
        <p:nvSpPr>
          <p:cNvPr id="7" name="Slide Number Placeholder 6">
            <a:extLst>
              <a:ext uri="{FF2B5EF4-FFF2-40B4-BE49-F238E27FC236}">
                <a16:creationId xmlns:a16="http://schemas.microsoft.com/office/drawing/2014/main" id="{818D059B-A460-4ADE-8A3F-CA4871ED8237}"/>
              </a:ext>
            </a:extLst>
          </p:cNvPr>
          <p:cNvSpPr txBox="1">
            <a:spLocks noGrp="1"/>
          </p:cNvSpPr>
          <p:nvPr>
            <p:ph type="sldNum" sz="quarter" idx="8"/>
          </p:nvPr>
        </p:nvSpPr>
        <p:spPr/>
        <p:txBody>
          <a:bodyPr/>
          <a:lstStyle>
            <a:lvl1pPr>
              <a:defRPr/>
            </a:lvl1pPr>
          </a:lstStyle>
          <a:p>
            <a:pPr lvl="0"/>
            <a:fld id="{1FEE0456-B7F8-4350-A3FA-0CAE20DB9347}" type="slidenum">
              <a:t>‹#›</a:t>
            </a:fld>
            <a:endParaRPr lang="cs-CZ"/>
          </a:p>
        </p:txBody>
      </p:sp>
    </p:spTree>
    <p:extLst>
      <p:ext uri="{BB962C8B-B14F-4D97-AF65-F5344CB8AC3E}">
        <p14:creationId xmlns:p14="http://schemas.microsoft.com/office/powerpoint/2010/main" val="16663760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5B86B-AE46-4791-8269-49C6BF31FBDD}"/>
              </a:ext>
            </a:extLst>
          </p:cNvPr>
          <p:cNvSpPr txBox="1">
            <a:spLocks noGrp="1"/>
          </p:cNvSpPr>
          <p:nvPr>
            <p:ph type="title"/>
          </p:nvPr>
        </p:nvSpPr>
        <p:spPr>
          <a:xfrm>
            <a:off x="508000" y="457203"/>
            <a:ext cx="6447500" cy="2552698"/>
          </a:xfrm>
        </p:spPr>
        <p:txBody>
          <a:bodyPr anchor="ctr"/>
          <a:lstStyle>
            <a:lvl1pPr>
              <a:defRPr sz="3300"/>
            </a:lvl1pPr>
          </a:lstStyle>
          <a:p>
            <a:pPr lvl="0"/>
            <a:r>
              <a:rPr lang="cs-CZ"/>
              <a:t>Kliknutím lze upravit styl.</a:t>
            </a:r>
            <a:endParaRPr lang="en-US"/>
          </a:p>
        </p:txBody>
      </p:sp>
      <p:sp>
        <p:nvSpPr>
          <p:cNvPr id="3" name="Text Placeholder 2">
            <a:extLst>
              <a:ext uri="{FF2B5EF4-FFF2-40B4-BE49-F238E27FC236}">
                <a16:creationId xmlns:a16="http://schemas.microsoft.com/office/drawing/2014/main" id="{19138D45-136A-40A0-9871-5014541428D0}"/>
              </a:ext>
            </a:extLst>
          </p:cNvPr>
          <p:cNvSpPr txBox="1">
            <a:spLocks noGrp="1"/>
          </p:cNvSpPr>
          <p:nvPr>
            <p:ph type="body" idx="4294967295"/>
          </p:nvPr>
        </p:nvSpPr>
        <p:spPr>
          <a:xfrm>
            <a:off x="508000" y="3352801"/>
            <a:ext cx="6447500" cy="1178218"/>
          </a:xfrm>
        </p:spPr>
        <p:txBody>
          <a:bodyPr anchor="ctr"/>
          <a:lstStyle>
            <a:lvl1pPr marL="0" indent="0">
              <a:buNone/>
              <a:defRPr/>
            </a:lvl1pPr>
          </a:lstStyle>
          <a:p>
            <a:pPr lvl="0"/>
            <a:r>
              <a:rPr lang="cs-CZ"/>
              <a:t>Po kliknutí můžete upravovat styly textu v předloze.</a:t>
            </a:r>
          </a:p>
        </p:txBody>
      </p:sp>
      <p:sp>
        <p:nvSpPr>
          <p:cNvPr id="4" name="Date Placeholder 3">
            <a:extLst>
              <a:ext uri="{FF2B5EF4-FFF2-40B4-BE49-F238E27FC236}">
                <a16:creationId xmlns:a16="http://schemas.microsoft.com/office/drawing/2014/main" id="{8E0E6651-E2DD-4B1B-A929-4C1CB4B6BB63}"/>
              </a:ext>
            </a:extLst>
          </p:cNvPr>
          <p:cNvSpPr txBox="1">
            <a:spLocks noGrp="1"/>
          </p:cNvSpPr>
          <p:nvPr>
            <p:ph type="dt" sz="half" idx="7"/>
          </p:nvPr>
        </p:nvSpPr>
        <p:spPr/>
        <p:txBody>
          <a:bodyPr/>
          <a:lstStyle>
            <a:lvl1pPr>
              <a:defRPr/>
            </a:lvl1pPr>
          </a:lstStyle>
          <a:p>
            <a:pPr lvl="0"/>
            <a:fld id="{31CC481A-8770-4633-A25B-5A99B40D0810}" type="datetime1">
              <a:rPr lang="cs-CZ"/>
              <a:pPr lvl="0"/>
              <a:t>17.12.2024</a:t>
            </a:fld>
            <a:endParaRPr lang="cs-CZ"/>
          </a:p>
        </p:txBody>
      </p:sp>
      <p:sp>
        <p:nvSpPr>
          <p:cNvPr id="5" name="Footer Placeholder 4">
            <a:extLst>
              <a:ext uri="{FF2B5EF4-FFF2-40B4-BE49-F238E27FC236}">
                <a16:creationId xmlns:a16="http://schemas.microsoft.com/office/drawing/2014/main" id="{93322524-951B-4212-BF6A-E2680F9B18B2}"/>
              </a:ext>
            </a:extLst>
          </p:cNvPr>
          <p:cNvSpPr txBox="1">
            <a:spLocks noGrp="1"/>
          </p:cNvSpPr>
          <p:nvPr>
            <p:ph type="ftr" sz="quarter" idx="9"/>
          </p:nvPr>
        </p:nvSpPr>
        <p:spPr/>
        <p:txBody>
          <a:bodyPr/>
          <a:lstStyle>
            <a:lvl1pPr>
              <a:defRPr/>
            </a:lvl1pPr>
          </a:lstStyle>
          <a:p>
            <a:pPr lvl="0"/>
            <a:endParaRPr lang="cs-CZ"/>
          </a:p>
        </p:txBody>
      </p:sp>
      <p:sp>
        <p:nvSpPr>
          <p:cNvPr id="6" name="Slide Number Placeholder 5">
            <a:extLst>
              <a:ext uri="{FF2B5EF4-FFF2-40B4-BE49-F238E27FC236}">
                <a16:creationId xmlns:a16="http://schemas.microsoft.com/office/drawing/2014/main" id="{FC26395E-2C67-422A-8F2C-49D63E0812F1}"/>
              </a:ext>
            </a:extLst>
          </p:cNvPr>
          <p:cNvSpPr txBox="1">
            <a:spLocks noGrp="1"/>
          </p:cNvSpPr>
          <p:nvPr>
            <p:ph type="sldNum" sz="quarter" idx="8"/>
          </p:nvPr>
        </p:nvSpPr>
        <p:spPr/>
        <p:txBody>
          <a:bodyPr/>
          <a:lstStyle>
            <a:lvl1pPr>
              <a:defRPr/>
            </a:lvl1pPr>
          </a:lstStyle>
          <a:p>
            <a:pPr lvl="0"/>
            <a:fld id="{AA23F649-DCA6-4B6F-BC34-1E1F84672114}" type="slidenum">
              <a:t>‹#›</a:t>
            </a:fld>
            <a:endParaRPr lang="cs-CZ"/>
          </a:p>
        </p:txBody>
      </p:sp>
    </p:spTree>
    <p:extLst>
      <p:ext uri="{BB962C8B-B14F-4D97-AF65-F5344CB8AC3E}">
        <p14:creationId xmlns:p14="http://schemas.microsoft.com/office/powerpoint/2010/main" val="24019972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0BCE7-8E49-4618-ABBD-3FD530C00701}"/>
              </a:ext>
            </a:extLst>
          </p:cNvPr>
          <p:cNvSpPr txBox="1">
            <a:spLocks noGrp="1"/>
          </p:cNvSpPr>
          <p:nvPr>
            <p:ph type="title"/>
          </p:nvPr>
        </p:nvSpPr>
        <p:spPr>
          <a:xfrm>
            <a:off x="698501" y="457202"/>
            <a:ext cx="6070598" cy="2266953"/>
          </a:xfrm>
        </p:spPr>
        <p:txBody>
          <a:bodyPr anchor="ctr"/>
          <a:lstStyle>
            <a:lvl1pPr>
              <a:defRPr sz="3300"/>
            </a:lvl1pPr>
          </a:lstStyle>
          <a:p>
            <a:pPr lvl="0"/>
            <a:r>
              <a:rPr lang="cs-CZ"/>
              <a:t>Kliknutím lze upravit styl.</a:t>
            </a:r>
            <a:endParaRPr lang="en-US"/>
          </a:p>
        </p:txBody>
      </p:sp>
      <p:sp>
        <p:nvSpPr>
          <p:cNvPr id="3" name="Text Placeholder 9">
            <a:extLst>
              <a:ext uri="{FF2B5EF4-FFF2-40B4-BE49-F238E27FC236}">
                <a16:creationId xmlns:a16="http://schemas.microsoft.com/office/drawing/2014/main" id="{A2450BD8-3B1D-4E30-934A-BC445C6B5D3D}"/>
              </a:ext>
            </a:extLst>
          </p:cNvPr>
          <p:cNvSpPr txBox="1">
            <a:spLocks noGrp="1"/>
          </p:cNvSpPr>
          <p:nvPr>
            <p:ph type="body" idx="4294967295"/>
          </p:nvPr>
        </p:nvSpPr>
        <p:spPr>
          <a:xfrm>
            <a:off x="1024606" y="2724148"/>
            <a:ext cx="5418396" cy="285752"/>
          </a:xfrm>
        </p:spPr>
        <p:txBody>
          <a:bodyPr anchor="ctr">
            <a:noAutofit/>
          </a:bodyPr>
          <a:lstStyle>
            <a:lvl1pPr marL="0" indent="0">
              <a:buNone/>
              <a:defRPr sz="1200">
                <a:solidFill>
                  <a:srgbClr val="7F7F7F"/>
                </a:solidFill>
              </a:defRPr>
            </a:lvl1pPr>
          </a:lstStyle>
          <a:p>
            <a:pPr lvl="0"/>
            <a:r>
              <a:rPr lang="cs-CZ"/>
              <a:t>Po kliknutí můžete upravovat styly textu v předloze.</a:t>
            </a:r>
          </a:p>
        </p:txBody>
      </p:sp>
      <p:sp>
        <p:nvSpPr>
          <p:cNvPr id="4" name="Text Placeholder 2">
            <a:extLst>
              <a:ext uri="{FF2B5EF4-FFF2-40B4-BE49-F238E27FC236}">
                <a16:creationId xmlns:a16="http://schemas.microsoft.com/office/drawing/2014/main" id="{E4DD2714-A9FC-409B-9885-A64BC2988D21}"/>
              </a:ext>
            </a:extLst>
          </p:cNvPr>
          <p:cNvSpPr txBox="1">
            <a:spLocks noGrp="1"/>
          </p:cNvSpPr>
          <p:nvPr>
            <p:ph type="body" idx="4294967295"/>
          </p:nvPr>
        </p:nvSpPr>
        <p:spPr>
          <a:xfrm>
            <a:off x="508000" y="3352801"/>
            <a:ext cx="6447500" cy="1178218"/>
          </a:xfrm>
        </p:spPr>
        <p:txBody>
          <a:bodyPr anchor="ctr"/>
          <a:lstStyle>
            <a:lvl1pPr marL="0" indent="0">
              <a:buNone/>
              <a:defRPr/>
            </a:lvl1pPr>
          </a:lstStyle>
          <a:p>
            <a:pPr lvl="0"/>
            <a:r>
              <a:rPr lang="cs-CZ"/>
              <a:t>Po kliknutí můžete upravovat styly textu v předloze.</a:t>
            </a:r>
          </a:p>
        </p:txBody>
      </p:sp>
      <p:sp>
        <p:nvSpPr>
          <p:cNvPr id="5" name="Date Placeholder 3">
            <a:extLst>
              <a:ext uri="{FF2B5EF4-FFF2-40B4-BE49-F238E27FC236}">
                <a16:creationId xmlns:a16="http://schemas.microsoft.com/office/drawing/2014/main" id="{488055C5-7B1A-4D49-A283-205BA7E2FD07}"/>
              </a:ext>
            </a:extLst>
          </p:cNvPr>
          <p:cNvSpPr txBox="1">
            <a:spLocks noGrp="1"/>
          </p:cNvSpPr>
          <p:nvPr>
            <p:ph type="dt" sz="half" idx="7"/>
          </p:nvPr>
        </p:nvSpPr>
        <p:spPr/>
        <p:txBody>
          <a:bodyPr/>
          <a:lstStyle>
            <a:lvl1pPr>
              <a:defRPr/>
            </a:lvl1pPr>
          </a:lstStyle>
          <a:p>
            <a:pPr lvl="0"/>
            <a:fld id="{7FBC3B62-9D7B-43E4-BFAD-F446866ACF2A}" type="datetime1">
              <a:rPr lang="cs-CZ"/>
              <a:pPr lvl="0"/>
              <a:t>17.12.2024</a:t>
            </a:fld>
            <a:endParaRPr lang="cs-CZ"/>
          </a:p>
        </p:txBody>
      </p:sp>
      <p:sp>
        <p:nvSpPr>
          <p:cNvPr id="6" name="Footer Placeholder 4">
            <a:extLst>
              <a:ext uri="{FF2B5EF4-FFF2-40B4-BE49-F238E27FC236}">
                <a16:creationId xmlns:a16="http://schemas.microsoft.com/office/drawing/2014/main" id="{8BB34F79-5AF5-4C74-95B5-4C0A33BE1CFF}"/>
              </a:ext>
            </a:extLst>
          </p:cNvPr>
          <p:cNvSpPr txBox="1">
            <a:spLocks noGrp="1"/>
          </p:cNvSpPr>
          <p:nvPr>
            <p:ph type="ftr" sz="quarter" idx="9"/>
          </p:nvPr>
        </p:nvSpPr>
        <p:spPr/>
        <p:txBody>
          <a:bodyPr/>
          <a:lstStyle>
            <a:lvl1pPr>
              <a:defRPr/>
            </a:lvl1pPr>
          </a:lstStyle>
          <a:p>
            <a:pPr lvl="0"/>
            <a:endParaRPr lang="cs-CZ"/>
          </a:p>
        </p:txBody>
      </p:sp>
      <p:sp>
        <p:nvSpPr>
          <p:cNvPr id="7" name="Slide Number Placeholder 5">
            <a:extLst>
              <a:ext uri="{FF2B5EF4-FFF2-40B4-BE49-F238E27FC236}">
                <a16:creationId xmlns:a16="http://schemas.microsoft.com/office/drawing/2014/main" id="{297E8099-B2B9-42AE-B839-3F6F9D35A770}"/>
              </a:ext>
            </a:extLst>
          </p:cNvPr>
          <p:cNvSpPr txBox="1">
            <a:spLocks noGrp="1"/>
          </p:cNvSpPr>
          <p:nvPr>
            <p:ph type="sldNum" sz="quarter" idx="8"/>
          </p:nvPr>
        </p:nvSpPr>
        <p:spPr/>
        <p:txBody>
          <a:bodyPr/>
          <a:lstStyle>
            <a:lvl1pPr>
              <a:defRPr/>
            </a:lvl1pPr>
          </a:lstStyle>
          <a:p>
            <a:pPr lvl="0"/>
            <a:fld id="{B7995EDB-9EB2-4DC8-BF95-3CA46E37C5F1}" type="slidenum">
              <a:t>‹#›</a:t>
            </a:fld>
            <a:endParaRPr lang="cs-CZ"/>
          </a:p>
        </p:txBody>
      </p:sp>
      <p:sp>
        <p:nvSpPr>
          <p:cNvPr id="8" name="TextBox 19">
            <a:extLst>
              <a:ext uri="{FF2B5EF4-FFF2-40B4-BE49-F238E27FC236}">
                <a16:creationId xmlns:a16="http://schemas.microsoft.com/office/drawing/2014/main" id="{02470232-005F-4A1C-81A3-6B5FC468D259}"/>
              </a:ext>
            </a:extLst>
          </p:cNvPr>
          <p:cNvSpPr txBox="1"/>
          <p:nvPr/>
        </p:nvSpPr>
        <p:spPr>
          <a:xfrm>
            <a:off x="406405" y="592785"/>
            <a:ext cx="457202" cy="438583"/>
          </a:xfrm>
          <a:prstGeom prst="rect">
            <a:avLst/>
          </a:prstGeom>
          <a:noFill/>
          <a:ln cap="rnd">
            <a:noFill/>
          </a:ln>
        </p:spPr>
        <p:txBody>
          <a:bodyPr vert="horz" wrap="square" lIns="68580" tIns="34290" rIns="68580" bIns="34290" anchor="ctr" anchorCtr="0" compatLnSpc="1">
            <a:noAutofit/>
          </a:bodyPr>
          <a:lstStyle/>
          <a:p>
            <a:pPr marL="0" marR="0" lvl="0" indent="0" algn="l" defTabSz="3429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0" b="0" i="0" u="none" strike="noStrike" kern="1200" cap="none" spc="0" baseline="0">
                <a:solidFill>
                  <a:srgbClr val="C0E474"/>
                </a:solidFill>
                <a:uFillTx/>
                <a:latin typeface="Arial"/>
              </a:rPr>
              <a:t>“</a:t>
            </a:r>
          </a:p>
        </p:txBody>
      </p:sp>
      <p:sp>
        <p:nvSpPr>
          <p:cNvPr id="9" name="TextBox 21">
            <a:extLst>
              <a:ext uri="{FF2B5EF4-FFF2-40B4-BE49-F238E27FC236}">
                <a16:creationId xmlns:a16="http://schemas.microsoft.com/office/drawing/2014/main" id="{CB8BCAAE-6245-4B65-BB94-AE67C7297CAD}"/>
              </a:ext>
            </a:extLst>
          </p:cNvPr>
          <p:cNvSpPr txBox="1"/>
          <p:nvPr/>
        </p:nvSpPr>
        <p:spPr>
          <a:xfrm>
            <a:off x="6669762" y="2164920"/>
            <a:ext cx="457202" cy="438583"/>
          </a:xfrm>
          <a:prstGeom prst="rect">
            <a:avLst/>
          </a:prstGeom>
          <a:noFill/>
          <a:ln cap="rnd">
            <a:noFill/>
          </a:ln>
        </p:spPr>
        <p:txBody>
          <a:bodyPr vert="horz" wrap="square" lIns="68580" tIns="34290" rIns="68580" bIns="34290" anchor="ctr" anchorCtr="0" compatLnSpc="1">
            <a:noAutofit/>
          </a:bodyPr>
          <a:lstStyle/>
          <a:p>
            <a:pPr marL="0" marR="0" lvl="0" indent="0" algn="l" defTabSz="3429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0" b="0" i="0" u="none" strike="noStrike" kern="1200" cap="none" spc="0" baseline="0">
                <a:solidFill>
                  <a:srgbClr val="C0E474"/>
                </a:solidFill>
                <a:uFillTx/>
                <a:latin typeface="Arial"/>
              </a:rPr>
              <a:t>”</a:t>
            </a:r>
            <a:endParaRPr lang="en-US" sz="1350" b="0" i="0" u="none" strike="noStrike" kern="1200" cap="none" spc="0" baseline="0">
              <a:solidFill>
                <a:srgbClr val="C0E474"/>
              </a:solidFill>
              <a:uFillTx/>
              <a:latin typeface="Arial"/>
            </a:endParaRPr>
          </a:p>
        </p:txBody>
      </p:sp>
    </p:spTree>
    <p:extLst>
      <p:ext uri="{BB962C8B-B14F-4D97-AF65-F5344CB8AC3E}">
        <p14:creationId xmlns:p14="http://schemas.microsoft.com/office/powerpoint/2010/main" val="23540118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0F6E6-D84F-4F89-8500-51809F8CD4FD}"/>
              </a:ext>
            </a:extLst>
          </p:cNvPr>
          <p:cNvSpPr txBox="1">
            <a:spLocks noGrp="1"/>
          </p:cNvSpPr>
          <p:nvPr>
            <p:ph type="title"/>
          </p:nvPr>
        </p:nvSpPr>
        <p:spPr>
          <a:xfrm>
            <a:off x="508000" y="1448993"/>
            <a:ext cx="6447500" cy="1946595"/>
          </a:xfrm>
        </p:spPr>
        <p:txBody>
          <a:bodyPr anchor="b"/>
          <a:lstStyle>
            <a:lvl1pPr>
              <a:defRPr sz="3300"/>
            </a:lvl1pPr>
          </a:lstStyle>
          <a:p>
            <a:pPr lvl="0"/>
            <a:r>
              <a:rPr lang="cs-CZ"/>
              <a:t>Kliknutím lze upravit styl.</a:t>
            </a:r>
            <a:endParaRPr lang="en-US"/>
          </a:p>
        </p:txBody>
      </p:sp>
      <p:sp>
        <p:nvSpPr>
          <p:cNvPr id="3" name="Text Placeholder 2">
            <a:extLst>
              <a:ext uri="{FF2B5EF4-FFF2-40B4-BE49-F238E27FC236}">
                <a16:creationId xmlns:a16="http://schemas.microsoft.com/office/drawing/2014/main" id="{F34D1DA3-6E1D-4F05-96FA-C5A2170A7197}"/>
              </a:ext>
            </a:extLst>
          </p:cNvPr>
          <p:cNvSpPr txBox="1">
            <a:spLocks noGrp="1"/>
          </p:cNvSpPr>
          <p:nvPr>
            <p:ph type="body" idx="4294967295"/>
          </p:nvPr>
        </p:nvSpPr>
        <p:spPr>
          <a:xfrm>
            <a:off x="508000" y="3395588"/>
            <a:ext cx="6447500" cy="1135438"/>
          </a:xfrm>
        </p:spPr>
        <p:txBody>
          <a:bodyPr/>
          <a:lstStyle>
            <a:lvl1pPr marL="0" indent="0">
              <a:buNone/>
              <a:defRPr/>
            </a:lvl1pPr>
          </a:lstStyle>
          <a:p>
            <a:pPr lvl="0"/>
            <a:r>
              <a:rPr lang="cs-CZ"/>
              <a:t>Po kliknutí můžete upravovat styly textu v předloze.</a:t>
            </a:r>
          </a:p>
        </p:txBody>
      </p:sp>
      <p:sp>
        <p:nvSpPr>
          <p:cNvPr id="4" name="Date Placeholder 3">
            <a:extLst>
              <a:ext uri="{FF2B5EF4-FFF2-40B4-BE49-F238E27FC236}">
                <a16:creationId xmlns:a16="http://schemas.microsoft.com/office/drawing/2014/main" id="{60604909-8FFF-44D7-B2E0-5E368FCAA27B}"/>
              </a:ext>
            </a:extLst>
          </p:cNvPr>
          <p:cNvSpPr txBox="1">
            <a:spLocks noGrp="1"/>
          </p:cNvSpPr>
          <p:nvPr>
            <p:ph type="dt" sz="half" idx="7"/>
          </p:nvPr>
        </p:nvSpPr>
        <p:spPr/>
        <p:txBody>
          <a:bodyPr/>
          <a:lstStyle>
            <a:lvl1pPr>
              <a:defRPr/>
            </a:lvl1pPr>
          </a:lstStyle>
          <a:p>
            <a:pPr lvl="0"/>
            <a:fld id="{2FB2A451-E744-4D74-8CCC-A79D2CBE7272}" type="datetime1">
              <a:rPr lang="cs-CZ"/>
              <a:pPr lvl="0"/>
              <a:t>17.12.2024</a:t>
            </a:fld>
            <a:endParaRPr lang="cs-CZ"/>
          </a:p>
        </p:txBody>
      </p:sp>
      <p:sp>
        <p:nvSpPr>
          <p:cNvPr id="5" name="Footer Placeholder 4">
            <a:extLst>
              <a:ext uri="{FF2B5EF4-FFF2-40B4-BE49-F238E27FC236}">
                <a16:creationId xmlns:a16="http://schemas.microsoft.com/office/drawing/2014/main" id="{66512711-1744-4102-833B-0CAC4ACF9952}"/>
              </a:ext>
            </a:extLst>
          </p:cNvPr>
          <p:cNvSpPr txBox="1">
            <a:spLocks noGrp="1"/>
          </p:cNvSpPr>
          <p:nvPr>
            <p:ph type="ftr" sz="quarter" idx="9"/>
          </p:nvPr>
        </p:nvSpPr>
        <p:spPr/>
        <p:txBody>
          <a:bodyPr/>
          <a:lstStyle>
            <a:lvl1pPr>
              <a:defRPr/>
            </a:lvl1pPr>
          </a:lstStyle>
          <a:p>
            <a:pPr lvl="0"/>
            <a:endParaRPr lang="cs-CZ"/>
          </a:p>
        </p:txBody>
      </p:sp>
      <p:sp>
        <p:nvSpPr>
          <p:cNvPr id="6" name="Slide Number Placeholder 5">
            <a:extLst>
              <a:ext uri="{FF2B5EF4-FFF2-40B4-BE49-F238E27FC236}">
                <a16:creationId xmlns:a16="http://schemas.microsoft.com/office/drawing/2014/main" id="{7864D7AA-2DF9-4B7E-A544-95B83F50C5ED}"/>
              </a:ext>
            </a:extLst>
          </p:cNvPr>
          <p:cNvSpPr txBox="1">
            <a:spLocks noGrp="1"/>
          </p:cNvSpPr>
          <p:nvPr>
            <p:ph type="sldNum" sz="quarter" idx="8"/>
          </p:nvPr>
        </p:nvSpPr>
        <p:spPr/>
        <p:txBody>
          <a:bodyPr/>
          <a:lstStyle>
            <a:lvl1pPr>
              <a:defRPr/>
            </a:lvl1pPr>
          </a:lstStyle>
          <a:p>
            <a:pPr lvl="0"/>
            <a:fld id="{1EE62B6D-BA46-4562-B6E0-1BF7BBDF50CD}" type="slidenum">
              <a:t>‹#›</a:t>
            </a:fld>
            <a:endParaRPr lang="cs-CZ"/>
          </a:p>
        </p:txBody>
      </p:sp>
    </p:spTree>
    <p:extLst>
      <p:ext uri="{BB962C8B-B14F-4D97-AF65-F5344CB8AC3E}">
        <p14:creationId xmlns:p14="http://schemas.microsoft.com/office/powerpoint/2010/main" val="18642042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4A99C-1A9A-4A0C-90C0-CEA31C0D3AFF}"/>
              </a:ext>
            </a:extLst>
          </p:cNvPr>
          <p:cNvSpPr txBox="1">
            <a:spLocks noGrp="1"/>
          </p:cNvSpPr>
          <p:nvPr>
            <p:ph type="title"/>
          </p:nvPr>
        </p:nvSpPr>
        <p:spPr>
          <a:xfrm>
            <a:off x="698501" y="457202"/>
            <a:ext cx="6070598" cy="2266953"/>
          </a:xfrm>
        </p:spPr>
        <p:txBody>
          <a:bodyPr anchor="ctr"/>
          <a:lstStyle>
            <a:lvl1pPr>
              <a:defRPr sz="3300"/>
            </a:lvl1pPr>
          </a:lstStyle>
          <a:p>
            <a:pPr lvl="0"/>
            <a:r>
              <a:rPr lang="cs-CZ"/>
              <a:t>Kliknutím lze upravit styl.</a:t>
            </a:r>
            <a:endParaRPr lang="en-US"/>
          </a:p>
        </p:txBody>
      </p:sp>
      <p:sp>
        <p:nvSpPr>
          <p:cNvPr id="3" name="Text Placeholder 9">
            <a:extLst>
              <a:ext uri="{FF2B5EF4-FFF2-40B4-BE49-F238E27FC236}">
                <a16:creationId xmlns:a16="http://schemas.microsoft.com/office/drawing/2014/main" id="{024F7FBF-DFA0-4997-8CA7-C99E529F82AE}"/>
              </a:ext>
            </a:extLst>
          </p:cNvPr>
          <p:cNvSpPr txBox="1">
            <a:spLocks noGrp="1"/>
          </p:cNvSpPr>
          <p:nvPr>
            <p:ph type="body" idx="4294967295"/>
          </p:nvPr>
        </p:nvSpPr>
        <p:spPr>
          <a:xfrm>
            <a:off x="508000" y="3009901"/>
            <a:ext cx="6447500" cy="385687"/>
          </a:xfrm>
        </p:spPr>
        <p:txBody>
          <a:bodyPr anchor="b">
            <a:noAutofit/>
          </a:bodyPr>
          <a:lstStyle>
            <a:lvl1pPr marL="0" indent="0">
              <a:buNone/>
              <a:defRPr sz="1800"/>
            </a:lvl1pPr>
          </a:lstStyle>
          <a:p>
            <a:pPr lvl="0"/>
            <a:r>
              <a:rPr lang="cs-CZ"/>
              <a:t>Po kliknutí můžete upravovat styly textu v předloze.</a:t>
            </a:r>
          </a:p>
        </p:txBody>
      </p:sp>
      <p:sp>
        <p:nvSpPr>
          <p:cNvPr id="4" name="Text Placeholder 2">
            <a:extLst>
              <a:ext uri="{FF2B5EF4-FFF2-40B4-BE49-F238E27FC236}">
                <a16:creationId xmlns:a16="http://schemas.microsoft.com/office/drawing/2014/main" id="{C7F1ED10-0A7A-43C7-8EBB-08110B3CC819}"/>
              </a:ext>
            </a:extLst>
          </p:cNvPr>
          <p:cNvSpPr txBox="1">
            <a:spLocks noGrp="1"/>
          </p:cNvSpPr>
          <p:nvPr>
            <p:ph type="body" idx="4294967295"/>
          </p:nvPr>
        </p:nvSpPr>
        <p:spPr>
          <a:xfrm>
            <a:off x="508000" y="3395588"/>
            <a:ext cx="6447500" cy="1135438"/>
          </a:xfrm>
        </p:spPr>
        <p:txBody>
          <a:bodyPr/>
          <a:lstStyle>
            <a:lvl1pPr marL="0" indent="0">
              <a:buNone/>
              <a:defRPr>
                <a:solidFill>
                  <a:srgbClr val="7F7F7F"/>
                </a:solidFill>
              </a:defRPr>
            </a:lvl1pPr>
          </a:lstStyle>
          <a:p>
            <a:pPr lvl="0"/>
            <a:r>
              <a:rPr lang="cs-CZ"/>
              <a:t>Po kliknutí můžete upravovat styly textu v předloze.</a:t>
            </a:r>
          </a:p>
        </p:txBody>
      </p:sp>
      <p:sp>
        <p:nvSpPr>
          <p:cNvPr id="5" name="Date Placeholder 3">
            <a:extLst>
              <a:ext uri="{FF2B5EF4-FFF2-40B4-BE49-F238E27FC236}">
                <a16:creationId xmlns:a16="http://schemas.microsoft.com/office/drawing/2014/main" id="{5E885B69-8EB1-4734-9921-AC8DDDA664D3}"/>
              </a:ext>
            </a:extLst>
          </p:cNvPr>
          <p:cNvSpPr txBox="1">
            <a:spLocks noGrp="1"/>
          </p:cNvSpPr>
          <p:nvPr>
            <p:ph type="dt" sz="half" idx="7"/>
          </p:nvPr>
        </p:nvSpPr>
        <p:spPr/>
        <p:txBody>
          <a:bodyPr/>
          <a:lstStyle>
            <a:lvl1pPr>
              <a:defRPr/>
            </a:lvl1pPr>
          </a:lstStyle>
          <a:p>
            <a:pPr lvl="0"/>
            <a:fld id="{5B914BDF-087B-48F8-BB09-D5A6EF4D7C49}" type="datetime1">
              <a:rPr lang="cs-CZ"/>
              <a:pPr lvl="0"/>
              <a:t>17.12.2024</a:t>
            </a:fld>
            <a:endParaRPr lang="cs-CZ"/>
          </a:p>
        </p:txBody>
      </p:sp>
      <p:sp>
        <p:nvSpPr>
          <p:cNvPr id="6" name="Footer Placeholder 4">
            <a:extLst>
              <a:ext uri="{FF2B5EF4-FFF2-40B4-BE49-F238E27FC236}">
                <a16:creationId xmlns:a16="http://schemas.microsoft.com/office/drawing/2014/main" id="{9445A46C-B405-455B-A82E-9689E6209154}"/>
              </a:ext>
            </a:extLst>
          </p:cNvPr>
          <p:cNvSpPr txBox="1">
            <a:spLocks noGrp="1"/>
          </p:cNvSpPr>
          <p:nvPr>
            <p:ph type="ftr" sz="quarter" idx="9"/>
          </p:nvPr>
        </p:nvSpPr>
        <p:spPr/>
        <p:txBody>
          <a:bodyPr/>
          <a:lstStyle>
            <a:lvl1pPr>
              <a:defRPr/>
            </a:lvl1pPr>
          </a:lstStyle>
          <a:p>
            <a:pPr lvl="0"/>
            <a:endParaRPr lang="cs-CZ"/>
          </a:p>
        </p:txBody>
      </p:sp>
      <p:sp>
        <p:nvSpPr>
          <p:cNvPr id="7" name="Slide Number Placeholder 5">
            <a:extLst>
              <a:ext uri="{FF2B5EF4-FFF2-40B4-BE49-F238E27FC236}">
                <a16:creationId xmlns:a16="http://schemas.microsoft.com/office/drawing/2014/main" id="{01CF6CA3-A886-48B0-8695-5DEAE5A72EBB}"/>
              </a:ext>
            </a:extLst>
          </p:cNvPr>
          <p:cNvSpPr txBox="1">
            <a:spLocks noGrp="1"/>
          </p:cNvSpPr>
          <p:nvPr>
            <p:ph type="sldNum" sz="quarter" idx="8"/>
          </p:nvPr>
        </p:nvSpPr>
        <p:spPr/>
        <p:txBody>
          <a:bodyPr/>
          <a:lstStyle>
            <a:lvl1pPr>
              <a:defRPr/>
            </a:lvl1pPr>
          </a:lstStyle>
          <a:p>
            <a:pPr lvl="0"/>
            <a:fld id="{9383C27C-A54C-40F0-8BEA-2F38FDDFBCAD}" type="slidenum">
              <a:t>‹#›</a:t>
            </a:fld>
            <a:endParaRPr lang="cs-CZ"/>
          </a:p>
        </p:txBody>
      </p:sp>
      <p:sp>
        <p:nvSpPr>
          <p:cNvPr id="8" name="TextBox 23">
            <a:extLst>
              <a:ext uri="{FF2B5EF4-FFF2-40B4-BE49-F238E27FC236}">
                <a16:creationId xmlns:a16="http://schemas.microsoft.com/office/drawing/2014/main" id="{EA5E93AE-28D1-49EE-961D-F4B736E91C5C}"/>
              </a:ext>
            </a:extLst>
          </p:cNvPr>
          <p:cNvSpPr txBox="1"/>
          <p:nvPr/>
        </p:nvSpPr>
        <p:spPr>
          <a:xfrm>
            <a:off x="406405" y="592785"/>
            <a:ext cx="457202" cy="438583"/>
          </a:xfrm>
          <a:prstGeom prst="rect">
            <a:avLst/>
          </a:prstGeom>
          <a:noFill/>
          <a:ln cap="rnd">
            <a:noFill/>
          </a:ln>
        </p:spPr>
        <p:txBody>
          <a:bodyPr vert="horz" wrap="square" lIns="68580" tIns="34290" rIns="68580" bIns="34290" anchor="ctr" anchorCtr="0" compatLnSpc="1">
            <a:noAutofit/>
          </a:bodyPr>
          <a:lstStyle/>
          <a:p>
            <a:pPr marL="0" marR="0" lvl="0" indent="0" algn="l" defTabSz="3429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0" b="0" i="0" u="none" strike="noStrike" kern="1200" cap="none" spc="0" baseline="0">
                <a:solidFill>
                  <a:srgbClr val="C0E474"/>
                </a:solidFill>
                <a:uFillTx/>
                <a:latin typeface="Arial"/>
              </a:rPr>
              <a:t>“</a:t>
            </a:r>
          </a:p>
        </p:txBody>
      </p:sp>
      <p:sp>
        <p:nvSpPr>
          <p:cNvPr id="9" name="TextBox 24">
            <a:extLst>
              <a:ext uri="{FF2B5EF4-FFF2-40B4-BE49-F238E27FC236}">
                <a16:creationId xmlns:a16="http://schemas.microsoft.com/office/drawing/2014/main" id="{D203E186-1C11-4D40-82F5-86B6F747E073}"/>
              </a:ext>
            </a:extLst>
          </p:cNvPr>
          <p:cNvSpPr txBox="1"/>
          <p:nvPr/>
        </p:nvSpPr>
        <p:spPr>
          <a:xfrm>
            <a:off x="6669762" y="2164920"/>
            <a:ext cx="457202" cy="438583"/>
          </a:xfrm>
          <a:prstGeom prst="rect">
            <a:avLst/>
          </a:prstGeom>
          <a:noFill/>
          <a:ln cap="rnd">
            <a:noFill/>
          </a:ln>
        </p:spPr>
        <p:txBody>
          <a:bodyPr vert="horz" wrap="square" lIns="68580" tIns="34290" rIns="68580" bIns="34290" anchor="ctr" anchorCtr="0" compatLnSpc="1">
            <a:noAutofit/>
          </a:bodyPr>
          <a:lstStyle/>
          <a:p>
            <a:pPr marL="0" marR="0" lvl="0" indent="0" algn="l" defTabSz="3429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0" b="0" i="0" u="none" strike="noStrike" kern="1200" cap="none" spc="0" baseline="0">
                <a:solidFill>
                  <a:srgbClr val="C0E474"/>
                </a:solidFill>
                <a:uFillTx/>
                <a:latin typeface="Arial"/>
              </a:rPr>
              <a:t>”</a:t>
            </a:r>
          </a:p>
        </p:txBody>
      </p:sp>
    </p:spTree>
    <p:extLst>
      <p:ext uri="{BB962C8B-B14F-4D97-AF65-F5344CB8AC3E}">
        <p14:creationId xmlns:p14="http://schemas.microsoft.com/office/powerpoint/2010/main" val="383021569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D21A-6764-477B-B4C8-F7FB60B53653}"/>
              </a:ext>
            </a:extLst>
          </p:cNvPr>
          <p:cNvSpPr txBox="1">
            <a:spLocks noGrp="1"/>
          </p:cNvSpPr>
          <p:nvPr>
            <p:ph type="title"/>
          </p:nvPr>
        </p:nvSpPr>
        <p:spPr>
          <a:xfrm>
            <a:off x="514350" y="457202"/>
            <a:ext cx="6441150" cy="2266953"/>
          </a:xfrm>
        </p:spPr>
        <p:txBody>
          <a:bodyPr anchor="ctr"/>
          <a:lstStyle>
            <a:lvl1pPr>
              <a:defRPr sz="3300"/>
            </a:lvl1pPr>
          </a:lstStyle>
          <a:p>
            <a:pPr lvl="0"/>
            <a:r>
              <a:rPr lang="cs-CZ"/>
              <a:t>Kliknutím lze upravit styl.</a:t>
            </a:r>
            <a:endParaRPr lang="en-US"/>
          </a:p>
        </p:txBody>
      </p:sp>
      <p:sp>
        <p:nvSpPr>
          <p:cNvPr id="3" name="Text Placeholder 9">
            <a:extLst>
              <a:ext uri="{FF2B5EF4-FFF2-40B4-BE49-F238E27FC236}">
                <a16:creationId xmlns:a16="http://schemas.microsoft.com/office/drawing/2014/main" id="{4AD2512A-AF0F-45AE-978F-1BF4D8627EF5}"/>
              </a:ext>
            </a:extLst>
          </p:cNvPr>
          <p:cNvSpPr txBox="1">
            <a:spLocks noGrp="1"/>
          </p:cNvSpPr>
          <p:nvPr>
            <p:ph type="body" idx="4294967295"/>
          </p:nvPr>
        </p:nvSpPr>
        <p:spPr>
          <a:xfrm>
            <a:off x="508000" y="3009901"/>
            <a:ext cx="6447500" cy="385687"/>
          </a:xfrm>
        </p:spPr>
        <p:txBody>
          <a:bodyPr anchor="b">
            <a:noAutofit/>
          </a:bodyPr>
          <a:lstStyle>
            <a:lvl1pPr marL="0" indent="0">
              <a:buNone/>
              <a:defRPr sz="1800">
                <a:solidFill>
                  <a:srgbClr val="90C226"/>
                </a:solidFill>
              </a:defRPr>
            </a:lvl1pPr>
          </a:lstStyle>
          <a:p>
            <a:pPr lvl="0"/>
            <a:r>
              <a:rPr lang="cs-CZ"/>
              <a:t>Po kliknutí můžete upravovat styly textu v předloze.</a:t>
            </a:r>
          </a:p>
        </p:txBody>
      </p:sp>
      <p:sp>
        <p:nvSpPr>
          <p:cNvPr id="4" name="Text Placeholder 2">
            <a:extLst>
              <a:ext uri="{FF2B5EF4-FFF2-40B4-BE49-F238E27FC236}">
                <a16:creationId xmlns:a16="http://schemas.microsoft.com/office/drawing/2014/main" id="{69BB06E0-EB44-4EC7-99A1-3EEB2DCF0335}"/>
              </a:ext>
            </a:extLst>
          </p:cNvPr>
          <p:cNvSpPr txBox="1">
            <a:spLocks noGrp="1"/>
          </p:cNvSpPr>
          <p:nvPr>
            <p:ph type="body" idx="4294967295"/>
          </p:nvPr>
        </p:nvSpPr>
        <p:spPr>
          <a:xfrm>
            <a:off x="508000" y="3395588"/>
            <a:ext cx="6447500" cy="1135438"/>
          </a:xfrm>
        </p:spPr>
        <p:txBody>
          <a:bodyPr/>
          <a:lstStyle>
            <a:lvl1pPr marL="0" indent="0">
              <a:buNone/>
              <a:defRPr>
                <a:solidFill>
                  <a:srgbClr val="7F7F7F"/>
                </a:solidFill>
              </a:defRPr>
            </a:lvl1pPr>
          </a:lstStyle>
          <a:p>
            <a:pPr lvl="0"/>
            <a:r>
              <a:rPr lang="cs-CZ"/>
              <a:t>Po kliknutí můžete upravovat styly textu v předloze.</a:t>
            </a:r>
          </a:p>
        </p:txBody>
      </p:sp>
      <p:sp>
        <p:nvSpPr>
          <p:cNvPr id="5" name="Date Placeholder 3">
            <a:extLst>
              <a:ext uri="{FF2B5EF4-FFF2-40B4-BE49-F238E27FC236}">
                <a16:creationId xmlns:a16="http://schemas.microsoft.com/office/drawing/2014/main" id="{32EC61A2-0E4E-452D-91F6-8459216CEDC3}"/>
              </a:ext>
            </a:extLst>
          </p:cNvPr>
          <p:cNvSpPr txBox="1">
            <a:spLocks noGrp="1"/>
          </p:cNvSpPr>
          <p:nvPr>
            <p:ph type="dt" sz="half" idx="7"/>
          </p:nvPr>
        </p:nvSpPr>
        <p:spPr/>
        <p:txBody>
          <a:bodyPr/>
          <a:lstStyle>
            <a:lvl1pPr>
              <a:defRPr/>
            </a:lvl1pPr>
          </a:lstStyle>
          <a:p>
            <a:pPr lvl="0"/>
            <a:fld id="{A082781E-AB48-4B59-8865-02EEE94BEBAF}" type="datetime1">
              <a:rPr lang="cs-CZ"/>
              <a:pPr lvl="0"/>
              <a:t>17.12.2024</a:t>
            </a:fld>
            <a:endParaRPr lang="cs-CZ"/>
          </a:p>
        </p:txBody>
      </p:sp>
      <p:sp>
        <p:nvSpPr>
          <p:cNvPr id="6" name="Footer Placeholder 4">
            <a:extLst>
              <a:ext uri="{FF2B5EF4-FFF2-40B4-BE49-F238E27FC236}">
                <a16:creationId xmlns:a16="http://schemas.microsoft.com/office/drawing/2014/main" id="{4DD6D9F0-FD7E-4C0A-A09F-39A8D7FA2E35}"/>
              </a:ext>
            </a:extLst>
          </p:cNvPr>
          <p:cNvSpPr txBox="1">
            <a:spLocks noGrp="1"/>
          </p:cNvSpPr>
          <p:nvPr>
            <p:ph type="ftr" sz="quarter" idx="9"/>
          </p:nvPr>
        </p:nvSpPr>
        <p:spPr/>
        <p:txBody>
          <a:bodyPr/>
          <a:lstStyle>
            <a:lvl1pPr>
              <a:defRPr/>
            </a:lvl1pPr>
          </a:lstStyle>
          <a:p>
            <a:pPr lvl="0"/>
            <a:endParaRPr lang="cs-CZ"/>
          </a:p>
        </p:txBody>
      </p:sp>
      <p:sp>
        <p:nvSpPr>
          <p:cNvPr id="7" name="Slide Number Placeholder 5">
            <a:extLst>
              <a:ext uri="{FF2B5EF4-FFF2-40B4-BE49-F238E27FC236}">
                <a16:creationId xmlns:a16="http://schemas.microsoft.com/office/drawing/2014/main" id="{E77C08D7-4859-4A90-9991-5371EB67F408}"/>
              </a:ext>
            </a:extLst>
          </p:cNvPr>
          <p:cNvSpPr txBox="1">
            <a:spLocks noGrp="1"/>
          </p:cNvSpPr>
          <p:nvPr>
            <p:ph type="sldNum" sz="quarter" idx="8"/>
          </p:nvPr>
        </p:nvSpPr>
        <p:spPr/>
        <p:txBody>
          <a:bodyPr/>
          <a:lstStyle>
            <a:lvl1pPr>
              <a:defRPr/>
            </a:lvl1pPr>
          </a:lstStyle>
          <a:p>
            <a:pPr lvl="0"/>
            <a:fld id="{A14E3501-D299-4965-9124-BF5DDA47B1E4}" type="slidenum">
              <a:t>‹#›</a:t>
            </a:fld>
            <a:endParaRPr lang="cs-CZ"/>
          </a:p>
        </p:txBody>
      </p:sp>
    </p:spTree>
    <p:extLst>
      <p:ext uri="{BB962C8B-B14F-4D97-AF65-F5344CB8AC3E}">
        <p14:creationId xmlns:p14="http://schemas.microsoft.com/office/powerpoint/2010/main" val="14803224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0F1F4-7A9E-406F-A89C-465D053AF6F7}"/>
              </a:ext>
            </a:extLst>
          </p:cNvPr>
          <p:cNvSpPr txBox="1">
            <a:spLocks noGrp="1"/>
          </p:cNvSpPr>
          <p:nvPr>
            <p:ph type="title"/>
          </p:nvPr>
        </p:nvSpPr>
        <p:spPr/>
        <p:txBody>
          <a:bodyPr/>
          <a:lstStyle>
            <a:lvl1pPr>
              <a:defRPr/>
            </a:lvl1pPr>
          </a:lstStyle>
          <a:p>
            <a:pPr lvl="0"/>
            <a:r>
              <a:rPr lang="cs-CZ"/>
              <a:t>Kliknutím lze upravit styl.</a:t>
            </a:r>
            <a:endParaRPr lang="en-US"/>
          </a:p>
        </p:txBody>
      </p:sp>
      <p:sp>
        <p:nvSpPr>
          <p:cNvPr id="3" name="Vertical Text Placeholder 2">
            <a:extLst>
              <a:ext uri="{FF2B5EF4-FFF2-40B4-BE49-F238E27FC236}">
                <a16:creationId xmlns:a16="http://schemas.microsoft.com/office/drawing/2014/main" id="{4BEB9C53-4E15-4DD7-A97D-73B0867DBAA0}"/>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a:extLst>
              <a:ext uri="{FF2B5EF4-FFF2-40B4-BE49-F238E27FC236}">
                <a16:creationId xmlns:a16="http://schemas.microsoft.com/office/drawing/2014/main" id="{4E65FCBD-6B38-4347-9955-262794A4C821}"/>
              </a:ext>
            </a:extLst>
          </p:cNvPr>
          <p:cNvSpPr txBox="1">
            <a:spLocks noGrp="1"/>
          </p:cNvSpPr>
          <p:nvPr>
            <p:ph type="dt" sz="half" idx="7"/>
          </p:nvPr>
        </p:nvSpPr>
        <p:spPr/>
        <p:txBody>
          <a:bodyPr/>
          <a:lstStyle>
            <a:lvl1pPr>
              <a:defRPr/>
            </a:lvl1pPr>
          </a:lstStyle>
          <a:p>
            <a:pPr lvl="0"/>
            <a:fld id="{AFC9FE9C-7B91-4D42-8BDB-428997DD0807}" type="datetime1">
              <a:rPr lang="cs-CZ"/>
              <a:pPr lvl="0"/>
              <a:t>17.12.2024</a:t>
            </a:fld>
            <a:endParaRPr lang="cs-CZ"/>
          </a:p>
        </p:txBody>
      </p:sp>
      <p:sp>
        <p:nvSpPr>
          <p:cNvPr id="5" name="Footer Placeholder 4">
            <a:extLst>
              <a:ext uri="{FF2B5EF4-FFF2-40B4-BE49-F238E27FC236}">
                <a16:creationId xmlns:a16="http://schemas.microsoft.com/office/drawing/2014/main" id="{CDBE091A-C242-4E58-84E7-806D2839EA2D}"/>
              </a:ext>
            </a:extLst>
          </p:cNvPr>
          <p:cNvSpPr txBox="1">
            <a:spLocks noGrp="1"/>
          </p:cNvSpPr>
          <p:nvPr>
            <p:ph type="ftr" sz="quarter" idx="9"/>
          </p:nvPr>
        </p:nvSpPr>
        <p:spPr/>
        <p:txBody>
          <a:bodyPr/>
          <a:lstStyle>
            <a:lvl1pPr>
              <a:defRPr/>
            </a:lvl1pPr>
          </a:lstStyle>
          <a:p>
            <a:pPr lvl="0"/>
            <a:endParaRPr lang="cs-CZ"/>
          </a:p>
        </p:txBody>
      </p:sp>
      <p:sp>
        <p:nvSpPr>
          <p:cNvPr id="6" name="Slide Number Placeholder 5">
            <a:extLst>
              <a:ext uri="{FF2B5EF4-FFF2-40B4-BE49-F238E27FC236}">
                <a16:creationId xmlns:a16="http://schemas.microsoft.com/office/drawing/2014/main" id="{32A8B02E-F6EF-4782-B001-CDCECD3E2940}"/>
              </a:ext>
            </a:extLst>
          </p:cNvPr>
          <p:cNvSpPr txBox="1">
            <a:spLocks noGrp="1"/>
          </p:cNvSpPr>
          <p:nvPr>
            <p:ph type="sldNum" sz="quarter" idx="8"/>
          </p:nvPr>
        </p:nvSpPr>
        <p:spPr/>
        <p:txBody>
          <a:bodyPr/>
          <a:lstStyle>
            <a:lvl1pPr>
              <a:defRPr/>
            </a:lvl1pPr>
          </a:lstStyle>
          <a:p>
            <a:pPr lvl="0"/>
            <a:fld id="{0E3339CF-A417-4606-9379-140C1DF21A64}" type="slidenum">
              <a:t>‹#›</a:t>
            </a:fld>
            <a:endParaRPr lang="cs-CZ"/>
          </a:p>
        </p:txBody>
      </p:sp>
    </p:spTree>
    <p:extLst>
      <p:ext uri="{BB962C8B-B14F-4D97-AF65-F5344CB8AC3E}">
        <p14:creationId xmlns:p14="http://schemas.microsoft.com/office/powerpoint/2010/main" val="21116663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DF9007-13E7-4EC3-8279-BA023048CB05}"/>
              </a:ext>
            </a:extLst>
          </p:cNvPr>
          <p:cNvSpPr txBox="1">
            <a:spLocks noGrp="1"/>
          </p:cNvSpPr>
          <p:nvPr>
            <p:ph type="title" orient="vert"/>
          </p:nvPr>
        </p:nvSpPr>
        <p:spPr>
          <a:xfrm>
            <a:off x="5975753" y="457202"/>
            <a:ext cx="978554" cy="3938591"/>
          </a:xfrm>
        </p:spPr>
        <p:txBody>
          <a:bodyPr vert="eaVert" anchor="ctr"/>
          <a:lstStyle>
            <a:lvl1pPr>
              <a:defRPr/>
            </a:lvl1pPr>
          </a:lstStyle>
          <a:p>
            <a:pPr lvl="0"/>
            <a:r>
              <a:rPr lang="cs-CZ"/>
              <a:t>Kliknutím lze upravit styl.</a:t>
            </a:r>
            <a:endParaRPr lang="en-US"/>
          </a:p>
        </p:txBody>
      </p:sp>
      <p:sp>
        <p:nvSpPr>
          <p:cNvPr id="3" name="Vertical Text Placeholder 2">
            <a:extLst>
              <a:ext uri="{FF2B5EF4-FFF2-40B4-BE49-F238E27FC236}">
                <a16:creationId xmlns:a16="http://schemas.microsoft.com/office/drawing/2014/main" id="{788B92D9-7729-45DE-9CE3-C332B553CF08}"/>
              </a:ext>
            </a:extLst>
          </p:cNvPr>
          <p:cNvSpPr txBox="1">
            <a:spLocks noGrp="1"/>
          </p:cNvSpPr>
          <p:nvPr>
            <p:ph type="body" orient="vert" idx="1"/>
          </p:nvPr>
        </p:nvSpPr>
        <p:spPr>
          <a:xfrm>
            <a:off x="507999" y="457202"/>
            <a:ext cx="5295110" cy="3938591"/>
          </a:xfrm>
        </p:spPr>
        <p:txBody>
          <a:bodyPr vert="eaVert"/>
          <a:lstStyle>
            <a:lvl1pPr>
              <a:defRPr/>
            </a:lvl1pPr>
            <a:lvl2pPr>
              <a:defRPr/>
            </a:lvl2pPr>
            <a:lvl3pPr>
              <a:defRPr/>
            </a:lvl3pPr>
            <a:lvl4pPr>
              <a:defRPr/>
            </a:lvl4pPr>
            <a:lvl5pP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a:extLst>
              <a:ext uri="{FF2B5EF4-FFF2-40B4-BE49-F238E27FC236}">
                <a16:creationId xmlns:a16="http://schemas.microsoft.com/office/drawing/2014/main" id="{406D16F4-AE96-4AFA-96C2-A4E38CC27F20}"/>
              </a:ext>
            </a:extLst>
          </p:cNvPr>
          <p:cNvSpPr txBox="1">
            <a:spLocks noGrp="1"/>
          </p:cNvSpPr>
          <p:nvPr>
            <p:ph type="dt" sz="half" idx="7"/>
          </p:nvPr>
        </p:nvSpPr>
        <p:spPr/>
        <p:txBody>
          <a:bodyPr/>
          <a:lstStyle>
            <a:lvl1pPr>
              <a:defRPr/>
            </a:lvl1pPr>
          </a:lstStyle>
          <a:p>
            <a:pPr lvl="0"/>
            <a:fld id="{CEF20F77-4967-4A5C-A242-15F034B01FC4}" type="datetime1">
              <a:rPr lang="cs-CZ"/>
              <a:pPr lvl="0"/>
              <a:t>17.12.2024</a:t>
            </a:fld>
            <a:endParaRPr lang="cs-CZ"/>
          </a:p>
        </p:txBody>
      </p:sp>
      <p:sp>
        <p:nvSpPr>
          <p:cNvPr id="5" name="Footer Placeholder 4">
            <a:extLst>
              <a:ext uri="{FF2B5EF4-FFF2-40B4-BE49-F238E27FC236}">
                <a16:creationId xmlns:a16="http://schemas.microsoft.com/office/drawing/2014/main" id="{38C179E0-9009-4BA3-84A7-767E355AC068}"/>
              </a:ext>
            </a:extLst>
          </p:cNvPr>
          <p:cNvSpPr txBox="1">
            <a:spLocks noGrp="1"/>
          </p:cNvSpPr>
          <p:nvPr>
            <p:ph type="ftr" sz="quarter" idx="9"/>
          </p:nvPr>
        </p:nvSpPr>
        <p:spPr/>
        <p:txBody>
          <a:bodyPr/>
          <a:lstStyle>
            <a:lvl1pPr>
              <a:defRPr/>
            </a:lvl1pPr>
          </a:lstStyle>
          <a:p>
            <a:pPr lvl="0"/>
            <a:endParaRPr lang="cs-CZ"/>
          </a:p>
        </p:txBody>
      </p:sp>
      <p:sp>
        <p:nvSpPr>
          <p:cNvPr id="6" name="Slide Number Placeholder 5">
            <a:extLst>
              <a:ext uri="{FF2B5EF4-FFF2-40B4-BE49-F238E27FC236}">
                <a16:creationId xmlns:a16="http://schemas.microsoft.com/office/drawing/2014/main" id="{55520F3B-29D1-4CC9-815F-7E0E5D4DA797}"/>
              </a:ext>
            </a:extLst>
          </p:cNvPr>
          <p:cNvSpPr txBox="1">
            <a:spLocks noGrp="1"/>
          </p:cNvSpPr>
          <p:nvPr>
            <p:ph type="sldNum" sz="quarter" idx="8"/>
          </p:nvPr>
        </p:nvSpPr>
        <p:spPr/>
        <p:txBody>
          <a:bodyPr/>
          <a:lstStyle>
            <a:lvl1pPr>
              <a:defRPr/>
            </a:lvl1pPr>
          </a:lstStyle>
          <a:p>
            <a:pPr lvl="0"/>
            <a:fld id="{6C5E858C-A61B-4A86-BE5F-D44A147B4EA9}" type="slidenum">
              <a:t>‹#›</a:t>
            </a:fld>
            <a:endParaRPr lang="cs-CZ"/>
          </a:p>
        </p:txBody>
      </p:sp>
    </p:spTree>
    <p:extLst>
      <p:ext uri="{BB962C8B-B14F-4D97-AF65-F5344CB8AC3E}">
        <p14:creationId xmlns:p14="http://schemas.microsoft.com/office/powerpoint/2010/main" val="2134868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6"/>
        <p:cNvGrpSpPr/>
        <p:nvPr/>
      </p:nvGrpSpPr>
      <p:grpSpPr>
        <a:xfrm>
          <a:off x="0" y="0"/>
          <a:ext cx="0" cy="0"/>
          <a:chOff x="0" y="0"/>
          <a:chExt cx="0" cy="0"/>
        </a:xfrm>
      </p:grpSpPr>
      <p:sp>
        <p:nvSpPr>
          <p:cNvPr id="77" name="Google Shape;77;p2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Font typeface="Oswald Medium"/>
              <a:buNone/>
              <a:defRPr sz="4800">
                <a:latin typeface="Oswald Medium"/>
                <a:ea typeface="Oswald Medium"/>
                <a:cs typeface="Oswald Medium"/>
                <a:sym typeface="Oswald Medium"/>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8" name="Google Shape;78;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Oswald Medium"/>
              <a:buNone/>
              <a:defRPr>
                <a:latin typeface="Oswald Medium"/>
                <a:ea typeface="Oswald Medium"/>
                <a:cs typeface="Oswald Medium"/>
                <a:sym typeface="Oswald Medium"/>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1" name="Google Shape;81;p2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Font typeface="EB Garamond"/>
              <a:buChar char="●"/>
              <a:defRPr sz="1400">
                <a:latin typeface="EB Garamond"/>
                <a:ea typeface="EB Garamond"/>
                <a:cs typeface="EB Garamond"/>
                <a:sym typeface="EB Garamond"/>
              </a:defRPr>
            </a:lvl1pPr>
            <a:lvl2pPr marL="914400" lvl="1"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2pPr>
            <a:lvl3pPr marL="1371600" lvl="2"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3pPr>
            <a:lvl4pPr marL="1828800" lvl="3"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4pPr>
            <a:lvl5pPr marL="2286000" lvl="4"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5pPr>
            <a:lvl6pPr marL="2743200" lvl="5"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6pPr>
            <a:lvl7pPr marL="3200400" lvl="6"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7pPr>
            <a:lvl8pPr marL="3657600" lvl="7"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8pPr>
            <a:lvl9pPr marL="4114800" lvl="8"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9pPr>
          </a:lstStyle>
          <a:p>
            <a:endParaRPr/>
          </a:p>
        </p:txBody>
      </p:sp>
      <p:sp>
        <p:nvSpPr>
          <p:cNvPr id="82" name="Google Shape;82;p2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Font typeface="EB Garamond"/>
              <a:buChar char="●"/>
              <a:defRPr sz="1400">
                <a:latin typeface="EB Garamond"/>
                <a:ea typeface="EB Garamond"/>
                <a:cs typeface="EB Garamond"/>
                <a:sym typeface="EB Garamond"/>
              </a:defRPr>
            </a:lvl1pPr>
            <a:lvl2pPr marL="914400" lvl="1"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2pPr>
            <a:lvl3pPr marL="1371600" lvl="2"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3pPr>
            <a:lvl4pPr marL="1828800" lvl="3"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4pPr>
            <a:lvl5pPr marL="2286000" lvl="4"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5pPr>
            <a:lvl6pPr marL="2743200" lvl="5"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6pPr>
            <a:lvl7pPr marL="3200400" lvl="6"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7pPr>
            <a:lvl8pPr marL="3657600" lvl="7"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8pPr>
            <a:lvl9pPr marL="4114800" lvl="8"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9pPr>
          </a:lstStyle>
          <a:p>
            <a:endParaRPr/>
          </a:p>
        </p:txBody>
      </p:sp>
      <p:sp>
        <p:nvSpPr>
          <p:cNvPr id="83" name="Google Shape;83;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4"/>
        <p:cNvGrpSpPr/>
        <p:nvPr/>
      </p:nvGrpSpPr>
      <p:grpSpPr>
        <a:xfrm>
          <a:off x="0" y="0"/>
          <a:ext cx="0" cy="0"/>
          <a:chOff x="0" y="0"/>
          <a:chExt cx="0" cy="0"/>
        </a:xfrm>
      </p:grpSpPr>
      <p:sp>
        <p:nvSpPr>
          <p:cNvPr id="85" name="Google Shape;85;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Oswald Medium"/>
              <a:buNone/>
              <a:defRPr>
                <a:latin typeface="Oswald Medium"/>
                <a:ea typeface="Oswald Medium"/>
                <a:cs typeface="Oswald Medium"/>
                <a:sym typeface="Oswald Medium"/>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6" name="Google Shape;86;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7"/>
        <p:cNvGrpSpPr/>
        <p:nvPr/>
      </p:nvGrpSpPr>
      <p:grpSpPr>
        <a:xfrm>
          <a:off x="0" y="0"/>
          <a:ext cx="0" cy="0"/>
          <a:chOff x="0" y="0"/>
          <a:chExt cx="0" cy="0"/>
        </a:xfrm>
      </p:grpSpPr>
      <p:sp>
        <p:nvSpPr>
          <p:cNvPr id="88" name="Google Shape;88;p2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Font typeface="Oswald Medium"/>
              <a:buNone/>
              <a:defRPr sz="2400">
                <a:latin typeface="Oswald Medium"/>
                <a:ea typeface="Oswald Medium"/>
                <a:cs typeface="Oswald Medium"/>
                <a:sym typeface="Oswald Medium"/>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89" name="Google Shape;89;p2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1pPr>
            <a:lvl2pPr marL="914400" lvl="1"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2pPr>
            <a:lvl3pPr marL="1371600" lvl="2"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3pPr>
            <a:lvl4pPr marL="1828800" lvl="3"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4pPr>
            <a:lvl5pPr marL="2286000" lvl="4"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5pPr>
            <a:lvl6pPr marL="2743200" lvl="5"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6pPr>
            <a:lvl7pPr marL="3200400" lvl="6"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7pPr>
            <a:lvl8pPr marL="3657600" lvl="7"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8pPr>
            <a:lvl9pPr marL="4114800" lvl="8" indent="-304800" algn="l">
              <a:lnSpc>
                <a:spcPct val="115000"/>
              </a:lnSpc>
              <a:spcBef>
                <a:spcPts val="0"/>
              </a:spcBef>
              <a:spcAft>
                <a:spcPts val="0"/>
              </a:spcAft>
              <a:buSzPts val="1200"/>
              <a:buFont typeface="EB Garamond"/>
              <a:buChar char="■"/>
              <a:defRPr sz="1200">
                <a:latin typeface="EB Garamond"/>
                <a:ea typeface="EB Garamond"/>
                <a:cs typeface="EB Garamond"/>
                <a:sym typeface="EB Garamond"/>
              </a:defRPr>
            </a:lvl9pPr>
          </a:lstStyle>
          <a:p>
            <a:endParaRPr/>
          </a:p>
        </p:txBody>
      </p:sp>
      <p:sp>
        <p:nvSpPr>
          <p:cNvPr id="90" name="Google Shape;90;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1"/>
        <p:cNvGrpSpPr/>
        <p:nvPr/>
      </p:nvGrpSpPr>
      <p:grpSpPr>
        <a:xfrm>
          <a:off x="0" y="0"/>
          <a:ext cx="0" cy="0"/>
          <a:chOff x="0" y="0"/>
          <a:chExt cx="0" cy="0"/>
        </a:xfrm>
      </p:grpSpPr>
      <p:sp>
        <p:nvSpPr>
          <p:cNvPr id="92" name="Google Shape;92;p2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Font typeface="Oswald SemiBold"/>
              <a:buNone/>
              <a:defRPr sz="12000">
                <a:latin typeface="Oswald SemiBold"/>
                <a:ea typeface="Oswald SemiBold"/>
                <a:cs typeface="Oswald SemiBold"/>
                <a:sym typeface="Oswald SemiBold"/>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3" name="Google Shape;93;p2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Font typeface="EB Garamond"/>
              <a:buChar char="●"/>
              <a:defRPr>
                <a:latin typeface="EB Garamond"/>
                <a:ea typeface="EB Garamond"/>
                <a:cs typeface="EB Garamond"/>
                <a:sym typeface="EB Garamond"/>
              </a:defRPr>
            </a:lvl1pPr>
            <a:lvl2pPr marL="914400" lvl="1" indent="-317500" algn="ctr">
              <a:lnSpc>
                <a:spcPct val="115000"/>
              </a:lnSpc>
              <a:spcBef>
                <a:spcPts val="0"/>
              </a:spcBef>
              <a:spcAft>
                <a:spcPts val="0"/>
              </a:spcAft>
              <a:buSzPts val="1400"/>
              <a:buFont typeface="EB Garamond"/>
              <a:buChar char="○"/>
              <a:defRPr>
                <a:latin typeface="EB Garamond"/>
                <a:ea typeface="EB Garamond"/>
                <a:cs typeface="EB Garamond"/>
                <a:sym typeface="EB Garamond"/>
              </a:defRPr>
            </a:lvl2pPr>
            <a:lvl3pPr marL="1371600" lvl="2" indent="-317500" algn="ctr">
              <a:lnSpc>
                <a:spcPct val="115000"/>
              </a:lnSpc>
              <a:spcBef>
                <a:spcPts val="0"/>
              </a:spcBef>
              <a:spcAft>
                <a:spcPts val="0"/>
              </a:spcAft>
              <a:buSzPts val="1400"/>
              <a:buFont typeface="EB Garamond"/>
              <a:buChar char="■"/>
              <a:defRPr>
                <a:latin typeface="EB Garamond"/>
                <a:ea typeface="EB Garamond"/>
                <a:cs typeface="EB Garamond"/>
                <a:sym typeface="EB Garamond"/>
              </a:defRPr>
            </a:lvl3pPr>
            <a:lvl4pPr marL="1828800" lvl="3" indent="-317500" algn="ctr">
              <a:lnSpc>
                <a:spcPct val="115000"/>
              </a:lnSpc>
              <a:spcBef>
                <a:spcPts val="0"/>
              </a:spcBef>
              <a:spcAft>
                <a:spcPts val="0"/>
              </a:spcAft>
              <a:buSzPts val="1400"/>
              <a:buFont typeface="EB Garamond"/>
              <a:buChar char="●"/>
              <a:defRPr>
                <a:latin typeface="EB Garamond"/>
                <a:ea typeface="EB Garamond"/>
                <a:cs typeface="EB Garamond"/>
                <a:sym typeface="EB Garamond"/>
              </a:defRPr>
            </a:lvl4pPr>
            <a:lvl5pPr marL="2286000" lvl="4" indent="-317500" algn="ctr">
              <a:lnSpc>
                <a:spcPct val="115000"/>
              </a:lnSpc>
              <a:spcBef>
                <a:spcPts val="0"/>
              </a:spcBef>
              <a:spcAft>
                <a:spcPts val="0"/>
              </a:spcAft>
              <a:buSzPts val="1400"/>
              <a:buFont typeface="EB Garamond"/>
              <a:buChar char="○"/>
              <a:defRPr>
                <a:latin typeface="EB Garamond"/>
                <a:ea typeface="EB Garamond"/>
                <a:cs typeface="EB Garamond"/>
                <a:sym typeface="EB Garamond"/>
              </a:defRPr>
            </a:lvl5pPr>
            <a:lvl6pPr marL="2743200" lvl="5" indent="-317500" algn="ctr">
              <a:lnSpc>
                <a:spcPct val="115000"/>
              </a:lnSpc>
              <a:spcBef>
                <a:spcPts val="0"/>
              </a:spcBef>
              <a:spcAft>
                <a:spcPts val="0"/>
              </a:spcAft>
              <a:buSzPts val="1400"/>
              <a:buFont typeface="EB Garamond"/>
              <a:buChar char="■"/>
              <a:defRPr>
                <a:latin typeface="EB Garamond"/>
                <a:ea typeface="EB Garamond"/>
                <a:cs typeface="EB Garamond"/>
                <a:sym typeface="EB Garamond"/>
              </a:defRPr>
            </a:lvl6pPr>
            <a:lvl7pPr marL="3200400" lvl="6" indent="-317500" algn="ctr">
              <a:lnSpc>
                <a:spcPct val="115000"/>
              </a:lnSpc>
              <a:spcBef>
                <a:spcPts val="0"/>
              </a:spcBef>
              <a:spcAft>
                <a:spcPts val="0"/>
              </a:spcAft>
              <a:buSzPts val="1400"/>
              <a:buFont typeface="EB Garamond"/>
              <a:buChar char="●"/>
              <a:defRPr>
                <a:latin typeface="EB Garamond"/>
                <a:ea typeface="EB Garamond"/>
                <a:cs typeface="EB Garamond"/>
                <a:sym typeface="EB Garamond"/>
              </a:defRPr>
            </a:lvl7pPr>
            <a:lvl8pPr marL="3657600" lvl="7" indent="-317500" algn="ctr">
              <a:lnSpc>
                <a:spcPct val="115000"/>
              </a:lnSpc>
              <a:spcBef>
                <a:spcPts val="0"/>
              </a:spcBef>
              <a:spcAft>
                <a:spcPts val="0"/>
              </a:spcAft>
              <a:buSzPts val="1400"/>
              <a:buFont typeface="EB Garamond"/>
              <a:buChar char="○"/>
              <a:defRPr>
                <a:latin typeface="EB Garamond"/>
                <a:ea typeface="EB Garamond"/>
                <a:cs typeface="EB Garamond"/>
                <a:sym typeface="EB Garamond"/>
              </a:defRPr>
            </a:lvl8pPr>
            <a:lvl9pPr marL="4114800" lvl="8" indent="-317500" algn="ctr">
              <a:lnSpc>
                <a:spcPct val="115000"/>
              </a:lnSpc>
              <a:spcBef>
                <a:spcPts val="0"/>
              </a:spcBef>
              <a:spcAft>
                <a:spcPts val="0"/>
              </a:spcAft>
              <a:buSzPts val="1400"/>
              <a:buFont typeface="EB Garamond"/>
              <a:buChar char="■"/>
              <a:defRPr>
                <a:latin typeface="EB Garamond"/>
                <a:ea typeface="EB Garamond"/>
                <a:cs typeface="EB Garamond"/>
                <a:sym typeface="EB Garamond"/>
              </a:defRPr>
            </a:lvl9pPr>
          </a:lstStyle>
          <a:p>
            <a:endParaRPr/>
          </a:p>
        </p:txBody>
      </p:sp>
      <p:sp>
        <p:nvSpPr>
          <p:cNvPr id="94" name="Google Shape;9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UAntwerpen_titlered">
  <p:cSld name="UAntwerpen_titlered">
    <p:spTree>
      <p:nvGrpSpPr>
        <p:cNvPr id="1" name="Shape 95"/>
        <p:cNvGrpSpPr/>
        <p:nvPr/>
      </p:nvGrpSpPr>
      <p:grpSpPr>
        <a:xfrm>
          <a:off x="0" y="0"/>
          <a:ext cx="0" cy="0"/>
          <a:chOff x="0" y="0"/>
          <a:chExt cx="0" cy="0"/>
        </a:xfrm>
      </p:grpSpPr>
      <p:sp>
        <p:nvSpPr>
          <p:cNvPr id="96" name="Google Shape;96;p25"/>
          <p:cNvSpPr/>
          <p:nvPr/>
        </p:nvSpPr>
        <p:spPr>
          <a:xfrm>
            <a:off x="467916" y="470608"/>
            <a:ext cx="8215913" cy="4213767"/>
          </a:xfrm>
          <a:custGeom>
            <a:avLst/>
            <a:gdLst/>
            <a:ahLst/>
            <a:cxnLst/>
            <a:rect l="l" t="t" r="r" b="b"/>
            <a:pathLst>
              <a:path w="10954551" h="5618356" extrusionOk="0">
                <a:moveTo>
                  <a:pt x="8545" y="0"/>
                </a:moveTo>
                <a:lnTo>
                  <a:pt x="10946005" y="8546"/>
                </a:lnTo>
                <a:cubicBezTo>
                  <a:pt x="10948854" y="1878483"/>
                  <a:pt x="10951702" y="3748419"/>
                  <a:pt x="10954551" y="5618356"/>
                </a:cubicBezTo>
                <a:lnTo>
                  <a:pt x="253304" y="5609810"/>
                </a:lnTo>
                <a:lnTo>
                  <a:pt x="202263" y="5604665"/>
                </a:lnTo>
                <a:cubicBezTo>
                  <a:pt x="86832" y="5581044"/>
                  <a:pt x="0" y="5478911"/>
                  <a:pt x="0" y="5356497"/>
                </a:cubicBezTo>
                <a:cubicBezTo>
                  <a:pt x="2848" y="3570998"/>
                  <a:pt x="5697" y="1785499"/>
                  <a:pt x="8545" y="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rebuchet MS"/>
              <a:ea typeface="Trebuchet MS"/>
              <a:cs typeface="Trebuchet MS"/>
              <a:sym typeface="Trebuchet MS"/>
            </a:endParaRPr>
          </a:p>
        </p:txBody>
      </p:sp>
      <p:sp>
        <p:nvSpPr>
          <p:cNvPr id="97" name="Google Shape;97;p25"/>
          <p:cNvSpPr txBox="1">
            <a:spLocks noGrp="1"/>
          </p:cNvSpPr>
          <p:nvPr>
            <p:ph type="title"/>
          </p:nvPr>
        </p:nvSpPr>
        <p:spPr>
          <a:xfrm>
            <a:off x="460840" y="1739159"/>
            <a:ext cx="8223000" cy="994200"/>
          </a:xfrm>
          <a:prstGeom prst="rect">
            <a:avLst/>
          </a:prstGeom>
          <a:noFill/>
          <a:ln>
            <a:noFill/>
          </a:ln>
        </p:spPr>
        <p:txBody>
          <a:bodyPr spcFirstLastPara="1" wrap="square" lIns="68575" tIns="34275" rIns="68575" bIns="34275" anchor="ctr" anchorCtr="0">
            <a:normAutofit/>
          </a:bodyPr>
          <a:lstStyle>
            <a:lvl1pPr marR="0" lvl="0" algn="ctr">
              <a:lnSpc>
                <a:spcPct val="90000"/>
              </a:lnSpc>
              <a:spcBef>
                <a:spcPts val="0"/>
              </a:spcBef>
              <a:spcAft>
                <a:spcPts val="0"/>
              </a:spcAft>
              <a:buClr>
                <a:schemeClr val="lt1"/>
              </a:buClr>
              <a:buSzPts val="5000"/>
              <a:buFont typeface="Calibri"/>
              <a:buNone/>
              <a:defRPr sz="50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98" name="Google Shape;98;p25"/>
          <p:cNvSpPr txBox="1">
            <a:spLocks noGrp="1"/>
          </p:cNvSpPr>
          <p:nvPr>
            <p:ph type="body" idx="1"/>
          </p:nvPr>
        </p:nvSpPr>
        <p:spPr>
          <a:xfrm>
            <a:off x="460840" y="3053953"/>
            <a:ext cx="8223000" cy="782400"/>
          </a:xfrm>
          <a:prstGeom prst="rect">
            <a:avLst/>
          </a:prstGeom>
          <a:noFill/>
          <a:ln>
            <a:noFill/>
          </a:ln>
        </p:spPr>
        <p:txBody>
          <a:bodyPr spcFirstLastPara="1" wrap="square" lIns="68575" tIns="34275" rIns="68575" bIns="34275" anchor="t" anchorCtr="0">
            <a:normAutofit/>
          </a:bodyPr>
          <a:lstStyle>
            <a:lvl1pPr marL="457200" marR="0" lvl="0" indent="-228600" algn="ctr">
              <a:lnSpc>
                <a:spcPct val="90000"/>
              </a:lnSpc>
              <a:spcBef>
                <a:spcPts val="800"/>
              </a:spcBef>
              <a:spcAft>
                <a:spcPts val="0"/>
              </a:spcAft>
              <a:buClr>
                <a:schemeClr val="lt1"/>
              </a:buClr>
              <a:buSzPts val="2100"/>
              <a:buFont typeface="Arial"/>
              <a:buNone/>
              <a:defRPr sz="2100" b="1" i="0" u="none" strike="noStrike" cap="none">
                <a:solidFill>
                  <a:schemeClr val="lt1"/>
                </a:solidFill>
                <a:latin typeface="Calibri"/>
                <a:ea typeface="Calibri"/>
                <a:cs typeface="Calibri"/>
                <a:sym typeface="Calibri"/>
              </a:defRPr>
            </a:lvl1pPr>
            <a:lvl2pPr marL="914400" marR="0" lvl="1" indent="-228600" algn="ctr">
              <a:lnSpc>
                <a:spcPct val="90000"/>
              </a:lnSpc>
              <a:spcBef>
                <a:spcPts val="120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2pPr>
            <a:lvl3pPr marL="1371600" marR="0" lvl="2" indent="-228600" algn="ctr">
              <a:lnSpc>
                <a:spcPct val="90000"/>
              </a:lnSpc>
              <a:spcBef>
                <a:spcPts val="1200"/>
              </a:spcBef>
              <a:spcAft>
                <a:spcPts val="0"/>
              </a:spcAft>
              <a:buClr>
                <a:schemeClr val="lt1"/>
              </a:buClr>
              <a:buSzPts val="1500"/>
              <a:buFont typeface="Arial"/>
              <a:buNone/>
              <a:defRPr sz="1500" b="1" i="0" u="none" strike="noStrike" cap="none">
                <a:solidFill>
                  <a:schemeClr val="lt1"/>
                </a:solidFill>
                <a:latin typeface="Arial"/>
                <a:ea typeface="Arial"/>
                <a:cs typeface="Arial"/>
                <a:sym typeface="Arial"/>
              </a:defRPr>
            </a:lvl3pPr>
            <a:lvl4pPr marL="1828800" marR="0" lvl="3" indent="-228600" algn="ctr">
              <a:lnSpc>
                <a:spcPct val="90000"/>
              </a:lnSpc>
              <a:spcBef>
                <a:spcPts val="120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4pPr>
            <a:lvl5pPr marL="2286000" marR="0" lvl="4" indent="-228600" algn="ctr">
              <a:lnSpc>
                <a:spcPct val="90000"/>
              </a:lnSpc>
              <a:spcBef>
                <a:spcPts val="120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5pPr>
            <a:lvl6pPr marL="2743200" marR="0" lvl="5"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99" name="Google Shape;99;p25"/>
          <p:cNvPicPr preferRelativeResize="0"/>
          <p:nvPr/>
        </p:nvPicPr>
        <p:blipFill rotWithShape="1">
          <a:blip r:embed="rId2">
            <a:alphaModFix/>
          </a:blip>
          <a:srcRect/>
          <a:stretch/>
        </p:blipFill>
        <p:spPr>
          <a:xfrm>
            <a:off x="469800" y="4849771"/>
            <a:ext cx="650382" cy="1701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UAntwerpen_onlytext">
  <p:cSld name="UAntwerpen_onlytext">
    <p:spTree>
      <p:nvGrpSpPr>
        <p:cNvPr id="1" name="Shape 100"/>
        <p:cNvGrpSpPr/>
        <p:nvPr/>
      </p:nvGrpSpPr>
      <p:grpSpPr>
        <a:xfrm>
          <a:off x="0" y="0"/>
          <a:ext cx="0" cy="0"/>
          <a:chOff x="0" y="0"/>
          <a:chExt cx="0" cy="0"/>
        </a:xfrm>
      </p:grpSpPr>
      <p:sp>
        <p:nvSpPr>
          <p:cNvPr id="101" name="Google Shape;101;p26"/>
          <p:cNvSpPr txBox="1">
            <a:spLocks noGrp="1"/>
          </p:cNvSpPr>
          <p:nvPr>
            <p:ph type="title"/>
          </p:nvPr>
        </p:nvSpPr>
        <p:spPr>
          <a:xfrm>
            <a:off x="467915" y="465535"/>
            <a:ext cx="8208300" cy="593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2" name="Google Shape;102;p26"/>
          <p:cNvSpPr txBox="1">
            <a:spLocks noGrp="1"/>
          </p:cNvSpPr>
          <p:nvPr>
            <p:ph type="sldNum" idx="12"/>
          </p:nvPr>
        </p:nvSpPr>
        <p:spPr>
          <a:xfrm>
            <a:off x="6692620" y="4754380"/>
            <a:ext cx="19836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03" name="Google Shape;103;p26"/>
          <p:cNvSpPr txBox="1">
            <a:spLocks noGrp="1"/>
          </p:cNvSpPr>
          <p:nvPr>
            <p:ph type="body" idx="1"/>
          </p:nvPr>
        </p:nvSpPr>
        <p:spPr>
          <a:xfrm>
            <a:off x="467916" y="1137285"/>
            <a:ext cx="8208300" cy="35406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400"/>
              </a:spcBef>
              <a:spcAft>
                <a:spcPts val="0"/>
              </a:spcAft>
              <a:buSzPts val="1600"/>
              <a:buChar char="●"/>
              <a:defRPr/>
            </a:lvl1pPr>
            <a:lvl2pPr marL="914400" lvl="1" indent="-317500" algn="l">
              <a:lnSpc>
                <a:spcPct val="115000"/>
              </a:lnSpc>
              <a:spcBef>
                <a:spcPts val="400"/>
              </a:spcBef>
              <a:spcAft>
                <a:spcPts val="0"/>
              </a:spcAft>
              <a:buSzPts val="1400"/>
              <a:buChar char="○"/>
              <a:defRPr/>
            </a:lvl2pPr>
            <a:lvl3pPr marL="1371600" lvl="2" indent="-323850" algn="l">
              <a:lnSpc>
                <a:spcPct val="115000"/>
              </a:lnSpc>
              <a:spcBef>
                <a:spcPts val="300"/>
              </a:spcBef>
              <a:spcAft>
                <a:spcPts val="0"/>
              </a:spcAft>
              <a:buSzPts val="1500"/>
              <a:buChar char="■"/>
              <a:defRPr/>
            </a:lvl3pPr>
            <a:lvl4pPr marL="1828800" lvl="3" indent="-317500" algn="l">
              <a:lnSpc>
                <a:spcPct val="115000"/>
              </a:lnSpc>
              <a:spcBef>
                <a:spcPts val="300"/>
              </a:spcBef>
              <a:spcAft>
                <a:spcPts val="0"/>
              </a:spcAft>
              <a:buSzPts val="1400"/>
              <a:buChar char="●"/>
              <a:defRPr/>
            </a:lvl4pPr>
            <a:lvl5pPr marL="2286000" lvl="4" indent="-317500" algn="l">
              <a:lnSpc>
                <a:spcPct val="115000"/>
              </a:lnSpc>
              <a:spcBef>
                <a:spcPts val="300"/>
              </a:spcBef>
              <a:spcAft>
                <a:spcPts val="0"/>
              </a:spcAft>
              <a:buSzPts val="1400"/>
              <a:buChar char="○"/>
              <a:defRPr/>
            </a:lvl5pPr>
            <a:lvl6pPr marL="2743200" lvl="5" indent="-317500" algn="l">
              <a:lnSpc>
                <a:spcPct val="115000"/>
              </a:lnSpc>
              <a:spcBef>
                <a:spcPts val="300"/>
              </a:spcBef>
              <a:spcAft>
                <a:spcPts val="0"/>
              </a:spcAft>
              <a:buClr>
                <a:schemeClr val="dk1"/>
              </a:buClr>
              <a:buSzPts val="1400"/>
              <a:buChar char="■"/>
              <a:defRPr/>
            </a:lvl6pPr>
            <a:lvl7pPr marL="3200400" lvl="6" indent="-317500" algn="l">
              <a:lnSpc>
                <a:spcPct val="115000"/>
              </a:lnSpc>
              <a:spcBef>
                <a:spcPts val="1200"/>
              </a:spcBef>
              <a:spcAft>
                <a:spcPts val="0"/>
              </a:spcAft>
              <a:buClr>
                <a:schemeClr val="dk1"/>
              </a:buClr>
              <a:buSzPts val="1400"/>
              <a:buChar char="●"/>
              <a:defRPr/>
            </a:lvl7pPr>
            <a:lvl8pPr marL="3657600" lvl="7" indent="-317500" algn="l">
              <a:lnSpc>
                <a:spcPct val="115000"/>
              </a:lnSpc>
              <a:spcBef>
                <a:spcPts val="1200"/>
              </a:spcBef>
              <a:spcAft>
                <a:spcPts val="0"/>
              </a:spcAft>
              <a:buClr>
                <a:schemeClr val="dk1"/>
              </a:buClr>
              <a:buSzPts val="1400"/>
              <a:buChar char="○"/>
              <a:defRPr/>
            </a:lvl8pPr>
            <a:lvl9pPr marL="4114800" lvl="8" indent="-317500" algn="l">
              <a:lnSpc>
                <a:spcPct val="115000"/>
              </a:lnSpc>
              <a:spcBef>
                <a:spcPts val="1200"/>
              </a:spcBef>
              <a:spcAft>
                <a:spcPts val="1200"/>
              </a:spcAft>
              <a:buClr>
                <a:schemeClr val="dk1"/>
              </a:buClr>
              <a:buSzPts val="14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8"/>
        <p:cNvGrpSpPr/>
        <p:nvPr/>
      </p:nvGrpSpPr>
      <p:grpSpPr>
        <a:xfrm>
          <a:off x="0" y="0"/>
          <a:ext cx="0" cy="0"/>
          <a:chOff x="0" y="0"/>
          <a:chExt cx="0" cy="0"/>
        </a:xfrm>
      </p:grpSpPr>
      <p:sp>
        <p:nvSpPr>
          <p:cNvPr id="109" name="Google Shape;109;p2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Font typeface="Oswald Medium"/>
              <a:buNone/>
              <a:defRPr sz="5200">
                <a:latin typeface="Oswald Medium"/>
                <a:ea typeface="Oswald Medium"/>
                <a:cs typeface="Oswald Medium"/>
                <a:sym typeface="Oswald Medium"/>
              </a:defRPr>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10" name="Google Shape;110;p2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Font typeface="EB Garamond"/>
              <a:buNone/>
              <a:defRPr sz="2800">
                <a:latin typeface="EB Garamond"/>
                <a:ea typeface="EB Garamond"/>
                <a:cs typeface="EB Garamond"/>
                <a:sym typeface="EB Garamon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1" name="Google Shape;111;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2"/>
        <p:cNvGrpSpPr/>
        <p:nvPr/>
      </p:nvGrpSpPr>
      <p:grpSpPr>
        <a:xfrm>
          <a:off x="0" y="0"/>
          <a:ext cx="0" cy="0"/>
          <a:chOff x="0" y="0"/>
          <a:chExt cx="0" cy="0"/>
        </a:xfrm>
      </p:grpSpPr>
      <p:sp>
        <p:nvSpPr>
          <p:cNvPr id="113" name="Google Shape;113;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Font typeface="Oswald Medium"/>
              <a:buNone/>
              <a:defRPr>
                <a:latin typeface="Oswald Medium"/>
                <a:ea typeface="Oswald Medium"/>
                <a:cs typeface="Oswald Medium"/>
                <a:sym typeface="Oswald Medium"/>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14" name="Google Shape;114;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Font typeface="EB Garamond"/>
              <a:buChar char="●"/>
              <a:defRPr>
                <a:latin typeface="EB Garamond"/>
                <a:ea typeface="EB Garamond"/>
                <a:cs typeface="EB Garamond"/>
                <a:sym typeface="EB Garamond"/>
              </a:defRPr>
            </a:lvl1pPr>
            <a:lvl2pPr marL="914400" lvl="1" indent="-317500" algn="l" rtl="0">
              <a:lnSpc>
                <a:spcPct val="115000"/>
              </a:lnSpc>
              <a:spcBef>
                <a:spcPts val="0"/>
              </a:spcBef>
              <a:spcAft>
                <a:spcPts val="0"/>
              </a:spcAft>
              <a:buSzPts val="1400"/>
              <a:buFont typeface="EB Garamond"/>
              <a:buChar char="○"/>
              <a:defRPr>
                <a:latin typeface="EB Garamond"/>
                <a:ea typeface="EB Garamond"/>
                <a:cs typeface="EB Garamond"/>
                <a:sym typeface="EB Garamond"/>
              </a:defRPr>
            </a:lvl2pPr>
            <a:lvl3pPr marL="1371600" lvl="2" indent="-317500" algn="l" rtl="0">
              <a:lnSpc>
                <a:spcPct val="115000"/>
              </a:lnSpc>
              <a:spcBef>
                <a:spcPts val="0"/>
              </a:spcBef>
              <a:spcAft>
                <a:spcPts val="0"/>
              </a:spcAft>
              <a:buSzPts val="1400"/>
              <a:buFont typeface="EB Garamond"/>
              <a:buChar char="■"/>
              <a:defRPr>
                <a:latin typeface="EB Garamond"/>
                <a:ea typeface="EB Garamond"/>
                <a:cs typeface="EB Garamond"/>
                <a:sym typeface="EB Garamond"/>
              </a:defRPr>
            </a:lvl3pPr>
            <a:lvl4pPr marL="1828800" lvl="3" indent="-317500" algn="l" rtl="0">
              <a:lnSpc>
                <a:spcPct val="115000"/>
              </a:lnSpc>
              <a:spcBef>
                <a:spcPts val="0"/>
              </a:spcBef>
              <a:spcAft>
                <a:spcPts val="0"/>
              </a:spcAft>
              <a:buSzPts val="1400"/>
              <a:buFont typeface="EB Garamond"/>
              <a:buChar char="●"/>
              <a:defRPr>
                <a:latin typeface="EB Garamond"/>
                <a:ea typeface="EB Garamond"/>
                <a:cs typeface="EB Garamond"/>
                <a:sym typeface="EB Garamond"/>
              </a:defRPr>
            </a:lvl4pPr>
            <a:lvl5pPr marL="2286000" lvl="4" indent="-317500" algn="l" rtl="0">
              <a:lnSpc>
                <a:spcPct val="115000"/>
              </a:lnSpc>
              <a:spcBef>
                <a:spcPts val="0"/>
              </a:spcBef>
              <a:spcAft>
                <a:spcPts val="0"/>
              </a:spcAft>
              <a:buSzPts val="1400"/>
              <a:buFont typeface="EB Garamond"/>
              <a:buChar char="○"/>
              <a:defRPr>
                <a:latin typeface="EB Garamond"/>
                <a:ea typeface="EB Garamond"/>
                <a:cs typeface="EB Garamond"/>
                <a:sym typeface="EB Garamond"/>
              </a:defRPr>
            </a:lvl5pPr>
            <a:lvl6pPr marL="2743200" lvl="5" indent="-317500" algn="l" rtl="0">
              <a:lnSpc>
                <a:spcPct val="115000"/>
              </a:lnSpc>
              <a:spcBef>
                <a:spcPts val="0"/>
              </a:spcBef>
              <a:spcAft>
                <a:spcPts val="0"/>
              </a:spcAft>
              <a:buSzPts val="1400"/>
              <a:buFont typeface="EB Garamond"/>
              <a:buChar char="■"/>
              <a:defRPr>
                <a:latin typeface="EB Garamond"/>
                <a:ea typeface="EB Garamond"/>
                <a:cs typeface="EB Garamond"/>
                <a:sym typeface="EB Garamond"/>
              </a:defRPr>
            </a:lvl6pPr>
            <a:lvl7pPr marL="3200400" lvl="6" indent="-317500" algn="l" rtl="0">
              <a:lnSpc>
                <a:spcPct val="115000"/>
              </a:lnSpc>
              <a:spcBef>
                <a:spcPts val="0"/>
              </a:spcBef>
              <a:spcAft>
                <a:spcPts val="0"/>
              </a:spcAft>
              <a:buSzPts val="1400"/>
              <a:buFont typeface="EB Garamond"/>
              <a:buChar char="●"/>
              <a:defRPr>
                <a:latin typeface="EB Garamond"/>
                <a:ea typeface="EB Garamond"/>
                <a:cs typeface="EB Garamond"/>
                <a:sym typeface="EB Garamond"/>
              </a:defRPr>
            </a:lvl7pPr>
            <a:lvl8pPr marL="3657600" lvl="7" indent="-317500" algn="l" rtl="0">
              <a:lnSpc>
                <a:spcPct val="115000"/>
              </a:lnSpc>
              <a:spcBef>
                <a:spcPts val="0"/>
              </a:spcBef>
              <a:spcAft>
                <a:spcPts val="0"/>
              </a:spcAft>
              <a:buSzPts val="1400"/>
              <a:buFont typeface="EB Garamond"/>
              <a:buChar char="○"/>
              <a:defRPr>
                <a:latin typeface="EB Garamond"/>
                <a:ea typeface="EB Garamond"/>
                <a:cs typeface="EB Garamond"/>
                <a:sym typeface="EB Garamond"/>
              </a:defRPr>
            </a:lvl8pPr>
            <a:lvl9pPr marL="4114800" lvl="8" indent="-317500" algn="l" rtl="0">
              <a:lnSpc>
                <a:spcPct val="115000"/>
              </a:lnSpc>
              <a:spcBef>
                <a:spcPts val="0"/>
              </a:spcBef>
              <a:spcAft>
                <a:spcPts val="0"/>
              </a:spcAft>
              <a:buSzPts val="1400"/>
              <a:buFont typeface="EB Garamond"/>
              <a:buChar char="■"/>
              <a:defRPr>
                <a:latin typeface="EB Garamond"/>
                <a:ea typeface="EB Garamond"/>
                <a:cs typeface="EB Garamond"/>
                <a:sym typeface="EB Garamond"/>
              </a:defRPr>
            </a:lvl9pPr>
          </a:lstStyle>
          <a:p>
            <a:endParaRPr/>
          </a:p>
        </p:txBody>
      </p:sp>
      <p:sp>
        <p:nvSpPr>
          <p:cNvPr id="115" name="Google Shape;115;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6"/>
        <p:cNvGrpSpPr/>
        <p:nvPr/>
      </p:nvGrpSpPr>
      <p:grpSpPr>
        <a:xfrm>
          <a:off x="0" y="0"/>
          <a:ext cx="0" cy="0"/>
          <a:chOff x="0" y="0"/>
          <a:chExt cx="0" cy="0"/>
        </a:xfrm>
      </p:grpSpPr>
      <p:sp>
        <p:nvSpPr>
          <p:cNvPr id="117" name="Google Shape;117;p3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Font typeface="Oswald Medium"/>
              <a:buNone/>
              <a:defRPr sz="3600">
                <a:latin typeface="Oswald Medium"/>
                <a:ea typeface="Oswald Medium"/>
                <a:cs typeface="Oswald Medium"/>
                <a:sym typeface="Oswald Medium"/>
              </a:defRPr>
            </a:lvl1pPr>
            <a:lvl2pPr lvl="1" algn="ctr" rtl="0">
              <a:lnSpc>
                <a:spcPct val="100000"/>
              </a:lnSpc>
              <a:spcBef>
                <a:spcPts val="0"/>
              </a:spcBef>
              <a:spcAft>
                <a:spcPts val="0"/>
              </a:spcAft>
              <a:buSzPts val="3600"/>
              <a:buFont typeface="Oswald Medium"/>
              <a:buNone/>
              <a:defRPr sz="3600">
                <a:latin typeface="Oswald Medium"/>
                <a:ea typeface="Oswald Medium"/>
                <a:cs typeface="Oswald Medium"/>
                <a:sym typeface="Oswald Medium"/>
              </a:defRPr>
            </a:lvl2pPr>
            <a:lvl3pPr lvl="2" algn="ctr" rtl="0">
              <a:lnSpc>
                <a:spcPct val="100000"/>
              </a:lnSpc>
              <a:spcBef>
                <a:spcPts val="0"/>
              </a:spcBef>
              <a:spcAft>
                <a:spcPts val="0"/>
              </a:spcAft>
              <a:buSzPts val="3600"/>
              <a:buFont typeface="Oswald Medium"/>
              <a:buNone/>
              <a:defRPr sz="3600">
                <a:latin typeface="Oswald Medium"/>
                <a:ea typeface="Oswald Medium"/>
                <a:cs typeface="Oswald Medium"/>
                <a:sym typeface="Oswald Medium"/>
              </a:defRPr>
            </a:lvl3pPr>
            <a:lvl4pPr lvl="3" algn="ctr" rtl="0">
              <a:lnSpc>
                <a:spcPct val="100000"/>
              </a:lnSpc>
              <a:spcBef>
                <a:spcPts val="0"/>
              </a:spcBef>
              <a:spcAft>
                <a:spcPts val="0"/>
              </a:spcAft>
              <a:buSzPts val="3600"/>
              <a:buFont typeface="Oswald Medium"/>
              <a:buNone/>
              <a:defRPr sz="3600">
                <a:latin typeface="Oswald Medium"/>
                <a:ea typeface="Oswald Medium"/>
                <a:cs typeface="Oswald Medium"/>
                <a:sym typeface="Oswald Medium"/>
              </a:defRPr>
            </a:lvl4pPr>
            <a:lvl5pPr lvl="4" algn="ctr" rtl="0">
              <a:lnSpc>
                <a:spcPct val="100000"/>
              </a:lnSpc>
              <a:spcBef>
                <a:spcPts val="0"/>
              </a:spcBef>
              <a:spcAft>
                <a:spcPts val="0"/>
              </a:spcAft>
              <a:buSzPts val="3600"/>
              <a:buFont typeface="Oswald Medium"/>
              <a:buNone/>
              <a:defRPr sz="3600">
                <a:latin typeface="Oswald Medium"/>
                <a:ea typeface="Oswald Medium"/>
                <a:cs typeface="Oswald Medium"/>
                <a:sym typeface="Oswald Medium"/>
              </a:defRPr>
            </a:lvl5pPr>
            <a:lvl6pPr lvl="5" algn="ctr" rtl="0">
              <a:lnSpc>
                <a:spcPct val="100000"/>
              </a:lnSpc>
              <a:spcBef>
                <a:spcPts val="0"/>
              </a:spcBef>
              <a:spcAft>
                <a:spcPts val="0"/>
              </a:spcAft>
              <a:buSzPts val="3600"/>
              <a:buFont typeface="Oswald Medium"/>
              <a:buNone/>
              <a:defRPr sz="3600">
                <a:latin typeface="Oswald Medium"/>
                <a:ea typeface="Oswald Medium"/>
                <a:cs typeface="Oswald Medium"/>
                <a:sym typeface="Oswald Medium"/>
              </a:defRPr>
            </a:lvl6pPr>
            <a:lvl7pPr lvl="6" algn="ctr" rtl="0">
              <a:lnSpc>
                <a:spcPct val="100000"/>
              </a:lnSpc>
              <a:spcBef>
                <a:spcPts val="0"/>
              </a:spcBef>
              <a:spcAft>
                <a:spcPts val="0"/>
              </a:spcAft>
              <a:buSzPts val="3600"/>
              <a:buFont typeface="Oswald Medium"/>
              <a:buNone/>
              <a:defRPr sz="3600">
                <a:latin typeface="Oswald Medium"/>
                <a:ea typeface="Oswald Medium"/>
                <a:cs typeface="Oswald Medium"/>
                <a:sym typeface="Oswald Medium"/>
              </a:defRPr>
            </a:lvl7pPr>
            <a:lvl8pPr lvl="7" algn="ctr" rtl="0">
              <a:lnSpc>
                <a:spcPct val="100000"/>
              </a:lnSpc>
              <a:spcBef>
                <a:spcPts val="0"/>
              </a:spcBef>
              <a:spcAft>
                <a:spcPts val="0"/>
              </a:spcAft>
              <a:buSzPts val="3600"/>
              <a:buFont typeface="Oswald Medium"/>
              <a:buNone/>
              <a:defRPr sz="3600">
                <a:latin typeface="Oswald Medium"/>
                <a:ea typeface="Oswald Medium"/>
                <a:cs typeface="Oswald Medium"/>
                <a:sym typeface="Oswald Medium"/>
              </a:defRPr>
            </a:lvl8pPr>
            <a:lvl9pPr lvl="8" algn="ctr" rtl="0">
              <a:lnSpc>
                <a:spcPct val="100000"/>
              </a:lnSpc>
              <a:spcBef>
                <a:spcPts val="0"/>
              </a:spcBef>
              <a:spcAft>
                <a:spcPts val="0"/>
              </a:spcAft>
              <a:buSzPts val="3600"/>
              <a:buFont typeface="Oswald Medium"/>
              <a:buNone/>
              <a:defRPr sz="3600">
                <a:latin typeface="Oswald Medium"/>
                <a:ea typeface="Oswald Medium"/>
                <a:cs typeface="Oswald Medium"/>
                <a:sym typeface="Oswald Medium"/>
              </a:defRPr>
            </a:lvl9pPr>
          </a:lstStyle>
          <a:p>
            <a:endParaRPr/>
          </a:p>
        </p:txBody>
      </p:sp>
      <p:sp>
        <p:nvSpPr>
          <p:cNvPr id="118" name="Google Shape;118;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9"/>
        <p:cNvGrpSpPr/>
        <p:nvPr/>
      </p:nvGrpSpPr>
      <p:grpSpPr>
        <a:xfrm>
          <a:off x="0" y="0"/>
          <a:ext cx="0" cy="0"/>
          <a:chOff x="0" y="0"/>
          <a:chExt cx="0" cy="0"/>
        </a:xfrm>
      </p:grpSpPr>
      <p:sp>
        <p:nvSpPr>
          <p:cNvPr id="120" name="Google Shape;120;p3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Clr>
                <a:schemeClr val="accent2"/>
              </a:buClr>
              <a:buSzPts val="1800"/>
              <a:buFont typeface="Oswald Medium"/>
              <a:buNone/>
              <a:defRPr>
                <a:solidFill>
                  <a:schemeClr val="accent2"/>
                </a:solidFill>
                <a:latin typeface="Oswald Medium"/>
                <a:ea typeface="Oswald Medium"/>
                <a:cs typeface="Oswald Medium"/>
                <a:sym typeface="Oswald Medium"/>
              </a:defRPr>
            </a:lvl1pPr>
          </a:lstStyle>
          <a:p>
            <a:endParaRPr/>
          </a:p>
        </p:txBody>
      </p:sp>
      <p:sp>
        <p:nvSpPr>
          <p:cNvPr id="121" name="Google Shape;121;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4"/>
        <p:cNvGrpSpPr/>
        <p:nvPr/>
      </p:nvGrpSpPr>
      <p:grpSpPr>
        <a:xfrm>
          <a:off x="0" y="0"/>
          <a:ext cx="0" cy="0"/>
          <a:chOff x="0" y="0"/>
          <a:chExt cx="0" cy="0"/>
        </a:xfrm>
      </p:grpSpPr>
      <p:sp>
        <p:nvSpPr>
          <p:cNvPr id="125" name="Google Shape;125;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3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Font typeface="Oswald Medium"/>
              <a:buNone/>
              <a:defRPr sz="4200">
                <a:latin typeface="Oswald Medium"/>
                <a:ea typeface="Oswald Medium"/>
                <a:cs typeface="Oswald Medium"/>
                <a:sym typeface="Oswald Medium"/>
              </a:defRPr>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27" name="Google Shape;127;p3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Font typeface="EB Garamond"/>
              <a:buNone/>
              <a:defRPr sz="2100">
                <a:latin typeface="EB Garamond"/>
                <a:ea typeface="EB Garamond"/>
                <a:cs typeface="EB Garamond"/>
                <a:sym typeface="EB Garamon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8" name="Google Shape;128;p3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Font typeface="EB Garamond"/>
              <a:buChar char="●"/>
              <a:defRPr>
                <a:latin typeface="EB Garamond"/>
                <a:ea typeface="EB Garamond"/>
                <a:cs typeface="EB Garamond"/>
                <a:sym typeface="EB Garamond"/>
              </a:defRPr>
            </a:lvl1pPr>
            <a:lvl2pPr marL="914400" lvl="1" indent="-317500" algn="l" rtl="0">
              <a:lnSpc>
                <a:spcPct val="115000"/>
              </a:lnSpc>
              <a:spcBef>
                <a:spcPts val="0"/>
              </a:spcBef>
              <a:spcAft>
                <a:spcPts val="0"/>
              </a:spcAft>
              <a:buSzPts val="1400"/>
              <a:buFont typeface="EB Garamond"/>
              <a:buChar char="○"/>
              <a:defRPr>
                <a:latin typeface="EB Garamond"/>
                <a:ea typeface="EB Garamond"/>
                <a:cs typeface="EB Garamond"/>
                <a:sym typeface="EB Garamond"/>
              </a:defRPr>
            </a:lvl2pPr>
            <a:lvl3pPr marL="1371600" lvl="2" indent="-317500" algn="l" rtl="0">
              <a:lnSpc>
                <a:spcPct val="115000"/>
              </a:lnSpc>
              <a:spcBef>
                <a:spcPts val="0"/>
              </a:spcBef>
              <a:spcAft>
                <a:spcPts val="0"/>
              </a:spcAft>
              <a:buSzPts val="1400"/>
              <a:buFont typeface="EB Garamond"/>
              <a:buChar char="■"/>
              <a:defRPr>
                <a:latin typeface="EB Garamond"/>
                <a:ea typeface="EB Garamond"/>
                <a:cs typeface="EB Garamond"/>
                <a:sym typeface="EB Garamond"/>
              </a:defRPr>
            </a:lvl3pPr>
            <a:lvl4pPr marL="1828800" lvl="3" indent="-317500" algn="l" rtl="0">
              <a:lnSpc>
                <a:spcPct val="115000"/>
              </a:lnSpc>
              <a:spcBef>
                <a:spcPts val="0"/>
              </a:spcBef>
              <a:spcAft>
                <a:spcPts val="0"/>
              </a:spcAft>
              <a:buSzPts val="1400"/>
              <a:buFont typeface="EB Garamond"/>
              <a:buChar char="●"/>
              <a:defRPr>
                <a:latin typeface="EB Garamond"/>
                <a:ea typeface="EB Garamond"/>
                <a:cs typeface="EB Garamond"/>
                <a:sym typeface="EB Garamond"/>
              </a:defRPr>
            </a:lvl4pPr>
            <a:lvl5pPr marL="2286000" lvl="4" indent="-317500" algn="l" rtl="0">
              <a:lnSpc>
                <a:spcPct val="115000"/>
              </a:lnSpc>
              <a:spcBef>
                <a:spcPts val="0"/>
              </a:spcBef>
              <a:spcAft>
                <a:spcPts val="0"/>
              </a:spcAft>
              <a:buSzPts val="1400"/>
              <a:buFont typeface="EB Garamond"/>
              <a:buChar char="○"/>
              <a:defRPr>
                <a:latin typeface="EB Garamond"/>
                <a:ea typeface="EB Garamond"/>
                <a:cs typeface="EB Garamond"/>
                <a:sym typeface="EB Garamond"/>
              </a:defRPr>
            </a:lvl5pPr>
            <a:lvl6pPr marL="2743200" lvl="5" indent="-317500" algn="l" rtl="0">
              <a:lnSpc>
                <a:spcPct val="115000"/>
              </a:lnSpc>
              <a:spcBef>
                <a:spcPts val="0"/>
              </a:spcBef>
              <a:spcAft>
                <a:spcPts val="0"/>
              </a:spcAft>
              <a:buSzPts val="1400"/>
              <a:buFont typeface="EB Garamond"/>
              <a:buChar char="■"/>
              <a:defRPr>
                <a:latin typeface="EB Garamond"/>
                <a:ea typeface="EB Garamond"/>
                <a:cs typeface="EB Garamond"/>
                <a:sym typeface="EB Garamond"/>
              </a:defRPr>
            </a:lvl6pPr>
            <a:lvl7pPr marL="3200400" lvl="6" indent="-317500" algn="l" rtl="0">
              <a:lnSpc>
                <a:spcPct val="115000"/>
              </a:lnSpc>
              <a:spcBef>
                <a:spcPts val="0"/>
              </a:spcBef>
              <a:spcAft>
                <a:spcPts val="0"/>
              </a:spcAft>
              <a:buSzPts val="1400"/>
              <a:buFont typeface="EB Garamond"/>
              <a:buChar char="●"/>
              <a:defRPr>
                <a:latin typeface="EB Garamond"/>
                <a:ea typeface="EB Garamond"/>
                <a:cs typeface="EB Garamond"/>
                <a:sym typeface="EB Garamond"/>
              </a:defRPr>
            </a:lvl7pPr>
            <a:lvl8pPr marL="3657600" lvl="7" indent="-317500" algn="l" rtl="0">
              <a:lnSpc>
                <a:spcPct val="115000"/>
              </a:lnSpc>
              <a:spcBef>
                <a:spcPts val="0"/>
              </a:spcBef>
              <a:spcAft>
                <a:spcPts val="0"/>
              </a:spcAft>
              <a:buSzPts val="1400"/>
              <a:buFont typeface="EB Garamond"/>
              <a:buChar char="○"/>
              <a:defRPr>
                <a:latin typeface="EB Garamond"/>
                <a:ea typeface="EB Garamond"/>
                <a:cs typeface="EB Garamond"/>
                <a:sym typeface="EB Garamond"/>
              </a:defRPr>
            </a:lvl8pPr>
            <a:lvl9pPr marL="4114800" lvl="8" indent="-317500" algn="l" rtl="0">
              <a:lnSpc>
                <a:spcPct val="115000"/>
              </a:lnSpc>
              <a:spcBef>
                <a:spcPts val="0"/>
              </a:spcBef>
              <a:spcAft>
                <a:spcPts val="0"/>
              </a:spcAft>
              <a:buSzPts val="1400"/>
              <a:buFont typeface="EB Garamond"/>
              <a:buChar char="■"/>
              <a:defRPr>
                <a:latin typeface="EB Garamond"/>
                <a:ea typeface="EB Garamond"/>
                <a:cs typeface="EB Garamond"/>
                <a:sym typeface="EB Garamond"/>
              </a:defRPr>
            </a:lvl9pPr>
          </a:lstStyle>
          <a:p>
            <a:endParaRPr/>
          </a:p>
        </p:txBody>
      </p:sp>
      <p:sp>
        <p:nvSpPr>
          <p:cNvPr id="129" name="Google Shape;129;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0"/>
        <p:cNvGrpSpPr/>
        <p:nvPr/>
      </p:nvGrpSpPr>
      <p:grpSpPr>
        <a:xfrm>
          <a:off x="0" y="0"/>
          <a:ext cx="0" cy="0"/>
          <a:chOff x="0" y="0"/>
          <a:chExt cx="0" cy="0"/>
        </a:xfrm>
      </p:grpSpPr>
      <p:sp>
        <p:nvSpPr>
          <p:cNvPr id="131" name="Google Shape;131;p3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Font typeface="Oswald Medium"/>
              <a:buNone/>
              <a:defRPr sz="4800">
                <a:latin typeface="Oswald Medium"/>
                <a:ea typeface="Oswald Medium"/>
                <a:cs typeface="Oswald Medium"/>
                <a:sym typeface="Oswald Medium"/>
              </a:defRPr>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32" name="Google Shape;132;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3"/>
        <p:cNvGrpSpPr/>
        <p:nvPr/>
      </p:nvGrpSpPr>
      <p:grpSpPr>
        <a:xfrm>
          <a:off x="0" y="0"/>
          <a:ext cx="0" cy="0"/>
          <a:chOff x="0" y="0"/>
          <a:chExt cx="0" cy="0"/>
        </a:xfrm>
      </p:grpSpPr>
      <p:sp>
        <p:nvSpPr>
          <p:cNvPr id="134" name="Google Shape;134;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Font typeface="Oswald Medium"/>
              <a:buNone/>
              <a:defRPr>
                <a:latin typeface="Oswald Medium"/>
                <a:ea typeface="Oswald Medium"/>
                <a:cs typeface="Oswald Medium"/>
                <a:sym typeface="Oswald Medium"/>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35" name="Google Shape;135;p3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Font typeface="EB Garamond"/>
              <a:buChar char="●"/>
              <a:defRPr sz="1400">
                <a:latin typeface="EB Garamond"/>
                <a:ea typeface="EB Garamond"/>
                <a:cs typeface="EB Garamond"/>
                <a:sym typeface="EB Garamond"/>
              </a:defRPr>
            </a:lvl1pPr>
            <a:lvl2pPr marL="914400" lvl="1"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2pPr>
            <a:lvl3pPr marL="1371600" lvl="2"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3pPr>
            <a:lvl4pPr marL="1828800" lvl="3"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4pPr>
            <a:lvl5pPr marL="2286000" lvl="4"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5pPr>
            <a:lvl6pPr marL="2743200" lvl="5"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6pPr>
            <a:lvl7pPr marL="3200400" lvl="6"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7pPr>
            <a:lvl8pPr marL="3657600" lvl="7"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8pPr>
            <a:lvl9pPr marL="4114800" lvl="8"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9pPr>
          </a:lstStyle>
          <a:p>
            <a:endParaRPr/>
          </a:p>
        </p:txBody>
      </p:sp>
      <p:sp>
        <p:nvSpPr>
          <p:cNvPr id="136" name="Google Shape;136;p3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Font typeface="EB Garamond"/>
              <a:buChar char="●"/>
              <a:defRPr sz="1400">
                <a:latin typeface="EB Garamond"/>
                <a:ea typeface="EB Garamond"/>
                <a:cs typeface="EB Garamond"/>
                <a:sym typeface="EB Garamond"/>
              </a:defRPr>
            </a:lvl1pPr>
            <a:lvl2pPr marL="914400" lvl="1"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2pPr>
            <a:lvl3pPr marL="1371600" lvl="2"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3pPr>
            <a:lvl4pPr marL="1828800" lvl="3"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4pPr>
            <a:lvl5pPr marL="2286000" lvl="4"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5pPr>
            <a:lvl6pPr marL="2743200" lvl="5"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6pPr>
            <a:lvl7pPr marL="3200400" lvl="6"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7pPr>
            <a:lvl8pPr marL="3657600" lvl="7"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8pPr>
            <a:lvl9pPr marL="4114800" lvl="8"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9pPr>
          </a:lstStyle>
          <a:p>
            <a:endParaRPr/>
          </a:p>
        </p:txBody>
      </p:sp>
      <p:sp>
        <p:nvSpPr>
          <p:cNvPr id="137" name="Google Shape;137;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8"/>
        <p:cNvGrpSpPr/>
        <p:nvPr/>
      </p:nvGrpSpPr>
      <p:grpSpPr>
        <a:xfrm>
          <a:off x="0" y="0"/>
          <a:ext cx="0" cy="0"/>
          <a:chOff x="0" y="0"/>
          <a:chExt cx="0" cy="0"/>
        </a:xfrm>
      </p:grpSpPr>
      <p:sp>
        <p:nvSpPr>
          <p:cNvPr id="139" name="Google Shape;139;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Font typeface="Oswald Medium"/>
              <a:buNone/>
              <a:defRPr>
                <a:latin typeface="Oswald Medium"/>
                <a:ea typeface="Oswald Medium"/>
                <a:cs typeface="Oswald Medium"/>
                <a:sym typeface="Oswald Medium"/>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40" name="Google Shape;140;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1"/>
        <p:cNvGrpSpPr/>
        <p:nvPr/>
      </p:nvGrpSpPr>
      <p:grpSpPr>
        <a:xfrm>
          <a:off x="0" y="0"/>
          <a:ext cx="0" cy="0"/>
          <a:chOff x="0" y="0"/>
          <a:chExt cx="0" cy="0"/>
        </a:xfrm>
      </p:grpSpPr>
      <p:sp>
        <p:nvSpPr>
          <p:cNvPr id="142" name="Google Shape;142;p3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Font typeface="Oswald Medium"/>
              <a:buNone/>
              <a:defRPr sz="2400">
                <a:latin typeface="Oswald Medium"/>
                <a:ea typeface="Oswald Medium"/>
                <a:cs typeface="Oswald Medium"/>
                <a:sym typeface="Oswald Medium"/>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143" name="Google Shape;143;p3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1pPr>
            <a:lvl2pPr marL="914400" lvl="1"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2pPr>
            <a:lvl3pPr marL="1371600" lvl="2"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3pPr>
            <a:lvl4pPr marL="1828800" lvl="3"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4pPr>
            <a:lvl5pPr marL="2286000" lvl="4"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5pPr>
            <a:lvl6pPr marL="2743200" lvl="5"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6pPr>
            <a:lvl7pPr marL="3200400" lvl="6"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7pPr>
            <a:lvl8pPr marL="3657600" lvl="7"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8pPr>
            <a:lvl9pPr marL="4114800" lvl="8" indent="-304800" algn="l" rtl="0">
              <a:lnSpc>
                <a:spcPct val="115000"/>
              </a:lnSpc>
              <a:spcBef>
                <a:spcPts val="0"/>
              </a:spcBef>
              <a:spcAft>
                <a:spcPts val="0"/>
              </a:spcAft>
              <a:buSzPts val="1200"/>
              <a:buFont typeface="EB Garamond"/>
              <a:buChar char="■"/>
              <a:defRPr sz="1200">
                <a:latin typeface="EB Garamond"/>
                <a:ea typeface="EB Garamond"/>
                <a:cs typeface="EB Garamond"/>
                <a:sym typeface="EB Garamond"/>
              </a:defRPr>
            </a:lvl9pPr>
          </a:lstStyle>
          <a:p>
            <a:endParaRPr/>
          </a:p>
        </p:txBody>
      </p:sp>
      <p:sp>
        <p:nvSpPr>
          <p:cNvPr id="144" name="Google Shape;144;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5"/>
        <p:cNvGrpSpPr/>
        <p:nvPr/>
      </p:nvGrpSpPr>
      <p:grpSpPr>
        <a:xfrm>
          <a:off x="0" y="0"/>
          <a:ext cx="0" cy="0"/>
          <a:chOff x="0" y="0"/>
          <a:chExt cx="0" cy="0"/>
        </a:xfrm>
      </p:grpSpPr>
      <p:sp>
        <p:nvSpPr>
          <p:cNvPr id="146" name="Google Shape;146;p3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Font typeface="Oswald SemiBold"/>
              <a:buNone/>
              <a:defRPr sz="12000">
                <a:latin typeface="Oswald SemiBold"/>
                <a:ea typeface="Oswald SemiBold"/>
                <a:cs typeface="Oswald SemiBold"/>
                <a:sym typeface="Oswald SemiBold"/>
              </a:defRPr>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47" name="Google Shape;147;p3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Font typeface="EB Garamond"/>
              <a:buChar char="●"/>
              <a:defRPr>
                <a:latin typeface="EB Garamond"/>
                <a:ea typeface="EB Garamond"/>
                <a:cs typeface="EB Garamond"/>
                <a:sym typeface="EB Garamond"/>
              </a:defRPr>
            </a:lvl1pPr>
            <a:lvl2pPr marL="914400" lvl="1" indent="-317500" algn="ctr" rtl="0">
              <a:lnSpc>
                <a:spcPct val="115000"/>
              </a:lnSpc>
              <a:spcBef>
                <a:spcPts val="0"/>
              </a:spcBef>
              <a:spcAft>
                <a:spcPts val="0"/>
              </a:spcAft>
              <a:buSzPts val="1400"/>
              <a:buFont typeface="EB Garamond"/>
              <a:buChar char="○"/>
              <a:defRPr>
                <a:latin typeface="EB Garamond"/>
                <a:ea typeface="EB Garamond"/>
                <a:cs typeface="EB Garamond"/>
                <a:sym typeface="EB Garamond"/>
              </a:defRPr>
            </a:lvl2pPr>
            <a:lvl3pPr marL="1371600" lvl="2" indent="-317500" algn="ctr" rtl="0">
              <a:lnSpc>
                <a:spcPct val="115000"/>
              </a:lnSpc>
              <a:spcBef>
                <a:spcPts val="0"/>
              </a:spcBef>
              <a:spcAft>
                <a:spcPts val="0"/>
              </a:spcAft>
              <a:buSzPts val="1400"/>
              <a:buFont typeface="EB Garamond"/>
              <a:buChar char="■"/>
              <a:defRPr>
                <a:latin typeface="EB Garamond"/>
                <a:ea typeface="EB Garamond"/>
                <a:cs typeface="EB Garamond"/>
                <a:sym typeface="EB Garamond"/>
              </a:defRPr>
            </a:lvl3pPr>
            <a:lvl4pPr marL="1828800" lvl="3" indent="-317500" algn="ctr" rtl="0">
              <a:lnSpc>
                <a:spcPct val="115000"/>
              </a:lnSpc>
              <a:spcBef>
                <a:spcPts val="0"/>
              </a:spcBef>
              <a:spcAft>
                <a:spcPts val="0"/>
              </a:spcAft>
              <a:buSzPts val="1400"/>
              <a:buFont typeface="EB Garamond"/>
              <a:buChar char="●"/>
              <a:defRPr>
                <a:latin typeface="EB Garamond"/>
                <a:ea typeface="EB Garamond"/>
                <a:cs typeface="EB Garamond"/>
                <a:sym typeface="EB Garamond"/>
              </a:defRPr>
            </a:lvl4pPr>
            <a:lvl5pPr marL="2286000" lvl="4" indent="-317500" algn="ctr" rtl="0">
              <a:lnSpc>
                <a:spcPct val="115000"/>
              </a:lnSpc>
              <a:spcBef>
                <a:spcPts val="0"/>
              </a:spcBef>
              <a:spcAft>
                <a:spcPts val="0"/>
              </a:spcAft>
              <a:buSzPts val="1400"/>
              <a:buFont typeface="EB Garamond"/>
              <a:buChar char="○"/>
              <a:defRPr>
                <a:latin typeface="EB Garamond"/>
                <a:ea typeface="EB Garamond"/>
                <a:cs typeface="EB Garamond"/>
                <a:sym typeface="EB Garamond"/>
              </a:defRPr>
            </a:lvl5pPr>
            <a:lvl6pPr marL="2743200" lvl="5" indent="-317500" algn="ctr" rtl="0">
              <a:lnSpc>
                <a:spcPct val="115000"/>
              </a:lnSpc>
              <a:spcBef>
                <a:spcPts val="0"/>
              </a:spcBef>
              <a:spcAft>
                <a:spcPts val="0"/>
              </a:spcAft>
              <a:buSzPts val="1400"/>
              <a:buFont typeface="EB Garamond"/>
              <a:buChar char="■"/>
              <a:defRPr>
                <a:latin typeface="EB Garamond"/>
                <a:ea typeface="EB Garamond"/>
                <a:cs typeface="EB Garamond"/>
                <a:sym typeface="EB Garamond"/>
              </a:defRPr>
            </a:lvl6pPr>
            <a:lvl7pPr marL="3200400" lvl="6" indent="-317500" algn="ctr" rtl="0">
              <a:lnSpc>
                <a:spcPct val="115000"/>
              </a:lnSpc>
              <a:spcBef>
                <a:spcPts val="0"/>
              </a:spcBef>
              <a:spcAft>
                <a:spcPts val="0"/>
              </a:spcAft>
              <a:buSzPts val="1400"/>
              <a:buFont typeface="EB Garamond"/>
              <a:buChar char="●"/>
              <a:defRPr>
                <a:latin typeface="EB Garamond"/>
                <a:ea typeface="EB Garamond"/>
                <a:cs typeface="EB Garamond"/>
                <a:sym typeface="EB Garamond"/>
              </a:defRPr>
            </a:lvl7pPr>
            <a:lvl8pPr marL="3657600" lvl="7" indent="-317500" algn="ctr" rtl="0">
              <a:lnSpc>
                <a:spcPct val="115000"/>
              </a:lnSpc>
              <a:spcBef>
                <a:spcPts val="0"/>
              </a:spcBef>
              <a:spcAft>
                <a:spcPts val="0"/>
              </a:spcAft>
              <a:buSzPts val="1400"/>
              <a:buFont typeface="EB Garamond"/>
              <a:buChar char="○"/>
              <a:defRPr>
                <a:latin typeface="EB Garamond"/>
                <a:ea typeface="EB Garamond"/>
                <a:cs typeface="EB Garamond"/>
                <a:sym typeface="EB Garamond"/>
              </a:defRPr>
            </a:lvl8pPr>
            <a:lvl9pPr marL="4114800" lvl="8" indent="-317500" algn="ctr" rtl="0">
              <a:lnSpc>
                <a:spcPct val="115000"/>
              </a:lnSpc>
              <a:spcBef>
                <a:spcPts val="0"/>
              </a:spcBef>
              <a:spcAft>
                <a:spcPts val="0"/>
              </a:spcAft>
              <a:buSzPts val="1400"/>
              <a:buFont typeface="EB Garamond"/>
              <a:buChar char="■"/>
              <a:defRPr>
                <a:latin typeface="EB Garamond"/>
                <a:ea typeface="EB Garamond"/>
                <a:cs typeface="EB Garamond"/>
                <a:sym typeface="EB Garamond"/>
              </a:defRPr>
            </a:lvl9pPr>
          </a:lstStyle>
          <a:p>
            <a:endParaRPr/>
          </a:p>
        </p:txBody>
      </p:sp>
      <p:sp>
        <p:nvSpPr>
          <p:cNvPr id="148" name="Google Shape;148;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UAntwerpen_titlered">
  <p:cSld name="UAntwerpen_titlered">
    <p:spTree>
      <p:nvGrpSpPr>
        <p:cNvPr id="1" name="Shape 149"/>
        <p:cNvGrpSpPr/>
        <p:nvPr/>
      </p:nvGrpSpPr>
      <p:grpSpPr>
        <a:xfrm>
          <a:off x="0" y="0"/>
          <a:ext cx="0" cy="0"/>
          <a:chOff x="0" y="0"/>
          <a:chExt cx="0" cy="0"/>
        </a:xfrm>
      </p:grpSpPr>
      <p:sp>
        <p:nvSpPr>
          <p:cNvPr id="150" name="Google Shape;150;p39"/>
          <p:cNvSpPr/>
          <p:nvPr/>
        </p:nvSpPr>
        <p:spPr>
          <a:xfrm>
            <a:off x="467916" y="470608"/>
            <a:ext cx="8215913" cy="4213767"/>
          </a:xfrm>
          <a:custGeom>
            <a:avLst/>
            <a:gdLst/>
            <a:ahLst/>
            <a:cxnLst/>
            <a:rect l="l" t="t" r="r" b="b"/>
            <a:pathLst>
              <a:path w="10954551" h="5618356" extrusionOk="0">
                <a:moveTo>
                  <a:pt x="8545" y="0"/>
                </a:moveTo>
                <a:lnTo>
                  <a:pt x="10946005" y="8546"/>
                </a:lnTo>
                <a:cubicBezTo>
                  <a:pt x="10948854" y="1878483"/>
                  <a:pt x="10951702" y="3748419"/>
                  <a:pt x="10954551" y="5618356"/>
                </a:cubicBezTo>
                <a:lnTo>
                  <a:pt x="253304" y="5609810"/>
                </a:lnTo>
                <a:lnTo>
                  <a:pt x="202263" y="5604665"/>
                </a:lnTo>
                <a:cubicBezTo>
                  <a:pt x="86832" y="5581044"/>
                  <a:pt x="0" y="5478911"/>
                  <a:pt x="0" y="5356497"/>
                </a:cubicBezTo>
                <a:cubicBezTo>
                  <a:pt x="2848" y="3570998"/>
                  <a:pt x="5697" y="1785499"/>
                  <a:pt x="8545" y="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rebuchet MS"/>
              <a:ea typeface="Trebuchet MS"/>
              <a:cs typeface="Trebuchet MS"/>
              <a:sym typeface="Trebuchet MS"/>
            </a:endParaRPr>
          </a:p>
        </p:txBody>
      </p:sp>
      <p:sp>
        <p:nvSpPr>
          <p:cNvPr id="151" name="Google Shape;151;p39"/>
          <p:cNvSpPr txBox="1">
            <a:spLocks noGrp="1"/>
          </p:cNvSpPr>
          <p:nvPr>
            <p:ph type="title"/>
          </p:nvPr>
        </p:nvSpPr>
        <p:spPr>
          <a:xfrm>
            <a:off x="460840" y="1739159"/>
            <a:ext cx="8223000" cy="994200"/>
          </a:xfrm>
          <a:prstGeom prst="rect">
            <a:avLst/>
          </a:prstGeom>
          <a:noFill/>
          <a:ln>
            <a:noFill/>
          </a:ln>
        </p:spPr>
        <p:txBody>
          <a:bodyPr spcFirstLastPara="1" wrap="square" lIns="68575" tIns="34275" rIns="68575" bIns="34275" anchor="ctr" anchorCtr="0">
            <a:normAutofit/>
          </a:bodyPr>
          <a:lstStyle>
            <a:lvl1pPr marR="0" lvl="0" algn="ctr" rtl="0">
              <a:lnSpc>
                <a:spcPct val="90000"/>
              </a:lnSpc>
              <a:spcBef>
                <a:spcPts val="0"/>
              </a:spcBef>
              <a:spcAft>
                <a:spcPts val="0"/>
              </a:spcAft>
              <a:buClr>
                <a:schemeClr val="lt1"/>
              </a:buClr>
              <a:buSzPts val="5000"/>
              <a:buFont typeface="Calibri"/>
              <a:buNone/>
              <a:defRPr sz="5000" b="1" i="0" u="none" strike="noStrike" cap="none">
                <a:solidFill>
                  <a:schemeClr val="lt1"/>
                </a:solidFill>
                <a:latin typeface="Calibri"/>
                <a:ea typeface="Calibri"/>
                <a:cs typeface="Calibri"/>
                <a:sym typeface="Calibri"/>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152" name="Google Shape;152;p39"/>
          <p:cNvSpPr txBox="1">
            <a:spLocks noGrp="1"/>
          </p:cNvSpPr>
          <p:nvPr>
            <p:ph type="body" idx="1"/>
          </p:nvPr>
        </p:nvSpPr>
        <p:spPr>
          <a:xfrm>
            <a:off x="460840" y="3053953"/>
            <a:ext cx="8223000" cy="782400"/>
          </a:xfrm>
          <a:prstGeom prst="rect">
            <a:avLst/>
          </a:prstGeom>
          <a:noFill/>
          <a:ln>
            <a:noFill/>
          </a:ln>
        </p:spPr>
        <p:txBody>
          <a:bodyPr spcFirstLastPara="1" wrap="square" lIns="68575" tIns="34275" rIns="68575" bIns="34275" anchor="t" anchorCtr="0">
            <a:normAutofit/>
          </a:bodyPr>
          <a:lstStyle>
            <a:lvl1pPr marL="457200" marR="0" lvl="0" indent="-228600" algn="ctr" rtl="0">
              <a:lnSpc>
                <a:spcPct val="90000"/>
              </a:lnSpc>
              <a:spcBef>
                <a:spcPts val="800"/>
              </a:spcBef>
              <a:spcAft>
                <a:spcPts val="0"/>
              </a:spcAft>
              <a:buClr>
                <a:schemeClr val="lt1"/>
              </a:buClr>
              <a:buSzPts val="2100"/>
              <a:buFont typeface="Arial"/>
              <a:buNone/>
              <a:defRPr sz="21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120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2pPr>
            <a:lvl3pPr marL="1371600" marR="0" lvl="2" indent="-228600" algn="ctr" rtl="0">
              <a:lnSpc>
                <a:spcPct val="90000"/>
              </a:lnSpc>
              <a:spcBef>
                <a:spcPts val="1200"/>
              </a:spcBef>
              <a:spcAft>
                <a:spcPts val="0"/>
              </a:spcAft>
              <a:buClr>
                <a:schemeClr val="lt1"/>
              </a:buClr>
              <a:buSzPts val="1500"/>
              <a:buFont typeface="Arial"/>
              <a:buNone/>
              <a:defRPr sz="1500" b="1" i="0" u="none" strike="noStrike" cap="none">
                <a:solidFill>
                  <a:schemeClr val="lt1"/>
                </a:solidFill>
                <a:latin typeface="Arial"/>
                <a:ea typeface="Arial"/>
                <a:cs typeface="Arial"/>
                <a:sym typeface="Arial"/>
              </a:defRPr>
            </a:lvl3pPr>
            <a:lvl4pPr marL="1828800" marR="0" lvl="3" indent="-228600" algn="ctr" rtl="0">
              <a:lnSpc>
                <a:spcPct val="90000"/>
              </a:lnSpc>
              <a:spcBef>
                <a:spcPts val="120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4pPr>
            <a:lvl5pPr marL="2286000" marR="0" lvl="4" indent="-228600" algn="ctr" rtl="0">
              <a:lnSpc>
                <a:spcPct val="90000"/>
              </a:lnSpc>
              <a:spcBef>
                <a:spcPts val="120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5pPr>
            <a:lvl6pPr marL="2743200" marR="0" lvl="5"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153" name="Google Shape;153;p39"/>
          <p:cNvPicPr preferRelativeResize="0"/>
          <p:nvPr/>
        </p:nvPicPr>
        <p:blipFill rotWithShape="1">
          <a:blip r:embed="rId2">
            <a:alphaModFix/>
          </a:blip>
          <a:srcRect/>
          <a:stretch/>
        </p:blipFill>
        <p:spPr>
          <a:xfrm>
            <a:off x="469800" y="4849771"/>
            <a:ext cx="650382" cy="1701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UAntwerpen_onlytext">
  <p:cSld name="UAntwerpen_onlytext">
    <p:spTree>
      <p:nvGrpSpPr>
        <p:cNvPr id="1" name="Shape 154"/>
        <p:cNvGrpSpPr/>
        <p:nvPr/>
      </p:nvGrpSpPr>
      <p:grpSpPr>
        <a:xfrm>
          <a:off x="0" y="0"/>
          <a:ext cx="0" cy="0"/>
          <a:chOff x="0" y="0"/>
          <a:chExt cx="0" cy="0"/>
        </a:xfrm>
      </p:grpSpPr>
      <p:sp>
        <p:nvSpPr>
          <p:cNvPr id="155" name="Google Shape;155;p40"/>
          <p:cNvSpPr txBox="1">
            <a:spLocks noGrp="1"/>
          </p:cNvSpPr>
          <p:nvPr>
            <p:ph type="title"/>
          </p:nvPr>
        </p:nvSpPr>
        <p:spPr>
          <a:xfrm>
            <a:off x="467915" y="465535"/>
            <a:ext cx="8208300" cy="5937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6" name="Google Shape;156;p40"/>
          <p:cNvSpPr txBox="1">
            <a:spLocks noGrp="1"/>
          </p:cNvSpPr>
          <p:nvPr>
            <p:ph type="sldNum" idx="12"/>
          </p:nvPr>
        </p:nvSpPr>
        <p:spPr>
          <a:xfrm>
            <a:off x="6692620" y="4754380"/>
            <a:ext cx="1983600" cy="273900"/>
          </a:xfrm>
          <a:prstGeom prst="rect">
            <a:avLst/>
          </a:prstGeom>
          <a:noFill/>
          <a:ln>
            <a:noFill/>
          </a:ln>
        </p:spPr>
        <p:txBody>
          <a:bodyPr spcFirstLastPara="1" wrap="square" lIns="68575" tIns="34275" rIns="68575" bIns="3427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57" name="Google Shape;157;p40"/>
          <p:cNvSpPr txBox="1">
            <a:spLocks noGrp="1"/>
          </p:cNvSpPr>
          <p:nvPr>
            <p:ph type="body" idx="1"/>
          </p:nvPr>
        </p:nvSpPr>
        <p:spPr>
          <a:xfrm>
            <a:off x="467916" y="1137285"/>
            <a:ext cx="8208300" cy="3540600"/>
          </a:xfrm>
          <a:prstGeom prst="rect">
            <a:avLst/>
          </a:prstGeom>
          <a:noFill/>
          <a:ln>
            <a:noFill/>
          </a:ln>
        </p:spPr>
        <p:txBody>
          <a:bodyPr spcFirstLastPara="1" wrap="square" lIns="0" tIns="0" rIns="0" bIns="0" anchor="t" anchorCtr="0">
            <a:normAutofit/>
          </a:bodyPr>
          <a:lstStyle>
            <a:lvl1pPr marL="457200" lvl="0" indent="-330200" algn="l" rtl="0">
              <a:lnSpc>
                <a:spcPct val="115000"/>
              </a:lnSpc>
              <a:spcBef>
                <a:spcPts val="400"/>
              </a:spcBef>
              <a:spcAft>
                <a:spcPts val="0"/>
              </a:spcAft>
              <a:buSzPts val="1600"/>
              <a:buChar char="●"/>
              <a:defRPr/>
            </a:lvl1pPr>
            <a:lvl2pPr marL="914400" lvl="1" indent="-317500" algn="l" rtl="0">
              <a:lnSpc>
                <a:spcPct val="115000"/>
              </a:lnSpc>
              <a:spcBef>
                <a:spcPts val="400"/>
              </a:spcBef>
              <a:spcAft>
                <a:spcPts val="0"/>
              </a:spcAft>
              <a:buSzPts val="1400"/>
              <a:buChar char="○"/>
              <a:defRPr/>
            </a:lvl2pPr>
            <a:lvl3pPr marL="1371600" lvl="2" indent="-323850" algn="l" rtl="0">
              <a:lnSpc>
                <a:spcPct val="115000"/>
              </a:lnSpc>
              <a:spcBef>
                <a:spcPts val="300"/>
              </a:spcBef>
              <a:spcAft>
                <a:spcPts val="0"/>
              </a:spcAft>
              <a:buSzPts val="1500"/>
              <a:buChar char="■"/>
              <a:defRPr/>
            </a:lvl3pPr>
            <a:lvl4pPr marL="1828800" lvl="3" indent="-317500" algn="l" rtl="0">
              <a:lnSpc>
                <a:spcPct val="115000"/>
              </a:lnSpc>
              <a:spcBef>
                <a:spcPts val="300"/>
              </a:spcBef>
              <a:spcAft>
                <a:spcPts val="0"/>
              </a:spcAft>
              <a:buSzPts val="1400"/>
              <a:buChar char="●"/>
              <a:defRPr/>
            </a:lvl4pPr>
            <a:lvl5pPr marL="2286000" lvl="4" indent="-317500" algn="l" rtl="0">
              <a:lnSpc>
                <a:spcPct val="115000"/>
              </a:lnSpc>
              <a:spcBef>
                <a:spcPts val="300"/>
              </a:spcBef>
              <a:spcAft>
                <a:spcPts val="0"/>
              </a:spcAft>
              <a:buSzPts val="1400"/>
              <a:buChar char="○"/>
              <a:defRPr/>
            </a:lvl5pPr>
            <a:lvl6pPr marL="2743200" lvl="5" indent="-317500" algn="l" rtl="0">
              <a:lnSpc>
                <a:spcPct val="115000"/>
              </a:lnSpc>
              <a:spcBef>
                <a:spcPts val="300"/>
              </a:spcBef>
              <a:spcAft>
                <a:spcPts val="0"/>
              </a:spcAft>
              <a:buClr>
                <a:schemeClr val="dk1"/>
              </a:buClr>
              <a:buSzPts val="1400"/>
              <a:buChar char="■"/>
              <a:defRPr/>
            </a:lvl6pPr>
            <a:lvl7pPr marL="3200400" lvl="6" indent="-317500" algn="l" rtl="0">
              <a:lnSpc>
                <a:spcPct val="115000"/>
              </a:lnSpc>
              <a:spcBef>
                <a:spcPts val="1200"/>
              </a:spcBef>
              <a:spcAft>
                <a:spcPts val="0"/>
              </a:spcAft>
              <a:buClr>
                <a:schemeClr val="dk1"/>
              </a:buClr>
              <a:buSzPts val="1400"/>
              <a:buChar char="●"/>
              <a:defRPr/>
            </a:lvl7pPr>
            <a:lvl8pPr marL="3657600" lvl="7" indent="-317500" algn="l" rtl="0">
              <a:lnSpc>
                <a:spcPct val="115000"/>
              </a:lnSpc>
              <a:spcBef>
                <a:spcPts val="1200"/>
              </a:spcBef>
              <a:spcAft>
                <a:spcPts val="0"/>
              </a:spcAft>
              <a:buClr>
                <a:schemeClr val="dk1"/>
              </a:buClr>
              <a:buSzPts val="1400"/>
              <a:buChar char="○"/>
              <a:defRPr/>
            </a:lvl8pPr>
            <a:lvl9pPr marL="4114800" lvl="8" indent="-317500" algn="l" rtl="0">
              <a:lnSpc>
                <a:spcPct val="115000"/>
              </a:lnSpc>
              <a:spcBef>
                <a:spcPts val="1200"/>
              </a:spcBef>
              <a:spcAft>
                <a:spcPts val="1200"/>
              </a:spcAft>
              <a:buClr>
                <a:schemeClr val="dk1"/>
              </a:buClr>
              <a:buSzPts val="14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61"/>
        <p:cNvGrpSpPr/>
        <p:nvPr/>
      </p:nvGrpSpPr>
      <p:grpSpPr>
        <a:xfrm>
          <a:off x="0" y="0"/>
          <a:ext cx="0" cy="0"/>
          <a:chOff x="0" y="0"/>
          <a:chExt cx="0" cy="0"/>
        </a:xfrm>
      </p:grpSpPr>
      <p:sp>
        <p:nvSpPr>
          <p:cNvPr id="162" name="Google Shape;162;p42"/>
          <p:cNvSpPr/>
          <p:nvPr/>
        </p:nvSpPr>
        <p:spPr>
          <a:xfrm>
            <a:off x="-1605329" y="-269625"/>
            <a:ext cx="5256300" cy="5256300"/>
          </a:xfrm>
          <a:prstGeom prst="donut">
            <a:avLst>
              <a:gd name="adj" fmla="val 1804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42"/>
          <p:cNvSpPr/>
          <p:nvPr/>
        </p:nvSpPr>
        <p:spPr>
          <a:xfrm>
            <a:off x="6821875" y="359442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42"/>
          <p:cNvSpPr txBox="1">
            <a:spLocks noGrp="1"/>
          </p:cNvSpPr>
          <p:nvPr>
            <p:ph type="ctrTitle"/>
          </p:nvPr>
        </p:nvSpPr>
        <p:spPr>
          <a:xfrm>
            <a:off x="1937450" y="988300"/>
            <a:ext cx="5423700" cy="2297400"/>
          </a:xfrm>
          <a:prstGeom prst="rect">
            <a:avLst/>
          </a:prstGeom>
          <a:noFill/>
          <a:ln>
            <a:noFill/>
          </a:ln>
        </p:spPr>
        <p:txBody>
          <a:bodyPr spcFirstLastPara="1" wrap="square" lIns="91425" tIns="91425" rIns="91425" bIns="91425" anchor="b" anchorCtr="0">
            <a:noAutofit/>
          </a:bodyPr>
          <a:lstStyle>
            <a:lvl1pPr lvl="0" algn="l" rtl="0">
              <a:lnSpc>
                <a:spcPct val="90000"/>
              </a:lnSpc>
              <a:spcBef>
                <a:spcPts val="0"/>
              </a:spcBef>
              <a:spcAft>
                <a:spcPts val="0"/>
              </a:spcAft>
              <a:buClr>
                <a:schemeClr val="dk2"/>
              </a:buClr>
              <a:buSzPts val="3700"/>
              <a:buFont typeface="Poppins Black"/>
              <a:buNone/>
              <a:defRPr sz="7800">
                <a:solidFill>
                  <a:schemeClr val="dk2"/>
                </a:solidFill>
                <a:latin typeface="Poppins Black"/>
                <a:ea typeface="Poppins Black"/>
                <a:cs typeface="Poppins Black"/>
                <a:sym typeface="Poppins Black"/>
              </a:defRPr>
            </a:lvl1pPr>
            <a:lvl2pPr lvl="1" algn="ctr" rtl="0">
              <a:lnSpc>
                <a:spcPct val="100000"/>
              </a:lnSpc>
              <a:spcBef>
                <a:spcPts val="0"/>
              </a:spcBef>
              <a:spcAft>
                <a:spcPts val="0"/>
              </a:spcAft>
              <a:buClr>
                <a:schemeClr val="dk2"/>
              </a:buClr>
              <a:buSzPts val="5200"/>
              <a:buNone/>
              <a:defRPr sz="5200">
                <a:solidFill>
                  <a:schemeClr val="dk2"/>
                </a:solidFill>
              </a:defRPr>
            </a:lvl2pPr>
            <a:lvl3pPr lvl="2" algn="ctr" rtl="0">
              <a:lnSpc>
                <a:spcPct val="100000"/>
              </a:lnSpc>
              <a:spcBef>
                <a:spcPts val="0"/>
              </a:spcBef>
              <a:spcAft>
                <a:spcPts val="0"/>
              </a:spcAft>
              <a:buClr>
                <a:schemeClr val="dk2"/>
              </a:buClr>
              <a:buSzPts val="5200"/>
              <a:buNone/>
              <a:defRPr sz="5200">
                <a:solidFill>
                  <a:schemeClr val="dk2"/>
                </a:solidFill>
              </a:defRPr>
            </a:lvl3pPr>
            <a:lvl4pPr lvl="3" algn="ctr" rtl="0">
              <a:lnSpc>
                <a:spcPct val="100000"/>
              </a:lnSpc>
              <a:spcBef>
                <a:spcPts val="0"/>
              </a:spcBef>
              <a:spcAft>
                <a:spcPts val="0"/>
              </a:spcAft>
              <a:buClr>
                <a:schemeClr val="dk2"/>
              </a:buClr>
              <a:buSzPts val="5200"/>
              <a:buNone/>
              <a:defRPr sz="5200">
                <a:solidFill>
                  <a:schemeClr val="dk2"/>
                </a:solidFill>
              </a:defRPr>
            </a:lvl4pPr>
            <a:lvl5pPr lvl="4" algn="ctr" rtl="0">
              <a:lnSpc>
                <a:spcPct val="100000"/>
              </a:lnSpc>
              <a:spcBef>
                <a:spcPts val="0"/>
              </a:spcBef>
              <a:spcAft>
                <a:spcPts val="0"/>
              </a:spcAft>
              <a:buClr>
                <a:schemeClr val="dk2"/>
              </a:buClr>
              <a:buSzPts val="5200"/>
              <a:buNone/>
              <a:defRPr sz="5200">
                <a:solidFill>
                  <a:schemeClr val="dk2"/>
                </a:solidFill>
              </a:defRPr>
            </a:lvl5pPr>
            <a:lvl6pPr lvl="5" algn="ctr" rtl="0">
              <a:lnSpc>
                <a:spcPct val="100000"/>
              </a:lnSpc>
              <a:spcBef>
                <a:spcPts val="0"/>
              </a:spcBef>
              <a:spcAft>
                <a:spcPts val="0"/>
              </a:spcAft>
              <a:buClr>
                <a:schemeClr val="dk2"/>
              </a:buClr>
              <a:buSzPts val="5200"/>
              <a:buNone/>
              <a:defRPr sz="5200">
                <a:solidFill>
                  <a:schemeClr val="dk2"/>
                </a:solidFill>
              </a:defRPr>
            </a:lvl6pPr>
            <a:lvl7pPr lvl="6" algn="ctr" rtl="0">
              <a:lnSpc>
                <a:spcPct val="100000"/>
              </a:lnSpc>
              <a:spcBef>
                <a:spcPts val="0"/>
              </a:spcBef>
              <a:spcAft>
                <a:spcPts val="0"/>
              </a:spcAft>
              <a:buClr>
                <a:schemeClr val="dk2"/>
              </a:buClr>
              <a:buSzPts val="5200"/>
              <a:buNone/>
              <a:defRPr sz="5200">
                <a:solidFill>
                  <a:schemeClr val="dk2"/>
                </a:solidFill>
              </a:defRPr>
            </a:lvl7pPr>
            <a:lvl8pPr lvl="7" algn="ctr" rtl="0">
              <a:lnSpc>
                <a:spcPct val="100000"/>
              </a:lnSpc>
              <a:spcBef>
                <a:spcPts val="0"/>
              </a:spcBef>
              <a:spcAft>
                <a:spcPts val="0"/>
              </a:spcAft>
              <a:buClr>
                <a:schemeClr val="dk2"/>
              </a:buClr>
              <a:buSzPts val="5200"/>
              <a:buNone/>
              <a:defRPr sz="5200">
                <a:solidFill>
                  <a:schemeClr val="dk2"/>
                </a:solidFill>
              </a:defRPr>
            </a:lvl8pPr>
            <a:lvl9pPr lvl="8" algn="ctr" rtl="0">
              <a:lnSpc>
                <a:spcPct val="100000"/>
              </a:lnSpc>
              <a:spcBef>
                <a:spcPts val="0"/>
              </a:spcBef>
              <a:spcAft>
                <a:spcPts val="0"/>
              </a:spcAft>
              <a:buClr>
                <a:schemeClr val="dk2"/>
              </a:buClr>
              <a:buSzPts val="5200"/>
              <a:buNone/>
              <a:defRPr sz="5200">
                <a:solidFill>
                  <a:schemeClr val="dk2"/>
                </a:solidFill>
              </a:defRPr>
            </a:lvl9pPr>
          </a:lstStyle>
          <a:p>
            <a:endParaRPr/>
          </a:p>
        </p:txBody>
      </p:sp>
      <p:sp>
        <p:nvSpPr>
          <p:cNvPr id="165" name="Google Shape;165;p42"/>
          <p:cNvSpPr/>
          <p:nvPr/>
        </p:nvSpPr>
        <p:spPr>
          <a:xfrm>
            <a:off x="7532850" y="51807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42"/>
          <p:cNvSpPr/>
          <p:nvPr/>
        </p:nvSpPr>
        <p:spPr>
          <a:xfrm>
            <a:off x="7452750" y="3606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42"/>
          <p:cNvSpPr txBox="1">
            <a:spLocks noGrp="1"/>
          </p:cNvSpPr>
          <p:nvPr>
            <p:ph type="subTitle" idx="1"/>
          </p:nvPr>
        </p:nvSpPr>
        <p:spPr>
          <a:xfrm>
            <a:off x="1937450" y="3416300"/>
            <a:ext cx="5423700" cy="509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Font typeface="Lato"/>
              <a:buNone/>
              <a:defRPr sz="22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1">
  <p:cSld name="CUSTOM_8">
    <p:bg>
      <p:bgPr>
        <a:solidFill>
          <a:schemeClr val="dk1"/>
        </a:solidFill>
        <a:effectLst/>
      </p:bgPr>
    </p:bg>
    <p:spTree>
      <p:nvGrpSpPr>
        <p:cNvPr id="1" name="Shape 168"/>
        <p:cNvGrpSpPr/>
        <p:nvPr/>
      </p:nvGrpSpPr>
      <p:grpSpPr>
        <a:xfrm>
          <a:off x="0" y="0"/>
          <a:ext cx="0" cy="0"/>
          <a:chOff x="0" y="0"/>
          <a:chExt cx="0" cy="0"/>
        </a:xfrm>
      </p:grpSpPr>
      <p:sp>
        <p:nvSpPr>
          <p:cNvPr id="169" name="Google Shape;169;p43"/>
          <p:cNvSpPr/>
          <p:nvPr/>
        </p:nvSpPr>
        <p:spPr>
          <a:xfrm>
            <a:off x="-1074025" y="-89112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43"/>
          <p:cNvSpPr/>
          <p:nvPr/>
        </p:nvSpPr>
        <p:spPr>
          <a:xfrm>
            <a:off x="6821875" y="328275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43"/>
          <p:cNvSpPr txBox="1">
            <a:spLocks noGrp="1"/>
          </p:cNvSpPr>
          <p:nvPr>
            <p:ph type="subTitle" idx="1"/>
          </p:nvPr>
        </p:nvSpPr>
        <p:spPr>
          <a:xfrm>
            <a:off x="3238700" y="1758100"/>
            <a:ext cx="3872100" cy="4533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2pPr>
            <a:lvl3pPr lvl="2"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3pPr>
            <a:lvl4pPr lvl="3"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4pPr>
            <a:lvl5pPr lvl="4"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5pPr>
            <a:lvl6pPr lvl="5"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6pPr>
            <a:lvl7pPr lvl="6"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7pPr>
            <a:lvl8pPr lvl="7"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8pPr>
            <a:lvl9pPr lvl="8"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9pPr>
          </a:lstStyle>
          <a:p>
            <a:endParaRPr/>
          </a:p>
        </p:txBody>
      </p:sp>
      <p:sp>
        <p:nvSpPr>
          <p:cNvPr id="172" name="Google Shape;172;p43"/>
          <p:cNvSpPr txBox="1">
            <a:spLocks noGrp="1"/>
          </p:cNvSpPr>
          <p:nvPr>
            <p:ph type="subTitle" idx="2"/>
          </p:nvPr>
        </p:nvSpPr>
        <p:spPr>
          <a:xfrm>
            <a:off x="3238700" y="3077325"/>
            <a:ext cx="3753600" cy="4533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2pPr>
            <a:lvl3pPr lvl="2"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3pPr>
            <a:lvl4pPr lvl="3"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4pPr>
            <a:lvl5pPr lvl="4"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5pPr>
            <a:lvl6pPr lvl="5"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6pPr>
            <a:lvl7pPr lvl="6"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7pPr>
            <a:lvl8pPr lvl="7"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8pPr>
            <a:lvl9pPr lvl="8"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9pPr>
          </a:lstStyle>
          <a:p>
            <a:endParaRPr/>
          </a:p>
        </p:txBody>
      </p:sp>
      <p:sp>
        <p:nvSpPr>
          <p:cNvPr id="173" name="Google Shape;173;p43"/>
          <p:cNvSpPr txBox="1">
            <a:spLocks noGrp="1"/>
          </p:cNvSpPr>
          <p:nvPr>
            <p:ph type="subTitle" idx="3"/>
          </p:nvPr>
        </p:nvSpPr>
        <p:spPr>
          <a:xfrm>
            <a:off x="3238558" y="2211525"/>
            <a:ext cx="3857100" cy="713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43"/>
          <p:cNvSpPr txBox="1">
            <a:spLocks noGrp="1"/>
          </p:cNvSpPr>
          <p:nvPr>
            <p:ph type="subTitle" idx="4"/>
          </p:nvPr>
        </p:nvSpPr>
        <p:spPr>
          <a:xfrm>
            <a:off x="3238825" y="3530750"/>
            <a:ext cx="3753600" cy="713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5" name="Google Shape;175;p43"/>
          <p:cNvSpPr/>
          <p:nvPr/>
        </p:nvSpPr>
        <p:spPr>
          <a:xfrm>
            <a:off x="8409275" y="13680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43"/>
          <p:cNvSpPr/>
          <p:nvPr/>
        </p:nvSpPr>
        <p:spPr>
          <a:xfrm>
            <a:off x="8290350" y="1287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43"/>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1"/>
        </a:solidFill>
        <a:effectLst/>
      </p:bgPr>
    </p:bg>
    <p:spTree>
      <p:nvGrpSpPr>
        <p:cNvPr id="1" name="Shape 178"/>
        <p:cNvGrpSpPr/>
        <p:nvPr/>
      </p:nvGrpSpPr>
      <p:grpSpPr>
        <a:xfrm>
          <a:off x="0" y="0"/>
          <a:ext cx="0" cy="0"/>
          <a:chOff x="0" y="0"/>
          <a:chExt cx="0" cy="0"/>
        </a:xfrm>
      </p:grpSpPr>
      <p:sp>
        <p:nvSpPr>
          <p:cNvPr id="179" name="Google Shape;179;p44"/>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180" name="Google Shape;180;p44"/>
          <p:cNvSpPr txBox="1">
            <a:spLocks noGrp="1"/>
          </p:cNvSpPr>
          <p:nvPr>
            <p:ph type="body" idx="1"/>
          </p:nvPr>
        </p:nvSpPr>
        <p:spPr>
          <a:xfrm>
            <a:off x="638900" y="1211950"/>
            <a:ext cx="5781300" cy="2956200"/>
          </a:xfrm>
          <a:prstGeom prst="rect">
            <a:avLst/>
          </a:prstGeom>
          <a:noFill/>
          <a:ln>
            <a:noFill/>
          </a:ln>
        </p:spPr>
        <p:txBody>
          <a:bodyPr spcFirstLastPara="1" wrap="square" lIns="91425" tIns="91425" rIns="91425" bIns="91425" anchor="b" anchorCtr="0">
            <a:noAutofit/>
          </a:bodyPr>
          <a:lstStyle>
            <a:lvl1pPr marL="457200" lvl="0" indent="-330200" algn="l" rtl="0">
              <a:lnSpc>
                <a:spcPct val="115000"/>
              </a:lnSpc>
              <a:spcBef>
                <a:spcPts val="0"/>
              </a:spcBef>
              <a:spcAft>
                <a:spcPts val="0"/>
              </a:spcAft>
              <a:buClr>
                <a:schemeClr val="lt1"/>
              </a:buClr>
              <a:buSzPts val="1600"/>
              <a:buChar char="–"/>
              <a:defRPr sz="1600">
                <a:solidFill>
                  <a:srgbClr val="FFFBF8"/>
                </a:solidFill>
              </a:defRPr>
            </a:lvl1pPr>
            <a:lvl2pPr marL="914400" lvl="1" indent="-330200" algn="l" rtl="0">
              <a:lnSpc>
                <a:spcPct val="115000"/>
              </a:lnSpc>
              <a:spcBef>
                <a:spcPts val="0"/>
              </a:spcBef>
              <a:spcAft>
                <a:spcPts val="0"/>
              </a:spcAft>
              <a:buClr>
                <a:schemeClr val="lt1"/>
              </a:buClr>
              <a:buSzPts val="1600"/>
              <a:buChar char="–"/>
              <a:defRPr sz="1600">
                <a:solidFill>
                  <a:srgbClr val="FFFBF8"/>
                </a:solidFill>
              </a:defRPr>
            </a:lvl2pPr>
            <a:lvl3pPr marL="1371600" lvl="2" indent="-330200" algn="l" rtl="0">
              <a:lnSpc>
                <a:spcPct val="115000"/>
              </a:lnSpc>
              <a:spcBef>
                <a:spcPts val="0"/>
              </a:spcBef>
              <a:spcAft>
                <a:spcPts val="0"/>
              </a:spcAft>
              <a:buClr>
                <a:schemeClr val="lt1"/>
              </a:buClr>
              <a:buSzPts val="1600"/>
              <a:buChar char="–"/>
              <a:defRPr sz="1600">
                <a:solidFill>
                  <a:srgbClr val="FFFBF8"/>
                </a:solidFill>
              </a:defRPr>
            </a:lvl3pPr>
            <a:lvl4pPr marL="1828800" lvl="3" indent="-330200" algn="l" rtl="0">
              <a:lnSpc>
                <a:spcPct val="115000"/>
              </a:lnSpc>
              <a:spcBef>
                <a:spcPts val="0"/>
              </a:spcBef>
              <a:spcAft>
                <a:spcPts val="0"/>
              </a:spcAft>
              <a:buClr>
                <a:schemeClr val="lt1"/>
              </a:buClr>
              <a:buSzPts val="1600"/>
              <a:buChar char="●"/>
              <a:defRPr sz="1600">
                <a:solidFill>
                  <a:srgbClr val="FFFBF8"/>
                </a:solidFill>
              </a:defRPr>
            </a:lvl4pPr>
            <a:lvl5pPr marL="2286000" lvl="4" indent="-330200" algn="l" rtl="0">
              <a:lnSpc>
                <a:spcPct val="115000"/>
              </a:lnSpc>
              <a:spcBef>
                <a:spcPts val="0"/>
              </a:spcBef>
              <a:spcAft>
                <a:spcPts val="0"/>
              </a:spcAft>
              <a:buClr>
                <a:schemeClr val="lt1"/>
              </a:buClr>
              <a:buSzPts val="1600"/>
              <a:buChar char="○"/>
              <a:defRPr sz="1600">
                <a:solidFill>
                  <a:srgbClr val="FFFBF8"/>
                </a:solidFill>
              </a:defRPr>
            </a:lvl5pPr>
            <a:lvl6pPr marL="2743200" lvl="5" indent="-330200" algn="l" rtl="0">
              <a:lnSpc>
                <a:spcPct val="115000"/>
              </a:lnSpc>
              <a:spcBef>
                <a:spcPts val="0"/>
              </a:spcBef>
              <a:spcAft>
                <a:spcPts val="0"/>
              </a:spcAft>
              <a:buClr>
                <a:schemeClr val="lt1"/>
              </a:buClr>
              <a:buSzPts val="1600"/>
              <a:buChar char="■"/>
              <a:defRPr sz="1600">
                <a:solidFill>
                  <a:srgbClr val="FFFBF8"/>
                </a:solidFill>
              </a:defRPr>
            </a:lvl6pPr>
            <a:lvl7pPr marL="3200400" lvl="6" indent="-330200" algn="l" rtl="0">
              <a:lnSpc>
                <a:spcPct val="115000"/>
              </a:lnSpc>
              <a:spcBef>
                <a:spcPts val="0"/>
              </a:spcBef>
              <a:spcAft>
                <a:spcPts val="0"/>
              </a:spcAft>
              <a:buClr>
                <a:schemeClr val="lt1"/>
              </a:buClr>
              <a:buSzPts val="1600"/>
              <a:buChar char="●"/>
              <a:defRPr sz="1600">
                <a:solidFill>
                  <a:srgbClr val="FFFBF8"/>
                </a:solidFill>
              </a:defRPr>
            </a:lvl7pPr>
            <a:lvl8pPr marL="3657600" lvl="7" indent="-330200" algn="l" rtl="0">
              <a:lnSpc>
                <a:spcPct val="115000"/>
              </a:lnSpc>
              <a:spcBef>
                <a:spcPts val="0"/>
              </a:spcBef>
              <a:spcAft>
                <a:spcPts val="0"/>
              </a:spcAft>
              <a:buClr>
                <a:schemeClr val="lt1"/>
              </a:buClr>
              <a:buSzPts val="1600"/>
              <a:buChar char="○"/>
              <a:defRPr sz="1600">
                <a:solidFill>
                  <a:srgbClr val="FFFBF8"/>
                </a:solidFill>
              </a:defRPr>
            </a:lvl8pPr>
            <a:lvl9pPr marL="4114800" lvl="8" indent="-330200" algn="l" rtl="0">
              <a:lnSpc>
                <a:spcPct val="115000"/>
              </a:lnSpc>
              <a:spcBef>
                <a:spcPts val="0"/>
              </a:spcBef>
              <a:spcAft>
                <a:spcPts val="0"/>
              </a:spcAft>
              <a:buClr>
                <a:schemeClr val="lt1"/>
              </a:buClr>
              <a:buSzPts val="1600"/>
              <a:buChar char="■"/>
              <a:defRPr sz="1600">
                <a:solidFill>
                  <a:srgbClr val="FFFBF8"/>
                </a:solidFill>
              </a:defRPr>
            </a:lvl9pPr>
          </a:lstStyle>
          <a:p>
            <a:endParaRPr/>
          </a:p>
        </p:txBody>
      </p:sp>
      <p:sp>
        <p:nvSpPr>
          <p:cNvPr id="181" name="Google Shape;181;p44"/>
          <p:cNvSpPr/>
          <p:nvPr/>
        </p:nvSpPr>
        <p:spPr>
          <a:xfrm>
            <a:off x="6539325" y="2879850"/>
            <a:ext cx="3620100" cy="36201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44"/>
          <p:cNvSpPr/>
          <p:nvPr/>
        </p:nvSpPr>
        <p:spPr>
          <a:xfrm>
            <a:off x="8409275" y="13680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44"/>
          <p:cNvSpPr/>
          <p:nvPr/>
        </p:nvSpPr>
        <p:spPr>
          <a:xfrm>
            <a:off x="8290350" y="1287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p:cSld name="CUSTOM_17_1">
    <p:bg>
      <p:bgPr>
        <a:solidFill>
          <a:schemeClr val="dk1"/>
        </a:solidFill>
        <a:effectLst/>
      </p:bgPr>
    </p:bg>
    <p:spTree>
      <p:nvGrpSpPr>
        <p:cNvPr id="1" name="Shape 184"/>
        <p:cNvGrpSpPr/>
        <p:nvPr/>
      </p:nvGrpSpPr>
      <p:grpSpPr>
        <a:xfrm>
          <a:off x="0" y="0"/>
          <a:ext cx="0" cy="0"/>
          <a:chOff x="0" y="0"/>
          <a:chExt cx="0" cy="0"/>
        </a:xfrm>
      </p:grpSpPr>
      <p:sp>
        <p:nvSpPr>
          <p:cNvPr id="185" name="Google Shape;185;p45"/>
          <p:cNvSpPr/>
          <p:nvPr/>
        </p:nvSpPr>
        <p:spPr>
          <a:xfrm>
            <a:off x="839400" y="-1160850"/>
            <a:ext cx="7465200" cy="7465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45"/>
          <p:cNvSpPr/>
          <p:nvPr/>
        </p:nvSpPr>
        <p:spPr>
          <a:xfrm>
            <a:off x="8648200" y="821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45"/>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CUSTOM_14">
    <p:bg>
      <p:bgPr>
        <a:solidFill>
          <a:schemeClr val="dk1"/>
        </a:solidFill>
        <a:effectLst/>
      </p:bgPr>
    </p:bg>
    <p:spTree>
      <p:nvGrpSpPr>
        <p:cNvPr id="1" name="Shape 188"/>
        <p:cNvGrpSpPr/>
        <p:nvPr/>
      </p:nvGrpSpPr>
      <p:grpSpPr>
        <a:xfrm>
          <a:off x="0" y="0"/>
          <a:ext cx="0" cy="0"/>
          <a:chOff x="0" y="0"/>
          <a:chExt cx="0" cy="0"/>
        </a:xfrm>
      </p:grpSpPr>
      <p:sp>
        <p:nvSpPr>
          <p:cNvPr id="189" name="Google Shape;189;p46"/>
          <p:cNvSpPr/>
          <p:nvPr/>
        </p:nvSpPr>
        <p:spPr>
          <a:xfrm>
            <a:off x="149700" y="4549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46"/>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2">
  <p:cSld name="SECTION_HEADER_1_2">
    <p:bg>
      <p:bgPr>
        <a:solidFill>
          <a:schemeClr val="dk1"/>
        </a:solidFill>
        <a:effectLst/>
      </p:bgPr>
    </p:bg>
    <p:spTree>
      <p:nvGrpSpPr>
        <p:cNvPr id="1" name="Shape 191"/>
        <p:cNvGrpSpPr/>
        <p:nvPr/>
      </p:nvGrpSpPr>
      <p:grpSpPr>
        <a:xfrm>
          <a:off x="0" y="0"/>
          <a:ext cx="0" cy="0"/>
          <a:chOff x="0" y="0"/>
          <a:chExt cx="0" cy="0"/>
        </a:xfrm>
      </p:grpSpPr>
      <p:sp>
        <p:nvSpPr>
          <p:cNvPr id="192" name="Google Shape;192;p47"/>
          <p:cNvSpPr/>
          <p:nvPr/>
        </p:nvSpPr>
        <p:spPr>
          <a:xfrm>
            <a:off x="4683571" y="-288325"/>
            <a:ext cx="5256300" cy="5256300"/>
          </a:xfrm>
          <a:prstGeom prst="donut">
            <a:avLst>
              <a:gd name="adj" fmla="val 1804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47"/>
          <p:cNvSpPr/>
          <p:nvPr/>
        </p:nvSpPr>
        <p:spPr>
          <a:xfrm>
            <a:off x="1982956" y="45048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47"/>
          <p:cNvSpPr txBox="1">
            <a:spLocks noGrp="1"/>
          </p:cNvSpPr>
          <p:nvPr>
            <p:ph type="title"/>
          </p:nvPr>
        </p:nvSpPr>
        <p:spPr>
          <a:xfrm>
            <a:off x="596396" y="1857375"/>
            <a:ext cx="3855300" cy="1276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ctr" rtl="0">
              <a:lnSpc>
                <a:spcPct val="100000"/>
              </a:lnSpc>
              <a:spcBef>
                <a:spcPts val="0"/>
              </a:spcBef>
              <a:spcAft>
                <a:spcPts val="0"/>
              </a:spcAft>
              <a:buClr>
                <a:schemeClr val="dk2"/>
              </a:buClr>
              <a:buSzPts val="3600"/>
              <a:buNone/>
              <a:defRPr sz="3600">
                <a:solidFill>
                  <a:schemeClr val="dk2"/>
                </a:solidFill>
              </a:defRPr>
            </a:lvl2pPr>
            <a:lvl3pPr lvl="2" algn="ctr" rtl="0">
              <a:lnSpc>
                <a:spcPct val="100000"/>
              </a:lnSpc>
              <a:spcBef>
                <a:spcPts val="0"/>
              </a:spcBef>
              <a:spcAft>
                <a:spcPts val="0"/>
              </a:spcAft>
              <a:buClr>
                <a:schemeClr val="dk2"/>
              </a:buClr>
              <a:buSzPts val="3600"/>
              <a:buNone/>
              <a:defRPr sz="3600">
                <a:solidFill>
                  <a:schemeClr val="dk2"/>
                </a:solidFill>
              </a:defRPr>
            </a:lvl3pPr>
            <a:lvl4pPr lvl="3" algn="ctr" rtl="0">
              <a:lnSpc>
                <a:spcPct val="100000"/>
              </a:lnSpc>
              <a:spcBef>
                <a:spcPts val="0"/>
              </a:spcBef>
              <a:spcAft>
                <a:spcPts val="0"/>
              </a:spcAft>
              <a:buClr>
                <a:schemeClr val="dk2"/>
              </a:buClr>
              <a:buSzPts val="3600"/>
              <a:buNone/>
              <a:defRPr sz="3600">
                <a:solidFill>
                  <a:schemeClr val="dk2"/>
                </a:solidFill>
              </a:defRPr>
            </a:lvl4pPr>
            <a:lvl5pPr lvl="4" algn="ctr" rtl="0">
              <a:lnSpc>
                <a:spcPct val="100000"/>
              </a:lnSpc>
              <a:spcBef>
                <a:spcPts val="0"/>
              </a:spcBef>
              <a:spcAft>
                <a:spcPts val="0"/>
              </a:spcAft>
              <a:buClr>
                <a:schemeClr val="dk2"/>
              </a:buClr>
              <a:buSzPts val="3600"/>
              <a:buNone/>
              <a:defRPr sz="3600">
                <a:solidFill>
                  <a:schemeClr val="dk2"/>
                </a:solidFill>
              </a:defRPr>
            </a:lvl5pPr>
            <a:lvl6pPr lvl="5" algn="ctr" rtl="0">
              <a:lnSpc>
                <a:spcPct val="100000"/>
              </a:lnSpc>
              <a:spcBef>
                <a:spcPts val="0"/>
              </a:spcBef>
              <a:spcAft>
                <a:spcPts val="0"/>
              </a:spcAft>
              <a:buClr>
                <a:schemeClr val="dk2"/>
              </a:buClr>
              <a:buSzPts val="3600"/>
              <a:buNone/>
              <a:defRPr sz="3600">
                <a:solidFill>
                  <a:schemeClr val="dk2"/>
                </a:solidFill>
              </a:defRPr>
            </a:lvl6pPr>
            <a:lvl7pPr lvl="6" algn="ctr" rtl="0">
              <a:lnSpc>
                <a:spcPct val="100000"/>
              </a:lnSpc>
              <a:spcBef>
                <a:spcPts val="0"/>
              </a:spcBef>
              <a:spcAft>
                <a:spcPts val="0"/>
              </a:spcAft>
              <a:buClr>
                <a:schemeClr val="dk2"/>
              </a:buClr>
              <a:buSzPts val="3600"/>
              <a:buNone/>
              <a:defRPr sz="3600">
                <a:solidFill>
                  <a:schemeClr val="dk2"/>
                </a:solidFill>
              </a:defRPr>
            </a:lvl7pPr>
            <a:lvl8pPr lvl="7" algn="ctr" rtl="0">
              <a:lnSpc>
                <a:spcPct val="100000"/>
              </a:lnSpc>
              <a:spcBef>
                <a:spcPts val="0"/>
              </a:spcBef>
              <a:spcAft>
                <a:spcPts val="0"/>
              </a:spcAft>
              <a:buClr>
                <a:schemeClr val="dk2"/>
              </a:buClr>
              <a:buSzPts val="3600"/>
              <a:buNone/>
              <a:defRPr sz="3600">
                <a:solidFill>
                  <a:schemeClr val="dk2"/>
                </a:solidFill>
              </a:defRPr>
            </a:lvl8pPr>
            <a:lvl9pPr lvl="8" algn="ctr" rtl="0">
              <a:lnSpc>
                <a:spcPct val="100000"/>
              </a:lnSpc>
              <a:spcBef>
                <a:spcPts val="0"/>
              </a:spcBef>
              <a:spcAft>
                <a:spcPts val="0"/>
              </a:spcAft>
              <a:buClr>
                <a:schemeClr val="dk2"/>
              </a:buClr>
              <a:buSzPts val="3600"/>
              <a:buNone/>
              <a:defRPr sz="3600">
                <a:solidFill>
                  <a:schemeClr val="dk2"/>
                </a:solidFill>
              </a:defRPr>
            </a:lvl9pPr>
          </a:lstStyle>
          <a:p>
            <a:endParaRPr/>
          </a:p>
        </p:txBody>
      </p:sp>
      <p:sp>
        <p:nvSpPr>
          <p:cNvPr id="195" name="Google Shape;195;p47"/>
          <p:cNvSpPr txBox="1">
            <a:spLocks noGrp="1"/>
          </p:cNvSpPr>
          <p:nvPr>
            <p:ph type="title" idx="2"/>
          </p:nvPr>
        </p:nvSpPr>
        <p:spPr>
          <a:xfrm>
            <a:off x="596384" y="525475"/>
            <a:ext cx="3150900" cy="841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dk2"/>
              </a:buClr>
              <a:buSzPts val="9000"/>
              <a:buNone/>
              <a:defRPr sz="9000">
                <a:solidFill>
                  <a:schemeClr val="dk2"/>
                </a:solidFill>
              </a:defRPr>
            </a:lvl1pPr>
            <a:lvl2pPr lvl="1" algn="ctr" rtl="0">
              <a:lnSpc>
                <a:spcPct val="100000"/>
              </a:lnSpc>
              <a:spcBef>
                <a:spcPts val="0"/>
              </a:spcBef>
              <a:spcAft>
                <a:spcPts val="0"/>
              </a:spcAft>
              <a:buClr>
                <a:schemeClr val="dk2"/>
              </a:buClr>
              <a:buSzPts val="6000"/>
              <a:buNone/>
              <a:defRPr sz="6000">
                <a:solidFill>
                  <a:schemeClr val="dk2"/>
                </a:solidFill>
              </a:defRPr>
            </a:lvl2pPr>
            <a:lvl3pPr lvl="2" algn="ctr" rtl="0">
              <a:lnSpc>
                <a:spcPct val="100000"/>
              </a:lnSpc>
              <a:spcBef>
                <a:spcPts val="0"/>
              </a:spcBef>
              <a:spcAft>
                <a:spcPts val="0"/>
              </a:spcAft>
              <a:buClr>
                <a:schemeClr val="dk2"/>
              </a:buClr>
              <a:buSzPts val="6000"/>
              <a:buNone/>
              <a:defRPr sz="6000">
                <a:solidFill>
                  <a:schemeClr val="dk2"/>
                </a:solidFill>
              </a:defRPr>
            </a:lvl3pPr>
            <a:lvl4pPr lvl="3" algn="ctr" rtl="0">
              <a:lnSpc>
                <a:spcPct val="100000"/>
              </a:lnSpc>
              <a:spcBef>
                <a:spcPts val="0"/>
              </a:spcBef>
              <a:spcAft>
                <a:spcPts val="0"/>
              </a:spcAft>
              <a:buClr>
                <a:schemeClr val="dk2"/>
              </a:buClr>
              <a:buSzPts val="6000"/>
              <a:buNone/>
              <a:defRPr sz="6000">
                <a:solidFill>
                  <a:schemeClr val="dk2"/>
                </a:solidFill>
              </a:defRPr>
            </a:lvl4pPr>
            <a:lvl5pPr lvl="4" algn="ctr" rtl="0">
              <a:lnSpc>
                <a:spcPct val="100000"/>
              </a:lnSpc>
              <a:spcBef>
                <a:spcPts val="0"/>
              </a:spcBef>
              <a:spcAft>
                <a:spcPts val="0"/>
              </a:spcAft>
              <a:buClr>
                <a:schemeClr val="dk2"/>
              </a:buClr>
              <a:buSzPts val="6000"/>
              <a:buNone/>
              <a:defRPr sz="6000">
                <a:solidFill>
                  <a:schemeClr val="dk2"/>
                </a:solidFill>
              </a:defRPr>
            </a:lvl5pPr>
            <a:lvl6pPr lvl="5" algn="ctr" rtl="0">
              <a:lnSpc>
                <a:spcPct val="100000"/>
              </a:lnSpc>
              <a:spcBef>
                <a:spcPts val="0"/>
              </a:spcBef>
              <a:spcAft>
                <a:spcPts val="0"/>
              </a:spcAft>
              <a:buClr>
                <a:schemeClr val="dk2"/>
              </a:buClr>
              <a:buSzPts val="6000"/>
              <a:buNone/>
              <a:defRPr sz="6000">
                <a:solidFill>
                  <a:schemeClr val="dk2"/>
                </a:solidFill>
              </a:defRPr>
            </a:lvl6pPr>
            <a:lvl7pPr lvl="6" algn="ctr" rtl="0">
              <a:lnSpc>
                <a:spcPct val="100000"/>
              </a:lnSpc>
              <a:spcBef>
                <a:spcPts val="0"/>
              </a:spcBef>
              <a:spcAft>
                <a:spcPts val="0"/>
              </a:spcAft>
              <a:buClr>
                <a:schemeClr val="dk2"/>
              </a:buClr>
              <a:buSzPts val="6000"/>
              <a:buNone/>
              <a:defRPr sz="6000">
                <a:solidFill>
                  <a:schemeClr val="dk2"/>
                </a:solidFill>
              </a:defRPr>
            </a:lvl7pPr>
            <a:lvl8pPr lvl="7" algn="ctr" rtl="0">
              <a:lnSpc>
                <a:spcPct val="100000"/>
              </a:lnSpc>
              <a:spcBef>
                <a:spcPts val="0"/>
              </a:spcBef>
              <a:spcAft>
                <a:spcPts val="0"/>
              </a:spcAft>
              <a:buClr>
                <a:schemeClr val="dk2"/>
              </a:buClr>
              <a:buSzPts val="6000"/>
              <a:buNone/>
              <a:defRPr sz="6000">
                <a:solidFill>
                  <a:schemeClr val="dk2"/>
                </a:solidFill>
              </a:defRPr>
            </a:lvl8pPr>
            <a:lvl9pPr lvl="8" algn="ctr" rtl="0">
              <a:lnSpc>
                <a:spcPct val="100000"/>
              </a:lnSpc>
              <a:spcBef>
                <a:spcPts val="0"/>
              </a:spcBef>
              <a:spcAft>
                <a:spcPts val="0"/>
              </a:spcAft>
              <a:buClr>
                <a:schemeClr val="dk2"/>
              </a:buClr>
              <a:buSzPts val="6000"/>
              <a:buNone/>
              <a:defRPr sz="6000">
                <a:solidFill>
                  <a:schemeClr val="dk2"/>
                </a:solidFill>
              </a:defRPr>
            </a:lvl9pPr>
          </a:lstStyle>
          <a:p>
            <a:endParaRPr/>
          </a:p>
        </p:txBody>
      </p:sp>
      <p:sp>
        <p:nvSpPr>
          <p:cNvPr id="196" name="Google Shape;196;p47"/>
          <p:cNvSpPr txBox="1">
            <a:spLocks noGrp="1"/>
          </p:cNvSpPr>
          <p:nvPr>
            <p:ph type="subTitle" idx="1"/>
          </p:nvPr>
        </p:nvSpPr>
        <p:spPr>
          <a:xfrm>
            <a:off x="594671" y="3207925"/>
            <a:ext cx="3313200" cy="54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Numbers and text 2">
  <p:cSld name="CUSTOM_3">
    <p:bg>
      <p:bgPr>
        <a:solidFill>
          <a:schemeClr val="dk1"/>
        </a:solidFill>
        <a:effectLst/>
      </p:bgPr>
    </p:bg>
    <p:spTree>
      <p:nvGrpSpPr>
        <p:cNvPr id="1" name="Shape 197"/>
        <p:cNvGrpSpPr/>
        <p:nvPr/>
      </p:nvGrpSpPr>
      <p:grpSpPr>
        <a:xfrm>
          <a:off x="0" y="0"/>
          <a:ext cx="0" cy="0"/>
          <a:chOff x="0" y="0"/>
          <a:chExt cx="0" cy="0"/>
        </a:xfrm>
      </p:grpSpPr>
      <p:sp>
        <p:nvSpPr>
          <p:cNvPr id="198" name="Google Shape;198;p48"/>
          <p:cNvSpPr/>
          <p:nvPr/>
        </p:nvSpPr>
        <p:spPr>
          <a:xfrm>
            <a:off x="-1955475" y="-561700"/>
            <a:ext cx="6343200" cy="6343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48"/>
          <p:cNvSpPr txBox="1">
            <a:spLocks noGrp="1"/>
          </p:cNvSpPr>
          <p:nvPr>
            <p:ph type="subTitle" idx="1"/>
          </p:nvPr>
        </p:nvSpPr>
        <p:spPr>
          <a:xfrm>
            <a:off x="5224875" y="2927450"/>
            <a:ext cx="26631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48"/>
          <p:cNvSpPr txBox="1">
            <a:spLocks noGrp="1"/>
          </p:cNvSpPr>
          <p:nvPr>
            <p:ph type="subTitle" idx="2"/>
          </p:nvPr>
        </p:nvSpPr>
        <p:spPr>
          <a:xfrm>
            <a:off x="1263175" y="2927450"/>
            <a:ext cx="26631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 name="Google Shape;201;p48"/>
          <p:cNvSpPr/>
          <p:nvPr/>
        </p:nvSpPr>
        <p:spPr>
          <a:xfrm rot="5400000">
            <a:off x="683172" y="463681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48"/>
          <p:cNvSpPr/>
          <p:nvPr/>
        </p:nvSpPr>
        <p:spPr>
          <a:xfrm rot="5400000">
            <a:off x="945672" y="451789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48"/>
          <p:cNvSpPr/>
          <p:nvPr/>
        </p:nvSpPr>
        <p:spPr>
          <a:xfrm>
            <a:off x="7151500" y="370165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48"/>
          <p:cNvSpPr/>
          <p:nvPr/>
        </p:nvSpPr>
        <p:spPr>
          <a:xfrm>
            <a:off x="4838400" y="7562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48"/>
          <p:cNvSpPr txBox="1">
            <a:spLocks noGrp="1"/>
          </p:cNvSpPr>
          <p:nvPr>
            <p:ph type="title"/>
          </p:nvPr>
        </p:nvSpPr>
        <p:spPr>
          <a:xfrm>
            <a:off x="5981017" y="1689275"/>
            <a:ext cx="11358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Poppins Medium"/>
              <a:buNone/>
              <a:defRPr sz="2500">
                <a:solidFill>
                  <a:schemeClr val="dk2"/>
                </a:solidFill>
                <a:latin typeface="Poppins Medium"/>
                <a:ea typeface="Poppins Medium"/>
                <a:cs typeface="Poppins Medium"/>
                <a:sym typeface="Poppins Medium"/>
              </a:defRPr>
            </a:lvl1pPr>
            <a:lvl2pPr lvl="1" algn="ctr" rtl="0">
              <a:lnSpc>
                <a:spcPct val="100000"/>
              </a:lnSpc>
              <a:spcBef>
                <a:spcPts val="0"/>
              </a:spcBef>
              <a:spcAft>
                <a:spcPts val="0"/>
              </a:spcAft>
              <a:buClr>
                <a:schemeClr val="dk2"/>
              </a:buClr>
              <a:buSzPts val="6000"/>
              <a:buNone/>
              <a:defRPr sz="6000">
                <a:solidFill>
                  <a:schemeClr val="dk2"/>
                </a:solidFill>
              </a:defRPr>
            </a:lvl2pPr>
            <a:lvl3pPr lvl="2" algn="ctr" rtl="0">
              <a:lnSpc>
                <a:spcPct val="100000"/>
              </a:lnSpc>
              <a:spcBef>
                <a:spcPts val="0"/>
              </a:spcBef>
              <a:spcAft>
                <a:spcPts val="0"/>
              </a:spcAft>
              <a:buClr>
                <a:schemeClr val="dk2"/>
              </a:buClr>
              <a:buSzPts val="6000"/>
              <a:buNone/>
              <a:defRPr sz="6000">
                <a:solidFill>
                  <a:schemeClr val="dk2"/>
                </a:solidFill>
              </a:defRPr>
            </a:lvl3pPr>
            <a:lvl4pPr lvl="3" algn="ctr" rtl="0">
              <a:lnSpc>
                <a:spcPct val="100000"/>
              </a:lnSpc>
              <a:spcBef>
                <a:spcPts val="0"/>
              </a:spcBef>
              <a:spcAft>
                <a:spcPts val="0"/>
              </a:spcAft>
              <a:buClr>
                <a:schemeClr val="dk2"/>
              </a:buClr>
              <a:buSzPts val="6000"/>
              <a:buNone/>
              <a:defRPr sz="6000">
                <a:solidFill>
                  <a:schemeClr val="dk2"/>
                </a:solidFill>
              </a:defRPr>
            </a:lvl4pPr>
            <a:lvl5pPr lvl="4" algn="ctr" rtl="0">
              <a:lnSpc>
                <a:spcPct val="100000"/>
              </a:lnSpc>
              <a:spcBef>
                <a:spcPts val="0"/>
              </a:spcBef>
              <a:spcAft>
                <a:spcPts val="0"/>
              </a:spcAft>
              <a:buClr>
                <a:schemeClr val="dk2"/>
              </a:buClr>
              <a:buSzPts val="6000"/>
              <a:buNone/>
              <a:defRPr sz="6000">
                <a:solidFill>
                  <a:schemeClr val="dk2"/>
                </a:solidFill>
              </a:defRPr>
            </a:lvl5pPr>
            <a:lvl6pPr lvl="5" algn="ctr" rtl="0">
              <a:lnSpc>
                <a:spcPct val="100000"/>
              </a:lnSpc>
              <a:spcBef>
                <a:spcPts val="0"/>
              </a:spcBef>
              <a:spcAft>
                <a:spcPts val="0"/>
              </a:spcAft>
              <a:buClr>
                <a:schemeClr val="dk2"/>
              </a:buClr>
              <a:buSzPts val="6000"/>
              <a:buNone/>
              <a:defRPr sz="6000">
                <a:solidFill>
                  <a:schemeClr val="dk2"/>
                </a:solidFill>
              </a:defRPr>
            </a:lvl6pPr>
            <a:lvl7pPr lvl="6" algn="ctr" rtl="0">
              <a:lnSpc>
                <a:spcPct val="100000"/>
              </a:lnSpc>
              <a:spcBef>
                <a:spcPts val="0"/>
              </a:spcBef>
              <a:spcAft>
                <a:spcPts val="0"/>
              </a:spcAft>
              <a:buClr>
                <a:schemeClr val="dk2"/>
              </a:buClr>
              <a:buSzPts val="6000"/>
              <a:buNone/>
              <a:defRPr sz="6000">
                <a:solidFill>
                  <a:schemeClr val="dk2"/>
                </a:solidFill>
              </a:defRPr>
            </a:lvl7pPr>
            <a:lvl8pPr lvl="7" algn="ctr" rtl="0">
              <a:lnSpc>
                <a:spcPct val="100000"/>
              </a:lnSpc>
              <a:spcBef>
                <a:spcPts val="0"/>
              </a:spcBef>
              <a:spcAft>
                <a:spcPts val="0"/>
              </a:spcAft>
              <a:buClr>
                <a:schemeClr val="dk2"/>
              </a:buClr>
              <a:buSzPts val="6000"/>
              <a:buNone/>
              <a:defRPr sz="6000">
                <a:solidFill>
                  <a:schemeClr val="dk2"/>
                </a:solidFill>
              </a:defRPr>
            </a:lvl8pPr>
            <a:lvl9pPr lvl="8" algn="ctr" rtl="0">
              <a:lnSpc>
                <a:spcPct val="100000"/>
              </a:lnSpc>
              <a:spcBef>
                <a:spcPts val="0"/>
              </a:spcBef>
              <a:spcAft>
                <a:spcPts val="0"/>
              </a:spcAft>
              <a:buClr>
                <a:schemeClr val="dk2"/>
              </a:buClr>
              <a:buSzPts val="6000"/>
              <a:buNone/>
              <a:defRPr sz="6000">
                <a:solidFill>
                  <a:schemeClr val="dk2"/>
                </a:solidFill>
              </a:defRPr>
            </a:lvl9pPr>
          </a:lstStyle>
          <a:p>
            <a:endParaRPr/>
          </a:p>
        </p:txBody>
      </p:sp>
      <p:sp>
        <p:nvSpPr>
          <p:cNvPr id="206" name="Google Shape;206;p48"/>
          <p:cNvSpPr txBox="1">
            <a:spLocks noGrp="1"/>
          </p:cNvSpPr>
          <p:nvPr>
            <p:ph type="title" idx="3"/>
          </p:nvPr>
        </p:nvSpPr>
        <p:spPr>
          <a:xfrm>
            <a:off x="2039267" y="1689275"/>
            <a:ext cx="11358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Poppins Medium"/>
              <a:buNone/>
              <a:defRPr sz="2500">
                <a:solidFill>
                  <a:schemeClr val="dk2"/>
                </a:solidFill>
                <a:latin typeface="Poppins Medium"/>
                <a:ea typeface="Poppins Medium"/>
                <a:cs typeface="Poppins Medium"/>
                <a:sym typeface="Poppins Medium"/>
              </a:defRPr>
            </a:lvl1pPr>
            <a:lvl2pPr lvl="1" algn="ctr" rtl="0">
              <a:lnSpc>
                <a:spcPct val="100000"/>
              </a:lnSpc>
              <a:spcBef>
                <a:spcPts val="0"/>
              </a:spcBef>
              <a:spcAft>
                <a:spcPts val="0"/>
              </a:spcAft>
              <a:buClr>
                <a:schemeClr val="dk2"/>
              </a:buClr>
              <a:buSzPts val="6000"/>
              <a:buNone/>
              <a:defRPr sz="6000">
                <a:solidFill>
                  <a:schemeClr val="dk2"/>
                </a:solidFill>
              </a:defRPr>
            </a:lvl2pPr>
            <a:lvl3pPr lvl="2" algn="ctr" rtl="0">
              <a:lnSpc>
                <a:spcPct val="100000"/>
              </a:lnSpc>
              <a:spcBef>
                <a:spcPts val="0"/>
              </a:spcBef>
              <a:spcAft>
                <a:spcPts val="0"/>
              </a:spcAft>
              <a:buClr>
                <a:schemeClr val="dk2"/>
              </a:buClr>
              <a:buSzPts val="6000"/>
              <a:buNone/>
              <a:defRPr sz="6000">
                <a:solidFill>
                  <a:schemeClr val="dk2"/>
                </a:solidFill>
              </a:defRPr>
            </a:lvl3pPr>
            <a:lvl4pPr lvl="3" algn="ctr" rtl="0">
              <a:lnSpc>
                <a:spcPct val="100000"/>
              </a:lnSpc>
              <a:spcBef>
                <a:spcPts val="0"/>
              </a:spcBef>
              <a:spcAft>
                <a:spcPts val="0"/>
              </a:spcAft>
              <a:buClr>
                <a:schemeClr val="dk2"/>
              </a:buClr>
              <a:buSzPts val="6000"/>
              <a:buNone/>
              <a:defRPr sz="6000">
                <a:solidFill>
                  <a:schemeClr val="dk2"/>
                </a:solidFill>
              </a:defRPr>
            </a:lvl4pPr>
            <a:lvl5pPr lvl="4" algn="ctr" rtl="0">
              <a:lnSpc>
                <a:spcPct val="100000"/>
              </a:lnSpc>
              <a:spcBef>
                <a:spcPts val="0"/>
              </a:spcBef>
              <a:spcAft>
                <a:spcPts val="0"/>
              </a:spcAft>
              <a:buClr>
                <a:schemeClr val="dk2"/>
              </a:buClr>
              <a:buSzPts val="6000"/>
              <a:buNone/>
              <a:defRPr sz="6000">
                <a:solidFill>
                  <a:schemeClr val="dk2"/>
                </a:solidFill>
              </a:defRPr>
            </a:lvl5pPr>
            <a:lvl6pPr lvl="5" algn="ctr" rtl="0">
              <a:lnSpc>
                <a:spcPct val="100000"/>
              </a:lnSpc>
              <a:spcBef>
                <a:spcPts val="0"/>
              </a:spcBef>
              <a:spcAft>
                <a:spcPts val="0"/>
              </a:spcAft>
              <a:buClr>
                <a:schemeClr val="dk2"/>
              </a:buClr>
              <a:buSzPts val="6000"/>
              <a:buNone/>
              <a:defRPr sz="6000">
                <a:solidFill>
                  <a:schemeClr val="dk2"/>
                </a:solidFill>
              </a:defRPr>
            </a:lvl6pPr>
            <a:lvl7pPr lvl="6" algn="ctr" rtl="0">
              <a:lnSpc>
                <a:spcPct val="100000"/>
              </a:lnSpc>
              <a:spcBef>
                <a:spcPts val="0"/>
              </a:spcBef>
              <a:spcAft>
                <a:spcPts val="0"/>
              </a:spcAft>
              <a:buClr>
                <a:schemeClr val="dk2"/>
              </a:buClr>
              <a:buSzPts val="6000"/>
              <a:buNone/>
              <a:defRPr sz="6000">
                <a:solidFill>
                  <a:schemeClr val="dk2"/>
                </a:solidFill>
              </a:defRPr>
            </a:lvl7pPr>
            <a:lvl8pPr lvl="7" algn="ctr" rtl="0">
              <a:lnSpc>
                <a:spcPct val="100000"/>
              </a:lnSpc>
              <a:spcBef>
                <a:spcPts val="0"/>
              </a:spcBef>
              <a:spcAft>
                <a:spcPts val="0"/>
              </a:spcAft>
              <a:buClr>
                <a:schemeClr val="dk2"/>
              </a:buClr>
              <a:buSzPts val="6000"/>
              <a:buNone/>
              <a:defRPr sz="6000">
                <a:solidFill>
                  <a:schemeClr val="dk2"/>
                </a:solidFill>
              </a:defRPr>
            </a:lvl8pPr>
            <a:lvl9pPr lvl="8" algn="ctr" rtl="0">
              <a:lnSpc>
                <a:spcPct val="100000"/>
              </a:lnSpc>
              <a:spcBef>
                <a:spcPts val="0"/>
              </a:spcBef>
              <a:spcAft>
                <a:spcPts val="0"/>
              </a:spcAft>
              <a:buClr>
                <a:schemeClr val="dk2"/>
              </a:buClr>
              <a:buSzPts val="6000"/>
              <a:buNone/>
              <a:defRPr sz="6000">
                <a:solidFill>
                  <a:schemeClr val="dk2"/>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1"/>
        </a:solidFill>
        <a:effectLst/>
      </p:bgPr>
    </p:bg>
    <p:spTree>
      <p:nvGrpSpPr>
        <p:cNvPr id="1" name="Shape 207"/>
        <p:cNvGrpSpPr/>
        <p:nvPr/>
      </p:nvGrpSpPr>
      <p:grpSpPr>
        <a:xfrm>
          <a:off x="0" y="0"/>
          <a:ext cx="0" cy="0"/>
          <a:chOff x="0" y="0"/>
          <a:chExt cx="0" cy="0"/>
        </a:xfrm>
      </p:grpSpPr>
      <p:sp>
        <p:nvSpPr>
          <p:cNvPr id="208" name="Google Shape;208;p49"/>
          <p:cNvSpPr/>
          <p:nvPr/>
        </p:nvSpPr>
        <p:spPr>
          <a:xfrm>
            <a:off x="-1074025" y="-89112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49"/>
          <p:cNvSpPr/>
          <p:nvPr/>
        </p:nvSpPr>
        <p:spPr>
          <a:xfrm>
            <a:off x="6821875" y="328275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49"/>
          <p:cNvSpPr txBox="1">
            <a:spLocks noGrp="1"/>
          </p:cNvSpPr>
          <p:nvPr>
            <p:ph type="title"/>
          </p:nvPr>
        </p:nvSpPr>
        <p:spPr>
          <a:xfrm>
            <a:off x="595069" y="340695"/>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211" name="Google Shape;211;p49"/>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49"/>
          <p:cNvSpPr/>
          <p:nvPr/>
        </p:nvSpPr>
        <p:spPr>
          <a:xfrm>
            <a:off x="4038100" y="4477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213"/>
        <p:cNvGrpSpPr/>
        <p:nvPr/>
      </p:nvGrpSpPr>
      <p:grpSpPr>
        <a:xfrm>
          <a:off x="0" y="0"/>
          <a:ext cx="0" cy="0"/>
          <a:chOff x="0" y="0"/>
          <a:chExt cx="0" cy="0"/>
        </a:xfrm>
      </p:grpSpPr>
      <p:sp>
        <p:nvSpPr>
          <p:cNvPr id="214" name="Google Shape;214;p50"/>
          <p:cNvSpPr/>
          <p:nvPr/>
        </p:nvSpPr>
        <p:spPr>
          <a:xfrm>
            <a:off x="7311725" y="-1354050"/>
            <a:ext cx="2956200" cy="2956200"/>
          </a:xfrm>
          <a:prstGeom prst="donut">
            <a:avLst>
              <a:gd name="adj" fmla="val 49873"/>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50"/>
          <p:cNvSpPr txBox="1">
            <a:spLocks noGrp="1"/>
          </p:cNvSpPr>
          <p:nvPr>
            <p:ph type="title"/>
          </p:nvPr>
        </p:nvSpPr>
        <p:spPr>
          <a:xfrm>
            <a:off x="4575325" y="1857375"/>
            <a:ext cx="3855300" cy="1276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ctr" rtl="0">
              <a:lnSpc>
                <a:spcPct val="100000"/>
              </a:lnSpc>
              <a:spcBef>
                <a:spcPts val="0"/>
              </a:spcBef>
              <a:spcAft>
                <a:spcPts val="0"/>
              </a:spcAft>
              <a:buClr>
                <a:schemeClr val="dk2"/>
              </a:buClr>
              <a:buSzPts val="3600"/>
              <a:buNone/>
              <a:defRPr sz="3600">
                <a:solidFill>
                  <a:schemeClr val="dk2"/>
                </a:solidFill>
              </a:defRPr>
            </a:lvl2pPr>
            <a:lvl3pPr lvl="2" algn="ctr" rtl="0">
              <a:lnSpc>
                <a:spcPct val="100000"/>
              </a:lnSpc>
              <a:spcBef>
                <a:spcPts val="0"/>
              </a:spcBef>
              <a:spcAft>
                <a:spcPts val="0"/>
              </a:spcAft>
              <a:buClr>
                <a:schemeClr val="dk2"/>
              </a:buClr>
              <a:buSzPts val="3600"/>
              <a:buNone/>
              <a:defRPr sz="3600">
                <a:solidFill>
                  <a:schemeClr val="dk2"/>
                </a:solidFill>
              </a:defRPr>
            </a:lvl3pPr>
            <a:lvl4pPr lvl="3" algn="ctr" rtl="0">
              <a:lnSpc>
                <a:spcPct val="100000"/>
              </a:lnSpc>
              <a:spcBef>
                <a:spcPts val="0"/>
              </a:spcBef>
              <a:spcAft>
                <a:spcPts val="0"/>
              </a:spcAft>
              <a:buClr>
                <a:schemeClr val="dk2"/>
              </a:buClr>
              <a:buSzPts val="3600"/>
              <a:buNone/>
              <a:defRPr sz="3600">
                <a:solidFill>
                  <a:schemeClr val="dk2"/>
                </a:solidFill>
              </a:defRPr>
            </a:lvl4pPr>
            <a:lvl5pPr lvl="4" algn="ctr" rtl="0">
              <a:lnSpc>
                <a:spcPct val="100000"/>
              </a:lnSpc>
              <a:spcBef>
                <a:spcPts val="0"/>
              </a:spcBef>
              <a:spcAft>
                <a:spcPts val="0"/>
              </a:spcAft>
              <a:buClr>
                <a:schemeClr val="dk2"/>
              </a:buClr>
              <a:buSzPts val="3600"/>
              <a:buNone/>
              <a:defRPr sz="3600">
                <a:solidFill>
                  <a:schemeClr val="dk2"/>
                </a:solidFill>
              </a:defRPr>
            </a:lvl5pPr>
            <a:lvl6pPr lvl="5" algn="ctr" rtl="0">
              <a:lnSpc>
                <a:spcPct val="100000"/>
              </a:lnSpc>
              <a:spcBef>
                <a:spcPts val="0"/>
              </a:spcBef>
              <a:spcAft>
                <a:spcPts val="0"/>
              </a:spcAft>
              <a:buClr>
                <a:schemeClr val="dk2"/>
              </a:buClr>
              <a:buSzPts val="3600"/>
              <a:buNone/>
              <a:defRPr sz="3600">
                <a:solidFill>
                  <a:schemeClr val="dk2"/>
                </a:solidFill>
              </a:defRPr>
            </a:lvl6pPr>
            <a:lvl7pPr lvl="6" algn="ctr" rtl="0">
              <a:lnSpc>
                <a:spcPct val="100000"/>
              </a:lnSpc>
              <a:spcBef>
                <a:spcPts val="0"/>
              </a:spcBef>
              <a:spcAft>
                <a:spcPts val="0"/>
              </a:spcAft>
              <a:buClr>
                <a:schemeClr val="dk2"/>
              </a:buClr>
              <a:buSzPts val="3600"/>
              <a:buNone/>
              <a:defRPr sz="3600">
                <a:solidFill>
                  <a:schemeClr val="dk2"/>
                </a:solidFill>
              </a:defRPr>
            </a:lvl7pPr>
            <a:lvl8pPr lvl="7" algn="ctr" rtl="0">
              <a:lnSpc>
                <a:spcPct val="100000"/>
              </a:lnSpc>
              <a:spcBef>
                <a:spcPts val="0"/>
              </a:spcBef>
              <a:spcAft>
                <a:spcPts val="0"/>
              </a:spcAft>
              <a:buClr>
                <a:schemeClr val="dk2"/>
              </a:buClr>
              <a:buSzPts val="3600"/>
              <a:buNone/>
              <a:defRPr sz="3600">
                <a:solidFill>
                  <a:schemeClr val="dk2"/>
                </a:solidFill>
              </a:defRPr>
            </a:lvl8pPr>
            <a:lvl9pPr lvl="8" algn="ctr" rtl="0">
              <a:lnSpc>
                <a:spcPct val="100000"/>
              </a:lnSpc>
              <a:spcBef>
                <a:spcPts val="0"/>
              </a:spcBef>
              <a:spcAft>
                <a:spcPts val="0"/>
              </a:spcAft>
              <a:buClr>
                <a:schemeClr val="dk2"/>
              </a:buClr>
              <a:buSzPts val="3600"/>
              <a:buNone/>
              <a:defRPr sz="3600">
                <a:solidFill>
                  <a:schemeClr val="dk2"/>
                </a:solidFill>
              </a:defRPr>
            </a:lvl9pPr>
          </a:lstStyle>
          <a:p>
            <a:endParaRPr/>
          </a:p>
        </p:txBody>
      </p:sp>
      <p:sp>
        <p:nvSpPr>
          <p:cNvPr id="216" name="Google Shape;216;p50"/>
          <p:cNvSpPr txBox="1">
            <a:spLocks noGrp="1"/>
          </p:cNvSpPr>
          <p:nvPr>
            <p:ph type="title" idx="2"/>
          </p:nvPr>
        </p:nvSpPr>
        <p:spPr>
          <a:xfrm>
            <a:off x="4575313" y="525475"/>
            <a:ext cx="3150900" cy="841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dk2"/>
              </a:buClr>
              <a:buSzPts val="9000"/>
              <a:buNone/>
              <a:defRPr sz="9000">
                <a:solidFill>
                  <a:schemeClr val="dk2"/>
                </a:solidFill>
              </a:defRPr>
            </a:lvl1pPr>
            <a:lvl2pPr lvl="1" algn="ctr" rtl="0">
              <a:lnSpc>
                <a:spcPct val="100000"/>
              </a:lnSpc>
              <a:spcBef>
                <a:spcPts val="0"/>
              </a:spcBef>
              <a:spcAft>
                <a:spcPts val="0"/>
              </a:spcAft>
              <a:buClr>
                <a:schemeClr val="dk2"/>
              </a:buClr>
              <a:buSzPts val="6000"/>
              <a:buNone/>
              <a:defRPr sz="6000">
                <a:solidFill>
                  <a:schemeClr val="dk2"/>
                </a:solidFill>
              </a:defRPr>
            </a:lvl2pPr>
            <a:lvl3pPr lvl="2" algn="ctr" rtl="0">
              <a:lnSpc>
                <a:spcPct val="100000"/>
              </a:lnSpc>
              <a:spcBef>
                <a:spcPts val="0"/>
              </a:spcBef>
              <a:spcAft>
                <a:spcPts val="0"/>
              </a:spcAft>
              <a:buClr>
                <a:schemeClr val="dk2"/>
              </a:buClr>
              <a:buSzPts val="6000"/>
              <a:buNone/>
              <a:defRPr sz="6000">
                <a:solidFill>
                  <a:schemeClr val="dk2"/>
                </a:solidFill>
              </a:defRPr>
            </a:lvl3pPr>
            <a:lvl4pPr lvl="3" algn="ctr" rtl="0">
              <a:lnSpc>
                <a:spcPct val="100000"/>
              </a:lnSpc>
              <a:spcBef>
                <a:spcPts val="0"/>
              </a:spcBef>
              <a:spcAft>
                <a:spcPts val="0"/>
              </a:spcAft>
              <a:buClr>
                <a:schemeClr val="dk2"/>
              </a:buClr>
              <a:buSzPts val="6000"/>
              <a:buNone/>
              <a:defRPr sz="6000">
                <a:solidFill>
                  <a:schemeClr val="dk2"/>
                </a:solidFill>
              </a:defRPr>
            </a:lvl4pPr>
            <a:lvl5pPr lvl="4" algn="ctr" rtl="0">
              <a:lnSpc>
                <a:spcPct val="100000"/>
              </a:lnSpc>
              <a:spcBef>
                <a:spcPts val="0"/>
              </a:spcBef>
              <a:spcAft>
                <a:spcPts val="0"/>
              </a:spcAft>
              <a:buClr>
                <a:schemeClr val="dk2"/>
              </a:buClr>
              <a:buSzPts val="6000"/>
              <a:buNone/>
              <a:defRPr sz="6000">
                <a:solidFill>
                  <a:schemeClr val="dk2"/>
                </a:solidFill>
              </a:defRPr>
            </a:lvl5pPr>
            <a:lvl6pPr lvl="5" algn="ctr" rtl="0">
              <a:lnSpc>
                <a:spcPct val="100000"/>
              </a:lnSpc>
              <a:spcBef>
                <a:spcPts val="0"/>
              </a:spcBef>
              <a:spcAft>
                <a:spcPts val="0"/>
              </a:spcAft>
              <a:buClr>
                <a:schemeClr val="dk2"/>
              </a:buClr>
              <a:buSzPts val="6000"/>
              <a:buNone/>
              <a:defRPr sz="6000">
                <a:solidFill>
                  <a:schemeClr val="dk2"/>
                </a:solidFill>
              </a:defRPr>
            </a:lvl6pPr>
            <a:lvl7pPr lvl="6" algn="ctr" rtl="0">
              <a:lnSpc>
                <a:spcPct val="100000"/>
              </a:lnSpc>
              <a:spcBef>
                <a:spcPts val="0"/>
              </a:spcBef>
              <a:spcAft>
                <a:spcPts val="0"/>
              </a:spcAft>
              <a:buClr>
                <a:schemeClr val="dk2"/>
              </a:buClr>
              <a:buSzPts val="6000"/>
              <a:buNone/>
              <a:defRPr sz="6000">
                <a:solidFill>
                  <a:schemeClr val="dk2"/>
                </a:solidFill>
              </a:defRPr>
            </a:lvl7pPr>
            <a:lvl8pPr lvl="7" algn="ctr" rtl="0">
              <a:lnSpc>
                <a:spcPct val="100000"/>
              </a:lnSpc>
              <a:spcBef>
                <a:spcPts val="0"/>
              </a:spcBef>
              <a:spcAft>
                <a:spcPts val="0"/>
              </a:spcAft>
              <a:buClr>
                <a:schemeClr val="dk2"/>
              </a:buClr>
              <a:buSzPts val="6000"/>
              <a:buNone/>
              <a:defRPr sz="6000">
                <a:solidFill>
                  <a:schemeClr val="dk2"/>
                </a:solidFill>
              </a:defRPr>
            </a:lvl8pPr>
            <a:lvl9pPr lvl="8" algn="ctr" rtl="0">
              <a:lnSpc>
                <a:spcPct val="100000"/>
              </a:lnSpc>
              <a:spcBef>
                <a:spcPts val="0"/>
              </a:spcBef>
              <a:spcAft>
                <a:spcPts val="0"/>
              </a:spcAft>
              <a:buClr>
                <a:schemeClr val="dk2"/>
              </a:buClr>
              <a:buSzPts val="6000"/>
              <a:buNone/>
              <a:defRPr sz="6000">
                <a:solidFill>
                  <a:schemeClr val="dk2"/>
                </a:solidFill>
              </a:defRPr>
            </a:lvl9pPr>
          </a:lstStyle>
          <a:p>
            <a:endParaRPr/>
          </a:p>
        </p:txBody>
      </p:sp>
      <p:sp>
        <p:nvSpPr>
          <p:cNvPr id="217" name="Google Shape;217;p50"/>
          <p:cNvSpPr/>
          <p:nvPr/>
        </p:nvSpPr>
        <p:spPr>
          <a:xfrm rot="5400000">
            <a:off x="7389863" y="4751238"/>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50"/>
          <p:cNvSpPr/>
          <p:nvPr/>
        </p:nvSpPr>
        <p:spPr>
          <a:xfrm rot="5400000">
            <a:off x="7729738" y="4747338"/>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50"/>
          <p:cNvSpPr txBox="1">
            <a:spLocks noGrp="1"/>
          </p:cNvSpPr>
          <p:nvPr>
            <p:ph type="subTitle" idx="1"/>
          </p:nvPr>
        </p:nvSpPr>
        <p:spPr>
          <a:xfrm>
            <a:off x="4573600" y="3207925"/>
            <a:ext cx="3313200" cy="54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4">
  <p:cSld name="CUSTOM_15">
    <p:bg>
      <p:bgPr>
        <a:solidFill>
          <a:schemeClr val="dk1"/>
        </a:solidFill>
        <a:effectLst/>
      </p:bgPr>
    </p:bg>
    <p:spTree>
      <p:nvGrpSpPr>
        <p:cNvPr id="1" name="Shape 220"/>
        <p:cNvGrpSpPr/>
        <p:nvPr/>
      </p:nvGrpSpPr>
      <p:grpSpPr>
        <a:xfrm>
          <a:off x="0" y="0"/>
          <a:ext cx="0" cy="0"/>
          <a:chOff x="0" y="0"/>
          <a:chExt cx="0" cy="0"/>
        </a:xfrm>
      </p:grpSpPr>
      <p:sp>
        <p:nvSpPr>
          <p:cNvPr id="221" name="Google Shape;221;p51"/>
          <p:cNvSpPr/>
          <p:nvPr/>
        </p:nvSpPr>
        <p:spPr>
          <a:xfrm>
            <a:off x="7267575" y="379282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51"/>
          <p:cNvSpPr txBox="1">
            <a:spLocks noGrp="1"/>
          </p:cNvSpPr>
          <p:nvPr>
            <p:ph type="subTitle" idx="1"/>
          </p:nvPr>
        </p:nvSpPr>
        <p:spPr>
          <a:xfrm>
            <a:off x="4578650" y="3194625"/>
            <a:ext cx="3414600" cy="1354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51"/>
          <p:cNvSpPr txBox="1">
            <a:spLocks noGrp="1"/>
          </p:cNvSpPr>
          <p:nvPr>
            <p:ph type="title"/>
          </p:nvPr>
        </p:nvSpPr>
        <p:spPr>
          <a:xfrm>
            <a:off x="4578649" y="445025"/>
            <a:ext cx="3748500" cy="1237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Clr>
                <a:schemeClr val="dk2"/>
              </a:buClr>
              <a:buSzPts val="3500"/>
              <a:buNone/>
              <a:defRPr>
                <a:solidFill>
                  <a:schemeClr val="dk2"/>
                </a:solidFill>
              </a:defRPr>
            </a:lvl2pPr>
            <a:lvl3pPr lvl="2" algn="l" rtl="0">
              <a:lnSpc>
                <a:spcPct val="100000"/>
              </a:lnSpc>
              <a:spcBef>
                <a:spcPts val="0"/>
              </a:spcBef>
              <a:spcAft>
                <a:spcPts val="0"/>
              </a:spcAft>
              <a:buClr>
                <a:schemeClr val="dk2"/>
              </a:buClr>
              <a:buSzPts val="3500"/>
              <a:buNone/>
              <a:defRPr>
                <a:solidFill>
                  <a:schemeClr val="dk2"/>
                </a:solidFill>
              </a:defRPr>
            </a:lvl3pPr>
            <a:lvl4pPr lvl="3" algn="l" rtl="0">
              <a:lnSpc>
                <a:spcPct val="100000"/>
              </a:lnSpc>
              <a:spcBef>
                <a:spcPts val="0"/>
              </a:spcBef>
              <a:spcAft>
                <a:spcPts val="0"/>
              </a:spcAft>
              <a:buClr>
                <a:schemeClr val="dk2"/>
              </a:buClr>
              <a:buSzPts val="3500"/>
              <a:buNone/>
              <a:defRPr>
                <a:solidFill>
                  <a:schemeClr val="dk2"/>
                </a:solidFill>
              </a:defRPr>
            </a:lvl4pPr>
            <a:lvl5pPr lvl="4" algn="l" rtl="0">
              <a:lnSpc>
                <a:spcPct val="100000"/>
              </a:lnSpc>
              <a:spcBef>
                <a:spcPts val="0"/>
              </a:spcBef>
              <a:spcAft>
                <a:spcPts val="0"/>
              </a:spcAft>
              <a:buClr>
                <a:schemeClr val="dk2"/>
              </a:buClr>
              <a:buSzPts val="3500"/>
              <a:buNone/>
              <a:defRPr>
                <a:solidFill>
                  <a:schemeClr val="dk2"/>
                </a:solidFill>
              </a:defRPr>
            </a:lvl5pPr>
            <a:lvl6pPr lvl="5" algn="l" rtl="0">
              <a:lnSpc>
                <a:spcPct val="100000"/>
              </a:lnSpc>
              <a:spcBef>
                <a:spcPts val="0"/>
              </a:spcBef>
              <a:spcAft>
                <a:spcPts val="0"/>
              </a:spcAft>
              <a:buClr>
                <a:schemeClr val="dk2"/>
              </a:buClr>
              <a:buSzPts val="3500"/>
              <a:buNone/>
              <a:defRPr>
                <a:solidFill>
                  <a:schemeClr val="dk2"/>
                </a:solidFill>
              </a:defRPr>
            </a:lvl6pPr>
            <a:lvl7pPr lvl="6" algn="l" rtl="0">
              <a:lnSpc>
                <a:spcPct val="100000"/>
              </a:lnSpc>
              <a:spcBef>
                <a:spcPts val="0"/>
              </a:spcBef>
              <a:spcAft>
                <a:spcPts val="0"/>
              </a:spcAft>
              <a:buClr>
                <a:schemeClr val="dk2"/>
              </a:buClr>
              <a:buSzPts val="3500"/>
              <a:buNone/>
              <a:defRPr>
                <a:solidFill>
                  <a:schemeClr val="dk2"/>
                </a:solidFill>
              </a:defRPr>
            </a:lvl7pPr>
            <a:lvl8pPr lvl="7" algn="l" rtl="0">
              <a:lnSpc>
                <a:spcPct val="100000"/>
              </a:lnSpc>
              <a:spcBef>
                <a:spcPts val="0"/>
              </a:spcBef>
              <a:spcAft>
                <a:spcPts val="0"/>
              </a:spcAft>
              <a:buClr>
                <a:schemeClr val="dk2"/>
              </a:buClr>
              <a:buSzPts val="3500"/>
              <a:buNone/>
              <a:defRPr>
                <a:solidFill>
                  <a:schemeClr val="dk2"/>
                </a:solidFill>
              </a:defRPr>
            </a:lvl8pPr>
            <a:lvl9pPr lvl="8" algn="l" rtl="0">
              <a:lnSpc>
                <a:spcPct val="100000"/>
              </a:lnSpc>
              <a:spcBef>
                <a:spcPts val="0"/>
              </a:spcBef>
              <a:spcAft>
                <a:spcPts val="0"/>
              </a:spcAft>
              <a:buClr>
                <a:schemeClr val="dk2"/>
              </a:buClr>
              <a:buSzPts val="3500"/>
              <a:buNone/>
              <a:defRPr>
                <a:solidFill>
                  <a:schemeClr val="dk2"/>
                </a:solidFill>
              </a:defRPr>
            </a:lvl9pPr>
          </a:lstStyle>
          <a:p>
            <a:endParaRPr/>
          </a:p>
        </p:txBody>
      </p:sp>
      <p:sp>
        <p:nvSpPr>
          <p:cNvPr id="224" name="Google Shape;224;p51"/>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51"/>
          <p:cNvSpPr/>
          <p:nvPr/>
        </p:nvSpPr>
        <p:spPr>
          <a:xfrm>
            <a:off x="4038100" y="4477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
  <p:cSld name="CUSTOM_13">
    <p:bg>
      <p:bgPr>
        <a:solidFill>
          <a:schemeClr val="dk1"/>
        </a:solidFill>
        <a:effectLst/>
      </p:bgPr>
    </p:bg>
    <p:spTree>
      <p:nvGrpSpPr>
        <p:cNvPr id="1" name="Shape 226"/>
        <p:cNvGrpSpPr/>
        <p:nvPr/>
      </p:nvGrpSpPr>
      <p:grpSpPr>
        <a:xfrm>
          <a:off x="0" y="0"/>
          <a:ext cx="0" cy="0"/>
          <a:chOff x="0" y="0"/>
          <a:chExt cx="0" cy="0"/>
        </a:xfrm>
      </p:grpSpPr>
      <p:sp>
        <p:nvSpPr>
          <p:cNvPr id="227" name="Google Shape;227;p52"/>
          <p:cNvSpPr/>
          <p:nvPr/>
        </p:nvSpPr>
        <p:spPr>
          <a:xfrm>
            <a:off x="7138275" y="354370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52"/>
          <p:cNvSpPr/>
          <p:nvPr/>
        </p:nvSpPr>
        <p:spPr>
          <a:xfrm>
            <a:off x="-1300150" y="-71800"/>
            <a:ext cx="3813900" cy="3813900"/>
          </a:xfrm>
          <a:prstGeom prst="donut">
            <a:avLst>
              <a:gd name="adj" fmla="val 1804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52"/>
          <p:cNvSpPr txBox="1">
            <a:spLocks noGrp="1"/>
          </p:cNvSpPr>
          <p:nvPr>
            <p:ph type="subTitle" idx="1"/>
          </p:nvPr>
        </p:nvSpPr>
        <p:spPr>
          <a:xfrm>
            <a:off x="2039275" y="1531775"/>
            <a:ext cx="5071500" cy="1335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0" name="Google Shape;230;p52"/>
          <p:cNvSpPr txBox="1"/>
          <p:nvPr/>
        </p:nvSpPr>
        <p:spPr>
          <a:xfrm>
            <a:off x="2039275" y="3740053"/>
            <a:ext cx="50715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300"/>
              </a:spcBef>
              <a:spcAft>
                <a:spcPts val="0"/>
              </a:spcAft>
              <a:buClr>
                <a:srgbClr val="000000"/>
              </a:buClr>
              <a:buSzPts val="1200"/>
              <a:buFont typeface="Arial"/>
              <a:buNone/>
            </a:pPr>
            <a:r>
              <a:rPr lang="en-GB" sz="1200" b="0" i="0" u="none" strike="noStrike" cap="none">
                <a:solidFill>
                  <a:srgbClr val="FFFBF8"/>
                </a:solidFill>
                <a:latin typeface="Lato"/>
                <a:ea typeface="Lato"/>
                <a:cs typeface="Lato"/>
                <a:sym typeface="Lato"/>
              </a:rPr>
              <a:t>CREDITS: This presentation template was created by </a:t>
            </a:r>
            <a:r>
              <a:rPr lang="en-GB" sz="1200" b="1" i="0" u="none" strike="noStrike" cap="none">
                <a:solidFill>
                  <a:schemeClr val="hlink"/>
                </a:solidFill>
                <a:uFill>
                  <a:noFill/>
                </a:uFill>
                <a:latin typeface="Lato"/>
                <a:ea typeface="Lato"/>
                <a:cs typeface="Lato"/>
                <a:sym typeface="Lato"/>
                <a:hlinkClick r:id="rId2"/>
              </a:rPr>
              <a:t>Slidesgo</a:t>
            </a:r>
            <a:r>
              <a:rPr lang="en-GB" sz="1200" b="0" i="0" u="none" strike="noStrike" cap="none">
                <a:solidFill>
                  <a:srgbClr val="FFFBF8"/>
                </a:solidFill>
                <a:latin typeface="Lato"/>
                <a:ea typeface="Lato"/>
                <a:cs typeface="Lato"/>
                <a:sym typeface="Lato"/>
              </a:rPr>
              <a:t>, including icons by </a:t>
            </a:r>
            <a:r>
              <a:rPr lang="en-GB" sz="1200" b="1" i="0" u="none" strike="noStrike" cap="none">
                <a:solidFill>
                  <a:schemeClr val="hlink"/>
                </a:solidFill>
                <a:uFill>
                  <a:noFill/>
                </a:uFill>
                <a:latin typeface="Lato"/>
                <a:ea typeface="Lato"/>
                <a:cs typeface="Lato"/>
                <a:sym typeface="Lato"/>
                <a:hlinkClick r:id="rId3"/>
              </a:rPr>
              <a:t>Flaticon</a:t>
            </a:r>
            <a:r>
              <a:rPr lang="en-GB" sz="1200" b="0" i="0" u="none" strike="noStrike" cap="none">
                <a:solidFill>
                  <a:srgbClr val="FFFBF8"/>
                </a:solidFill>
                <a:latin typeface="Lato"/>
                <a:ea typeface="Lato"/>
                <a:cs typeface="Lato"/>
                <a:sym typeface="Lato"/>
              </a:rPr>
              <a:t>, and infographics &amp; images by </a:t>
            </a:r>
            <a:r>
              <a:rPr lang="en-GB" sz="1200" b="1" i="0" u="none" strike="noStrike" cap="none">
                <a:solidFill>
                  <a:schemeClr val="hlink"/>
                </a:solidFill>
                <a:uFill>
                  <a:noFill/>
                </a:uFill>
                <a:latin typeface="Lato"/>
                <a:ea typeface="Lato"/>
                <a:cs typeface="Lato"/>
                <a:sym typeface="Lato"/>
                <a:hlinkClick r:id="rId4"/>
              </a:rPr>
              <a:t>Freepik</a:t>
            </a:r>
            <a:endParaRPr sz="1200" b="1" i="0" u="none" strike="noStrike" cap="none">
              <a:solidFill>
                <a:srgbClr val="FFFBF8"/>
              </a:solidFill>
              <a:latin typeface="Lato"/>
              <a:ea typeface="Lato"/>
              <a:cs typeface="Lato"/>
              <a:sym typeface="Lato"/>
            </a:endParaRPr>
          </a:p>
        </p:txBody>
      </p:sp>
      <p:sp>
        <p:nvSpPr>
          <p:cNvPr id="231" name="Google Shape;231;p52"/>
          <p:cNvSpPr/>
          <p:nvPr/>
        </p:nvSpPr>
        <p:spPr>
          <a:xfrm rot="10800000">
            <a:off x="8698157" y="177501"/>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52"/>
          <p:cNvSpPr/>
          <p:nvPr/>
        </p:nvSpPr>
        <p:spPr>
          <a:xfrm rot="10800000">
            <a:off x="8999482" y="440001"/>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52"/>
          <p:cNvSpPr txBox="1">
            <a:spLocks noGrp="1"/>
          </p:cNvSpPr>
          <p:nvPr>
            <p:ph type="ctrTitle"/>
          </p:nvPr>
        </p:nvSpPr>
        <p:spPr>
          <a:xfrm>
            <a:off x="715100" y="306400"/>
            <a:ext cx="7713900" cy="959700"/>
          </a:xfrm>
          <a:prstGeom prst="rect">
            <a:avLst/>
          </a:prstGeom>
          <a:noFill/>
          <a:ln>
            <a:noFill/>
          </a:ln>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3700"/>
              <a:buFont typeface="Poppins Black"/>
              <a:buNone/>
              <a:defRPr sz="7000">
                <a:solidFill>
                  <a:schemeClr val="dk2"/>
                </a:solidFill>
                <a:latin typeface="Poppins Black"/>
                <a:ea typeface="Poppins Black"/>
                <a:cs typeface="Poppins Black"/>
                <a:sym typeface="Poppins Black"/>
              </a:defRPr>
            </a:lvl1pPr>
            <a:lvl2pPr lvl="1" algn="ctr" rtl="0">
              <a:lnSpc>
                <a:spcPct val="100000"/>
              </a:lnSpc>
              <a:spcBef>
                <a:spcPts val="0"/>
              </a:spcBef>
              <a:spcAft>
                <a:spcPts val="0"/>
              </a:spcAft>
              <a:buClr>
                <a:schemeClr val="dk2"/>
              </a:buClr>
              <a:buSzPts val="5200"/>
              <a:buNone/>
              <a:defRPr sz="5200">
                <a:solidFill>
                  <a:schemeClr val="dk2"/>
                </a:solidFill>
              </a:defRPr>
            </a:lvl2pPr>
            <a:lvl3pPr lvl="2" algn="ctr" rtl="0">
              <a:lnSpc>
                <a:spcPct val="100000"/>
              </a:lnSpc>
              <a:spcBef>
                <a:spcPts val="0"/>
              </a:spcBef>
              <a:spcAft>
                <a:spcPts val="0"/>
              </a:spcAft>
              <a:buClr>
                <a:schemeClr val="dk2"/>
              </a:buClr>
              <a:buSzPts val="5200"/>
              <a:buNone/>
              <a:defRPr sz="5200">
                <a:solidFill>
                  <a:schemeClr val="dk2"/>
                </a:solidFill>
              </a:defRPr>
            </a:lvl3pPr>
            <a:lvl4pPr lvl="3" algn="ctr" rtl="0">
              <a:lnSpc>
                <a:spcPct val="100000"/>
              </a:lnSpc>
              <a:spcBef>
                <a:spcPts val="0"/>
              </a:spcBef>
              <a:spcAft>
                <a:spcPts val="0"/>
              </a:spcAft>
              <a:buClr>
                <a:schemeClr val="dk2"/>
              </a:buClr>
              <a:buSzPts val="5200"/>
              <a:buNone/>
              <a:defRPr sz="5200">
                <a:solidFill>
                  <a:schemeClr val="dk2"/>
                </a:solidFill>
              </a:defRPr>
            </a:lvl4pPr>
            <a:lvl5pPr lvl="4" algn="ctr" rtl="0">
              <a:lnSpc>
                <a:spcPct val="100000"/>
              </a:lnSpc>
              <a:spcBef>
                <a:spcPts val="0"/>
              </a:spcBef>
              <a:spcAft>
                <a:spcPts val="0"/>
              </a:spcAft>
              <a:buClr>
                <a:schemeClr val="dk2"/>
              </a:buClr>
              <a:buSzPts val="5200"/>
              <a:buNone/>
              <a:defRPr sz="5200">
                <a:solidFill>
                  <a:schemeClr val="dk2"/>
                </a:solidFill>
              </a:defRPr>
            </a:lvl5pPr>
            <a:lvl6pPr lvl="5" algn="ctr" rtl="0">
              <a:lnSpc>
                <a:spcPct val="100000"/>
              </a:lnSpc>
              <a:spcBef>
                <a:spcPts val="0"/>
              </a:spcBef>
              <a:spcAft>
                <a:spcPts val="0"/>
              </a:spcAft>
              <a:buClr>
                <a:schemeClr val="dk2"/>
              </a:buClr>
              <a:buSzPts val="5200"/>
              <a:buNone/>
              <a:defRPr sz="5200">
                <a:solidFill>
                  <a:schemeClr val="dk2"/>
                </a:solidFill>
              </a:defRPr>
            </a:lvl6pPr>
            <a:lvl7pPr lvl="6" algn="ctr" rtl="0">
              <a:lnSpc>
                <a:spcPct val="100000"/>
              </a:lnSpc>
              <a:spcBef>
                <a:spcPts val="0"/>
              </a:spcBef>
              <a:spcAft>
                <a:spcPts val="0"/>
              </a:spcAft>
              <a:buClr>
                <a:schemeClr val="dk2"/>
              </a:buClr>
              <a:buSzPts val="5200"/>
              <a:buNone/>
              <a:defRPr sz="5200">
                <a:solidFill>
                  <a:schemeClr val="dk2"/>
                </a:solidFill>
              </a:defRPr>
            </a:lvl7pPr>
            <a:lvl8pPr lvl="7" algn="ctr" rtl="0">
              <a:lnSpc>
                <a:spcPct val="100000"/>
              </a:lnSpc>
              <a:spcBef>
                <a:spcPts val="0"/>
              </a:spcBef>
              <a:spcAft>
                <a:spcPts val="0"/>
              </a:spcAft>
              <a:buClr>
                <a:schemeClr val="dk2"/>
              </a:buClr>
              <a:buSzPts val="5200"/>
              <a:buNone/>
              <a:defRPr sz="5200">
                <a:solidFill>
                  <a:schemeClr val="dk2"/>
                </a:solidFill>
              </a:defRPr>
            </a:lvl8pPr>
            <a:lvl9pPr lvl="8" algn="ctr" rtl="0">
              <a:lnSpc>
                <a:spcPct val="100000"/>
              </a:lnSpc>
              <a:spcBef>
                <a:spcPts val="0"/>
              </a:spcBef>
              <a:spcAft>
                <a:spcPts val="0"/>
              </a:spcAft>
              <a:buClr>
                <a:schemeClr val="dk2"/>
              </a:buClr>
              <a:buSzPts val="5200"/>
              <a:buNone/>
              <a:defRPr sz="5200">
                <a:solidFill>
                  <a:schemeClr val="dk2"/>
                </a:solidFill>
              </a:defRPr>
            </a:lvl9pPr>
          </a:lstStyle>
          <a:p>
            <a:endParaRPr/>
          </a:p>
        </p:txBody>
      </p:sp>
      <p:sp>
        <p:nvSpPr>
          <p:cNvPr id="234" name="Google Shape;234;p52"/>
          <p:cNvSpPr txBox="1">
            <a:spLocks noGrp="1"/>
          </p:cNvSpPr>
          <p:nvPr>
            <p:ph type="subTitle" idx="2"/>
          </p:nvPr>
        </p:nvSpPr>
        <p:spPr>
          <a:xfrm>
            <a:off x="1938700" y="4399300"/>
            <a:ext cx="5071500" cy="369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1"/>
        </a:solidFill>
        <a:effectLst/>
      </p:bgPr>
    </p:bg>
    <p:spTree>
      <p:nvGrpSpPr>
        <p:cNvPr id="1" name="Shape 235"/>
        <p:cNvGrpSpPr/>
        <p:nvPr/>
      </p:nvGrpSpPr>
      <p:grpSpPr>
        <a:xfrm>
          <a:off x="0" y="0"/>
          <a:ext cx="0" cy="0"/>
          <a:chOff x="0" y="0"/>
          <a:chExt cx="0" cy="0"/>
        </a:xfrm>
      </p:grpSpPr>
      <p:sp>
        <p:nvSpPr>
          <p:cNvPr id="236" name="Google Shape;236;p53"/>
          <p:cNvSpPr txBox="1">
            <a:spLocks noGrp="1"/>
          </p:cNvSpPr>
          <p:nvPr>
            <p:ph type="body" idx="1"/>
          </p:nvPr>
        </p:nvSpPr>
        <p:spPr>
          <a:xfrm>
            <a:off x="638900" y="1229225"/>
            <a:ext cx="7813200" cy="3683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Clr>
                <a:schemeClr val="lt1"/>
              </a:buClr>
              <a:buSzPts val="1200"/>
              <a:buAutoNum type="arabicPeriod"/>
              <a:defRPr sz="1200"/>
            </a:lvl1pPr>
            <a:lvl2pPr marL="914400" lvl="1" indent="-304800" algn="l" rtl="0">
              <a:lnSpc>
                <a:spcPct val="115000"/>
              </a:lnSpc>
              <a:spcBef>
                <a:spcPts val="0"/>
              </a:spcBef>
              <a:spcAft>
                <a:spcPts val="0"/>
              </a:spcAft>
              <a:buSzPts val="1200"/>
              <a:buAutoNum type="alphaLcPeriod"/>
              <a:defRPr sz="1200"/>
            </a:lvl2pPr>
            <a:lvl3pPr marL="1371600" lvl="2" indent="-304800" algn="l" rtl="0">
              <a:lnSpc>
                <a:spcPct val="115000"/>
              </a:lnSpc>
              <a:spcBef>
                <a:spcPts val="0"/>
              </a:spcBef>
              <a:spcAft>
                <a:spcPts val="0"/>
              </a:spcAft>
              <a:buSzPts val="1200"/>
              <a:buAutoNum type="romanLcPeriod"/>
              <a:defRPr sz="1200"/>
            </a:lvl3pPr>
            <a:lvl4pPr marL="1828800" lvl="3" indent="-304800" algn="l" rtl="0">
              <a:lnSpc>
                <a:spcPct val="115000"/>
              </a:lnSpc>
              <a:spcBef>
                <a:spcPts val="0"/>
              </a:spcBef>
              <a:spcAft>
                <a:spcPts val="0"/>
              </a:spcAft>
              <a:buSzPts val="1200"/>
              <a:buAutoNum type="arabicPeriod"/>
              <a:defRPr sz="1200"/>
            </a:lvl4pPr>
            <a:lvl5pPr marL="2286000" lvl="4" indent="-304800" algn="l" rtl="0">
              <a:lnSpc>
                <a:spcPct val="115000"/>
              </a:lnSpc>
              <a:spcBef>
                <a:spcPts val="0"/>
              </a:spcBef>
              <a:spcAft>
                <a:spcPts val="0"/>
              </a:spcAft>
              <a:buSzPts val="1200"/>
              <a:buAutoNum type="alphaLcPeriod"/>
              <a:defRPr sz="1200"/>
            </a:lvl5pPr>
            <a:lvl6pPr marL="2743200" lvl="5" indent="-304800" algn="l" rtl="0">
              <a:lnSpc>
                <a:spcPct val="115000"/>
              </a:lnSpc>
              <a:spcBef>
                <a:spcPts val="0"/>
              </a:spcBef>
              <a:spcAft>
                <a:spcPts val="0"/>
              </a:spcAft>
              <a:buSzPts val="1200"/>
              <a:buAutoNum type="romanLcPeriod"/>
              <a:defRPr sz="1200"/>
            </a:lvl6pPr>
            <a:lvl7pPr marL="3200400" lvl="6" indent="-304800" algn="l" rtl="0">
              <a:lnSpc>
                <a:spcPct val="115000"/>
              </a:lnSpc>
              <a:spcBef>
                <a:spcPts val="0"/>
              </a:spcBef>
              <a:spcAft>
                <a:spcPts val="0"/>
              </a:spcAft>
              <a:buSzPts val="1200"/>
              <a:buAutoNum type="arabicPeriod"/>
              <a:defRPr sz="1200"/>
            </a:lvl7pPr>
            <a:lvl8pPr marL="3657600" lvl="7" indent="-304800" algn="l" rtl="0">
              <a:lnSpc>
                <a:spcPct val="115000"/>
              </a:lnSpc>
              <a:spcBef>
                <a:spcPts val="0"/>
              </a:spcBef>
              <a:spcAft>
                <a:spcPts val="0"/>
              </a:spcAft>
              <a:buSzPts val="1200"/>
              <a:buAutoNum type="alphaLcPeriod"/>
              <a:defRPr sz="1200"/>
            </a:lvl8pPr>
            <a:lvl9pPr marL="4114800" lvl="8" indent="-304800" algn="l" rtl="0">
              <a:lnSpc>
                <a:spcPct val="115000"/>
              </a:lnSpc>
              <a:spcBef>
                <a:spcPts val="0"/>
              </a:spcBef>
              <a:spcAft>
                <a:spcPts val="0"/>
              </a:spcAft>
              <a:buSzPts val="1200"/>
              <a:buAutoNum type="romanLcPeriod"/>
              <a:defRPr sz="1200"/>
            </a:lvl9pPr>
          </a:lstStyle>
          <a:p>
            <a:endParaRPr/>
          </a:p>
        </p:txBody>
      </p:sp>
      <p:sp>
        <p:nvSpPr>
          <p:cNvPr id="237" name="Google Shape;237;p53"/>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Clr>
                <a:schemeClr val="dk2"/>
              </a:buClr>
              <a:buSzPts val="3500"/>
              <a:buNone/>
              <a:defRPr>
                <a:solidFill>
                  <a:schemeClr val="dk2"/>
                </a:solidFill>
              </a:defRPr>
            </a:lvl2pPr>
            <a:lvl3pPr lvl="2" algn="l" rtl="0">
              <a:lnSpc>
                <a:spcPct val="100000"/>
              </a:lnSpc>
              <a:spcBef>
                <a:spcPts val="0"/>
              </a:spcBef>
              <a:spcAft>
                <a:spcPts val="0"/>
              </a:spcAft>
              <a:buClr>
                <a:schemeClr val="dk2"/>
              </a:buClr>
              <a:buSzPts val="3500"/>
              <a:buNone/>
              <a:defRPr>
                <a:solidFill>
                  <a:schemeClr val="dk2"/>
                </a:solidFill>
              </a:defRPr>
            </a:lvl3pPr>
            <a:lvl4pPr lvl="3" algn="l" rtl="0">
              <a:lnSpc>
                <a:spcPct val="100000"/>
              </a:lnSpc>
              <a:spcBef>
                <a:spcPts val="0"/>
              </a:spcBef>
              <a:spcAft>
                <a:spcPts val="0"/>
              </a:spcAft>
              <a:buClr>
                <a:schemeClr val="dk2"/>
              </a:buClr>
              <a:buSzPts val="3500"/>
              <a:buNone/>
              <a:defRPr>
                <a:solidFill>
                  <a:schemeClr val="dk2"/>
                </a:solidFill>
              </a:defRPr>
            </a:lvl4pPr>
            <a:lvl5pPr lvl="4" algn="l" rtl="0">
              <a:lnSpc>
                <a:spcPct val="100000"/>
              </a:lnSpc>
              <a:spcBef>
                <a:spcPts val="0"/>
              </a:spcBef>
              <a:spcAft>
                <a:spcPts val="0"/>
              </a:spcAft>
              <a:buClr>
                <a:schemeClr val="dk2"/>
              </a:buClr>
              <a:buSzPts val="3500"/>
              <a:buNone/>
              <a:defRPr>
                <a:solidFill>
                  <a:schemeClr val="dk2"/>
                </a:solidFill>
              </a:defRPr>
            </a:lvl5pPr>
            <a:lvl6pPr lvl="5" algn="l" rtl="0">
              <a:lnSpc>
                <a:spcPct val="100000"/>
              </a:lnSpc>
              <a:spcBef>
                <a:spcPts val="0"/>
              </a:spcBef>
              <a:spcAft>
                <a:spcPts val="0"/>
              </a:spcAft>
              <a:buClr>
                <a:schemeClr val="dk2"/>
              </a:buClr>
              <a:buSzPts val="3500"/>
              <a:buNone/>
              <a:defRPr>
                <a:solidFill>
                  <a:schemeClr val="dk2"/>
                </a:solidFill>
              </a:defRPr>
            </a:lvl6pPr>
            <a:lvl7pPr lvl="6" algn="l" rtl="0">
              <a:lnSpc>
                <a:spcPct val="100000"/>
              </a:lnSpc>
              <a:spcBef>
                <a:spcPts val="0"/>
              </a:spcBef>
              <a:spcAft>
                <a:spcPts val="0"/>
              </a:spcAft>
              <a:buClr>
                <a:schemeClr val="dk2"/>
              </a:buClr>
              <a:buSzPts val="3500"/>
              <a:buNone/>
              <a:defRPr>
                <a:solidFill>
                  <a:schemeClr val="dk2"/>
                </a:solidFill>
              </a:defRPr>
            </a:lvl7pPr>
            <a:lvl8pPr lvl="7" algn="l" rtl="0">
              <a:lnSpc>
                <a:spcPct val="100000"/>
              </a:lnSpc>
              <a:spcBef>
                <a:spcPts val="0"/>
              </a:spcBef>
              <a:spcAft>
                <a:spcPts val="0"/>
              </a:spcAft>
              <a:buClr>
                <a:schemeClr val="dk2"/>
              </a:buClr>
              <a:buSzPts val="3500"/>
              <a:buNone/>
              <a:defRPr>
                <a:solidFill>
                  <a:schemeClr val="dk2"/>
                </a:solidFill>
              </a:defRPr>
            </a:lvl8pPr>
            <a:lvl9pPr lvl="8" algn="l" rtl="0">
              <a:lnSpc>
                <a:spcPct val="100000"/>
              </a:lnSpc>
              <a:spcBef>
                <a:spcPts val="0"/>
              </a:spcBef>
              <a:spcAft>
                <a:spcPts val="0"/>
              </a:spcAft>
              <a:buClr>
                <a:schemeClr val="dk2"/>
              </a:buClr>
              <a:buSzPts val="3500"/>
              <a:buNone/>
              <a:defRPr>
                <a:solidFill>
                  <a:schemeClr val="dk2"/>
                </a:solidFill>
              </a:defRPr>
            </a:lvl9pPr>
          </a:lstStyle>
          <a:p>
            <a:endParaRPr/>
          </a:p>
        </p:txBody>
      </p:sp>
      <p:sp>
        <p:nvSpPr>
          <p:cNvPr id="238" name="Google Shape;238;p53"/>
          <p:cNvSpPr/>
          <p:nvPr/>
        </p:nvSpPr>
        <p:spPr>
          <a:xfrm>
            <a:off x="7809850" y="-122325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53"/>
          <p:cNvSpPr/>
          <p:nvPr/>
        </p:nvSpPr>
        <p:spPr>
          <a:xfrm rot="5400000">
            <a:off x="7389863" y="4751238"/>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53"/>
          <p:cNvSpPr/>
          <p:nvPr/>
        </p:nvSpPr>
        <p:spPr>
          <a:xfrm rot="5400000">
            <a:off x="7729738" y="4747338"/>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53"/>
          <p:cNvSpPr/>
          <p:nvPr/>
        </p:nvSpPr>
        <p:spPr>
          <a:xfrm rot="3425049">
            <a:off x="148500" y="2499973"/>
            <a:ext cx="80051" cy="80051"/>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1"/>
        </a:solidFill>
        <a:effectLst/>
      </p:bgPr>
    </p:bg>
    <p:spTree>
      <p:nvGrpSpPr>
        <p:cNvPr id="1" name="Shape 242"/>
        <p:cNvGrpSpPr/>
        <p:nvPr/>
      </p:nvGrpSpPr>
      <p:grpSpPr>
        <a:xfrm>
          <a:off x="0" y="0"/>
          <a:ext cx="0" cy="0"/>
          <a:chOff x="0" y="0"/>
          <a:chExt cx="0" cy="0"/>
        </a:xfrm>
      </p:grpSpPr>
      <p:sp>
        <p:nvSpPr>
          <p:cNvPr id="243" name="Google Shape;243;p54"/>
          <p:cNvSpPr/>
          <p:nvPr/>
        </p:nvSpPr>
        <p:spPr>
          <a:xfrm>
            <a:off x="-1117975" y="351137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54"/>
          <p:cNvSpPr txBox="1">
            <a:spLocks noGrp="1"/>
          </p:cNvSpPr>
          <p:nvPr>
            <p:ph type="subTitle" idx="1"/>
          </p:nvPr>
        </p:nvSpPr>
        <p:spPr>
          <a:xfrm>
            <a:off x="1935750" y="2308000"/>
            <a:ext cx="2538600" cy="496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2pPr>
            <a:lvl3pPr lvl="2"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3pPr>
            <a:lvl4pPr lvl="3"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4pPr>
            <a:lvl5pPr lvl="4"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5pPr>
            <a:lvl6pPr lvl="5"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6pPr>
            <a:lvl7pPr lvl="6"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7pPr>
            <a:lvl8pPr lvl="7"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8pPr>
            <a:lvl9pPr lvl="8"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9pPr>
          </a:lstStyle>
          <a:p>
            <a:endParaRPr/>
          </a:p>
        </p:txBody>
      </p:sp>
      <p:sp>
        <p:nvSpPr>
          <p:cNvPr id="245" name="Google Shape;245;p54"/>
          <p:cNvSpPr txBox="1">
            <a:spLocks noGrp="1"/>
          </p:cNvSpPr>
          <p:nvPr>
            <p:ph type="subTitle" idx="2"/>
          </p:nvPr>
        </p:nvSpPr>
        <p:spPr>
          <a:xfrm>
            <a:off x="5890000" y="2308000"/>
            <a:ext cx="2538600" cy="496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2pPr>
            <a:lvl3pPr lvl="2"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3pPr>
            <a:lvl4pPr lvl="3"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4pPr>
            <a:lvl5pPr lvl="4"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5pPr>
            <a:lvl6pPr lvl="5"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6pPr>
            <a:lvl7pPr lvl="6"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7pPr>
            <a:lvl8pPr lvl="7"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8pPr>
            <a:lvl9pPr lvl="8"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9pPr>
          </a:lstStyle>
          <a:p>
            <a:endParaRPr/>
          </a:p>
        </p:txBody>
      </p:sp>
      <p:sp>
        <p:nvSpPr>
          <p:cNvPr id="246" name="Google Shape;246;p54"/>
          <p:cNvSpPr txBox="1">
            <a:spLocks noGrp="1"/>
          </p:cNvSpPr>
          <p:nvPr>
            <p:ph type="subTitle" idx="3"/>
          </p:nvPr>
        </p:nvSpPr>
        <p:spPr>
          <a:xfrm>
            <a:off x="1935600" y="2761425"/>
            <a:ext cx="2538600" cy="713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7" name="Google Shape;247;p54"/>
          <p:cNvSpPr txBox="1">
            <a:spLocks noGrp="1"/>
          </p:cNvSpPr>
          <p:nvPr>
            <p:ph type="subTitle" idx="4"/>
          </p:nvPr>
        </p:nvSpPr>
        <p:spPr>
          <a:xfrm>
            <a:off x="5890125" y="2761425"/>
            <a:ext cx="2538600" cy="713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8" name="Google Shape;248;p54"/>
          <p:cNvSpPr/>
          <p:nvPr/>
        </p:nvSpPr>
        <p:spPr>
          <a:xfrm>
            <a:off x="6567225" y="-1256300"/>
            <a:ext cx="3564300" cy="35643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54"/>
          <p:cNvSpPr txBox="1">
            <a:spLocks noGrp="1"/>
          </p:cNvSpPr>
          <p:nvPr>
            <p:ph type="title"/>
          </p:nvPr>
        </p:nvSpPr>
        <p:spPr>
          <a:xfrm>
            <a:off x="582325" y="334325"/>
            <a:ext cx="5211000" cy="12930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Clr>
                <a:schemeClr val="dk2"/>
              </a:buClr>
              <a:buSzPts val="3500"/>
              <a:buNone/>
              <a:defRPr>
                <a:solidFill>
                  <a:schemeClr val="dk2"/>
                </a:solidFill>
              </a:defRPr>
            </a:lvl2pPr>
            <a:lvl3pPr lvl="2" algn="l" rtl="0">
              <a:lnSpc>
                <a:spcPct val="100000"/>
              </a:lnSpc>
              <a:spcBef>
                <a:spcPts val="0"/>
              </a:spcBef>
              <a:spcAft>
                <a:spcPts val="0"/>
              </a:spcAft>
              <a:buClr>
                <a:schemeClr val="dk2"/>
              </a:buClr>
              <a:buSzPts val="3500"/>
              <a:buNone/>
              <a:defRPr>
                <a:solidFill>
                  <a:schemeClr val="dk2"/>
                </a:solidFill>
              </a:defRPr>
            </a:lvl3pPr>
            <a:lvl4pPr lvl="3" algn="l" rtl="0">
              <a:lnSpc>
                <a:spcPct val="100000"/>
              </a:lnSpc>
              <a:spcBef>
                <a:spcPts val="0"/>
              </a:spcBef>
              <a:spcAft>
                <a:spcPts val="0"/>
              </a:spcAft>
              <a:buClr>
                <a:schemeClr val="dk2"/>
              </a:buClr>
              <a:buSzPts val="3500"/>
              <a:buNone/>
              <a:defRPr>
                <a:solidFill>
                  <a:schemeClr val="dk2"/>
                </a:solidFill>
              </a:defRPr>
            </a:lvl4pPr>
            <a:lvl5pPr lvl="4" algn="l" rtl="0">
              <a:lnSpc>
                <a:spcPct val="100000"/>
              </a:lnSpc>
              <a:spcBef>
                <a:spcPts val="0"/>
              </a:spcBef>
              <a:spcAft>
                <a:spcPts val="0"/>
              </a:spcAft>
              <a:buClr>
                <a:schemeClr val="dk2"/>
              </a:buClr>
              <a:buSzPts val="3500"/>
              <a:buNone/>
              <a:defRPr>
                <a:solidFill>
                  <a:schemeClr val="dk2"/>
                </a:solidFill>
              </a:defRPr>
            </a:lvl5pPr>
            <a:lvl6pPr lvl="5" algn="l" rtl="0">
              <a:lnSpc>
                <a:spcPct val="100000"/>
              </a:lnSpc>
              <a:spcBef>
                <a:spcPts val="0"/>
              </a:spcBef>
              <a:spcAft>
                <a:spcPts val="0"/>
              </a:spcAft>
              <a:buClr>
                <a:schemeClr val="dk2"/>
              </a:buClr>
              <a:buSzPts val="3500"/>
              <a:buNone/>
              <a:defRPr>
                <a:solidFill>
                  <a:schemeClr val="dk2"/>
                </a:solidFill>
              </a:defRPr>
            </a:lvl6pPr>
            <a:lvl7pPr lvl="6" algn="l" rtl="0">
              <a:lnSpc>
                <a:spcPct val="100000"/>
              </a:lnSpc>
              <a:spcBef>
                <a:spcPts val="0"/>
              </a:spcBef>
              <a:spcAft>
                <a:spcPts val="0"/>
              </a:spcAft>
              <a:buClr>
                <a:schemeClr val="dk2"/>
              </a:buClr>
              <a:buSzPts val="3500"/>
              <a:buNone/>
              <a:defRPr>
                <a:solidFill>
                  <a:schemeClr val="dk2"/>
                </a:solidFill>
              </a:defRPr>
            </a:lvl7pPr>
            <a:lvl8pPr lvl="7" algn="l" rtl="0">
              <a:lnSpc>
                <a:spcPct val="100000"/>
              </a:lnSpc>
              <a:spcBef>
                <a:spcPts val="0"/>
              </a:spcBef>
              <a:spcAft>
                <a:spcPts val="0"/>
              </a:spcAft>
              <a:buClr>
                <a:schemeClr val="dk2"/>
              </a:buClr>
              <a:buSzPts val="3500"/>
              <a:buNone/>
              <a:defRPr>
                <a:solidFill>
                  <a:schemeClr val="dk2"/>
                </a:solidFill>
              </a:defRPr>
            </a:lvl8pPr>
            <a:lvl9pPr lvl="8" algn="l" rtl="0">
              <a:lnSpc>
                <a:spcPct val="100000"/>
              </a:lnSpc>
              <a:spcBef>
                <a:spcPts val="0"/>
              </a:spcBef>
              <a:spcAft>
                <a:spcPts val="0"/>
              </a:spcAft>
              <a:buClr>
                <a:schemeClr val="dk2"/>
              </a:buClr>
              <a:buSzPts val="3500"/>
              <a:buNone/>
              <a:defRPr>
                <a:solidFill>
                  <a:schemeClr val="dk2"/>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250"/>
        <p:cNvGrpSpPr/>
        <p:nvPr/>
      </p:nvGrpSpPr>
      <p:grpSpPr>
        <a:xfrm>
          <a:off x="0" y="0"/>
          <a:ext cx="0" cy="0"/>
          <a:chOff x="0" y="0"/>
          <a:chExt cx="0" cy="0"/>
        </a:xfrm>
      </p:grpSpPr>
      <p:sp>
        <p:nvSpPr>
          <p:cNvPr id="251" name="Google Shape;251;p55"/>
          <p:cNvSpPr/>
          <p:nvPr/>
        </p:nvSpPr>
        <p:spPr>
          <a:xfrm rot="10800000">
            <a:off x="4674175" y="838351"/>
            <a:ext cx="5256300" cy="5256300"/>
          </a:xfrm>
          <a:prstGeom prst="donut">
            <a:avLst>
              <a:gd name="adj" fmla="val 18047"/>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55"/>
          <p:cNvSpPr/>
          <p:nvPr/>
        </p:nvSpPr>
        <p:spPr>
          <a:xfrm rot="10800000">
            <a:off x="-874104" y="-432624"/>
            <a:ext cx="2956200" cy="2956200"/>
          </a:xfrm>
          <a:prstGeom prst="donut">
            <a:avLst>
              <a:gd name="adj" fmla="val 25000"/>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55"/>
          <p:cNvSpPr txBox="1">
            <a:spLocks noGrp="1"/>
          </p:cNvSpPr>
          <p:nvPr>
            <p:ph type="title"/>
          </p:nvPr>
        </p:nvSpPr>
        <p:spPr>
          <a:xfrm>
            <a:off x="715100" y="1307100"/>
            <a:ext cx="7713900" cy="2529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1000"/>
              <a:buNone/>
              <a:defRPr sz="11000">
                <a:solidFill>
                  <a:schemeClr val="dk2"/>
                </a:solidFill>
              </a:defRPr>
            </a:lvl1pPr>
            <a:lvl2pPr lvl="1" algn="ctr" rtl="0">
              <a:lnSpc>
                <a:spcPct val="100000"/>
              </a:lnSpc>
              <a:spcBef>
                <a:spcPts val="0"/>
              </a:spcBef>
              <a:spcAft>
                <a:spcPts val="0"/>
              </a:spcAft>
              <a:buSzPts val="6000"/>
              <a:buNone/>
              <a:defRPr sz="6000"/>
            </a:lvl2pPr>
            <a:lvl3pPr lvl="2" algn="ctr" rtl="0">
              <a:lnSpc>
                <a:spcPct val="100000"/>
              </a:lnSpc>
              <a:spcBef>
                <a:spcPts val="0"/>
              </a:spcBef>
              <a:spcAft>
                <a:spcPts val="0"/>
              </a:spcAft>
              <a:buSzPts val="6000"/>
              <a:buNone/>
              <a:defRPr sz="6000"/>
            </a:lvl3pPr>
            <a:lvl4pPr lvl="3" algn="ctr" rtl="0">
              <a:lnSpc>
                <a:spcPct val="100000"/>
              </a:lnSpc>
              <a:spcBef>
                <a:spcPts val="0"/>
              </a:spcBef>
              <a:spcAft>
                <a:spcPts val="0"/>
              </a:spcAft>
              <a:buSzPts val="6000"/>
              <a:buNone/>
              <a:defRPr sz="6000"/>
            </a:lvl4pPr>
            <a:lvl5pPr lvl="4" algn="ctr" rtl="0">
              <a:lnSpc>
                <a:spcPct val="100000"/>
              </a:lnSpc>
              <a:spcBef>
                <a:spcPts val="0"/>
              </a:spcBef>
              <a:spcAft>
                <a:spcPts val="0"/>
              </a:spcAft>
              <a:buSzPts val="6000"/>
              <a:buNone/>
              <a:defRPr sz="6000"/>
            </a:lvl5pPr>
            <a:lvl6pPr lvl="5" algn="ctr" rtl="0">
              <a:lnSpc>
                <a:spcPct val="100000"/>
              </a:lnSpc>
              <a:spcBef>
                <a:spcPts val="0"/>
              </a:spcBef>
              <a:spcAft>
                <a:spcPts val="0"/>
              </a:spcAft>
              <a:buSzPts val="6000"/>
              <a:buNone/>
              <a:defRPr sz="6000"/>
            </a:lvl6pPr>
            <a:lvl7pPr lvl="6" algn="ctr" rtl="0">
              <a:lnSpc>
                <a:spcPct val="100000"/>
              </a:lnSpc>
              <a:spcBef>
                <a:spcPts val="0"/>
              </a:spcBef>
              <a:spcAft>
                <a:spcPts val="0"/>
              </a:spcAft>
              <a:buSzPts val="6000"/>
              <a:buNone/>
              <a:defRPr sz="6000"/>
            </a:lvl7pPr>
            <a:lvl8pPr lvl="7" algn="ctr" rtl="0">
              <a:lnSpc>
                <a:spcPct val="100000"/>
              </a:lnSpc>
              <a:spcBef>
                <a:spcPts val="0"/>
              </a:spcBef>
              <a:spcAft>
                <a:spcPts val="0"/>
              </a:spcAft>
              <a:buSzPts val="6000"/>
              <a:buNone/>
              <a:defRPr sz="6000"/>
            </a:lvl8pPr>
            <a:lvl9pPr lvl="8" algn="ctr" rtl="0">
              <a:lnSpc>
                <a:spcPct val="100000"/>
              </a:lnSpc>
              <a:spcBef>
                <a:spcPts val="0"/>
              </a:spcBef>
              <a:spcAft>
                <a:spcPts val="0"/>
              </a:spcAft>
              <a:buSzPts val="6000"/>
              <a:buNone/>
              <a:defRPr sz="6000"/>
            </a:lvl9pPr>
          </a:lstStyle>
          <a:p>
            <a:endParaRPr/>
          </a:p>
        </p:txBody>
      </p:sp>
      <p:sp>
        <p:nvSpPr>
          <p:cNvPr id="254" name="Google Shape;254;p55"/>
          <p:cNvSpPr/>
          <p:nvPr/>
        </p:nvSpPr>
        <p:spPr>
          <a:xfrm rot="10800000">
            <a:off x="8399921" y="3023576"/>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55"/>
          <p:cNvSpPr/>
          <p:nvPr/>
        </p:nvSpPr>
        <p:spPr>
          <a:xfrm rot="10800000">
            <a:off x="1460996" y="5344026"/>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55"/>
          <p:cNvSpPr/>
          <p:nvPr/>
        </p:nvSpPr>
        <p:spPr>
          <a:xfrm rot="10800000">
            <a:off x="246171" y="3408376"/>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7"/>
        <p:cNvGrpSpPr/>
        <p:nvPr/>
      </p:nvGrpSpPr>
      <p:grpSpPr>
        <a:xfrm>
          <a:off x="0" y="0"/>
          <a:ext cx="0" cy="0"/>
          <a:chOff x="0" y="0"/>
          <a:chExt cx="0" cy="0"/>
        </a:xfrm>
      </p:grpSpPr>
      <p:sp>
        <p:nvSpPr>
          <p:cNvPr id="258" name="Google Shape;258;p56"/>
          <p:cNvSpPr/>
          <p:nvPr/>
        </p:nvSpPr>
        <p:spPr>
          <a:xfrm>
            <a:off x="-1074025" y="-89112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56"/>
          <p:cNvSpPr/>
          <p:nvPr/>
        </p:nvSpPr>
        <p:spPr>
          <a:xfrm>
            <a:off x="6712100" y="3031325"/>
            <a:ext cx="3564300" cy="35643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56"/>
          <p:cNvSpPr txBox="1">
            <a:spLocks noGrp="1"/>
          </p:cNvSpPr>
          <p:nvPr>
            <p:ph type="title"/>
          </p:nvPr>
        </p:nvSpPr>
        <p:spPr>
          <a:xfrm>
            <a:off x="1124900" y="1492375"/>
            <a:ext cx="7304100" cy="738900"/>
          </a:xfrm>
          <a:prstGeom prst="rect">
            <a:avLst/>
          </a:prstGeom>
          <a:noFill/>
          <a:ln>
            <a:noFill/>
          </a:ln>
        </p:spPr>
        <p:txBody>
          <a:bodyPr spcFirstLastPara="1" wrap="square" lIns="91425" tIns="91425" rIns="91425" bIns="91425" anchor="ctr" anchorCtr="0">
            <a:spAutoFit/>
          </a:bodyPr>
          <a:lstStyle>
            <a:lvl1pPr lvl="0" algn="ctr" rtl="0">
              <a:lnSpc>
                <a:spcPct val="100000"/>
              </a:lnSpc>
              <a:spcBef>
                <a:spcPts val="0"/>
              </a:spcBef>
              <a:spcAft>
                <a:spcPts val="0"/>
              </a:spcAft>
              <a:buClr>
                <a:schemeClr val="dk2"/>
              </a:buClr>
              <a:buSzPts val="3600"/>
              <a:buNone/>
              <a:defRPr sz="60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261" name="Google Shape;261;p56"/>
          <p:cNvSpPr txBox="1">
            <a:spLocks noGrp="1"/>
          </p:cNvSpPr>
          <p:nvPr>
            <p:ph type="subTitle" idx="1"/>
          </p:nvPr>
        </p:nvSpPr>
        <p:spPr>
          <a:xfrm>
            <a:off x="2039275" y="2529150"/>
            <a:ext cx="5071500" cy="1119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2" name="Google Shape;262;p56"/>
          <p:cNvSpPr/>
          <p:nvPr/>
        </p:nvSpPr>
        <p:spPr>
          <a:xfrm rot="5400000">
            <a:off x="1863800" y="45284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56"/>
          <p:cNvSpPr/>
          <p:nvPr/>
        </p:nvSpPr>
        <p:spPr>
          <a:xfrm>
            <a:off x="7532850" y="51807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56"/>
          <p:cNvSpPr/>
          <p:nvPr/>
        </p:nvSpPr>
        <p:spPr>
          <a:xfrm>
            <a:off x="7452750" y="3606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265"/>
        <p:cNvGrpSpPr/>
        <p:nvPr/>
      </p:nvGrpSpPr>
      <p:grpSpPr>
        <a:xfrm>
          <a:off x="0" y="0"/>
          <a:ext cx="0" cy="0"/>
          <a:chOff x="0" y="0"/>
          <a:chExt cx="0" cy="0"/>
        </a:xfrm>
      </p:grpSpPr>
      <p:sp>
        <p:nvSpPr>
          <p:cNvPr id="266" name="Google Shape;266;p57"/>
          <p:cNvSpPr/>
          <p:nvPr/>
        </p:nvSpPr>
        <p:spPr>
          <a:xfrm>
            <a:off x="6821875" y="3282750"/>
            <a:ext cx="2956200" cy="2956200"/>
          </a:xfrm>
          <a:prstGeom prst="donut">
            <a:avLst>
              <a:gd name="adj" fmla="val 25000"/>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57"/>
          <p:cNvSpPr/>
          <p:nvPr/>
        </p:nvSpPr>
        <p:spPr>
          <a:xfrm>
            <a:off x="-1074025" y="-891125"/>
            <a:ext cx="2956200" cy="2956200"/>
          </a:xfrm>
          <a:prstGeom prst="donut">
            <a:avLst>
              <a:gd name="adj" fmla="val 25000"/>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57"/>
          <p:cNvSpPr txBox="1">
            <a:spLocks noGrp="1"/>
          </p:cNvSpPr>
          <p:nvPr>
            <p:ph type="title"/>
          </p:nvPr>
        </p:nvSpPr>
        <p:spPr>
          <a:xfrm>
            <a:off x="599864" y="3985534"/>
            <a:ext cx="5071500" cy="5319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dk2"/>
              </a:buClr>
              <a:buSzPts val="2800"/>
              <a:buNone/>
              <a:defRPr sz="2800">
                <a:solidFill>
                  <a:schemeClr val="dk2"/>
                </a:solidFill>
              </a:defRPr>
            </a:lvl1pPr>
            <a:lvl2pPr lvl="1" algn="ctr" rtl="0">
              <a:lnSpc>
                <a:spcPct val="100000"/>
              </a:lnSpc>
              <a:spcBef>
                <a:spcPts val="0"/>
              </a:spcBef>
              <a:spcAft>
                <a:spcPts val="0"/>
              </a:spcAft>
              <a:buClr>
                <a:schemeClr val="lt1"/>
              </a:buClr>
              <a:buSzPts val="3000"/>
              <a:buNone/>
              <a:defRPr sz="3000">
                <a:solidFill>
                  <a:schemeClr val="lt1"/>
                </a:solidFill>
              </a:defRPr>
            </a:lvl2pPr>
            <a:lvl3pPr lvl="2" algn="ctr" rtl="0">
              <a:lnSpc>
                <a:spcPct val="100000"/>
              </a:lnSpc>
              <a:spcBef>
                <a:spcPts val="0"/>
              </a:spcBef>
              <a:spcAft>
                <a:spcPts val="0"/>
              </a:spcAft>
              <a:buClr>
                <a:schemeClr val="lt1"/>
              </a:buClr>
              <a:buSzPts val="3000"/>
              <a:buNone/>
              <a:defRPr sz="3000">
                <a:solidFill>
                  <a:schemeClr val="lt1"/>
                </a:solidFill>
              </a:defRPr>
            </a:lvl3pPr>
            <a:lvl4pPr lvl="3" algn="ctr" rtl="0">
              <a:lnSpc>
                <a:spcPct val="100000"/>
              </a:lnSpc>
              <a:spcBef>
                <a:spcPts val="0"/>
              </a:spcBef>
              <a:spcAft>
                <a:spcPts val="0"/>
              </a:spcAft>
              <a:buClr>
                <a:schemeClr val="lt1"/>
              </a:buClr>
              <a:buSzPts val="3000"/>
              <a:buNone/>
              <a:defRPr sz="3000">
                <a:solidFill>
                  <a:schemeClr val="lt1"/>
                </a:solidFill>
              </a:defRPr>
            </a:lvl4pPr>
            <a:lvl5pPr lvl="4" algn="ctr" rtl="0">
              <a:lnSpc>
                <a:spcPct val="100000"/>
              </a:lnSpc>
              <a:spcBef>
                <a:spcPts val="0"/>
              </a:spcBef>
              <a:spcAft>
                <a:spcPts val="0"/>
              </a:spcAft>
              <a:buClr>
                <a:schemeClr val="lt1"/>
              </a:buClr>
              <a:buSzPts val="3000"/>
              <a:buNone/>
              <a:defRPr sz="3000">
                <a:solidFill>
                  <a:schemeClr val="lt1"/>
                </a:solidFill>
              </a:defRPr>
            </a:lvl5pPr>
            <a:lvl6pPr lvl="5" algn="ctr" rtl="0">
              <a:lnSpc>
                <a:spcPct val="100000"/>
              </a:lnSpc>
              <a:spcBef>
                <a:spcPts val="0"/>
              </a:spcBef>
              <a:spcAft>
                <a:spcPts val="0"/>
              </a:spcAft>
              <a:buClr>
                <a:schemeClr val="lt1"/>
              </a:buClr>
              <a:buSzPts val="3000"/>
              <a:buNone/>
              <a:defRPr sz="3000">
                <a:solidFill>
                  <a:schemeClr val="lt1"/>
                </a:solidFill>
              </a:defRPr>
            </a:lvl6pPr>
            <a:lvl7pPr lvl="6" algn="ctr" rtl="0">
              <a:lnSpc>
                <a:spcPct val="100000"/>
              </a:lnSpc>
              <a:spcBef>
                <a:spcPts val="0"/>
              </a:spcBef>
              <a:spcAft>
                <a:spcPts val="0"/>
              </a:spcAft>
              <a:buClr>
                <a:schemeClr val="lt1"/>
              </a:buClr>
              <a:buSzPts val="3000"/>
              <a:buNone/>
              <a:defRPr sz="3000">
                <a:solidFill>
                  <a:schemeClr val="lt1"/>
                </a:solidFill>
              </a:defRPr>
            </a:lvl7pPr>
            <a:lvl8pPr lvl="7" algn="ctr" rtl="0">
              <a:lnSpc>
                <a:spcPct val="100000"/>
              </a:lnSpc>
              <a:spcBef>
                <a:spcPts val="0"/>
              </a:spcBef>
              <a:spcAft>
                <a:spcPts val="0"/>
              </a:spcAft>
              <a:buClr>
                <a:schemeClr val="lt1"/>
              </a:buClr>
              <a:buSzPts val="3000"/>
              <a:buNone/>
              <a:defRPr sz="3000">
                <a:solidFill>
                  <a:schemeClr val="lt1"/>
                </a:solidFill>
              </a:defRPr>
            </a:lvl8pPr>
            <a:lvl9pPr lvl="8" algn="ctr" rtl="0">
              <a:lnSpc>
                <a:spcPct val="100000"/>
              </a:lnSpc>
              <a:spcBef>
                <a:spcPts val="0"/>
              </a:spcBef>
              <a:spcAft>
                <a:spcPts val="0"/>
              </a:spcAft>
              <a:buClr>
                <a:schemeClr val="lt1"/>
              </a:buClr>
              <a:buSzPts val="3000"/>
              <a:buNone/>
              <a:defRPr sz="3000">
                <a:solidFill>
                  <a:schemeClr val="lt1"/>
                </a:solidFill>
              </a:defRPr>
            </a:lvl9pPr>
          </a:lstStyle>
          <a:p>
            <a:endParaRPr/>
          </a:p>
        </p:txBody>
      </p:sp>
      <p:sp>
        <p:nvSpPr>
          <p:cNvPr id="269" name="Google Shape;269;p57"/>
          <p:cNvSpPr/>
          <p:nvPr/>
        </p:nvSpPr>
        <p:spPr>
          <a:xfrm>
            <a:off x="7532850" y="51807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57"/>
          <p:cNvSpPr/>
          <p:nvPr/>
        </p:nvSpPr>
        <p:spPr>
          <a:xfrm>
            <a:off x="7452750" y="3606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271"/>
        <p:cNvGrpSpPr/>
        <p:nvPr/>
      </p:nvGrpSpPr>
      <p:grpSpPr>
        <a:xfrm>
          <a:off x="0" y="0"/>
          <a:ext cx="0" cy="0"/>
          <a:chOff x="0" y="0"/>
          <a:chExt cx="0" cy="0"/>
        </a:xfrm>
      </p:grpSpPr>
      <p:sp>
        <p:nvSpPr>
          <p:cNvPr id="272" name="Google Shape;272;p58"/>
          <p:cNvSpPr/>
          <p:nvPr/>
        </p:nvSpPr>
        <p:spPr>
          <a:xfrm>
            <a:off x="-874104" y="-288325"/>
            <a:ext cx="5256300" cy="5256300"/>
          </a:xfrm>
          <a:prstGeom prst="donut">
            <a:avLst>
              <a:gd name="adj" fmla="val 18047"/>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58"/>
          <p:cNvSpPr/>
          <p:nvPr/>
        </p:nvSpPr>
        <p:spPr>
          <a:xfrm>
            <a:off x="6821875" y="3282750"/>
            <a:ext cx="2956200" cy="2956200"/>
          </a:xfrm>
          <a:prstGeom prst="donut">
            <a:avLst>
              <a:gd name="adj" fmla="val 25000"/>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58"/>
          <p:cNvSpPr txBox="1">
            <a:spLocks noGrp="1"/>
          </p:cNvSpPr>
          <p:nvPr>
            <p:ph type="subTitle" idx="1"/>
          </p:nvPr>
        </p:nvSpPr>
        <p:spPr>
          <a:xfrm>
            <a:off x="2585250" y="3284338"/>
            <a:ext cx="3973500" cy="801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5" name="Google Shape;275;p58"/>
          <p:cNvSpPr txBox="1">
            <a:spLocks noGrp="1"/>
          </p:cNvSpPr>
          <p:nvPr>
            <p:ph type="title" hasCustomPrompt="1"/>
          </p:nvPr>
        </p:nvSpPr>
        <p:spPr>
          <a:xfrm>
            <a:off x="715100" y="1396950"/>
            <a:ext cx="7713600" cy="2100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1200"/>
              <a:buNone/>
              <a:defRPr sz="14000">
                <a:solidFill>
                  <a:schemeClr val="dk2"/>
                </a:solidFill>
              </a:defRPr>
            </a:lvl1pPr>
            <a:lvl2pPr lvl="1" algn="ctr" rtl="0">
              <a:lnSpc>
                <a:spcPct val="100000"/>
              </a:lnSpc>
              <a:spcBef>
                <a:spcPts val="0"/>
              </a:spcBef>
              <a:spcAft>
                <a:spcPts val="0"/>
              </a:spcAft>
              <a:buClr>
                <a:schemeClr val="dk2"/>
              </a:buClr>
              <a:buSzPts val="9600"/>
              <a:buNone/>
              <a:defRPr sz="9600">
                <a:solidFill>
                  <a:schemeClr val="dk2"/>
                </a:solidFill>
              </a:defRPr>
            </a:lvl2pPr>
            <a:lvl3pPr lvl="2" algn="ctr" rtl="0">
              <a:lnSpc>
                <a:spcPct val="100000"/>
              </a:lnSpc>
              <a:spcBef>
                <a:spcPts val="0"/>
              </a:spcBef>
              <a:spcAft>
                <a:spcPts val="0"/>
              </a:spcAft>
              <a:buClr>
                <a:schemeClr val="dk2"/>
              </a:buClr>
              <a:buSzPts val="9600"/>
              <a:buNone/>
              <a:defRPr sz="9600">
                <a:solidFill>
                  <a:schemeClr val="dk2"/>
                </a:solidFill>
              </a:defRPr>
            </a:lvl3pPr>
            <a:lvl4pPr lvl="3" algn="ctr" rtl="0">
              <a:lnSpc>
                <a:spcPct val="100000"/>
              </a:lnSpc>
              <a:spcBef>
                <a:spcPts val="0"/>
              </a:spcBef>
              <a:spcAft>
                <a:spcPts val="0"/>
              </a:spcAft>
              <a:buClr>
                <a:schemeClr val="dk2"/>
              </a:buClr>
              <a:buSzPts val="9600"/>
              <a:buNone/>
              <a:defRPr sz="9600">
                <a:solidFill>
                  <a:schemeClr val="dk2"/>
                </a:solidFill>
              </a:defRPr>
            </a:lvl4pPr>
            <a:lvl5pPr lvl="4" algn="ctr" rtl="0">
              <a:lnSpc>
                <a:spcPct val="100000"/>
              </a:lnSpc>
              <a:spcBef>
                <a:spcPts val="0"/>
              </a:spcBef>
              <a:spcAft>
                <a:spcPts val="0"/>
              </a:spcAft>
              <a:buClr>
                <a:schemeClr val="dk2"/>
              </a:buClr>
              <a:buSzPts val="9600"/>
              <a:buNone/>
              <a:defRPr sz="9600">
                <a:solidFill>
                  <a:schemeClr val="dk2"/>
                </a:solidFill>
              </a:defRPr>
            </a:lvl5pPr>
            <a:lvl6pPr lvl="5" algn="ctr" rtl="0">
              <a:lnSpc>
                <a:spcPct val="100000"/>
              </a:lnSpc>
              <a:spcBef>
                <a:spcPts val="0"/>
              </a:spcBef>
              <a:spcAft>
                <a:spcPts val="0"/>
              </a:spcAft>
              <a:buClr>
                <a:schemeClr val="dk2"/>
              </a:buClr>
              <a:buSzPts val="9600"/>
              <a:buNone/>
              <a:defRPr sz="9600">
                <a:solidFill>
                  <a:schemeClr val="dk2"/>
                </a:solidFill>
              </a:defRPr>
            </a:lvl6pPr>
            <a:lvl7pPr lvl="6" algn="ctr" rtl="0">
              <a:lnSpc>
                <a:spcPct val="100000"/>
              </a:lnSpc>
              <a:spcBef>
                <a:spcPts val="0"/>
              </a:spcBef>
              <a:spcAft>
                <a:spcPts val="0"/>
              </a:spcAft>
              <a:buClr>
                <a:schemeClr val="dk2"/>
              </a:buClr>
              <a:buSzPts val="9600"/>
              <a:buNone/>
              <a:defRPr sz="9600">
                <a:solidFill>
                  <a:schemeClr val="dk2"/>
                </a:solidFill>
              </a:defRPr>
            </a:lvl7pPr>
            <a:lvl8pPr lvl="7" algn="ctr" rtl="0">
              <a:lnSpc>
                <a:spcPct val="100000"/>
              </a:lnSpc>
              <a:spcBef>
                <a:spcPts val="0"/>
              </a:spcBef>
              <a:spcAft>
                <a:spcPts val="0"/>
              </a:spcAft>
              <a:buClr>
                <a:schemeClr val="dk2"/>
              </a:buClr>
              <a:buSzPts val="9600"/>
              <a:buNone/>
              <a:defRPr sz="9600">
                <a:solidFill>
                  <a:schemeClr val="dk2"/>
                </a:solidFill>
              </a:defRPr>
            </a:lvl8pPr>
            <a:lvl9pPr lvl="8" algn="ctr" rtl="0">
              <a:lnSpc>
                <a:spcPct val="100000"/>
              </a:lnSpc>
              <a:spcBef>
                <a:spcPts val="0"/>
              </a:spcBef>
              <a:spcAft>
                <a:spcPts val="0"/>
              </a:spcAft>
              <a:buClr>
                <a:schemeClr val="dk2"/>
              </a:buClr>
              <a:buSzPts val="9600"/>
              <a:buNone/>
              <a:defRPr sz="9600">
                <a:solidFill>
                  <a:schemeClr val="dk2"/>
                </a:solidFill>
              </a:defRPr>
            </a:lvl9pPr>
          </a:lstStyle>
          <a:p>
            <a:r>
              <a:t>xx%</a:t>
            </a:r>
          </a:p>
        </p:txBody>
      </p:sp>
      <p:sp>
        <p:nvSpPr>
          <p:cNvPr id="276" name="Google Shape;276;p58"/>
          <p:cNvSpPr/>
          <p:nvPr/>
        </p:nvSpPr>
        <p:spPr>
          <a:xfrm>
            <a:off x="5530475" y="4887863"/>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58"/>
          <p:cNvSpPr/>
          <p:nvPr/>
        </p:nvSpPr>
        <p:spPr>
          <a:xfrm>
            <a:off x="272825" y="2595350"/>
            <a:ext cx="262500" cy="2625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278"/>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CUSTOM_6">
    <p:bg>
      <p:bgPr>
        <a:solidFill>
          <a:schemeClr val="dk1"/>
        </a:solidFill>
        <a:effectLst/>
      </p:bgPr>
    </p:bg>
    <p:spTree>
      <p:nvGrpSpPr>
        <p:cNvPr id="1" name="Shape 279"/>
        <p:cNvGrpSpPr/>
        <p:nvPr/>
      </p:nvGrpSpPr>
      <p:grpSpPr>
        <a:xfrm>
          <a:off x="0" y="0"/>
          <a:ext cx="0" cy="0"/>
          <a:chOff x="0" y="0"/>
          <a:chExt cx="0" cy="0"/>
        </a:xfrm>
      </p:grpSpPr>
      <p:sp>
        <p:nvSpPr>
          <p:cNvPr id="280" name="Google Shape;280;p60"/>
          <p:cNvSpPr txBox="1">
            <a:spLocks noGrp="1"/>
          </p:cNvSpPr>
          <p:nvPr>
            <p:ph type="title"/>
          </p:nvPr>
        </p:nvSpPr>
        <p:spPr>
          <a:xfrm>
            <a:off x="1942475" y="1632875"/>
            <a:ext cx="2532000" cy="527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Lato"/>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2pPr>
            <a:lvl3pPr lvl="2"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3pPr>
            <a:lvl4pPr lvl="3"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4pPr>
            <a:lvl5pPr lvl="4"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5pPr>
            <a:lvl6pPr lvl="5"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6pPr>
            <a:lvl7pPr lvl="6"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7pPr>
            <a:lvl8pPr lvl="7"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8pPr>
            <a:lvl9pPr lvl="8"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9pPr>
          </a:lstStyle>
          <a:p>
            <a:endParaRPr/>
          </a:p>
        </p:txBody>
      </p:sp>
      <p:sp>
        <p:nvSpPr>
          <p:cNvPr id="281" name="Google Shape;281;p60"/>
          <p:cNvSpPr txBox="1">
            <a:spLocks noGrp="1"/>
          </p:cNvSpPr>
          <p:nvPr>
            <p:ph type="subTitle" idx="1"/>
          </p:nvPr>
        </p:nvSpPr>
        <p:spPr>
          <a:xfrm>
            <a:off x="1942375" y="2143200"/>
            <a:ext cx="25320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400"/>
              <a:buNone/>
              <a:defRPr sz="1400">
                <a:solidFill>
                  <a:srgbClr val="FFFFFF"/>
                </a:solidFill>
              </a:defRPr>
            </a:lvl1pPr>
            <a:lvl2pPr lvl="1" algn="l" rtl="0">
              <a:lnSpc>
                <a:spcPct val="100000"/>
              </a:lnSpc>
              <a:spcBef>
                <a:spcPts val="0"/>
              </a:spcBef>
              <a:spcAft>
                <a:spcPts val="0"/>
              </a:spcAft>
              <a:buClr>
                <a:srgbClr val="FFFFFF"/>
              </a:buClr>
              <a:buSzPts val="1400"/>
              <a:buNone/>
              <a:defRPr>
                <a:solidFill>
                  <a:srgbClr val="FFFFFF"/>
                </a:solidFill>
              </a:defRPr>
            </a:lvl2pPr>
            <a:lvl3pPr lvl="2" algn="l" rtl="0">
              <a:lnSpc>
                <a:spcPct val="100000"/>
              </a:lnSpc>
              <a:spcBef>
                <a:spcPts val="0"/>
              </a:spcBef>
              <a:spcAft>
                <a:spcPts val="0"/>
              </a:spcAft>
              <a:buClr>
                <a:srgbClr val="FFFFFF"/>
              </a:buClr>
              <a:buSzPts val="1400"/>
              <a:buNone/>
              <a:defRPr>
                <a:solidFill>
                  <a:srgbClr val="FFFFFF"/>
                </a:solidFill>
              </a:defRPr>
            </a:lvl3pPr>
            <a:lvl4pPr lvl="3" algn="l" rtl="0">
              <a:lnSpc>
                <a:spcPct val="100000"/>
              </a:lnSpc>
              <a:spcBef>
                <a:spcPts val="0"/>
              </a:spcBef>
              <a:spcAft>
                <a:spcPts val="0"/>
              </a:spcAft>
              <a:buClr>
                <a:srgbClr val="FFFFFF"/>
              </a:buClr>
              <a:buSzPts val="1400"/>
              <a:buNone/>
              <a:defRPr>
                <a:solidFill>
                  <a:srgbClr val="FFFFFF"/>
                </a:solidFill>
              </a:defRPr>
            </a:lvl4pPr>
            <a:lvl5pPr lvl="4" algn="l" rtl="0">
              <a:lnSpc>
                <a:spcPct val="100000"/>
              </a:lnSpc>
              <a:spcBef>
                <a:spcPts val="0"/>
              </a:spcBef>
              <a:spcAft>
                <a:spcPts val="0"/>
              </a:spcAft>
              <a:buClr>
                <a:srgbClr val="FFFFFF"/>
              </a:buClr>
              <a:buSzPts val="1400"/>
              <a:buNone/>
              <a:defRPr>
                <a:solidFill>
                  <a:srgbClr val="FFFFFF"/>
                </a:solidFill>
              </a:defRPr>
            </a:lvl5pPr>
            <a:lvl6pPr lvl="5" algn="l" rtl="0">
              <a:lnSpc>
                <a:spcPct val="100000"/>
              </a:lnSpc>
              <a:spcBef>
                <a:spcPts val="0"/>
              </a:spcBef>
              <a:spcAft>
                <a:spcPts val="0"/>
              </a:spcAft>
              <a:buClr>
                <a:srgbClr val="FFFFFF"/>
              </a:buClr>
              <a:buSzPts val="1400"/>
              <a:buNone/>
              <a:defRPr>
                <a:solidFill>
                  <a:srgbClr val="FFFFFF"/>
                </a:solidFill>
              </a:defRPr>
            </a:lvl6pPr>
            <a:lvl7pPr lvl="6" algn="l" rtl="0">
              <a:lnSpc>
                <a:spcPct val="100000"/>
              </a:lnSpc>
              <a:spcBef>
                <a:spcPts val="0"/>
              </a:spcBef>
              <a:spcAft>
                <a:spcPts val="0"/>
              </a:spcAft>
              <a:buClr>
                <a:srgbClr val="FFFFFF"/>
              </a:buClr>
              <a:buSzPts val="1400"/>
              <a:buNone/>
              <a:defRPr>
                <a:solidFill>
                  <a:srgbClr val="FFFFFF"/>
                </a:solidFill>
              </a:defRPr>
            </a:lvl7pPr>
            <a:lvl8pPr lvl="7" algn="l" rtl="0">
              <a:lnSpc>
                <a:spcPct val="100000"/>
              </a:lnSpc>
              <a:spcBef>
                <a:spcPts val="0"/>
              </a:spcBef>
              <a:spcAft>
                <a:spcPts val="0"/>
              </a:spcAft>
              <a:buClr>
                <a:srgbClr val="FFFFFF"/>
              </a:buClr>
              <a:buSzPts val="1400"/>
              <a:buNone/>
              <a:defRPr>
                <a:solidFill>
                  <a:srgbClr val="FFFFFF"/>
                </a:solidFill>
              </a:defRPr>
            </a:lvl8pPr>
            <a:lvl9pPr lvl="8" algn="l" rtl="0">
              <a:lnSpc>
                <a:spcPct val="100000"/>
              </a:lnSpc>
              <a:spcBef>
                <a:spcPts val="0"/>
              </a:spcBef>
              <a:spcAft>
                <a:spcPts val="0"/>
              </a:spcAft>
              <a:buClr>
                <a:srgbClr val="FFFFFF"/>
              </a:buClr>
              <a:buSzPts val="1400"/>
              <a:buNone/>
              <a:defRPr>
                <a:solidFill>
                  <a:srgbClr val="FFFFFF"/>
                </a:solidFill>
              </a:defRPr>
            </a:lvl9pPr>
          </a:lstStyle>
          <a:p>
            <a:endParaRPr/>
          </a:p>
        </p:txBody>
      </p:sp>
      <p:sp>
        <p:nvSpPr>
          <p:cNvPr id="282" name="Google Shape;282;p60"/>
          <p:cNvSpPr txBox="1">
            <a:spLocks noGrp="1"/>
          </p:cNvSpPr>
          <p:nvPr>
            <p:ph type="title" idx="2"/>
          </p:nvPr>
        </p:nvSpPr>
        <p:spPr>
          <a:xfrm>
            <a:off x="5896875" y="1632875"/>
            <a:ext cx="2532000" cy="527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Lato"/>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2pPr>
            <a:lvl3pPr lvl="2"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3pPr>
            <a:lvl4pPr lvl="3"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4pPr>
            <a:lvl5pPr lvl="4"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5pPr>
            <a:lvl6pPr lvl="5"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6pPr>
            <a:lvl7pPr lvl="6"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7pPr>
            <a:lvl8pPr lvl="7"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8pPr>
            <a:lvl9pPr lvl="8"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9pPr>
          </a:lstStyle>
          <a:p>
            <a:endParaRPr/>
          </a:p>
        </p:txBody>
      </p:sp>
      <p:sp>
        <p:nvSpPr>
          <p:cNvPr id="283" name="Google Shape;283;p60"/>
          <p:cNvSpPr txBox="1">
            <a:spLocks noGrp="1"/>
          </p:cNvSpPr>
          <p:nvPr>
            <p:ph type="title" idx="3"/>
          </p:nvPr>
        </p:nvSpPr>
        <p:spPr>
          <a:xfrm>
            <a:off x="1942374" y="3317075"/>
            <a:ext cx="2435400" cy="527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Lato"/>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2pPr>
            <a:lvl3pPr lvl="2"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3pPr>
            <a:lvl4pPr lvl="3"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4pPr>
            <a:lvl5pPr lvl="4"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5pPr>
            <a:lvl6pPr lvl="5"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6pPr>
            <a:lvl7pPr lvl="6"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7pPr>
            <a:lvl8pPr lvl="7"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8pPr>
            <a:lvl9pPr lvl="8"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9pPr>
          </a:lstStyle>
          <a:p>
            <a:endParaRPr/>
          </a:p>
        </p:txBody>
      </p:sp>
      <p:sp>
        <p:nvSpPr>
          <p:cNvPr id="284" name="Google Shape;284;p60"/>
          <p:cNvSpPr txBox="1">
            <a:spLocks noGrp="1"/>
          </p:cNvSpPr>
          <p:nvPr>
            <p:ph type="title" idx="4"/>
          </p:nvPr>
        </p:nvSpPr>
        <p:spPr>
          <a:xfrm>
            <a:off x="5896874" y="3317075"/>
            <a:ext cx="2532000" cy="527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Lato"/>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2pPr>
            <a:lvl3pPr lvl="2"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3pPr>
            <a:lvl4pPr lvl="3"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4pPr>
            <a:lvl5pPr lvl="4"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5pPr>
            <a:lvl6pPr lvl="5"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6pPr>
            <a:lvl7pPr lvl="6"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7pPr>
            <a:lvl8pPr lvl="7"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8pPr>
            <a:lvl9pPr lvl="8"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9pPr>
          </a:lstStyle>
          <a:p>
            <a:endParaRPr/>
          </a:p>
        </p:txBody>
      </p:sp>
      <p:sp>
        <p:nvSpPr>
          <p:cNvPr id="285" name="Google Shape;285;p60"/>
          <p:cNvSpPr/>
          <p:nvPr/>
        </p:nvSpPr>
        <p:spPr>
          <a:xfrm>
            <a:off x="188375" y="138190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60"/>
          <p:cNvSpPr/>
          <p:nvPr/>
        </p:nvSpPr>
        <p:spPr>
          <a:xfrm>
            <a:off x="8717400" y="146877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60"/>
          <p:cNvSpPr/>
          <p:nvPr/>
        </p:nvSpPr>
        <p:spPr>
          <a:xfrm>
            <a:off x="8299075" y="1252825"/>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60"/>
          <p:cNvSpPr/>
          <p:nvPr/>
        </p:nvSpPr>
        <p:spPr>
          <a:xfrm>
            <a:off x="888250" y="1720546"/>
            <a:ext cx="847200" cy="8472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GB" sz="2300" b="0" i="0" u="none" strike="noStrike" cap="none">
                <a:solidFill>
                  <a:srgbClr val="E9B7B0"/>
                </a:solidFill>
                <a:latin typeface="Poppins Black"/>
                <a:ea typeface="Poppins Black"/>
                <a:cs typeface="Poppins Black"/>
                <a:sym typeface="Poppins Black"/>
              </a:rPr>
              <a:t> </a:t>
            </a:r>
            <a:r>
              <a:rPr lang="en-GB" sz="2300" b="0" i="0" u="none" strike="noStrike" cap="none">
                <a:solidFill>
                  <a:schemeClr val="lt1"/>
                </a:solidFill>
                <a:latin typeface="Poppins Black"/>
                <a:ea typeface="Poppins Black"/>
                <a:cs typeface="Poppins Black"/>
                <a:sym typeface="Poppins Black"/>
              </a:rPr>
              <a:t>01</a:t>
            </a:r>
            <a:endParaRPr sz="2300" b="0" i="0" u="none" strike="noStrike" cap="none">
              <a:solidFill>
                <a:schemeClr val="lt1"/>
              </a:solidFill>
              <a:latin typeface="Poppins Black"/>
              <a:ea typeface="Poppins Black"/>
              <a:cs typeface="Poppins Black"/>
              <a:sym typeface="Poppins Black"/>
            </a:endParaRPr>
          </a:p>
        </p:txBody>
      </p:sp>
      <p:sp>
        <p:nvSpPr>
          <p:cNvPr id="289" name="Google Shape;289;p60"/>
          <p:cNvSpPr/>
          <p:nvPr/>
        </p:nvSpPr>
        <p:spPr>
          <a:xfrm>
            <a:off x="888250" y="3405499"/>
            <a:ext cx="847200" cy="8472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GB" sz="2300" b="0" i="0" u="none" strike="noStrike" cap="none">
                <a:solidFill>
                  <a:schemeClr val="lt1"/>
                </a:solidFill>
                <a:latin typeface="Poppins Black"/>
                <a:ea typeface="Poppins Black"/>
                <a:cs typeface="Poppins Black"/>
                <a:sym typeface="Poppins Black"/>
              </a:rPr>
              <a:t>03</a:t>
            </a:r>
            <a:endParaRPr sz="2300" b="0" i="0" u="none" strike="noStrike" cap="none">
              <a:solidFill>
                <a:schemeClr val="lt1"/>
              </a:solidFill>
              <a:latin typeface="Poppins Black"/>
              <a:ea typeface="Poppins Black"/>
              <a:cs typeface="Poppins Black"/>
              <a:sym typeface="Poppins Black"/>
            </a:endParaRPr>
          </a:p>
        </p:txBody>
      </p:sp>
      <p:sp>
        <p:nvSpPr>
          <p:cNvPr id="290" name="Google Shape;290;p60"/>
          <p:cNvSpPr/>
          <p:nvPr/>
        </p:nvSpPr>
        <p:spPr>
          <a:xfrm>
            <a:off x="4810575" y="1720546"/>
            <a:ext cx="847200" cy="8472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GB" sz="2300" b="0" i="0" u="none" strike="noStrike" cap="none">
                <a:solidFill>
                  <a:schemeClr val="lt1"/>
                </a:solidFill>
                <a:latin typeface="Poppins Black"/>
                <a:ea typeface="Poppins Black"/>
                <a:cs typeface="Poppins Black"/>
                <a:sym typeface="Poppins Black"/>
              </a:rPr>
              <a:t>02</a:t>
            </a:r>
            <a:endParaRPr sz="2300" b="0" i="0" u="none" strike="noStrike" cap="none">
              <a:solidFill>
                <a:schemeClr val="lt1"/>
              </a:solidFill>
              <a:latin typeface="Poppins Black"/>
              <a:ea typeface="Poppins Black"/>
              <a:cs typeface="Poppins Black"/>
              <a:sym typeface="Poppins Black"/>
            </a:endParaRPr>
          </a:p>
        </p:txBody>
      </p:sp>
      <p:sp>
        <p:nvSpPr>
          <p:cNvPr id="291" name="Google Shape;291;p60"/>
          <p:cNvSpPr/>
          <p:nvPr/>
        </p:nvSpPr>
        <p:spPr>
          <a:xfrm>
            <a:off x="4810575" y="3405499"/>
            <a:ext cx="847200" cy="8472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GB" sz="2300" b="0" i="0" u="none" strike="noStrike" cap="none">
                <a:solidFill>
                  <a:schemeClr val="lt1"/>
                </a:solidFill>
                <a:latin typeface="Poppins Black"/>
                <a:ea typeface="Poppins Black"/>
                <a:cs typeface="Poppins Black"/>
                <a:sym typeface="Poppins Black"/>
              </a:rPr>
              <a:t>04</a:t>
            </a:r>
            <a:endParaRPr sz="2300" b="0" i="0" u="none" strike="noStrike" cap="none">
              <a:solidFill>
                <a:schemeClr val="lt1"/>
              </a:solidFill>
              <a:latin typeface="Poppins Black"/>
              <a:ea typeface="Poppins Black"/>
              <a:cs typeface="Poppins Black"/>
              <a:sym typeface="Poppins Black"/>
            </a:endParaRPr>
          </a:p>
        </p:txBody>
      </p:sp>
      <p:sp>
        <p:nvSpPr>
          <p:cNvPr id="292" name="Google Shape;292;p60"/>
          <p:cNvSpPr txBox="1">
            <a:spLocks noGrp="1"/>
          </p:cNvSpPr>
          <p:nvPr>
            <p:ph type="subTitle" idx="5"/>
          </p:nvPr>
        </p:nvSpPr>
        <p:spPr>
          <a:xfrm>
            <a:off x="1942375" y="3823850"/>
            <a:ext cx="25320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400"/>
              <a:buNone/>
              <a:defRPr sz="1400"/>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a:solidFill>
                  <a:srgbClr val="FFFFFF"/>
                </a:solidFill>
              </a:defRPr>
            </a:lvl3pPr>
            <a:lvl4pPr lvl="3" algn="ctr" rtl="0">
              <a:lnSpc>
                <a:spcPct val="100000"/>
              </a:lnSpc>
              <a:spcBef>
                <a:spcPts val="0"/>
              </a:spcBef>
              <a:spcAft>
                <a:spcPts val="0"/>
              </a:spcAft>
              <a:buClr>
                <a:srgbClr val="FFFFFF"/>
              </a:buClr>
              <a:buSzPts val="1400"/>
              <a:buNone/>
              <a:defRPr>
                <a:solidFill>
                  <a:srgbClr val="FFFFFF"/>
                </a:solidFill>
              </a:defRPr>
            </a:lvl4pPr>
            <a:lvl5pPr lvl="4" algn="ctr" rtl="0">
              <a:lnSpc>
                <a:spcPct val="100000"/>
              </a:lnSpc>
              <a:spcBef>
                <a:spcPts val="0"/>
              </a:spcBef>
              <a:spcAft>
                <a:spcPts val="0"/>
              </a:spcAft>
              <a:buClr>
                <a:srgbClr val="FFFFFF"/>
              </a:buClr>
              <a:buSzPts val="1400"/>
              <a:buNone/>
              <a:defRPr>
                <a:solidFill>
                  <a:srgbClr val="FFFFFF"/>
                </a:solidFill>
              </a:defRPr>
            </a:lvl5pPr>
            <a:lvl6pPr lvl="5" algn="ctr" rtl="0">
              <a:lnSpc>
                <a:spcPct val="100000"/>
              </a:lnSpc>
              <a:spcBef>
                <a:spcPts val="0"/>
              </a:spcBef>
              <a:spcAft>
                <a:spcPts val="0"/>
              </a:spcAft>
              <a:buClr>
                <a:srgbClr val="FFFFFF"/>
              </a:buClr>
              <a:buSzPts val="1400"/>
              <a:buNone/>
              <a:defRPr>
                <a:solidFill>
                  <a:srgbClr val="FFFFFF"/>
                </a:solidFill>
              </a:defRPr>
            </a:lvl6pPr>
            <a:lvl7pPr lvl="6" algn="ctr" rtl="0">
              <a:lnSpc>
                <a:spcPct val="100000"/>
              </a:lnSpc>
              <a:spcBef>
                <a:spcPts val="0"/>
              </a:spcBef>
              <a:spcAft>
                <a:spcPts val="0"/>
              </a:spcAft>
              <a:buClr>
                <a:srgbClr val="FFFFFF"/>
              </a:buClr>
              <a:buSzPts val="1400"/>
              <a:buNone/>
              <a:defRPr>
                <a:solidFill>
                  <a:srgbClr val="FFFFFF"/>
                </a:solidFill>
              </a:defRPr>
            </a:lvl7pPr>
            <a:lvl8pPr lvl="7" algn="ctr" rtl="0">
              <a:lnSpc>
                <a:spcPct val="100000"/>
              </a:lnSpc>
              <a:spcBef>
                <a:spcPts val="0"/>
              </a:spcBef>
              <a:spcAft>
                <a:spcPts val="0"/>
              </a:spcAft>
              <a:buClr>
                <a:srgbClr val="FFFFFF"/>
              </a:buClr>
              <a:buSzPts val="1400"/>
              <a:buNone/>
              <a:defRPr>
                <a:solidFill>
                  <a:srgbClr val="FFFFFF"/>
                </a:solidFill>
              </a:defRPr>
            </a:lvl8pPr>
            <a:lvl9pPr lvl="8" algn="ctr" rtl="0">
              <a:lnSpc>
                <a:spcPct val="100000"/>
              </a:lnSpc>
              <a:spcBef>
                <a:spcPts val="0"/>
              </a:spcBef>
              <a:spcAft>
                <a:spcPts val="0"/>
              </a:spcAft>
              <a:buClr>
                <a:srgbClr val="FFFFFF"/>
              </a:buClr>
              <a:buSzPts val="1400"/>
              <a:buNone/>
              <a:defRPr>
                <a:solidFill>
                  <a:srgbClr val="FFFFFF"/>
                </a:solidFill>
              </a:defRPr>
            </a:lvl9pPr>
          </a:lstStyle>
          <a:p>
            <a:endParaRPr/>
          </a:p>
        </p:txBody>
      </p:sp>
      <p:sp>
        <p:nvSpPr>
          <p:cNvPr id="293" name="Google Shape;293;p60"/>
          <p:cNvSpPr txBox="1">
            <a:spLocks noGrp="1"/>
          </p:cNvSpPr>
          <p:nvPr>
            <p:ph type="subTitle" idx="6"/>
          </p:nvPr>
        </p:nvSpPr>
        <p:spPr>
          <a:xfrm>
            <a:off x="5895249" y="2143198"/>
            <a:ext cx="24354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400"/>
              <a:buNone/>
              <a:defRPr sz="1400">
                <a:solidFill>
                  <a:srgbClr val="FFFFFF"/>
                </a:solidFill>
              </a:defRPr>
            </a:lvl1pPr>
            <a:lvl2pPr lvl="1" algn="l" rtl="0">
              <a:lnSpc>
                <a:spcPct val="100000"/>
              </a:lnSpc>
              <a:spcBef>
                <a:spcPts val="0"/>
              </a:spcBef>
              <a:spcAft>
                <a:spcPts val="0"/>
              </a:spcAft>
              <a:buClr>
                <a:srgbClr val="FFFFFF"/>
              </a:buClr>
              <a:buSzPts val="1400"/>
              <a:buNone/>
              <a:defRPr>
                <a:solidFill>
                  <a:srgbClr val="FFFFFF"/>
                </a:solidFill>
              </a:defRPr>
            </a:lvl2pPr>
            <a:lvl3pPr lvl="2" algn="l" rtl="0">
              <a:lnSpc>
                <a:spcPct val="100000"/>
              </a:lnSpc>
              <a:spcBef>
                <a:spcPts val="0"/>
              </a:spcBef>
              <a:spcAft>
                <a:spcPts val="0"/>
              </a:spcAft>
              <a:buClr>
                <a:srgbClr val="FFFFFF"/>
              </a:buClr>
              <a:buSzPts val="1400"/>
              <a:buNone/>
              <a:defRPr>
                <a:solidFill>
                  <a:srgbClr val="FFFFFF"/>
                </a:solidFill>
              </a:defRPr>
            </a:lvl3pPr>
            <a:lvl4pPr lvl="3" algn="l" rtl="0">
              <a:lnSpc>
                <a:spcPct val="100000"/>
              </a:lnSpc>
              <a:spcBef>
                <a:spcPts val="0"/>
              </a:spcBef>
              <a:spcAft>
                <a:spcPts val="0"/>
              </a:spcAft>
              <a:buClr>
                <a:srgbClr val="FFFFFF"/>
              </a:buClr>
              <a:buSzPts val="1400"/>
              <a:buNone/>
              <a:defRPr>
                <a:solidFill>
                  <a:srgbClr val="FFFFFF"/>
                </a:solidFill>
              </a:defRPr>
            </a:lvl4pPr>
            <a:lvl5pPr lvl="4" algn="l" rtl="0">
              <a:lnSpc>
                <a:spcPct val="100000"/>
              </a:lnSpc>
              <a:spcBef>
                <a:spcPts val="0"/>
              </a:spcBef>
              <a:spcAft>
                <a:spcPts val="0"/>
              </a:spcAft>
              <a:buClr>
                <a:srgbClr val="FFFFFF"/>
              </a:buClr>
              <a:buSzPts val="1400"/>
              <a:buNone/>
              <a:defRPr>
                <a:solidFill>
                  <a:srgbClr val="FFFFFF"/>
                </a:solidFill>
              </a:defRPr>
            </a:lvl5pPr>
            <a:lvl6pPr lvl="5" algn="l" rtl="0">
              <a:lnSpc>
                <a:spcPct val="100000"/>
              </a:lnSpc>
              <a:spcBef>
                <a:spcPts val="0"/>
              </a:spcBef>
              <a:spcAft>
                <a:spcPts val="0"/>
              </a:spcAft>
              <a:buClr>
                <a:srgbClr val="FFFFFF"/>
              </a:buClr>
              <a:buSzPts val="1400"/>
              <a:buNone/>
              <a:defRPr>
                <a:solidFill>
                  <a:srgbClr val="FFFFFF"/>
                </a:solidFill>
              </a:defRPr>
            </a:lvl6pPr>
            <a:lvl7pPr lvl="6" algn="l" rtl="0">
              <a:lnSpc>
                <a:spcPct val="100000"/>
              </a:lnSpc>
              <a:spcBef>
                <a:spcPts val="0"/>
              </a:spcBef>
              <a:spcAft>
                <a:spcPts val="0"/>
              </a:spcAft>
              <a:buClr>
                <a:srgbClr val="FFFFFF"/>
              </a:buClr>
              <a:buSzPts val="1400"/>
              <a:buNone/>
              <a:defRPr>
                <a:solidFill>
                  <a:srgbClr val="FFFFFF"/>
                </a:solidFill>
              </a:defRPr>
            </a:lvl7pPr>
            <a:lvl8pPr lvl="7" algn="l" rtl="0">
              <a:lnSpc>
                <a:spcPct val="100000"/>
              </a:lnSpc>
              <a:spcBef>
                <a:spcPts val="0"/>
              </a:spcBef>
              <a:spcAft>
                <a:spcPts val="0"/>
              </a:spcAft>
              <a:buClr>
                <a:srgbClr val="FFFFFF"/>
              </a:buClr>
              <a:buSzPts val="1400"/>
              <a:buNone/>
              <a:defRPr>
                <a:solidFill>
                  <a:srgbClr val="FFFFFF"/>
                </a:solidFill>
              </a:defRPr>
            </a:lvl8pPr>
            <a:lvl9pPr lvl="8" algn="l" rtl="0">
              <a:lnSpc>
                <a:spcPct val="100000"/>
              </a:lnSpc>
              <a:spcBef>
                <a:spcPts val="0"/>
              </a:spcBef>
              <a:spcAft>
                <a:spcPts val="0"/>
              </a:spcAft>
              <a:buClr>
                <a:srgbClr val="FFFFFF"/>
              </a:buClr>
              <a:buSzPts val="1400"/>
              <a:buNone/>
              <a:defRPr>
                <a:solidFill>
                  <a:srgbClr val="FFFFFF"/>
                </a:solidFill>
              </a:defRPr>
            </a:lvl9pPr>
          </a:lstStyle>
          <a:p>
            <a:endParaRPr/>
          </a:p>
        </p:txBody>
      </p:sp>
      <p:sp>
        <p:nvSpPr>
          <p:cNvPr id="294" name="Google Shape;294;p60"/>
          <p:cNvSpPr txBox="1">
            <a:spLocks noGrp="1"/>
          </p:cNvSpPr>
          <p:nvPr>
            <p:ph type="subTitle" idx="7"/>
          </p:nvPr>
        </p:nvSpPr>
        <p:spPr>
          <a:xfrm>
            <a:off x="5901622" y="3823850"/>
            <a:ext cx="24354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a:solidFill>
                  <a:srgbClr val="FFFFFF"/>
                </a:solidFill>
              </a:defRPr>
            </a:lvl3pPr>
            <a:lvl4pPr lvl="3" algn="ctr" rtl="0">
              <a:lnSpc>
                <a:spcPct val="100000"/>
              </a:lnSpc>
              <a:spcBef>
                <a:spcPts val="0"/>
              </a:spcBef>
              <a:spcAft>
                <a:spcPts val="0"/>
              </a:spcAft>
              <a:buClr>
                <a:srgbClr val="FFFFFF"/>
              </a:buClr>
              <a:buSzPts val="1400"/>
              <a:buNone/>
              <a:defRPr>
                <a:solidFill>
                  <a:srgbClr val="FFFFFF"/>
                </a:solidFill>
              </a:defRPr>
            </a:lvl4pPr>
            <a:lvl5pPr lvl="4" algn="ctr" rtl="0">
              <a:lnSpc>
                <a:spcPct val="100000"/>
              </a:lnSpc>
              <a:spcBef>
                <a:spcPts val="0"/>
              </a:spcBef>
              <a:spcAft>
                <a:spcPts val="0"/>
              </a:spcAft>
              <a:buClr>
                <a:srgbClr val="FFFFFF"/>
              </a:buClr>
              <a:buSzPts val="1400"/>
              <a:buNone/>
              <a:defRPr>
                <a:solidFill>
                  <a:srgbClr val="FFFFFF"/>
                </a:solidFill>
              </a:defRPr>
            </a:lvl5pPr>
            <a:lvl6pPr lvl="5" algn="ctr" rtl="0">
              <a:lnSpc>
                <a:spcPct val="100000"/>
              </a:lnSpc>
              <a:spcBef>
                <a:spcPts val="0"/>
              </a:spcBef>
              <a:spcAft>
                <a:spcPts val="0"/>
              </a:spcAft>
              <a:buClr>
                <a:srgbClr val="FFFFFF"/>
              </a:buClr>
              <a:buSzPts val="1400"/>
              <a:buNone/>
              <a:defRPr>
                <a:solidFill>
                  <a:srgbClr val="FFFFFF"/>
                </a:solidFill>
              </a:defRPr>
            </a:lvl6pPr>
            <a:lvl7pPr lvl="6" algn="ctr" rtl="0">
              <a:lnSpc>
                <a:spcPct val="100000"/>
              </a:lnSpc>
              <a:spcBef>
                <a:spcPts val="0"/>
              </a:spcBef>
              <a:spcAft>
                <a:spcPts val="0"/>
              </a:spcAft>
              <a:buClr>
                <a:srgbClr val="FFFFFF"/>
              </a:buClr>
              <a:buSzPts val="1400"/>
              <a:buNone/>
              <a:defRPr>
                <a:solidFill>
                  <a:srgbClr val="FFFFFF"/>
                </a:solidFill>
              </a:defRPr>
            </a:lvl7pPr>
            <a:lvl8pPr lvl="7" algn="ctr" rtl="0">
              <a:lnSpc>
                <a:spcPct val="100000"/>
              </a:lnSpc>
              <a:spcBef>
                <a:spcPts val="0"/>
              </a:spcBef>
              <a:spcAft>
                <a:spcPts val="0"/>
              </a:spcAft>
              <a:buClr>
                <a:srgbClr val="FFFFFF"/>
              </a:buClr>
              <a:buSzPts val="1400"/>
              <a:buNone/>
              <a:defRPr>
                <a:solidFill>
                  <a:srgbClr val="FFFFFF"/>
                </a:solidFill>
              </a:defRPr>
            </a:lvl8pPr>
            <a:lvl9pPr lvl="8" algn="ctr" rtl="0">
              <a:lnSpc>
                <a:spcPct val="100000"/>
              </a:lnSpc>
              <a:spcBef>
                <a:spcPts val="0"/>
              </a:spcBef>
              <a:spcAft>
                <a:spcPts val="0"/>
              </a:spcAft>
              <a:buClr>
                <a:srgbClr val="FFFFFF"/>
              </a:buClr>
              <a:buSzPts val="1400"/>
              <a:buNone/>
              <a:defRPr>
                <a:solidFill>
                  <a:srgbClr val="FFFFFF"/>
                </a:solidFill>
              </a:defRPr>
            </a:lvl9pPr>
          </a:lstStyle>
          <a:p>
            <a:endParaRPr/>
          </a:p>
        </p:txBody>
      </p:sp>
      <p:sp>
        <p:nvSpPr>
          <p:cNvPr id="295" name="Google Shape;295;p60"/>
          <p:cNvSpPr txBox="1">
            <a:spLocks noGrp="1"/>
          </p:cNvSpPr>
          <p:nvPr>
            <p:ph type="title" idx="8"/>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_HEADER_1_1_1_1">
    <p:bg>
      <p:bgPr>
        <a:solidFill>
          <a:schemeClr val="dk1"/>
        </a:solidFill>
        <a:effectLst/>
      </p:bgPr>
    </p:bg>
    <p:spTree>
      <p:nvGrpSpPr>
        <p:cNvPr id="1" name="Shape 296"/>
        <p:cNvGrpSpPr/>
        <p:nvPr/>
      </p:nvGrpSpPr>
      <p:grpSpPr>
        <a:xfrm>
          <a:off x="0" y="0"/>
          <a:ext cx="0" cy="0"/>
          <a:chOff x="0" y="0"/>
          <a:chExt cx="0" cy="0"/>
        </a:xfrm>
      </p:grpSpPr>
      <p:sp>
        <p:nvSpPr>
          <p:cNvPr id="297" name="Google Shape;297;p61"/>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61"/>
          <p:cNvSpPr/>
          <p:nvPr/>
        </p:nvSpPr>
        <p:spPr>
          <a:xfrm>
            <a:off x="3709375" y="45024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61"/>
          <p:cNvSpPr txBox="1">
            <a:spLocks noGrp="1"/>
          </p:cNvSpPr>
          <p:nvPr>
            <p:ph type="title"/>
          </p:nvPr>
        </p:nvSpPr>
        <p:spPr>
          <a:xfrm>
            <a:off x="596396" y="1857375"/>
            <a:ext cx="3855300" cy="1276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ctr" rtl="0">
              <a:lnSpc>
                <a:spcPct val="100000"/>
              </a:lnSpc>
              <a:spcBef>
                <a:spcPts val="0"/>
              </a:spcBef>
              <a:spcAft>
                <a:spcPts val="0"/>
              </a:spcAft>
              <a:buClr>
                <a:schemeClr val="dk2"/>
              </a:buClr>
              <a:buSzPts val="3600"/>
              <a:buNone/>
              <a:defRPr sz="3600">
                <a:solidFill>
                  <a:schemeClr val="dk2"/>
                </a:solidFill>
              </a:defRPr>
            </a:lvl2pPr>
            <a:lvl3pPr lvl="2" algn="ctr" rtl="0">
              <a:lnSpc>
                <a:spcPct val="100000"/>
              </a:lnSpc>
              <a:spcBef>
                <a:spcPts val="0"/>
              </a:spcBef>
              <a:spcAft>
                <a:spcPts val="0"/>
              </a:spcAft>
              <a:buClr>
                <a:schemeClr val="dk2"/>
              </a:buClr>
              <a:buSzPts val="3600"/>
              <a:buNone/>
              <a:defRPr sz="3600">
                <a:solidFill>
                  <a:schemeClr val="dk2"/>
                </a:solidFill>
              </a:defRPr>
            </a:lvl3pPr>
            <a:lvl4pPr lvl="3" algn="ctr" rtl="0">
              <a:lnSpc>
                <a:spcPct val="100000"/>
              </a:lnSpc>
              <a:spcBef>
                <a:spcPts val="0"/>
              </a:spcBef>
              <a:spcAft>
                <a:spcPts val="0"/>
              </a:spcAft>
              <a:buClr>
                <a:schemeClr val="dk2"/>
              </a:buClr>
              <a:buSzPts val="3600"/>
              <a:buNone/>
              <a:defRPr sz="3600">
                <a:solidFill>
                  <a:schemeClr val="dk2"/>
                </a:solidFill>
              </a:defRPr>
            </a:lvl4pPr>
            <a:lvl5pPr lvl="4" algn="ctr" rtl="0">
              <a:lnSpc>
                <a:spcPct val="100000"/>
              </a:lnSpc>
              <a:spcBef>
                <a:spcPts val="0"/>
              </a:spcBef>
              <a:spcAft>
                <a:spcPts val="0"/>
              </a:spcAft>
              <a:buClr>
                <a:schemeClr val="dk2"/>
              </a:buClr>
              <a:buSzPts val="3600"/>
              <a:buNone/>
              <a:defRPr sz="3600">
                <a:solidFill>
                  <a:schemeClr val="dk2"/>
                </a:solidFill>
              </a:defRPr>
            </a:lvl5pPr>
            <a:lvl6pPr lvl="5" algn="ctr" rtl="0">
              <a:lnSpc>
                <a:spcPct val="100000"/>
              </a:lnSpc>
              <a:spcBef>
                <a:spcPts val="0"/>
              </a:spcBef>
              <a:spcAft>
                <a:spcPts val="0"/>
              </a:spcAft>
              <a:buClr>
                <a:schemeClr val="dk2"/>
              </a:buClr>
              <a:buSzPts val="3600"/>
              <a:buNone/>
              <a:defRPr sz="3600">
                <a:solidFill>
                  <a:schemeClr val="dk2"/>
                </a:solidFill>
              </a:defRPr>
            </a:lvl6pPr>
            <a:lvl7pPr lvl="6" algn="ctr" rtl="0">
              <a:lnSpc>
                <a:spcPct val="100000"/>
              </a:lnSpc>
              <a:spcBef>
                <a:spcPts val="0"/>
              </a:spcBef>
              <a:spcAft>
                <a:spcPts val="0"/>
              </a:spcAft>
              <a:buClr>
                <a:schemeClr val="dk2"/>
              </a:buClr>
              <a:buSzPts val="3600"/>
              <a:buNone/>
              <a:defRPr sz="3600">
                <a:solidFill>
                  <a:schemeClr val="dk2"/>
                </a:solidFill>
              </a:defRPr>
            </a:lvl7pPr>
            <a:lvl8pPr lvl="7" algn="ctr" rtl="0">
              <a:lnSpc>
                <a:spcPct val="100000"/>
              </a:lnSpc>
              <a:spcBef>
                <a:spcPts val="0"/>
              </a:spcBef>
              <a:spcAft>
                <a:spcPts val="0"/>
              </a:spcAft>
              <a:buClr>
                <a:schemeClr val="dk2"/>
              </a:buClr>
              <a:buSzPts val="3600"/>
              <a:buNone/>
              <a:defRPr sz="3600">
                <a:solidFill>
                  <a:schemeClr val="dk2"/>
                </a:solidFill>
              </a:defRPr>
            </a:lvl8pPr>
            <a:lvl9pPr lvl="8" algn="ctr" rtl="0">
              <a:lnSpc>
                <a:spcPct val="100000"/>
              </a:lnSpc>
              <a:spcBef>
                <a:spcPts val="0"/>
              </a:spcBef>
              <a:spcAft>
                <a:spcPts val="0"/>
              </a:spcAft>
              <a:buClr>
                <a:schemeClr val="dk2"/>
              </a:buClr>
              <a:buSzPts val="3600"/>
              <a:buNone/>
              <a:defRPr sz="3600">
                <a:solidFill>
                  <a:schemeClr val="dk2"/>
                </a:solidFill>
              </a:defRPr>
            </a:lvl9pPr>
          </a:lstStyle>
          <a:p>
            <a:endParaRPr/>
          </a:p>
        </p:txBody>
      </p:sp>
      <p:sp>
        <p:nvSpPr>
          <p:cNvPr id="300" name="Google Shape;300;p61"/>
          <p:cNvSpPr txBox="1">
            <a:spLocks noGrp="1"/>
          </p:cNvSpPr>
          <p:nvPr>
            <p:ph type="title" idx="2"/>
          </p:nvPr>
        </p:nvSpPr>
        <p:spPr>
          <a:xfrm>
            <a:off x="596384" y="525475"/>
            <a:ext cx="3150900" cy="841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dk2"/>
              </a:buClr>
              <a:buSzPts val="9000"/>
              <a:buNone/>
              <a:defRPr sz="9000">
                <a:solidFill>
                  <a:schemeClr val="dk2"/>
                </a:solidFill>
              </a:defRPr>
            </a:lvl1pPr>
            <a:lvl2pPr lvl="1" algn="ctr" rtl="0">
              <a:lnSpc>
                <a:spcPct val="100000"/>
              </a:lnSpc>
              <a:spcBef>
                <a:spcPts val="0"/>
              </a:spcBef>
              <a:spcAft>
                <a:spcPts val="0"/>
              </a:spcAft>
              <a:buClr>
                <a:schemeClr val="dk2"/>
              </a:buClr>
              <a:buSzPts val="6000"/>
              <a:buNone/>
              <a:defRPr sz="6000">
                <a:solidFill>
                  <a:schemeClr val="dk2"/>
                </a:solidFill>
              </a:defRPr>
            </a:lvl2pPr>
            <a:lvl3pPr lvl="2" algn="ctr" rtl="0">
              <a:lnSpc>
                <a:spcPct val="100000"/>
              </a:lnSpc>
              <a:spcBef>
                <a:spcPts val="0"/>
              </a:spcBef>
              <a:spcAft>
                <a:spcPts val="0"/>
              </a:spcAft>
              <a:buClr>
                <a:schemeClr val="dk2"/>
              </a:buClr>
              <a:buSzPts val="6000"/>
              <a:buNone/>
              <a:defRPr sz="6000">
                <a:solidFill>
                  <a:schemeClr val="dk2"/>
                </a:solidFill>
              </a:defRPr>
            </a:lvl3pPr>
            <a:lvl4pPr lvl="3" algn="ctr" rtl="0">
              <a:lnSpc>
                <a:spcPct val="100000"/>
              </a:lnSpc>
              <a:spcBef>
                <a:spcPts val="0"/>
              </a:spcBef>
              <a:spcAft>
                <a:spcPts val="0"/>
              </a:spcAft>
              <a:buClr>
                <a:schemeClr val="dk2"/>
              </a:buClr>
              <a:buSzPts val="6000"/>
              <a:buNone/>
              <a:defRPr sz="6000">
                <a:solidFill>
                  <a:schemeClr val="dk2"/>
                </a:solidFill>
              </a:defRPr>
            </a:lvl4pPr>
            <a:lvl5pPr lvl="4" algn="ctr" rtl="0">
              <a:lnSpc>
                <a:spcPct val="100000"/>
              </a:lnSpc>
              <a:spcBef>
                <a:spcPts val="0"/>
              </a:spcBef>
              <a:spcAft>
                <a:spcPts val="0"/>
              </a:spcAft>
              <a:buClr>
                <a:schemeClr val="dk2"/>
              </a:buClr>
              <a:buSzPts val="6000"/>
              <a:buNone/>
              <a:defRPr sz="6000">
                <a:solidFill>
                  <a:schemeClr val="dk2"/>
                </a:solidFill>
              </a:defRPr>
            </a:lvl5pPr>
            <a:lvl6pPr lvl="5" algn="ctr" rtl="0">
              <a:lnSpc>
                <a:spcPct val="100000"/>
              </a:lnSpc>
              <a:spcBef>
                <a:spcPts val="0"/>
              </a:spcBef>
              <a:spcAft>
                <a:spcPts val="0"/>
              </a:spcAft>
              <a:buClr>
                <a:schemeClr val="dk2"/>
              </a:buClr>
              <a:buSzPts val="6000"/>
              <a:buNone/>
              <a:defRPr sz="6000">
                <a:solidFill>
                  <a:schemeClr val="dk2"/>
                </a:solidFill>
              </a:defRPr>
            </a:lvl6pPr>
            <a:lvl7pPr lvl="6" algn="ctr" rtl="0">
              <a:lnSpc>
                <a:spcPct val="100000"/>
              </a:lnSpc>
              <a:spcBef>
                <a:spcPts val="0"/>
              </a:spcBef>
              <a:spcAft>
                <a:spcPts val="0"/>
              </a:spcAft>
              <a:buClr>
                <a:schemeClr val="dk2"/>
              </a:buClr>
              <a:buSzPts val="6000"/>
              <a:buNone/>
              <a:defRPr sz="6000">
                <a:solidFill>
                  <a:schemeClr val="dk2"/>
                </a:solidFill>
              </a:defRPr>
            </a:lvl7pPr>
            <a:lvl8pPr lvl="7" algn="ctr" rtl="0">
              <a:lnSpc>
                <a:spcPct val="100000"/>
              </a:lnSpc>
              <a:spcBef>
                <a:spcPts val="0"/>
              </a:spcBef>
              <a:spcAft>
                <a:spcPts val="0"/>
              </a:spcAft>
              <a:buClr>
                <a:schemeClr val="dk2"/>
              </a:buClr>
              <a:buSzPts val="6000"/>
              <a:buNone/>
              <a:defRPr sz="6000">
                <a:solidFill>
                  <a:schemeClr val="dk2"/>
                </a:solidFill>
              </a:defRPr>
            </a:lvl8pPr>
            <a:lvl9pPr lvl="8" algn="ctr" rtl="0">
              <a:lnSpc>
                <a:spcPct val="100000"/>
              </a:lnSpc>
              <a:spcBef>
                <a:spcPts val="0"/>
              </a:spcBef>
              <a:spcAft>
                <a:spcPts val="0"/>
              </a:spcAft>
              <a:buClr>
                <a:schemeClr val="dk2"/>
              </a:buClr>
              <a:buSzPts val="6000"/>
              <a:buNone/>
              <a:defRPr sz="6000">
                <a:solidFill>
                  <a:schemeClr val="dk2"/>
                </a:solidFill>
              </a:defRPr>
            </a:lvl9pPr>
          </a:lstStyle>
          <a:p>
            <a:endParaRPr/>
          </a:p>
        </p:txBody>
      </p:sp>
      <p:sp>
        <p:nvSpPr>
          <p:cNvPr id="301" name="Google Shape;301;p61"/>
          <p:cNvSpPr txBox="1">
            <a:spLocks noGrp="1"/>
          </p:cNvSpPr>
          <p:nvPr>
            <p:ph type="subTitle" idx="1"/>
          </p:nvPr>
        </p:nvSpPr>
        <p:spPr>
          <a:xfrm>
            <a:off x="594671" y="3207925"/>
            <a:ext cx="3313200" cy="54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dk1"/>
        </a:solidFill>
        <a:effectLst/>
      </p:bgPr>
    </p:bg>
    <p:spTree>
      <p:nvGrpSpPr>
        <p:cNvPr id="1" name="Shape 302"/>
        <p:cNvGrpSpPr/>
        <p:nvPr/>
      </p:nvGrpSpPr>
      <p:grpSpPr>
        <a:xfrm>
          <a:off x="0" y="0"/>
          <a:ext cx="0" cy="0"/>
          <a:chOff x="0" y="0"/>
          <a:chExt cx="0" cy="0"/>
        </a:xfrm>
      </p:grpSpPr>
      <p:sp>
        <p:nvSpPr>
          <p:cNvPr id="303" name="Google Shape;303;p62"/>
          <p:cNvSpPr/>
          <p:nvPr/>
        </p:nvSpPr>
        <p:spPr>
          <a:xfrm>
            <a:off x="1950025" y="-1667825"/>
            <a:ext cx="5250000" cy="52500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62"/>
          <p:cNvSpPr txBox="1">
            <a:spLocks noGrp="1"/>
          </p:cNvSpPr>
          <p:nvPr>
            <p:ph type="subTitle" idx="1"/>
          </p:nvPr>
        </p:nvSpPr>
        <p:spPr>
          <a:xfrm>
            <a:off x="1148275" y="1391475"/>
            <a:ext cx="6853500" cy="1740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305" name="Google Shape;305;p62"/>
          <p:cNvSpPr/>
          <p:nvPr/>
        </p:nvSpPr>
        <p:spPr>
          <a:xfrm>
            <a:off x="157400" y="143932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62"/>
          <p:cNvSpPr txBox="1"/>
          <p:nvPr/>
        </p:nvSpPr>
        <p:spPr>
          <a:xfrm>
            <a:off x="2597713" y="4018925"/>
            <a:ext cx="3954600" cy="7134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307" name="Google Shape;307;p62"/>
          <p:cNvSpPr txBox="1">
            <a:spLocks noGrp="1"/>
          </p:cNvSpPr>
          <p:nvPr>
            <p:ph type="subTitle" idx="2"/>
          </p:nvPr>
        </p:nvSpPr>
        <p:spPr>
          <a:xfrm>
            <a:off x="2594700" y="3582175"/>
            <a:ext cx="3954600" cy="713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600"/>
              <a:buNone/>
              <a:defRPr sz="2500">
                <a:solidFill>
                  <a:schemeClr val="lt1"/>
                </a:solidFill>
                <a:latin typeface="Poppins Medium"/>
                <a:ea typeface="Poppins Medium"/>
                <a:cs typeface="Poppins Medium"/>
                <a:sym typeface="Poppins Medium"/>
              </a:defRPr>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2">
  <p:cSld name="CUSTOM_27">
    <p:spTree>
      <p:nvGrpSpPr>
        <p:cNvPr id="1" name="Shape 308"/>
        <p:cNvGrpSpPr/>
        <p:nvPr/>
      </p:nvGrpSpPr>
      <p:grpSpPr>
        <a:xfrm>
          <a:off x="0" y="0"/>
          <a:ext cx="0" cy="0"/>
          <a:chOff x="0" y="0"/>
          <a:chExt cx="0" cy="0"/>
        </a:xfrm>
      </p:grpSpPr>
      <p:sp>
        <p:nvSpPr>
          <p:cNvPr id="309" name="Google Shape;309;p63"/>
          <p:cNvSpPr/>
          <p:nvPr/>
        </p:nvSpPr>
        <p:spPr>
          <a:xfrm>
            <a:off x="-1313725" y="-120617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63"/>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63"/>
          <p:cNvSpPr/>
          <p:nvPr/>
        </p:nvSpPr>
        <p:spPr>
          <a:xfrm>
            <a:off x="8409275" y="13680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63"/>
          <p:cNvSpPr/>
          <p:nvPr/>
        </p:nvSpPr>
        <p:spPr>
          <a:xfrm>
            <a:off x="8290350" y="1287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63"/>
          <p:cNvSpPr txBox="1">
            <a:spLocks noGrp="1"/>
          </p:cNvSpPr>
          <p:nvPr>
            <p:ph type="title"/>
          </p:nvPr>
        </p:nvSpPr>
        <p:spPr>
          <a:xfrm>
            <a:off x="1379000" y="3336218"/>
            <a:ext cx="2441400" cy="432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2pPr>
            <a:lvl3pPr lvl="2"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3pPr>
            <a:lvl4pPr lvl="3"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4pPr>
            <a:lvl5pPr lvl="4"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5pPr>
            <a:lvl6pPr lvl="5"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6pPr>
            <a:lvl7pPr lvl="6"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7pPr>
            <a:lvl8pPr lvl="7"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8pPr>
            <a:lvl9pPr lvl="8"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9pPr>
          </a:lstStyle>
          <a:p>
            <a:endParaRPr/>
          </a:p>
        </p:txBody>
      </p:sp>
      <p:sp>
        <p:nvSpPr>
          <p:cNvPr id="314" name="Google Shape;314;p63"/>
          <p:cNvSpPr txBox="1">
            <a:spLocks noGrp="1"/>
          </p:cNvSpPr>
          <p:nvPr>
            <p:ph type="subTitle" idx="1"/>
          </p:nvPr>
        </p:nvSpPr>
        <p:spPr>
          <a:xfrm>
            <a:off x="1379100" y="3804200"/>
            <a:ext cx="2441400" cy="562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5" name="Google Shape;315;p63"/>
          <p:cNvSpPr txBox="1">
            <a:spLocks noGrp="1"/>
          </p:cNvSpPr>
          <p:nvPr>
            <p:ph type="title" idx="2"/>
          </p:nvPr>
        </p:nvSpPr>
        <p:spPr>
          <a:xfrm>
            <a:off x="5378700" y="3336218"/>
            <a:ext cx="2441400" cy="432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2pPr>
            <a:lvl3pPr lvl="2"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3pPr>
            <a:lvl4pPr lvl="3"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4pPr>
            <a:lvl5pPr lvl="4"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5pPr>
            <a:lvl6pPr lvl="5"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6pPr>
            <a:lvl7pPr lvl="6"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7pPr>
            <a:lvl8pPr lvl="7"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8pPr>
            <a:lvl9pPr lvl="8"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9pPr>
          </a:lstStyle>
          <a:p>
            <a:endParaRPr/>
          </a:p>
        </p:txBody>
      </p:sp>
      <p:sp>
        <p:nvSpPr>
          <p:cNvPr id="316" name="Google Shape;316;p63"/>
          <p:cNvSpPr txBox="1">
            <a:spLocks noGrp="1"/>
          </p:cNvSpPr>
          <p:nvPr>
            <p:ph type="subTitle" idx="3"/>
          </p:nvPr>
        </p:nvSpPr>
        <p:spPr>
          <a:xfrm>
            <a:off x="5378700" y="3804150"/>
            <a:ext cx="2441400" cy="562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 name="Google Shape;317;p63"/>
          <p:cNvSpPr txBox="1">
            <a:spLocks noGrp="1"/>
          </p:cNvSpPr>
          <p:nvPr>
            <p:ph type="title" idx="4"/>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3">
  <p:cSld name="CUSTOM_20">
    <p:spTree>
      <p:nvGrpSpPr>
        <p:cNvPr id="1" name="Shape 318"/>
        <p:cNvGrpSpPr/>
        <p:nvPr/>
      </p:nvGrpSpPr>
      <p:grpSpPr>
        <a:xfrm>
          <a:off x="0" y="0"/>
          <a:ext cx="0" cy="0"/>
          <a:chOff x="0" y="0"/>
          <a:chExt cx="0" cy="0"/>
        </a:xfrm>
      </p:grpSpPr>
      <p:sp>
        <p:nvSpPr>
          <p:cNvPr id="319" name="Google Shape;319;p64"/>
          <p:cNvSpPr/>
          <p:nvPr/>
        </p:nvSpPr>
        <p:spPr>
          <a:xfrm>
            <a:off x="-1409729" y="1671900"/>
            <a:ext cx="5256300" cy="5256300"/>
          </a:xfrm>
          <a:prstGeom prst="donut">
            <a:avLst>
              <a:gd name="adj" fmla="val 1804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64"/>
          <p:cNvSpPr txBox="1">
            <a:spLocks noGrp="1"/>
          </p:cNvSpPr>
          <p:nvPr>
            <p:ph type="subTitle" idx="1"/>
          </p:nvPr>
        </p:nvSpPr>
        <p:spPr>
          <a:xfrm>
            <a:off x="5888900" y="1802850"/>
            <a:ext cx="2540100" cy="713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2500"/>
              <a:buFont typeface="Poppins Medium"/>
              <a:buNone/>
              <a:defRPr/>
            </a:lvl1pPr>
            <a:lvl2pPr lvl="1"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321" name="Google Shape;321;p64"/>
          <p:cNvSpPr txBox="1">
            <a:spLocks noGrp="1"/>
          </p:cNvSpPr>
          <p:nvPr>
            <p:ph type="subTitle" idx="2"/>
          </p:nvPr>
        </p:nvSpPr>
        <p:spPr>
          <a:xfrm>
            <a:off x="4474450" y="2408675"/>
            <a:ext cx="3954600" cy="506100"/>
          </a:xfrm>
          <a:prstGeom prst="rect">
            <a:avLst/>
          </a:prstGeom>
          <a:noFill/>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400"/>
              <a:buNone/>
              <a:defRPr sz="2500">
                <a:solidFill>
                  <a:schemeClr val="lt1"/>
                </a:solidFill>
                <a:latin typeface="Poppins Medium"/>
                <a:ea typeface="Poppins Medium"/>
                <a:cs typeface="Poppins Medium"/>
                <a:sym typeface="Poppins Medium"/>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22" name="Google Shape;322;p64"/>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64"/>
          <p:cNvSpPr/>
          <p:nvPr/>
        </p:nvSpPr>
        <p:spPr>
          <a:xfrm>
            <a:off x="4038100" y="4477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64"/>
          <p:cNvSpPr txBox="1">
            <a:spLocks noGrp="1"/>
          </p:cNvSpPr>
          <p:nvPr>
            <p:ph type="subTitle" idx="3"/>
          </p:nvPr>
        </p:nvSpPr>
        <p:spPr>
          <a:xfrm>
            <a:off x="5888950" y="3403050"/>
            <a:ext cx="2540100" cy="713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2500"/>
              <a:buFont typeface="Poppins Medium"/>
              <a:buNone/>
              <a:defRPr/>
            </a:lvl1pPr>
            <a:lvl2pPr lvl="1"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325" name="Google Shape;325;p64"/>
          <p:cNvSpPr txBox="1">
            <a:spLocks noGrp="1"/>
          </p:cNvSpPr>
          <p:nvPr>
            <p:ph type="subTitle" idx="4"/>
          </p:nvPr>
        </p:nvSpPr>
        <p:spPr>
          <a:xfrm>
            <a:off x="4474450" y="4008875"/>
            <a:ext cx="3954600" cy="506100"/>
          </a:xfrm>
          <a:prstGeom prst="rect">
            <a:avLst/>
          </a:prstGeom>
          <a:noFill/>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400"/>
              <a:buNone/>
              <a:defRPr sz="2500">
                <a:solidFill>
                  <a:schemeClr val="lt1"/>
                </a:solidFill>
                <a:latin typeface="Poppins Medium"/>
                <a:ea typeface="Poppins Medium"/>
                <a:cs typeface="Poppins Medium"/>
                <a:sym typeface="Poppins Medium"/>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26" name="Google Shape;326;p64"/>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BLANK_1_1_1_2">
    <p:bg>
      <p:bgPr>
        <a:solidFill>
          <a:schemeClr val="dk1"/>
        </a:solidFill>
        <a:effectLst/>
      </p:bgPr>
    </p:bg>
    <p:spTree>
      <p:nvGrpSpPr>
        <p:cNvPr id="1" name="Shape 327"/>
        <p:cNvGrpSpPr/>
        <p:nvPr/>
      </p:nvGrpSpPr>
      <p:grpSpPr>
        <a:xfrm>
          <a:off x="0" y="0"/>
          <a:ext cx="0" cy="0"/>
          <a:chOff x="0" y="0"/>
          <a:chExt cx="0" cy="0"/>
        </a:xfrm>
      </p:grpSpPr>
      <p:sp>
        <p:nvSpPr>
          <p:cNvPr id="328" name="Google Shape;328;p65"/>
          <p:cNvSpPr/>
          <p:nvPr/>
        </p:nvSpPr>
        <p:spPr>
          <a:xfrm>
            <a:off x="-1074025" y="-89112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65"/>
          <p:cNvSpPr txBox="1">
            <a:spLocks noGrp="1"/>
          </p:cNvSpPr>
          <p:nvPr>
            <p:ph type="title"/>
          </p:nvPr>
        </p:nvSpPr>
        <p:spPr>
          <a:xfrm>
            <a:off x="715000" y="2643075"/>
            <a:ext cx="2441400" cy="52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330" name="Google Shape;330;p65"/>
          <p:cNvSpPr txBox="1">
            <a:spLocks noGrp="1"/>
          </p:cNvSpPr>
          <p:nvPr>
            <p:ph type="subTitle" idx="1"/>
          </p:nvPr>
        </p:nvSpPr>
        <p:spPr>
          <a:xfrm>
            <a:off x="715100" y="3089750"/>
            <a:ext cx="24414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1" name="Google Shape;331;p65"/>
          <p:cNvSpPr txBox="1">
            <a:spLocks noGrp="1"/>
          </p:cNvSpPr>
          <p:nvPr>
            <p:ph type="title" idx="2"/>
          </p:nvPr>
        </p:nvSpPr>
        <p:spPr>
          <a:xfrm>
            <a:off x="3349450" y="2643075"/>
            <a:ext cx="2441400" cy="52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332" name="Google Shape;332;p65"/>
          <p:cNvSpPr txBox="1">
            <a:spLocks noGrp="1"/>
          </p:cNvSpPr>
          <p:nvPr>
            <p:ph type="subTitle" idx="3"/>
          </p:nvPr>
        </p:nvSpPr>
        <p:spPr>
          <a:xfrm>
            <a:off x="3349450" y="3089750"/>
            <a:ext cx="24414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3" name="Google Shape;333;p65"/>
          <p:cNvSpPr txBox="1">
            <a:spLocks noGrp="1"/>
          </p:cNvSpPr>
          <p:nvPr>
            <p:ph type="title" idx="4"/>
          </p:nvPr>
        </p:nvSpPr>
        <p:spPr>
          <a:xfrm>
            <a:off x="5986450" y="2643075"/>
            <a:ext cx="2441400" cy="52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334" name="Google Shape;334;p65"/>
          <p:cNvSpPr txBox="1">
            <a:spLocks noGrp="1"/>
          </p:cNvSpPr>
          <p:nvPr>
            <p:ph type="subTitle" idx="5"/>
          </p:nvPr>
        </p:nvSpPr>
        <p:spPr>
          <a:xfrm>
            <a:off x="5986450" y="3089750"/>
            <a:ext cx="24414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5" name="Google Shape;335;p65"/>
          <p:cNvSpPr/>
          <p:nvPr/>
        </p:nvSpPr>
        <p:spPr>
          <a:xfrm>
            <a:off x="7532850" y="51807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65"/>
          <p:cNvSpPr/>
          <p:nvPr/>
        </p:nvSpPr>
        <p:spPr>
          <a:xfrm>
            <a:off x="7452750" y="3606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65"/>
          <p:cNvSpPr/>
          <p:nvPr/>
        </p:nvSpPr>
        <p:spPr>
          <a:xfrm>
            <a:off x="7356425" y="4477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65"/>
          <p:cNvSpPr txBox="1">
            <a:spLocks noGrp="1"/>
          </p:cNvSpPr>
          <p:nvPr>
            <p:ph type="title" idx="6"/>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1">
  <p:cSld name="BLANK_1_1_1_2_2">
    <p:bg>
      <p:bgPr>
        <a:solidFill>
          <a:schemeClr val="dk1"/>
        </a:solidFill>
        <a:effectLst/>
      </p:bgPr>
    </p:bg>
    <p:spTree>
      <p:nvGrpSpPr>
        <p:cNvPr id="1" name="Shape 339"/>
        <p:cNvGrpSpPr/>
        <p:nvPr/>
      </p:nvGrpSpPr>
      <p:grpSpPr>
        <a:xfrm>
          <a:off x="0" y="0"/>
          <a:ext cx="0" cy="0"/>
          <a:chOff x="0" y="0"/>
          <a:chExt cx="0" cy="0"/>
        </a:xfrm>
      </p:grpSpPr>
      <p:sp>
        <p:nvSpPr>
          <p:cNvPr id="340" name="Google Shape;340;p66"/>
          <p:cNvSpPr/>
          <p:nvPr/>
        </p:nvSpPr>
        <p:spPr>
          <a:xfrm>
            <a:off x="7761450" y="452490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66"/>
          <p:cNvSpPr/>
          <p:nvPr/>
        </p:nvSpPr>
        <p:spPr>
          <a:xfrm>
            <a:off x="7452750" y="3606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66"/>
          <p:cNvSpPr/>
          <p:nvPr/>
        </p:nvSpPr>
        <p:spPr>
          <a:xfrm>
            <a:off x="8708350" y="2857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66"/>
          <p:cNvSpPr txBox="1">
            <a:spLocks noGrp="1"/>
          </p:cNvSpPr>
          <p:nvPr>
            <p:ph type="title"/>
          </p:nvPr>
        </p:nvSpPr>
        <p:spPr>
          <a:xfrm>
            <a:off x="3350725" y="3195725"/>
            <a:ext cx="2441400" cy="52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344" name="Google Shape;344;p66"/>
          <p:cNvSpPr txBox="1">
            <a:spLocks noGrp="1"/>
          </p:cNvSpPr>
          <p:nvPr>
            <p:ph type="subTitle" idx="1"/>
          </p:nvPr>
        </p:nvSpPr>
        <p:spPr>
          <a:xfrm>
            <a:off x="1156725" y="3566200"/>
            <a:ext cx="15585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5" name="Google Shape;345;p66"/>
          <p:cNvSpPr txBox="1">
            <a:spLocks noGrp="1"/>
          </p:cNvSpPr>
          <p:nvPr>
            <p:ph type="subTitle" idx="2"/>
          </p:nvPr>
        </p:nvSpPr>
        <p:spPr>
          <a:xfrm>
            <a:off x="3792875" y="3566200"/>
            <a:ext cx="15585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6" name="Google Shape;346;p66"/>
          <p:cNvSpPr txBox="1">
            <a:spLocks noGrp="1"/>
          </p:cNvSpPr>
          <p:nvPr>
            <p:ph type="title" idx="3"/>
          </p:nvPr>
        </p:nvSpPr>
        <p:spPr>
          <a:xfrm>
            <a:off x="5986450" y="3195725"/>
            <a:ext cx="2441400" cy="52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347" name="Google Shape;347;p66"/>
          <p:cNvSpPr txBox="1">
            <a:spLocks noGrp="1"/>
          </p:cNvSpPr>
          <p:nvPr>
            <p:ph type="subTitle" idx="4"/>
          </p:nvPr>
        </p:nvSpPr>
        <p:spPr>
          <a:xfrm>
            <a:off x="6429175" y="3566200"/>
            <a:ext cx="15585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66"/>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66"/>
          <p:cNvSpPr txBox="1">
            <a:spLocks noGrp="1"/>
          </p:cNvSpPr>
          <p:nvPr>
            <p:ph type="title" idx="5"/>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350" name="Google Shape;350;p66"/>
          <p:cNvSpPr txBox="1">
            <a:spLocks noGrp="1"/>
          </p:cNvSpPr>
          <p:nvPr>
            <p:ph type="title" idx="6"/>
          </p:nvPr>
        </p:nvSpPr>
        <p:spPr>
          <a:xfrm>
            <a:off x="715000" y="3195725"/>
            <a:ext cx="2441400" cy="52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2">
  <p:cSld name="CUSTOM_19">
    <p:spTree>
      <p:nvGrpSpPr>
        <p:cNvPr id="1" name="Shape 351"/>
        <p:cNvGrpSpPr/>
        <p:nvPr/>
      </p:nvGrpSpPr>
      <p:grpSpPr>
        <a:xfrm>
          <a:off x="0" y="0"/>
          <a:ext cx="0" cy="0"/>
          <a:chOff x="0" y="0"/>
          <a:chExt cx="0" cy="0"/>
        </a:xfrm>
      </p:grpSpPr>
      <p:sp>
        <p:nvSpPr>
          <p:cNvPr id="352" name="Google Shape;352;p67"/>
          <p:cNvSpPr txBox="1">
            <a:spLocks noGrp="1"/>
          </p:cNvSpPr>
          <p:nvPr>
            <p:ph type="title"/>
          </p:nvPr>
        </p:nvSpPr>
        <p:spPr>
          <a:xfrm>
            <a:off x="1942474" y="1875175"/>
            <a:ext cx="2435400" cy="527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353" name="Google Shape;353;p67"/>
          <p:cNvSpPr txBox="1">
            <a:spLocks noGrp="1"/>
          </p:cNvSpPr>
          <p:nvPr>
            <p:ph type="subTitle" idx="1"/>
          </p:nvPr>
        </p:nvSpPr>
        <p:spPr>
          <a:xfrm>
            <a:off x="1942374" y="2309300"/>
            <a:ext cx="24354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400"/>
              <a:buNone/>
              <a:defRPr sz="1400">
                <a:solidFill>
                  <a:srgbClr val="FFFFFF"/>
                </a:solidFill>
              </a:defRPr>
            </a:lvl1pPr>
            <a:lvl2pPr lvl="1" algn="l" rtl="0">
              <a:lnSpc>
                <a:spcPct val="100000"/>
              </a:lnSpc>
              <a:spcBef>
                <a:spcPts val="0"/>
              </a:spcBef>
              <a:spcAft>
                <a:spcPts val="0"/>
              </a:spcAft>
              <a:buClr>
                <a:srgbClr val="FFFFFF"/>
              </a:buClr>
              <a:buSzPts val="1400"/>
              <a:buNone/>
              <a:defRPr>
                <a:solidFill>
                  <a:srgbClr val="FFFFFF"/>
                </a:solidFill>
              </a:defRPr>
            </a:lvl2pPr>
            <a:lvl3pPr lvl="2" algn="l" rtl="0">
              <a:lnSpc>
                <a:spcPct val="100000"/>
              </a:lnSpc>
              <a:spcBef>
                <a:spcPts val="0"/>
              </a:spcBef>
              <a:spcAft>
                <a:spcPts val="0"/>
              </a:spcAft>
              <a:buClr>
                <a:srgbClr val="FFFFFF"/>
              </a:buClr>
              <a:buSzPts val="1400"/>
              <a:buNone/>
              <a:defRPr>
                <a:solidFill>
                  <a:srgbClr val="FFFFFF"/>
                </a:solidFill>
              </a:defRPr>
            </a:lvl3pPr>
            <a:lvl4pPr lvl="3" algn="l" rtl="0">
              <a:lnSpc>
                <a:spcPct val="100000"/>
              </a:lnSpc>
              <a:spcBef>
                <a:spcPts val="0"/>
              </a:spcBef>
              <a:spcAft>
                <a:spcPts val="0"/>
              </a:spcAft>
              <a:buClr>
                <a:srgbClr val="FFFFFF"/>
              </a:buClr>
              <a:buSzPts val="1400"/>
              <a:buNone/>
              <a:defRPr>
                <a:solidFill>
                  <a:srgbClr val="FFFFFF"/>
                </a:solidFill>
              </a:defRPr>
            </a:lvl4pPr>
            <a:lvl5pPr lvl="4" algn="l" rtl="0">
              <a:lnSpc>
                <a:spcPct val="100000"/>
              </a:lnSpc>
              <a:spcBef>
                <a:spcPts val="0"/>
              </a:spcBef>
              <a:spcAft>
                <a:spcPts val="0"/>
              </a:spcAft>
              <a:buClr>
                <a:srgbClr val="FFFFFF"/>
              </a:buClr>
              <a:buSzPts val="1400"/>
              <a:buNone/>
              <a:defRPr>
                <a:solidFill>
                  <a:srgbClr val="FFFFFF"/>
                </a:solidFill>
              </a:defRPr>
            </a:lvl5pPr>
            <a:lvl6pPr lvl="5" algn="l" rtl="0">
              <a:lnSpc>
                <a:spcPct val="100000"/>
              </a:lnSpc>
              <a:spcBef>
                <a:spcPts val="0"/>
              </a:spcBef>
              <a:spcAft>
                <a:spcPts val="0"/>
              </a:spcAft>
              <a:buClr>
                <a:srgbClr val="FFFFFF"/>
              </a:buClr>
              <a:buSzPts val="1400"/>
              <a:buNone/>
              <a:defRPr>
                <a:solidFill>
                  <a:srgbClr val="FFFFFF"/>
                </a:solidFill>
              </a:defRPr>
            </a:lvl6pPr>
            <a:lvl7pPr lvl="6" algn="l" rtl="0">
              <a:lnSpc>
                <a:spcPct val="100000"/>
              </a:lnSpc>
              <a:spcBef>
                <a:spcPts val="0"/>
              </a:spcBef>
              <a:spcAft>
                <a:spcPts val="0"/>
              </a:spcAft>
              <a:buClr>
                <a:srgbClr val="FFFFFF"/>
              </a:buClr>
              <a:buSzPts val="1400"/>
              <a:buNone/>
              <a:defRPr>
                <a:solidFill>
                  <a:srgbClr val="FFFFFF"/>
                </a:solidFill>
              </a:defRPr>
            </a:lvl7pPr>
            <a:lvl8pPr lvl="7" algn="l" rtl="0">
              <a:lnSpc>
                <a:spcPct val="100000"/>
              </a:lnSpc>
              <a:spcBef>
                <a:spcPts val="0"/>
              </a:spcBef>
              <a:spcAft>
                <a:spcPts val="0"/>
              </a:spcAft>
              <a:buClr>
                <a:srgbClr val="FFFFFF"/>
              </a:buClr>
              <a:buSzPts val="1400"/>
              <a:buNone/>
              <a:defRPr>
                <a:solidFill>
                  <a:srgbClr val="FFFFFF"/>
                </a:solidFill>
              </a:defRPr>
            </a:lvl8pPr>
            <a:lvl9pPr lvl="8" algn="l" rtl="0">
              <a:lnSpc>
                <a:spcPct val="100000"/>
              </a:lnSpc>
              <a:spcBef>
                <a:spcPts val="0"/>
              </a:spcBef>
              <a:spcAft>
                <a:spcPts val="0"/>
              </a:spcAft>
              <a:buClr>
                <a:srgbClr val="FFFFFF"/>
              </a:buClr>
              <a:buSzPts val="1400"/>
              <a:buNone/>
              <a:defRPr>
                <a:solidFill>
                  <a:srgbClr val="FFFFFF"/>
                </a:solidFill>
              </a:defRPr>
            </a:lvl9pPr>
          </a:lstStyle>
          <a:p>
            <a:endParaRPr/>
          </a:p>
        </p:txBody>
      </p:sp>
      <p:sp>
        <p:nvSpPr>
          <p:cNvPr id="354" name="Google Shape;354;p67"/>
          <p:cNvSpPr txBox="1">
            <a:spLocks noGrp="1"/>
          </p:cNvSpPr>
          <p:nvPr>
            <p:ph type="title" idx="2"/>
          </p:nvPr>
        </p:nvSpPr>
        <p:spPr>
          <a:xfrm>
            <a:off x="5896874" y="1875175"/>
            <a:ext cx="2532000" cy="527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355" name="Google Shape;355;p67"/>
          <p:cNvSpPr txBox="1">
            <a:spLocks noGrp="1"/>
          </p:cNvSpPr>
          <p:nvPr>
            <p:ph type="subTitle" idx="3"/>
          </p:nvPr>
        </p:nvSpPr>
        <p:spPr>
          <a:xfrm>
            <a:off x="5896874" y="2309300"/>
            <a:ext cx="25320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a:solidFill>
                  <a:srgbClr val="FFFFFF"/>
                </a:solidFill>
              </a:defRPr>
            </a:lvl3pPr>
            <a:lvl4pPr lvl="3" algn="ctr" rtl="0">
              <a:lnSpc>
                <a:spcPct val="100000"/>
              </a:lnSpc>
              <a:spcBef>
                <a:spcPts val="0"/>
              </a:spcBef>
              <a:spcAft>
                <a:spcPts val="0"/>
              </a:spcAft>
              <a:buClr>
                <a:srgbClr val="FFFFFF"/>
              </a:buClr>
              <a:buSzPts val="1400"/>
              <a:buNone/>
              <a:defRPr>
                <a:solidFill>
                  <a:srgbClr val="FFFFFF"/>
                </a:solidFill>
              </a:defRPr>
            </a:lvl4pPr>
            <a:lvl5pPr lvl="4" algn="ctr" rtl="0">
              <a:lnSpc>
                <a:spcPct val="100000"/>
              </a:lnSpc>
              <a:spcBef>
                <a:spcPts val="0"/>
              </a:spcBef>
              <a:spcAft>
                <a:spcPts val="0"/>
              </a:spcAft>
              <a:buClr>
                <a:srgbClr val="FFFFFF"/>
              </a:buClr>
              <a:buSzPts val="1400"/>
              <a:buNone/>
              <a:defRPr>
                <a:solidFill>
                  <a:srgbClr val="FFFFFF"/>
                </a:solidFill>
              </a:defRPr>
            </a:lvl5pPr>
            <a:lvl6pPr lvl="5" algn="ctr" rtl="0">
              <a:lnSpc>
                <a:spcPct val="100000"/>
              </a:lnSpc>
              <a:spcBef>
                <a:spcPts val="0"/>
              </a:spcBef>
              <a:spcAft>
                <a:spcPts val="0"/>
              </a:spcAft>
              <a:buClr>
                <a:srgbClr val="FFFFFF"/>
              </a:buClr>
              <a:buSzPts val="1400"/>
              <a:buNone/>
              <a:defRPr>
                <a:solidFill>
                  <a:srgbClr val="FFFFFF"/>
                </a:solidFill>
              </a:defRPr>
            </a:lvl6pPr>
            <a:lvl7pPr lvl="6" algn="ctr" rtl="0">
              <a:lnSpc>
                <a:spcPct val="100000"/>
              </a:lnSpc>
              <a:spcBef>
                <a:spcPts val="0"/>
              </a:spcBef>
              <a:spcAft>
                <a:spcPts val="0"/>
              </a:spcAft>
              <a:buClr>
                <a:srgbClr val="FFFFFF"/>
              </a:buClr>
              <a:buSzPts val="1400"/>
              <a:buNone/>
              <a:defRPr>
                <a:solidFill>
                  <a:srgbClr val="FFFFFF"/>
                </a:solidFill>
              </a:defRPr>
            </a:lvl7pPr>
            <a:lvl8pPr lvl="7" algn="ctr" rtl="0">
              <a:lnSpc>
                <a:spcPct val="100000"/>
              </a:lnSpc>
              <a:spcBef>
                <a:spcPts val="0"/>
              </a:spcBef>
              <a:spcAft>
                <a:spcPts val="0"/>
              </a:spcAft>
              <a:buClr>
                <a:srgbClr val="FFFFFF"/>
              </a:buClr>
              <a:buSzPts val="1400"/>
              <a:buNone/>
              <a:defRPr>
                <a:solidFill>
                  <a:srgbClr val="FFFFFF"/>
                </a:solidFill>
              </a:defRPr>
            </a:lvl8pPr>
            <a:lvl9pPr lvl="8" algn="ctr" rtl="0">
              <a:lnSpc>
                <a:spcPct val="100000"/>
              </a:lnSpc>
              <a:spcBef>
                <a:spcPts val="0"/>
              </a:spcBef>
              <a:spcAft>
                <a:spcPts val="0"/>
              </a:spcAft>
              <a:buClr>
                <a:srgbClr val="FFFFFF"/>
              </a:buClr>
              <a:buSzPts val="1400"/>
              <a:buNone/>
              <a:defRPr>
                <a:solidFill>
                  <a:srgbClr val="FFFFFF"/>
                </a:solidFill>
              </a:defRPr>
            </a:lvl9pPr>
          </a:lstStyle>
          <a:p>
            <a:endParaRPr/>
          </a:p>
        </p:txBody>
      </p:sp>
      <p:sp>
        <p:nvSpPr>
          <p:cNvPr id="356" name="Google Shape;356;p67"/>
          <p:cNvSpPr txBox="1">
            <a:spLocks noGrp="1"/>
          </p:cNvSpPr>
          <p:nvPr>
            <p:ph type="title" idx="4"/>
          </p:nvPr>
        </p:nvSpPr>
        <p:spPr>
          <a:xfrm>
            <a:off x="3899524" y="3460975"/>
            <a:ext cx="2435400" cy="527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357" name="Google Shape;357;p67"/>
          <p:cNvSpPr txBox="1">
            <a:spLocks noGrp="1"/>
          </p:cNvSpPr>
          <p:nvPr>
            <p:ph type="subTitle" idx="5"/>
          </p:nvPr>
        </p:nvSpPr>
        <p:spPr>
          <a:xfrm>
            <a:off x="3899397" y="3895100"/>
            <a:ext cx="24354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a:solidFill>
                  <a:srgbClr val="FFFFFF"/>
                </a:solidFill>
              </a:defRPr>
            </a:lvl3pPr>
            <a:lvl4pPr lvl="3" algn="ctr" rtl="0">
              <a:lnSpc>
                <a:spcPct val="100000"/>
              </a:lnSpc>
              <a:spcBef>
                <a:spcPts val="0"/>
              </a:spcBef>
              <a:spcAft>
                <a:spcPts val="0"/>
              </a:spcAft>
              <a:buClr>
                <a:srgbClr val="FFFFFF"/>
              </a:buClr>
              <a:buSzPts val="1400"/>
              <a:buNone/>
              <a:defRPr>
                <a:solidFill>
                  <a:srgbClr val="FFFFFF"/>
                </a:solidFill>
              </a:defRPr>
            </a:lvl4pPr>
            <a:lvl5pPr lvl="4" algn="ctr" rtl="0">
              <a:lnSpc>
                <a:spcPct val="100000"/>
              </a:lnSpc>
              <a:spcBef>
                <a:spcPts val="0"/>
              </a:spcBef>
              <a:spcAft>
                <a:spcPts val="0"/>
              </a:spcAft>
              <a:buClr>
                <a:srgbClr val="FFFFFF"/>
              </a:buClr>
              <a:buSzPts val="1400"/>
              <a:buNone/>
              <a:defRPr>
                <a:solidFill>
                  <a:srgbClr val="FFFFFF"/>
                </a:solidFill>
              </a:defRPr>
            </a:lvl5pPr>
            <a:lvl6pPr lvl="5" algn="ctr" rtl="0">
              <a:lnSpc>
                <a:spcPct val="100000"/>
              </a:lnSpc>
              <a:spcBef>
                <a:spcPts val="0"/>
              </a:spcBef>
              <a:spcAft>
                <a:spcPts val="0"/>
              </a:spcAft>
              <a:buClr>
                <a:srgbClr val="FFFFFF"/>
              </a:buClr>
              <a:buSzPts val="1400"/>
              <a:buNone/>
              <a:defRPr>
                <a:solidFill>
                  <a:srgbClr val="FFFFFF"/>
                </a:solidFill>
              </a:defRPr>
            </a:lvl6pPr>
            <a:lvl7pPr lvl="6" algn="ctr" rtl="0">
              <a:lnSpc>
                <a:spcPct val="100000"/>
              </a:lnSpc>
              <a:spcBef>
                <a:spcPts val="0"/>
              </a:spcBef>
              <a:spcAft>
                <a:spcPts val="0"/>
              </a:spcAft>
              <a:buClr>
                <a:srgbClr val="FFFFFF"/>
              </a:buClr>
              <a:buSzPts val="1400"/>
              <a:buNone/>
              <a:defRPr>
                <a:solidFill>
                  <a:srgbClr val="FFFFFF"/>
                </a:solidFill>
              </a:defRPr>
            </a:lvl7pPr>
            <a:lvl8pPr lvl="7" algn="ctr" rtl="0">
              <a:lnSpc>
                <a:spcPct val="100000"/>
              </a:lnSpc>
              <a:spcBef>
                <a:spcPts val="0"/>
              </a:spcBef>
              <a:spcAft>
                <a:spcPts val="0"/>
              </a:spcAft>
              <a:buClr>
                <a:srgbClr val="FFFFFF"/>
              </a:buClr>
              <a:buSzPts val="1400"/>
              <a:buNone/>
              <a:defRPr>
                <a:solidFill>
                  <a:srgbClr val="FFFFFF"/>
                </a:solidFill>
              </a:defRPr>
            </a:lvl8pPr>
            <a:lvl9pPr lvl="8" algn="ctr" rtl="0">
              <a:lnSpc>
                <a:spcPct val="100000"/>
              </a:lnSpc>
              <a:spcBef>
                <a:spcPts val="0"/>
              </a:spcBef>
              <a:spcAft>
                <a:spcPts val="0"/>
              </a:spcAft>
              <a:buClr>
                <a:srgbClr val="FFFFFF"/>
              </a:buClr>
              <a:buSzPts val="1400"/>
              <a:buNone/>
              <a:defRPr>
                <a:solidFill>
                  <a:srgbClr val="FFFFFF"/>
                </a:solidFill>
              </a:defRPr>
            </a:lvl9pPr>
          </a:lstStyle>
          <a:p>
            <a:endParaRPr/>
          </a:p>
        </p:txBody>
      </p:sp>
      <p:sp>
        <p:nvSpPr>
          <p:cNvPr id="358" name="Google Shape;358;p67"/>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67"/>
          <p:cNvSpPr/>
          <p:nvPr/>
        </p:nvSpPr>
        <p:spPr>
          <a:xfrm>
            <a:off x="8333075" y="9967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67"/>
          <p:cNvSpPr/>
          <p:nvPr/>
        </p:nvSpPr>
        <p:spPr>
          <a:xfrm>
            <a:off x="8214150" y="9166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67"/>
          <p:cNvSpPr/>
          <p:nvPr/>
        </p:nvSpPr>
        <p:spPr>
          <a:xfrm>
            <a:off x="580875" y="-12"/>
            <a:ext cx="262500" cy="2625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67"/>
          <p:cNvSpPr/>
          <p:nvPr/>
        </p:nvSpPr>
        <p:spPr>
          <a:xfrm>
            <a:off x="6950800" y="322250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67"/>
          <p:cNvSpPr txBox="1">
            <a:spLocks noGrp="1"/>
          </p:cNvSpPr>
          <p:nvPr>
            <p:ph type="title" idx="6"/>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six columns">
  <p:cSld name="BLANK_1_1_1_1_1">
    <p:bg>
      <p:bgPr>
        <a:solidFill>
          <a:schemeClr val="dk1"/>
        </a:solidFill>
        <a:effectLst/>
      </p:bgPr>
    </p:bg>
    <p:spTree>
      <p:nvGrpSpPr>
        <p:cNvPr id="1" name="Shape 364"/>
        <p:cNvGrpSpPr/>
        <p:nvPr/>
      </p:nvGrpSpPr>
      <p:grpSpPr>
        <a:xfrm>
          <a:off x="0" y="0"/>
          <a:ext cx="0" cy="0"/>
          <a:chOff x="0" y="0"/>
          <a:chExt cx="0" cy="0"/>
        </a:xfrm>
      </p:grpSpPr>
      <p:sp>
        <p:nvSpPr>
          <p:cNvPr id="365" name="Google Shape;365;p68"/>
          <p:cNvSpPr txBox="1">
            <a:spLocks noGrp="1"/>
          </p:cNvSpPr>
          <p:nvPr>
            <p:ph type="subTitle" idx="1"/>
          </p:nvPr>
        </p:nvSpPr>
        <p:spPr>
          <a:xfrm>
            <a:off x="615675" y="2385500"/>
            <a:ext cx="19935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6" name="Google Shape;366;p68"/>
          <p:cNvSpPr txBox="1">
            <a:spLocks noGrp="1"/>
          </p:cNvSpPr>
          <p:nvPr>
            <p:ph type="subTitle" idx="2"/>
          </p:nvPr>
        </p:nvSpPr>
        <p:spPr>
          <a:xfrm>
            <a:off x="3252475" y="2385500"/>
            <a:ext cx="19935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7" name="Google Shape;367;p68"/>
          <p:cNvSpPr txBox="1">
            <a:spLocks noGrp="1"/>
          </p:cNvSpPr>
          <p:nvPr>
            <p:ph type="subTitle" idx="3"/>
          </p:nvPr>
        </p:nvSpPr>
        <p:spPr>
          <a:xfrm>
            <a:off x="615675" y="4170050"/>
            <a:ext cx="19935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8" name="Google Shape;368;p68"/>
          <p:cNvSpPr txBox="1">
            <a:spLocks noGrp="1"/>
          </p:cNvSpPr>
          <p:nvPr>
            <p:ph type="subTitle" idx="4"/>
          </p:nvPr>
        </p:nvSpPr>
        <p:spPr>
          <a:xfrm>
            <a:off x="3252475" y="4170050"/>
            <a:ext cx="19935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9" name="Google Shape;369;p68"/>
          <p:cNvSpPr txBox="1">
            <a:spLocks noGrp="1"/>
          </p:cNvSpPr>
          <p:nvPr>
            <p:ph type="subTitle" idx="5"/>
          </p:nvPr>
        </p:nvSpPr>
        <p:spPr>
          <a:xfrm>
            <a:off x="5903675" y="2385500"/>
            <a:ext cx="19935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0" name="Google Shape;370;p68"/>
          <p:cNvSpPr txBox="1">
            <a:spLocks noGrp="1"/>
          </p:cNvSpPr>
          <p:nvPr>
            <p:ph type="subTitle" idx="6"/>
          </p:nvPr>
        </p:nvSpPr>
        <p:spPr>
          <a:xfrm>
            <a:off x="5903675" y="4170050"/>
            <a:ext cx="19935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1" name="Google Shape;371;p68"/>
          <p:cNvSpPr/>
          <p:nvPr/>
        </p:nvSpPr>
        <p:spPr>
          <a:xfrm>
            <a:off x="7267575" y="-83505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68"/>
          <p:cNvSpPr/>
          <p:nvPr/>
        </p:nvSpPr>
        <p:spPr>
          <a:xfrm rot="5400000">
            <a:off x="7723972" y="463681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68"/>
          <p:cNvSpPr/>
          <p:nvPr/>
        </p:nvSpPr>
        <p:spPr>
          <a:xfrm rot="5400000">
            <a:off x="7986472" y="451789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68"/>
          <p:cNvSpPr txBox="1">
            <a:spLocks noGrp="1"/>
          </p:cNvSpPr>
          <p:nvPr>
            <p:ph type="title"/>
          </p:nvPr>
        </p:nvSpPr>
        <p:spPr>
          <a:xfrm>
            <a:off x="615675" y="2017850"/>
            <a:ext cx="1993500" cy="4149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375" name="Google Shape;375;p68"/>
          <p:cNvSpPr txBox="1">
            <a:spLocks noGrp="1"/>
          </p:cNvSpPr>
          <p:nvPr>
            <p:ph type="title" idx="7"/>
          </p:nvPr>
        </p:nvSpPr>
        <p:spPr>
          <a:xfrm>
            <a:off x="3252475" y="2017850"/>
            <a:ext cx="1993500" cy="4149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376" name="Google Shape;376;p68"/>
          <p:cNvSpPr txBox="1">
            <a:spLocks noGrp="1"/>
          </p:cNvSpPr>
          <p:nvPr>
            <p:ph type="title" idx="8"/>
          </p:nvPr>
        </p:nvSpPr>
        <p:spPr>
          <a:xfrm>
            <a:off x="615675" y="3788950"/>
            <a:ext cx="1993500" cy="453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377" name="Google Shape;377;p68"/>
          <p:cNvSpPr txBox="1">
            <a:spLocks noGrp="1"/>
          </p:cNvSpPr>
          <p:nvPr>
            <p:ph type="title" idx="9"/>
          </p:nvPr>
        </p:nvSpPr>
        <p:spPr>
          <a:xfrm>
            <a:off x="3252475" y="3788950"/>
            <a:ext cx="1993500" cy="453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378" name="Google Shape;378;p68"/>
          <p:cNvSpPr txBox="1">
            <a:spLocks noGrp="1"/>
          </p:cNvSpPr>
          <p:nvPr>
            <p:ph type="title" idx="13"/>
          </p:nvPr>
        </p:nvSpPr>
        <p:spPr>
          <a:xfrm>
            <a:off x="5903675" y="2017850"/>
            <a:ext cx="1993500" cy="4149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379" name="Google Shape;379;p68"/>
          <p:cNvSpPr txBox="1">
            <a:spLocks noGrp="1"/>
          </p:cNvSpPr>
          <p:nvPr>
            <p:ph type="title" idx="14"/>
          </p:nvPr>
        </p:nvSpPr>
        <p:spPr>
          <a:xfrm>
            <a:off x="5903675" y="3788950"/>
            <a:ext cx="1993500" cy="453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380" name="Google Shape;380;p68"/>
          <p:cNvSpPr txBox="1">
            <a:spLocks noGrp="1"/>
          </p:cNvSpPr>
          <p:nvPr>
            <p:ph type="title" idx="15"/>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Numbers and text ">
  <p:cSld name="BLANK_1_1_1_1_1_1">
    <p:bg>
      <p:bgPr>
        <a:solidFill>
          <a:schemeClr val="lt1"/>
        </a:solidFill>
        <a:effectLst/>
      </p:bgPr>
    </p:bg>
    <p:spTree>
      <p:nvGrpSpPr>
        <p:cNvPr id="1" name="Shape 381"/>
        <p:cNvGrpSpPr/>
        <p:nvPr/>
      </p:nvGrpSpPr>
      <p:grpSpPr>
        <a:xfrm>
          <a:off x="0" y="0"/>
          <a:ext cx="0" cy="0"/>
          <a:chOff x="0" y="0"/>
          <a:chExt cx="0" cy="0"/>
        </a:xfrm>
      </p:grpSpPr>
      <p:sp>
        <p:nvSpPr>
          <p:cNvPr id="382" name="Google Shape;382;p69"/>
          <p:cNvSpPr/>
          <p:nvPr/>
        </p:nvSpPr>
        <p:spPr>
          <a:xfrm>
            <a:off x="6821875" y="3282750"/>
            <a:ext cx="2956200" cy="2956200"/>
          </a:xfrm>
          <a:prstGeom prst="donut">
            <a:avLst>
              <a:gd name="adj" fmla="val 25000"/>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69"/>
          <p:cNvSpPr/>
          <p:nvPr/>
        </p:nvSpPr>
        <p:spPr>
          <a:xfrm>
            <a:off x="-874101" y="-288325"/>
            <a:ext cx="4087800" cy="4087800"/>
          </a:xfrm>
          <a:prstGeom prst="donut">
            <a:avLst>
              <a:gd name="adj" fmla="val 18047"/>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69"/>
          <p:cNvSpPr txBox="1">
            <a:spLocks noGrp="1"/>
          </p:cNvSpPr>
          <p:nvPr>
            <p:ph type="title"/>
          </p:nvPr>
        </p:nvSpPr>
        <p:spPr>
          <a:xfrm>
            <a:off x="1284000" y="435225"/>
            <a:ext cx="6576000" cy="82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7000"/>
              <a:buNone/>
              <a:defRPr sz="6000">
                <a:solidFill>
                  <a:schemeClr val="dk2"/>
                </a:solidFill>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385" name="Google Shape;385;p69"/>
          <p:cNvSpPr txBox="1">
            <a:spLocks noGrp="1"/>
          </p:cNvSpPr>
          <p:nvPr>
            <p:ph type="subTitle" idx="1"/>
          </p:nvPr>
        </p:nvSpPr>
        <p:spPr>
          <a:xfrm>
            <a:off x="1284000" y="1293650"/>
            <a:ext cx="65760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6" name="Google Shape;386;p69"/>
          <p:cNvSpPr txBox="1">
            <a:spLocks noGrp="1"/>
          </p:cNvSpPr>
          <p:nvPr>
            <p:ph type="title" idx="2"/>
          </p:nvPr>
        </p:nvSpPr>
        <p:spPr>
          <a:xfrm>
            <a:off x="1284000" y="1943750"/>
            <a:ext cx="6576000" cy="82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7000"/>
              <a:buNone/>
              <a:defRPr sz="6000">
                <a:solidFill>
                  <a:schemeClr val="dk2"/>
                </a:solidFill>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387" name="Google Shape;387;p69"/>
          <p:cNvSpPr txBox="1">
            <a:spLocks noGrp="1"/>
          </p:cNvSpPr>
          <p:nvPr>
            <p:ph type="subTitle" idx="3"/>
          </p:nvPr>
        </p:nvSpPr>
        <p:spPr>
          <a:xfrm>
            <a:off x="1284000" y="2802175"/>
            <a:ext cx="65760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8" name="Google Shape;388;p69"/>
          <p:cNvSpPr txBox="1">
            <a:spLocks noGrp="1"/>
          </p:cNvSpPr>
          <p:nvPr>
            <p:ph type="title" idx="4"/>
          </p:nvPr>
        </p:nvSpPr>
        <p:spPr>
          <a:xfrm>
            <a:off x="1284000" y="3452288"/>
            <a:ext cx="6576000" cy="82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7000"/>
              <a:buNone/>
              <a:defRPr sz="6000">
                <a:solidFill>
                  <a:schemeClr val="dk2"/>
                </a:solidFill>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389" name="Google Shape;389;p69"/>
          <p:cNvSpPr txBox="1">
            <a:spLocks noGrp="1"/>
          </p:cNvSpPr>
          <p:nvPr>
            <p:ph type="subTitle" idx="5"/>
          </p:nvPr>
        </p:nvSpPr>
        <p:spPr>
          <a:xfrm>
            <a:off x="1284000" y="4310713"/>
            <a:ext cx="65760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0" name="Google Shape;390;p69"/>
          <p:cNvSpPr/>
          <p:nvPr/>
        </p:nvSpPr>
        <p:spPr>
          <a:xfrm>
            <a:off x="7532850" y="51807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69"/>
          <p:cNvSpPr/>
          <p:nvPr/>
        </p:nvSpPr>
        <p:spPr>
          <a:xfrm>
            <a:off x="7452750" y="3606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Numbers and text 1">
  <p:cSld name="BLANK_1_1_1_1_1_1_3">
    <p:bg>
      <p:bgPr>
        <a:solidFill>
          <a:schemeClr val="dk1"/>
        </a:solidFill>
        <a:effectLst/>
      </p:bgPr>
    </p:bg>
    <p:spTree>
      <p:nvGrpSpPr>
        <p:cNvPr id="1" name="Shape 392"/>
        <p:cNvGrpSpPr/>
        <p:nvPr/>
      </p:nvGrpSpPr>
      <p:grpSpPr>
        <a:xfrm>
          <a:off x="0" y="0"/>
          <a:ext cx="0" cy="0"/>
          <a:chOff x="0" y="0"/>
          <a:chExt cx="0" cy="0"/>
        </a:xfrm>
      </p:grpSpPr>
      <p:sp>
        <p:nvSpPr>
          <p:cNvPr id="393" name="Google Shape;393;p70"/>
          <p:cNvSpPr/>
          <p:nvPr/>
        </p:nvSpPr>
        <p:spPr>
          <a:xfrm rot="7878714">
            <a:off x="-1605131" y="2542027"/>
            <a:ext cx="5250110" cy="525011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70"/>
          <p:cNvSpPr/>
          <p:nvPr/>
        </p:nvSpPr>
        <p:spPr>
          <a:xfrm rot="7878572">
            <a:off x="6356833" y="-530958"/>
            <a:ext cx="2956250" cy="295625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70"/>
          <p:cNvSpPr txBox="1">
            <a:spLocks noGrp="1"/>
          </p:cNvSpPr>
          <p:nvPr>
            <p:ph type="title"/>
          </p:nvPr>
        </p:nvSpPr>
        <p:spPr>
          <a:xfrm>
            <a:off x="715225" y="435225"/>
            <a:ext cx="3759300" cy="82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7000"/>
              <a:buNone/>
              <a:defRPr sz="7000">
                <a:solidFill>
                  <a:schemeClr val="dk2"/>
                </a:solidFill>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396" name="Google Shape;396;p70"/>
          <p:cNvSpPr txBox="1">
            <a:spLocks noGrp="1"/>
          </p:cNvSpPr>
          <p:nvPr>
            <p:ph type="subTitle" idx="1"/>
          </p:nvPr>
        </p:nvSpPr>
        <p:spPr>
          <a:xfrm>
            <a:off x="715225" y="1293650"/>
            <a:ext cx="37593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7" name="Google Shape;397;p70"/>
          <p:cNvSpPr txBox="1">
            <a:spLocks noGrp="1"/>
          </p:cNvSpPr>
          <p:nvPr>
            <p:ph type="title" idx="2"/>
          </p:nvPr>
        </p:nvSpPr>
        <p:spPr>
          <a:xfrm>
            <a:off x="2594725" y="1943750"/>
            <a:ext cx="3961500" cy="82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7000"/>
              <a:buNone/>
              <a:defRPr sz="7000">
                <a:solidFill>
                  <a:schemeClr val="dk2"/>
                </a:solidFill>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398" name="Google Shape;398;p70"/>
          <p:cNvSpPr txBox="1">
            <a:spLocks noGrp="1"/>
          </p:cNvSpPr>
          <p:nvPr>
            <p:ph type="subTitle" idx="3"/>
          </p:nvPr>
        </p:nvSpPr>
        <p:spPr>
          <a:xfrm>
            <a:off x="2594725" y="2802175"/>
            <a:ext cx="39615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70"/>
          <p:cNvSpPr txBox="1">
            <a:spLocks noGrp="1"/>
          </p:cNvSpPr>
          <p:nvPr>
            <p:ph type="title" idx="4"/>
          </p:nvPr>
        </p:nvSpPr>
        <p:spPr>
          <a:xfrm>
            <a:off x="4669650" y="3452300"/>
            <a:ext cx="3759300" cy="82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7000"/>
              <a:buNone/>
              <a:defRPr sz="7000">
                <a:solidFill>
                  <a:schemeClr val="dk2"/>
                </a:solidFill>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400" name="Google Shape;400;p70"/>
          <p:cNvSpPr txBox="1">
            <a:spLocks noGrp="1"/>
          </p:cNvSpPr>
          <p:nvPr>
            <p:ph type="subTitle" idx="5"/>
          </p:nvPr>
        </p:nvSpPr>
        <p:spPr>
          <a:xfrm>
            <a:off x="4669650" y="4310725"/>
            <a:ext cx="37593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1" name="Google Shape;401;p70"/>
          <p:cNvSpPr/>
          <p:nvPr/>
        </p:nvSpPr>
        <p:spPr>
          <a:xfrm rot="10800000">
            <a:off x="5637358" y="718124"/>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70"/>
          <p:cNvSpPr/>
          <p:nvPr/>
        </p:nvSpPr>
        <p:spPr>
          <a:xfrm rot="10800000">
            <a:off x="5899858" y="1057999"/>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Numbers and text 3">
  <p:cSld name="CUSTOM_24">
    <p:spTree>
      <p:nvGrpSpPr>
        <p:cNvPr id="1" name="Shape 403"/>
        <p:cNvGrpSpPr/>
        <p:nvPr/>
      </p:nvGrpSpPr>
      <p:grpSpPr>
        <a:xfrm>
          <a:off x="0" y="0"/>
          <a:ext cx="0" cy="0"/>
          <a:chOff x="0" y="0"/>
          <a:chExt cx="0" cy="0"/>
        </a:xfrm>
      </p:grpSpPr>
      <p:sp>
        <p:nvSpPr>
          <p:cNvPr id="404" name="Google Shape;404;p71"/>
          <p:cNvSpPr/>
          <p:nvPr/>
        </p:nvSpPr>
        <p:spPr>
          <a:xfrm>
            <a:off x="7761450" y="452490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71"/>
          <p:cNvSpPr/>
          <p:nvPr/>
        </p:nvSpPr>
        <p:spPr>
          <a:xfrm>
            <a:off x="7452750" y="3606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71"/>
          <p:cNvSpPr/>
          <p:nvPr/>
        </p:nvSpPr>
        <p:spPr>
          <a:xfrm>
            <a:off x="8708350" y="2857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71"/>
          <p:cNvSpPr txBox="1">
            <a:spLocks noGrp="1"/>
          </p:cNvSpPr>
          <p:nvPr>
            <p:ph type="subTitle" idx="1"/>
          </p:nvPr>
        </p:nvSpPr>
        <p:spPr>
          <a:xfrm>
            <a:off x="1156725" y="3566200"/>
            <a:ext cx="15585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8" name="Google Shape;408;p71"/>
          <p:cNvSpPr txBox="1">
            <a:spLocks noGrp="1"/>
          </p:cNvSpPr>
          <p:nvPr>
            <p:ph type="subTitle" idx="2"/>
          </p:nvPr>
        </p:nvSpPr>
        <p:spPr>
          <a:xfrm>
            <a:off x="3792875" y="3566200"/>
            <a:ext cx="15585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9" name="Google Shape;409;p71"/>
          <p:cNvSpPr txBox="1">
            <a:spLocks noGrp="1"/>
          </p:cNvSpPr>
          <p:nvPr>
            <p:ph type="subTitle" idx="3"/>
          </p:nvPr>
        </p:nvSpPr>
        <p:spPr>
          <a:xfrm>
            <a:off x="6429175" y="3566200"/>
            <a:ext cx="15585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0" name="Google Shape;410;p71"/>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71"/>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412" name="Google Shape;412;p71"/>
          <p:cNvSpPr txBox="1">
            <a:spLocks noGrp="1"/>
          </p:cNvSpPr>
          <p:nvPr>
            <p:ph type="title" idx="4"/>
          </p:nvPr>
        </p:nvSpPr>
        <p:spPr>
          <a:xfrm>
            <a:off x="720575" y="3195725"/>
            <a:ext cx="2441400" cy="527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413" name="Google Shape;413;p71"/>
          <p:cNvSpPr txBox="1">
            <a:spLocks noGrp="1"/>
          </p:cNvSpPr>
          <p:nvPr>
            <p:ph type="title" idx="5"/>
          </p:nvPr>
        </p:nvSpPr>
        <p:spPr>
          <a:xfrm>
            <a:off x="3357550" y="3195725"/>
            <a:ext cx="2441400" cy="527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
        <p:nvSpPr>
          <p:cNvPr id="414" name="Google Shape;414;p71"/>
          <p:cNvSpPr txBox="1">
            <a:spLocks noGrp="1"/>
          </p:cNvSpPr>
          <p:nvPr>
            <p:ph type="title" idx="6"/>
          </p:nvPr>
        </p:nvSpPr>
        <p:spPr>
          <a:xfrm>
            <a:off x="5994525" y="3195725"/>
            <a:ext cx="2441400" cy="527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dk2"/>
              </a:buClr>
              <a:buSzPts val="6200"/>
              <a:buNone/>
              <a:defRPr sz="6200">
                <a:solidFill>
                  <a:schemeClr val="dk2"/>
                </a:solidFill>
              </a:defRPr>
            </a:lvl2pPr>
            <a:lvl3pPr lvl="2" algn="ctr" rtl="0">
              <a:lnSpc>
                <a:spcPct val="100000"/>
              </a:lnSpc>
              <a:spcBef>
                <a:spcPts val="0"/>
              </a:spcBef>
              <a:spcAft>
                <a:spcPts val="0"/>
              </a:spcAft>
              <a:buClr>
                <a:schemeClr val="dk2"/>
              </a:buClr>
              <a:buSzPts val="6200"/>
              <a:buNone/>
              <a:defRPr sz="6200">
                <a:solidFill>
                  <a:schemeClr val="dk2"/>
                </a:solidFill>
              </a:defRPr>
            </a:lvl3pPr>
            <a:lvl4pPr lvl="3" algn="ctr" rtl="0">
              <a:lnSpc>
                <a:spcPct val="100000"/>
              </a:lnSpc>
              <a:spcBef>
                <a:spcPts val="0"/>
              </a:spcBef>
              <a:spcAft>
                <a:spcPts val="0"/>
              </a:spcAft>
              <a:buClr>
                <a:schemeClr val="dk2"/>
              </a:buClr>
              <a:buSzPts val="6200"/>
              <a:buNone/>
              <a:defRPr sz="6200">
                <a:solidFill>
                  <a:schemeClr val="dk2"/>
                </a:solidFill>
              </a:defRPr>
            </a:lvl4pPr>
            <a:lvl5pPr lvl="4" algn="ctr" rtl="0">
              <a:lnSpc>
                <a:spcPct val="100000"/>
              </a:lnSpc>
              <a:spcBef>
                <a:spcPts val="0"/>
              </a:spcBef>
              <a:spcAft>
                <a:spcPts val="0"/>
              </a:spcAft>
              <a:buClr>
                <a:schemeClr val="dk2"/>
              </a:buClr>
              <a:buSzPts val="6200"/>
              <a:buNone/>
              <a:defRPr sz="6200">
                <a:solidFill>
                  <a:schemeClr val="dk2"/>
                </a:solidFill>
              </a:defRPr>
            </a:lvl5pPr>
            <a:lvl6pPr lvl="5" algn="ctr" rtl="0">
              <a:lnSpc>
                <a:spcPct val="100000"/>
              </a:lnSpc>
              <a:spcBef>
                <a:spcPts val="0"/>
              </a:spcBef>
              <a:spcAft>
                <a:spcPts val="0"/>
              </a:spcAft>
              <a:buClr>
                <a:schemeClr val="dk2"/>
              </a:buClr>
              <a:buSzPts val="6200"/>
              <a:buNone/>
              <a:defRPr sz="6200">
                <a:solidFill>
                  <a:schemeClr val="dk2"/>
                </a:solidFill>
              </a:defRPr>
            </a:lvl6pPr>
            <a:lvl7pPr lvl="6" algn="ctr" rtl="0">
              <a:lnSpc>
                <a:spcPct val="100000"/>
              </a:lnSpc>
              <a:spcBef>
                <a:spcPts val="0"/>
              </a:spcBef>
              <a:spcAft>
                <a:spcPts val="0"/>
              </a:spcAft>
              <a:buClr>
                <a:schemeClr val="dk2"/>
              </a:buClr>
              <a:buSzPts val="6200"/>
              <a:buNone/>
              <a:defRPr sz="6200">
                <a:solidFill>
                  <a:schemeClr val="dk2"/>
                </a:solidFill>
              </a:defRPr>
            </a:lvl7pPr>
            <a:lvl8pPr lvl="7" algn="ctr" rtl="0">
              <a:lnSpc>
                <a:spcPct val="100000"/>
              </a:lnSpc>
              <a:spcBef>
                <a:spcPts val="0"/>
              </a:spcBef>
              <a:spcAft>
                <a:spcPts val="0"/>
              </a:spcAft>
              <a:buClr>
                <a:schemeClr val="dk2"/>
              </a:buClr>
              <a:buSzPts val="6200"/>
              <a:buNone/>
              <a:defRPr sz="6200">
                <a:solidFill>
                  <a:schemeClr val="dk2"/>
                </a:solidFill>
              </a:defRPr>
            </a:lvl8pPr>
            <a:lvl9pPr lvl="8" algn="ctr" rtl="0">
              <a:lnSpc>
                <a:spcPct val="100000"/>
              </a:lnSpc>
              <a:spcBef>
                <a:spcPts val="0"/>
              </a:spcBef>
              <a:spcAft>
                <a:spcPts val="0"/>
              </a:spcAft>
              <a:buClr>
                <a:schemeClr val="dk2"/>
              </a:buClr>
              <a:buSzPts val="6200"/>
              <a:buNone/>
              <a:defRPr sz="6200">
                <a:solidFill>
                  <a:schemeClr val="dk2"/>
                </a:solidFill>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2">
  <p:cSld name="CUSTOM_25">
    <p:spTree>
      <p:nvGrpSpPr>
        <p:cNvPr id="1" name="Shape 415"/>
        <p:cNvGrpSpPr/>
        <p:nvPr/>
      </p:nvGrpSpPr>
      <p:grpSpPr>
        <a:xfrm>
          <a:off x="0" y="0"/>
          <a:ext cx="0" cy="0"/>
          <a:chOff x="0" y="0"/>
          <a:chExt cx="0" cy="0"/>
        </a:xfrm>
      </p:grpSpPr>
      <p:sp>
        <p:nvSpPr>
          <p:cNvPr id="416" name="Google Shape;416;p72"/>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72"/>
          <p:cNvSpPr/>
          <p:nvPr/>
        </p:nvSpPr>
        <p:spPr>
          <a:xfrm>
            <a:off x="188375" y="422062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72"/>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3">
  <p:cSld name="CUSTOM_28">
    <p:spTree>
      <p:nvGrpSpPr>
        <p:cNvPr id="1" name="Shape 419"/>
        <p:cNvGrpSpPr/>
        <p:nvPr/>
      </p:nvGrpSpPr>
      <p:grpSpPr>
        <a:xfrm>
          <a:off x="0" y="0"/>
          <a:ext cx="0" cy="0"/>
          <a:chOff x="0" y="0"/>
          <a:chExt cx="0" cy="0"/>
        </a:xfrm>
      </p:grpSpPr>
      <p:sp>
        <p:nvSpPr>
          <p:cNvPr id="420" name="Google Shape;420;p73"/>
          <p:cNvSpPr/>
          <p:nvPr/>
        </p:nvSpPr>
        <p:spPr>
          <a:xfrm>
            <a:off x="7267575" y="-89112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73"/>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p:cSld name="CUSTOM_4">
    <p:bg>
      <p:bgPr>
        <a:solidFill>
          <a:schemeClr val="dk1"/>
        </a:solidFill>
        <a:effectLst/>
      </p:bgPr>
    </p:bg>
    <p:spTree>
      <p:nvGrpSpPr>
        <p:cNvPr id="1" name="Shape 422"/>
        <p:cNvGrpSpPr/>
        <p:nvPr/>
      </p:nvGrpSpPr>
      <p:grpSpPr>
        <a:xfrm>
          <a:off x="0" y="0"/>
          <a:ext cx="0" cy="0"/>
          <a:chOff x="0" y="0"/>
          <a:chExt cx="0" cy="0"/>
        </a:xfrm>
      </p:grpSpPr>
      <p:sp>
        <p:nvSpPr>
          <p:cNvPr id="423" name="Google Shape;423;p74"/>
          <p:cNvSpPr/>
          <p:nvPr/>
        </p:nvSpPr>
        <p:spPr>
          <a:xfrm>
            <a:off x="6821875" y="328275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74"/>
          <p:cNvSpPr txBox="1">
            <a:spLocks noGrp="1"/>
          </p:cNvSpPr>
          <p:nvPr>
            <p:ph type="subTitle" idx="1"/>
          </p:nvPr>
        </p:nvSpPr>
        <p:spPr>
          <a:xfrm>
            <a:off x="614730" y="2410325"/>
            <a:ext cx="3414600" cy="1354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5" name="Google Shape;425;p74"/>
          <p:cNvSpPr/>
          <p:nvPr/>
        </p:nvSpPr>
        <p:spPr>
          <a:xfrm rot="10800000">
            <a:off x="3766825" y="4477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74"/>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74"/>
          <p:cNvSpPr txBox="1">
            <a:spLocks noGrp="1"/>
          </p:cNvSpPr>
          <p:nvPr>
            <p:ph type="title"/>
          </p:nvPr>
        </p:nvSpPr>
        <p:spPr>
          <a:xfrm>
            <a:off x="595072" y="1816975"/>
            <a:ext cx="3879300" cy="572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428" name="Google Shape;428;p74"/>
          <p:cNvSpPr/>
          <p:nvPr/>
        </p:nvSpPr>
        <p:spPr>
          <a:xfrm>
            <a:off x="1297750" y="-794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1">
  <p:cSld name="CUSTOM_5">
    <p:bg>
      <p:bgPr>
        <a:solidFill>
          <a:schemeClr val="dk1"/>
        </a:solidFill>
        <a:effectLst/>
      </p:bgPr>
    </p:bg>
    <p:spTree>
      <p:nvGrpSpPr>
        <p:cNvPr id="1" name="Shape 429"/>
        <p:cNvGrpSpPr/>
        <p:nvPr/>
      </p:nvGrpSpPr>
      <p:grpSpPr>
        <a:xfrm>
          <a:off x="0" y="0"/>
          <a:ext cx="0" cy="0"/>
          <a:chOff x="0" y="0"/>
          <a:chExt cx="0" cy="0"/>
        </a:xfrm>
      </p:grpSpPr>
      <p:sp>
        <p:nvSpPr>
          <p:cNvPr id="430" name="Google Shape;430;p75"/>
          <p:cNvSpPr/>
          <p:nvPr/>
        </p:nvSpPr>
        <p:spPr>
          <a:xfrm rot="10800000">
            <a:off x="643875" y="3121800"/>
            <a:ext cx="5250000" cy="52500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75"/>
          <p:cNvSpPr/>
          <p:nvPr/>
        </p:nvSpPr>
        <p:spPr>
          <a:xfrm rot="10800000">
            <a:off x="8361025" y="3368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75"/>
          <p:cNvSpPr txBox="1">
            <a:spLocks noGrp="1"/>
          </p:cNvSpPr>
          <p:nvPr>
            <p:ph type="subTitle" idx="1"/>
          </p:nvPr>
        </p:nvSpPr>
        <p:spPr>
          <a:xfrm>
            <a:off x="4581970" y="2410325"/>
            <a:ext cx="3414600" cy="1354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75"/>
          <p:cNvSpPr/>
          <p:nvPr/>
        </p:nvSpPr>
        <p:spPr>
          <a:xfrm>
            <a:off x="7311725" y="-113040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75"/>
          <p:cNvSpPr txBox="1">
            <a:spLocks noGrp="1"/>
          </p:cNvSpPr>
          <p:nvPr>
            <p:ph type="title"/>
          </p:nvPr>
        </p:nvSpPr>
        <p:spPr>
          <a:xfrm>
            <a:off x="4581975" y="1656224"/>
            <a:ext cx="37173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2">
  <p:cSld name="CUSTOM_9">
    <p:bg>
      <p:bgPr>
        <a:solidFill>
          <a:schemeClr val="dk1"/>
        </a:solidFill>
        <a:effectLst/>
      </p:bgPr>
    </p:bg>
    <p:spTree>
      <p:nvGrpSpPr>
        <p:cNvPr id="1" name="Shape 435"/>
        <p:cNvGrpSpPr/>
        <p:nvPr/>
      </p:nvGrpSpPr>
      <p:grpSpPr>
        <a:xfrm>
          <a:off x="0" y="0"/>
          <a:ext cx="0" cy="0"/>
          <a:chOff x="0" y="0"/>
          <a:chExt cx="0" cy="0"/>
        </a:xfrm>
      </p:grpSpPr>
      <p:sp>
        <p:nvSpPr>
          <p:cNvPr id="436" name="Google Shape;436;p76"/>
          <p:cNvSpPr txBox="1">
            <a:spLocks noGrp="1"/>
          </p:cNvSpPr>
          <p:nvPr>
            <p:ph type="subTitle" idx="1"/>
          </p:nvPr>
        </p:nvSpPr>
        <p:spPr>
          <a:xfrm>
            <a:off x="5890000" y="1358000"/>
            <a:ext cx="2538600" cy="4203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2pPr>
            <a:lvl3pPr lvl="2"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3pPr>
            <a:lvl4pPr lvl="3"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4pPr>
            <a:lvl5pPr lvl="4"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5pPr>
            <a:lvl6pPr lvl="5"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6pPr>
            <a:lvl7pPr lvl="6"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7pPr>
            <a:lvl8pPr lvl="7"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8pPr>
            <a:lvl9pPr lvl="8"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9pPr>
          </a:lstStyle>
          <a:p>
            <a:endParaRPr/>
          </a:p>
        </p:txBody>
      </p:sp>
      <p:sp>
        <p:nvSpPr>
          <p:cNvPr id="437" name="Google Shape;437;p76"/>
          <p:cNvSpPr txBox="1">
            <a:spLocks noGrp="1"/>
          </p:cNvSpPr>
          <p:nvPr>
            <p:ph type="subTitle" idx="2"/>
          </p:nvPr>
        </p:nvSpPr>
        <p:spPr>
          <a:xfrm>
            <a:off x="5890125" y="1778288"/>
            <a:ext cx="2538600" cy="52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8" name="Google Shape;438;p76"/>
          <p:cNvSpPr/>
          <p:nvPr/>
        </p:nvSpPr>
        <p:spPr>
          <a:xfrm>
            <a:off x="6821875" y="3282750"/>
            <a:ext cx="2956200" cy="2956200"/>
          </a:xfrm>
          <a:prstGeom prst="donut">
            <a:avLst>
              <a:gd name="adj" fmla="val 49873"/>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76"/>
          <p:cNvSpPr/>
          <p:nvPr/>
        </p:nvSpPr>
        <p:spPr>
          <a:xfrm rot="-5400000">
            <a:off x="8647375" y="149522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76"/>
          <p:cNvSpPr/>
          <p:nvPr/>
        </p:nvSpPr>
        <p:spPr>
          <a:xfrm rot="-5400000">
            <a:off x="-76200" y="65090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76"/>
          <p:cNvSpPr txBox="1">
            <a:spLocks noGrp="1"/>
          </p:cNvSpPr>
          <p:nvPr>
            <p:ph type="subTitle" idx="3"/>
          </p:nvPr>
        </p:nvSpPr>
        <p:spPr>
          <a:xfrm>
            <a:off x="5890000" y="2301800"/>
            <a:ext cx="2538600" cy="4203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2pPr>
            <a:lvl3pPr lvl="2"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3pPr>
            <a:lvl4pPr lvl="3"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4pPr>
            <a:lvl5pPr lvl="4"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5pPr>
            <a:lvl6pPr lvl="5"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6pPr>
            <a:lvl7pPr lvl="6"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7pPr>
            <a:lvl8pPr lvl="7"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8pPr>
            <a:lvl9pPr lvl="8" algn="l" rtl="0">
              <a:lnSpc>
                <a:spcPct val="100000"/>
              </a:lnSpc>
              <a:spcBef>
                <a:spcPts val="0"/>
              </a:spcBef>
              <a:spcAft>
                <a:spcPts val="0"/>
              </a:spcAft>
              <a:buClr>
                <a:srgbClr val="E9B7B0"/>
              </a:buClr>
              <a:buSzPts val="2500"/>
              <a:buFont typeface="Lato Black"/>
              <a:buNone/>
              <a:defRPr sz="2500">
                <a:solidFill>
                  <a:srgbClr val="E9B7B0"/>
                </a:solidFill>
                <a:latin typeface="Lato Black"/>
                <a:ea typeface="Lato Black"/>
                <a:cs typeface="Lato Black"/>
                <a:sym typeface="Lato Black"/>
              </a:defRPr>
            </a:lvl9pPr>
          </a:lstStyle>
          <a:p>
            <a:endParaRPr/>
          </a:p>
        </p:txBody>
      </p:sp>
      <p:sp>
        <p:nvSpPr>
          <p:cNvPr id="442" name="Google Shape;442;p76"/>
          <p:cNvSpPr txBox="1">
            <a:spLocks noGrp="1"/>
          </p:cNvSpPr>
          <p:nvPr>
            <p:ph type="subTitle" idx="4"/>
          </p:nvPr>
        </p:nvSpPr>
        <p:spPr>
          <a:xfrm>
            <a:off x="5890125" y="2722088"/>
            <a:ext cx="2538600" cy="52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3" name="Google Shape;443;p76"/>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3">
  <p:cSld name="CUSTOM_10">
    <p:bg>
      <p:bgPr>
        <a:solidFill>
          <a:schemeClr val="dk1"/>
        </a:solidFill>
        <a:effectLst/>
      </p:bgPr>
    </p:bg>
    <p:spTree>
      <p:nvGrpSpPr>
        <p:cNvPr id="1" name="Shape 444"/>
        <p:cNvGrpSpPr/>
        <p:nvPr/>
      </p:nvGrpSpPr>
      <p:grpSpPr>
        <a:xfrm>
          <a:off x="0" y="0"/>
          <a:ext cx="0" cy="0"/>
          <a:chOff x="0" y="0"/>
          <a:chExt cx="0" cy="0"/>
        </a:xfrm>
      </p:grpSpPr>
      <p:sp>
        <p:nvSpPr>
          <p:cNvPr id="445" name="Google Shape;445;p77"/>
          <p:cNvSpPr/>
          <p:nvPr/>
        </p:nvSpPr>
        <p:spPr>
          <a:xfrm>
            <a:off x="-1409729" y="1671900"/>
            <a:ext cx="5256300" cy="5256300"/>
          </a:xfrm>
          <a:prstGeom prst="donut">
            <a:avLst>
              <a:gd name="adj" fmla="val 1804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77"/>
          <p:cNvSpPr txBox="1">
            <a:spLocks noGrp="1"/>
          </p:cNvSpPr>
          <p:nvPr>
            <p:ph type="subTitle" idx="1"/>
          </p:nvPr>
        </p:nvSpPr>
        <p:spPr>
          <a:xfrm>
            <a:off x="5993675" y="1802850"/>
            <a:ext cx="2540100" cy="713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2500"/>
              <a:buFont typeface="Poppins Medium"/>
              <a:buNone/>
              <a:defRPr/>
            </a:lvl1pPr>
            <a:lvl2pPr lvl="1"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447" name="Google Shape;447;p77"/>
          <p:cNvSpPr txBox="1">
            <a:spLocks noGrp="1"/>
          </p:cNvSpPr>
          <p:nvPr>
            <p:ph type="subTitle" idx="2"/>
          </p:nvPr>
        </p:nvSpPr>
        <p:spPr>
          <a:xfrm>
            <a:off x="4579225" y="2408675"/>
            <a:ext cx="3954600" cy="506100"/>
          </a:xfrm>
          <a:prstGeom prst="rect">
            <a:avLst/>
          </a:prstGeom>
          <a:noFill/>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400"/>
              <a:buNone/>
              <a:defRPr sz="2500">
                <a:solidFill>
                  <a:schemeClr val="lt1"/>
                </a:solidFill>
                <a:latin typeface="Poppins Medium"/>
                <a:ea typeface="Poppins Medium"/>
                <a:cs typeface="Poppins Medium"/>
                <a:sym typeface="Poppins Medium"/>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8" name="Google Shape;448;p77"/>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77"/>
          <p:cNvSpPr/>
          <p:nvPr/>
        </p:nvSpPr>
        <p:spPr>
          <a:xfrm>
            <a:off x="4038100" y="4477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77"/>
          <p:cNvSpPr txBox="1">
            <a:spLocks noGrp="1"/>
          </p:cNvSpPr>
          <p:nvPr>
            <p:ph type="subTitle" idx="3"/>
          </p:nvPr>
        </p:nvSpPr>
        <p:spPr>
          <a:xfrm>
            <a:off x="5993725" y="3403050"/>
            <a:ext cx="2540100" cy="713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2500"/>
              <a:buFont typeface="Poppins Medium"/>
              <a:buNone/>
              <a:defRPr/>
            </a:lvl1pPr>
            <a:lvl2pPr lvl="1"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451" name="Google Shape;451;p77"/>
          <p:cNvSpPr txBox="1">
            <a:spLocks noGrp="1"/>
          </p:cNvSpPr>
          <p:nvPr>
            <p:ph type="subTitle" idx="4"/>
          </p:nvPr>
        </p:nvSpPr>
        <p:spPr>
          <a:xfrm>
            <a:off x="4579225" y="4008875"/>
            <a:ext cx="3954600" cy="506100"/>
          </a:xfrm>
          <a:prstGeom prst="rect">
            <a:avLst/>
          </a:prstGeom>
          <a:noFill/>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400"/>
              <a:buNone/>
              <a:defRPr sz="2500">
                <a:solidFill>
                  <a:schemeClr val="lt1"/>
                </a:solidFill>
                <a:latin typeface="Poppins Medium"/>
                <a:ea typeface="Poppins Medium"/>
                <a:cs typeface="Poppins Medium"/>
                <a:sym typeface="Poppins Medium"/>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52" name="Google Shape;452;p77"/>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5">
  <p:cSld name="CUSTOM_18">
    <p:bg>
      <p:bgPr>
        <a:solidFill>
          <a:schemeClr val="lt1"/>
        </a:solidFill>
        <a:effectLst/>
      </p:bgPr>
    </p:bg>
    <p:spTree>
      <p:nvGrpSpPr>
        <p:cNvPr id="1" name="Shape 453"/>
        <p:cNvGrpSpPr/>
        <p:nvPr/>
      </p:nvGrpSpPr>
      <p:grpSpPr>
        <a:xfrm>
          <a:off x="0" y="0"/>
          <a:ext cx="0" cy="0"/>
          <a:chOff x="0" y="0"/>
          <a:chExt cx="0" cy="0"/>
        </a:xfrm>
      </p:grpSpPr>
      <p:sp>
        <p:nvSpPr>
          <p:cNvPr id="454" name="Google Shape;454;p78"/>
          <p:cNvSpPr/>
          <p:nvPr/>
        </p:nvSpPr>
        <p:spPr>
          <a:xfrm rot="-2921286">
            <a:off x="5039054" y="-1672563"/>
            <a:ext cx="5250110" cy="525011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78"/>
          <p:cNvSpPr/>
          <p:nvPr/>
        </p:nvSpPr>
        <p:spPr>
          <a:xfrm rot="-2921428">
            <a:off x="-763026" y="2876732"/>
            <a:ext cx="2956250" cy="2956250"/>
          </a:xfrm>
          <a:prstGeom prst="donut">
            <a:avLst>
              <a:gd name="adj" fmla="val 25000"/>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78"/>
          <p:cNvSpPr txBox="1">
            <a:spLocks noGrp="1"/>
          </p:cNvSpPr>
          <p:nvPr>
            <p:ph type="title"/>
          </p:nvPr>
        </p:nvSpPr>
        <p:spPr>
          <a:xfrm>
            <a:off x="1806000" y="1342088"/>
            <a:ext cx="5836800" cy="1686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700"/>
              <a:buNone/>
              <a:defRPr sz="11000">
                <a:solidFill>
                  <a:schemeClr val="dk2"/>
                </a:solidFill>
              </a:defRPr>
            </a:lvl1pPr>
            <a:lvl2pPr lvl="1" algn="l" rtl="0">
              <a:lnSpc>
                <a:spcPct val="100000"/>
              </a:lnSpc>
              <a:spcBef>
                <a:spcPts val="0"/>
              </a:spcBef>
              <a:spcAft>
                <a:spcPts val="0"/>
              </a:spcAft>
              <a:buClr>
                <a:schemeClr val="dk2"/>
              </a:buClr>
              <a:buSzPts val="3500"/>
              <a:buNone/>
              <a:defRPr>
                <a:solidFill>
                  <a:schemeClr val="dk2"/>
                </a:solidFill>
              </a:defRPr>
            </a:lvl2pPr>
            <a:lvl3pPr lvl="2" algn="l" rtl="0">
              <a:lnSpc>
                <a:spcPct val="100000"/>
              </a:lnSpc>
              <a:spcBef>
                <a:spcPts val="0"/>
              </a:spcBef>
              <a:spcAft>
                <a:spcPts val="0"/>
              </a:spcAft>
              <a:buClr>
                <a:schemeClr val="dk2"/>
              </a:buClr>
              <a:buSzPts val="3500"/>
              <a:buNone/>
              <a:defRPr>
                <a:solidFill>
                  <a:schemeClr val="dk2"/>
                </a:solidFill>
              </a:defRPr>
            </a:lvl3pPr>
            <a:lvl4pPr lvl="3" algn="l" rtl="0">
              <a:lnSpc>
                <a:spcPct val="100000"/>
              </a:lnSpc>
              <a:spcBef>
                <a:spcPts val="0"/>
              </a:spcBef>
              <a:spcAft>
                <a:spcPts val="0"/>
              </a:spcAft>
              <a:buClr>
                <a:schemeClr val="dk2"/>
              </a:buClr>
              <a:buSzPts val="3500"/>
              <a:buNone/>
              <a:defRPr>
                <a:solidFill>
                  <a:schemeClr val="dk2"/>
                </a:solidFill>
              </a:defRPr>
            </a:lvl4pPr>
            <a:lvl5pPr lvl="4" algn="l" rtl="0">
              <a:lnSpc>
                <a:spcPct val="100000"/>
              </a:lnSpc>
              <a:spcBef>
                <a:spcPts val="0"/>
              </a:spcBef>
              <a:spcAft>
                <a:spcPts val="0"/>
              </a:spcAft>
              <a:buClr>
                <a:schemeClr val="dk2"/>
              </a:buClr>
              <a:buSzPts val="3500"/>
              <a:buNone/>
              <a:defRPr>
                <a:solidFill>
                  <a:schemeClr val="dk2"/>
                </a:solidFill>
              </a:defRPr>
            </a:lvl5pPr>
            <a:lvl6pPr lvl="5" algn="l" rtl="0">
              <a:lnSpc>
                <a:spcPct val="100000"/>
              </a:lnSpc>
              <a:spcBef>
                <a:spcPts val="0"/>
              </a:spcBef>
              <a:spcAft>
                <a:spcPts val="0"/>
              </a:spcAft>
              <a:buClr>
                <a:schemeClr val="dk2"/>
              </a:buClr>
              <a:buSzPts val="3500"/>
              <a:buNone/>
              <a:defRPr>
                <a:solidFill>
                  <a:schemeClr val="dk2"/>
                </a:solidFill>
              </a:defRPr>
            </a:lvl6pPr>
            <a:lvl7pPr lvl="6" algn="l" rtl="0">
              <a:lnSpc>
                <a:spcPct val="100000"/>
              </a:lnSpc>
              <a:spcBef>
                <a:spcPts val="0"/>
              </a:spcBef>
              <a:spcAft>
                <a:spcPts val="0"/>
              </a:spcAft>
              <a:buClr>
                <a:schemeClr val="dk2"/>
              </a:buClr>
              <a:buSzPts val="3500"/>
              <a:buNone/>
              <a:defRPr>
                <a:solidFill>
                  <a:schemeClr val="dk2"/>
                </a:solidFill>
              </a:defRPr>
            </a:lvl7pPr>
            <a:lvl8pPr lvl="7" algn="l" rtl="0">
              <a:lnSpc>
                <a:spcPct val="100000"/>
              </a:lnSpc>
              <a:spcBef>
                <a:spcPts val="0"/>
              </a:spcBef>
              <a:spcAft>
                <a:spcPts val="0"/>
              </a:spcAft>
              <a:buClr>
                <a:schemeClr val="dk2"/>
              </a:buClr>
              <a:buSzPts val="3500"/>
              <a:buNone/>
              <a:defRPr>
                <a:solidFill>
                  <a:schemeClr val="dk2"/>
                </a:solidFill>
              </a:defRPr>
            </a:lvl8pPr>
            <a:lvl9pPr lvl="8" algn="l" rtl="0">
              <a:lnSpc>
                <a:spcPct val="100000"/>
              </a:lnSpc>
              <a:spcBef>
                <a:spcPts val="0"/>
              </a:spcBef>
              <a:spcAft>
                <a:spcPts val="0"/>
              </a:spcAft>
              <a:buClr>
                <a:schemeClr val="dk2"/>
              </a:buClr>
              <a:buSzPts val="3500"/>
              <a:buNone/>
              <a:defRPr>
                <a:solidFill>
                  <a:schemeClr val="dk2"/>
                </a:solidFill>
              </a:defRPr>
            </a:lvl9pPr>
          </a:lstStyle>
          <a:p>
            <a:endParaRPr/>
          </a:p>
        </p:txBody>
      </p:sp>
      <p:sp>
        <p:nvSpPr>
          <p:cNvPr id="457" name="Google Shape;457;p78"/>
          <p:cNvSpPr txBox="1">
            <a:spLocks noGrp="1"/>
          </p:cNvSpPr>
          <p:nvPr>
            <p:ph type="subTitle" idx="1"/>
          </p:nvPr>
        </p:nvSpPr>
        <p:spPr>
          <a:xfrm>
            <a:off x="2039275" y="3284350"/>
            <a:ext cx="5071500" cy="801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58" name="Google Shape;458;p78"/>
          <p:cNvSpPr/>
          <p:nvPr/>
        </p:nvSpPr>
        <p:spPr>
          <a:xfrm>
            <a:off x="408150" y="821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78"/>
          <p:cNvSpPr/>
          <p:nvPr/>
        </p:nvSpPr>
        <p:spPr>
          <a:xfrm>
            <a:off x="5953625" y="45048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78"/>
          <p:cNvSpPr/>
          <p:nvPr/>
        </p:nvSpPr>
        <p:spPr>
          <a:xfrm>
            <a:off x="328050" y="663775"/>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
  <p:cSld name="CUSTOM_16">
    <p:bg>
      <p:bgPr>
        <a:solidFill>
          <a:schemeClr val="lt1"/>
        </a:solidFill>
        <a:effectLst/>
      </p:bgPr>
    </p:bg>
    <p:spTree>
      <p:nvGrpSpPr>
        <p:cNvPr id="1" name="Shape 461"/>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1">
  <p:cSld name="CUSTOM_17">
    <p:bg>
      <p:bgPr>
        <a:solidFill>
          <a:schemeClr val="dk1"/>
        </a:solidFill>
        <a:effectLst/>
      </p:bgPr>
    </p:bg>
    <p:spTree>
      <p:nvGrpSpPr>
        <p:cNvPr id="1" name="Shape 462"/>
        <p:cNvGrpSpPr/>
        <p:nvPr/>
      </p:nvGrpSpPr>
      <p:grpSpPr>
        <a:xfrm>
          <a:off x="0" y="0"/>
          <a:ext cx="0" cy="0"/>
          <a:chOff x="0" y="0"/>
          <a:chExt cx="0" cy="0"/>
        </a:xfrm>
      </p:grpSpPr>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466"/>
        <p:cNvGrpSpPr/>
        <p:nvPr/>
      </p:nvGrpSpPr>
      <p:grpSpPr>
        <a:xfrm>
          <a:off x="0" y="0"/>
          <a:ext cx="0" cy="0"/>
          <a:chOff x="0" y="0"/>
          <a:chExt cx="0" cy="0"/>
        </a:xfrm>
      </p:grpSpPr>
      <p:sp>
        <p:nvSpPr>
          <p:cNvPr id="467" name="Google Shape;467;p82"/>
          <p:cNvSpPr/>
          <p:nvPr/>
        </p:nvSpPr>
        <p:spPr>
          <a:xfrm>
            <a:off x="-1605329" y="-269625"/>
            <a:ext cx="5256300" cy="5256300"/>
          </a:xfrm>
          <a:prstGeom prst="donut">
            <a:avLst>
              <a:gd name="adj" fmla="val 1804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82"/>
          <p:cNvSpPr/>
          <p:nvPr/>
        </p:nvSpPr>
        <p:spPr>
          <a:xfrm>
            <a:off x="6821875" y="359442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82"/>
          <p:cNvSpPr txBox="1">
            <a:spLocks noGrp="1"/>
          </p:cNvSpPr>
          <p:nvPr>
            <p:ph type="ctrTitle"/>
          </p:nvPr>
        </p:nvSpPr>
        <p:spPr>
          <a:xfrm>
            <a:off x="1937450" y="988300"/>
            <a:ext cx="5423700" cy="2297400"/>
          </a:xfrm>
          <a:prstGeom prst="rect">
            <a:avLst/>
          </a:prstGeom>
          <a:noFill/>
          <a:ln>
            <a:noFill/>
          </a:ln>
        </p:spPr>
        <p:txBody>
          <a:bodyPr spcFirstLastPara="1" wrap="square" lIns="91425" tIns="91425" rIns="91425" bIns="91425" anchor="b" anchorCtr="0">
            <a:noAutofit/>
          </a:bodyPr>
          <a:lstStyle>
            <a:lvl1pPr lvl="0" algn="l" rtl="0">
              <a:lnSpc>
                <a:spcPct val="90000"/>
              </a:lnSpc>
              <a:spcBef>
                <a:spcPts val="0"/>
              </a:spcBef>
              <a:spcAft>
                <a:spcPts val="0"/>
              </a:spcAft>
              <a:buClr>
                <a:schemeClr val="dk2"/>
              </a:buClr>
              <a:buSzPts val="3700"/>
              <a:buFont typeface="Poppins Black"/>
              <a:buNone/>
              <a:defRPr sz="7800">
                <a:solidFill>
                  <a:schemeClr val="dk2"/>
                </a:solidFill>
                <a:latin typeface="Poppins Black"/>
                <a:ea typeface="Poppins Black"/>
                <a:cs typeface="Poppins Black"/>
                <a:sym typeface="Poppins Black"/>
              </a:defRPr>
            </a:lvl1pPr>
            <a:lvl2pPr lvl="1" algn="ctr" rtl="0">
              <a:lnSpc>
                <a:spcPct val="100000"/>
              </a:lnSpc>
              <a:spcBef>
                <a:spcPts val="0"/>
              </a:spcBef>
              <a:spcAft>
                <a:spcPts val="0"/>
              </a:spcAft>
              <a:buClr>
                <a:schemeClr val="dk2"/>
              </a:buClr>
              <a:buSzPts val="5200"/>
              <a:buNone/>
              <a:defRPr sz="5200">
                <a:solidFill>
                  <a:schemeClr val="dk2"/>
                </a:solidFill>
              </a:defRPr>
            </a:lvl2pPr>
            <a:lvl3pPr lvl="2" algn="ctr" rtl="0">
              <a:lnSpc>
                <a:spcPct val="100000"/>
              </a:lnSpc>
              <a:spcBef>
                <a:spcPts val="0"/>
              </a:spcBef>
              <a:spcAft>
                <a:spcPts val="0"/>
              </a:spcAft>
              <a:buClr>
                <a:schemeClr val="dk2"/>
              </a:buClr>
              <a:buSzPts val="5200"/>
              <a:buNone/>
              <a:defRPr sz="5200">
                <a:solidFill>
                  <a:schemeClr val="dk2"/>
                </a:solidFill>
              </a:defRPr>
            </a:lvl3pPr>
            <a:lvl4pPr lvl="3" algn="ctr" rtl="0">
              <a:lnSpc>
                <a:spcPct val="100000"/>
              </a:lnSpc>
              <a:spcBef>
                <a:spcPts val="0"/>
              </a:spcBef>
              <a:spcAft>
                <a:spcPts val="0"/>
              </a:spcAft>
              <a:buClr>
                <a:schemeClr val="dk2"/>
              </a:buClr>
              <a:buSzPts val="5200"/>
              <a:buNone/>
              <a:defRPr sz="5200">
                <a:solidFill>
                  <a:schemeClr val="dk2"/>
                </a:solidFill>
              </a:defRPr>
            </a:lvl4pPr>
            <a:lvl5pPr lvl="4" algn="ctr" rtl="0">
              <a:lnSpc>
                <a:spcPct val="100000"/>
              </a:lnSpc>
              <a:spcBef>
                <a:spcPts val="0"/>
              </a:spcBef>
              <a:spcAft>
                <a:spcPts val="0"/>
              </a:spcAft>
              <a:buClr>
                <a:schemeClr val="dk2"/>
              </a:buClr>
              <a:buSzPts val="5200"/>
              <a:buNone/>
              <a:defRPr sz="5200">
                <a:solidFill>
                  <a:schemeClr val="dk2"/>
                </a:solidFill>
              </a:defRPr>
            </a:lvl5pPr>
            <a:lvl6pPr lvl="5" algn="ctr" rtl="0">
              <a:lnSpc>
                <a:spcPct val="100000"/>
              </a:lnSpc>
              <a:spcBef>
                <a:spcPts val="0"/>
              </a:spcBef>
              <a:spcAft>
                <a:spcPts val="0"/>
              </a:spcAft>
              <a:buClr>
                <a:schemeClr val="dk2"/>
              </a:buClr>
              <a:buSzPts val="5200"/>
              <a:buNone/>
              <a:defRPr sz="5200">
                <a:solidFill>
                  <a:schemeClr val="dk2"/>
                </a:solidFill>
              </a:defRPr>
            </a:lvl6pPr>
            <a:lvl7pPr lvl="6" algn="ctr" rtl="0">
              <a:lnSpc>
                <a:spcPct val="100000"/>
              </a:lnSpc>
              <a:spcBef>
                <a:spcPts val="0"/>
              </a:spcBef>
              <a:spcAft>
                <a:spcPts val="0"/>
              </a:spcAft>
              <a:buClr>
                <a:schemeClr val="dk2"/>
              </a:buClr>
              <a:buSzPts val="5200"/>
              <a:buNone/>
              <a:defRPr sz="5200">
                <a:solidFill>
                  <a:schemeClr val="dk2"/>
                </a:solidFill>
              </a:defRPr>
            </a:lvl7pPr>
            <a:lvl8pPr lvl="7" algn="ctr" rtl="0">
              <a:lnSpc>
                <a:spcPct val="100000"/>
              </a:lnSpc>
              <a:spcBef>
                <a:spcPts val="0"/>
              </a:spcBef>
              <a:spcAft>
                <a:spcPts val="0"/>
              </a:spcAft>
              <a:buClr>
                <a:schemeClr val="dk2"/>
              </a:buClr>
              <a:buSzPts val="5200"/>
              <a:buNone/>
              <a:defRPr sz="5200">
                <a:solidFill>
                  <a:schemeClr val="dk2"/>
                </a:solidFill>
              </a:defRPr>
            </a:lvl8pPr>
            <a:lvl9pPr lvl="8" algn="ctr" rtl="0">
              <a:lnSpc>
                <a:spcPct val="100000"/>
              </a:lnSpc>
              <a:spcBef>
                <a:spcPts val="0"/>
              </a:spcBef>
              <a:spcAft>
                <a:spcPts val="0"/>
              </a:spcAft>
              <a:buClr>
                <a:schemeClr val="dk2"/>
              </a:buClr>
              <a:buSzPts val="5200"/>
              <a:buNone/>
              <a:defRPr sz="5200">
                <a:solidFill>
                  <a:schemeClr val="dk2"/>
                </a:solidFill>
              </a:defRPr>
            </a:lvl9pPr>
          </a:lstStyle>
          <a:p>
            <a:endParaRPr/>
          </a:p>
        </p:txBody>
      </p:sp>
      <p:sp>
        <p:nvSpPr>
          <p:cNvPr id="470" name="Google Shape;470;p82"/>
          <p:cNvSpPr/>
          <p:nvPr/>
        </p:nvSpPr>
        <p:spPr>
          <a:xfrm>
            <a:off x="7532850" y="51807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82"/>
          <p:cNvSpPr/>
          <p:nvPr/>
        </p:nvSpPr>
        <p:spPr>
          <a:xfrm>
            <a:off x="7452750" y="3606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82"/>
          <p:cNvSpPr txBox="1">
            <a:spLocks noGrp="1"/>
          </p:cNvSpPr>
          <p:nvPr>
            <p:ph type="subTitle" idx="1"/>
          </p:nvPr>
        </p:nvSpPr>
        <p:spPr>
          <a:xfrm>
            <a:off x="1937450" y="3416300"/>
            <a:ext cx="5423700" cy="509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Font typeface="Lato"/>
              <a:buNone/>
              <a:defRPr sz="22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wo columns 1">
  <p:cSld name="CUSTOM_8">
    <p:bg>
      <p:bgPr>
        <a:solidFill>
          <a:schemeClr val="dk1"/>
        </a:solidFill>
        <a:effectLst/>
      </p:bgPr>
    </p:bg>
    <p:spTree>
      <p:nvGrpSpPr>
        <p:cNvPr id="1" name="Shape 473"/>
        <p:cNvGrpSpPr/>
        <p:nvPr/>
      </p:nvGrpSpPr>
      <p:grpSpPr>
        <a:xfrm>
          <a:off x="0" y="0"/>
          <a:ext cx="0" cy="0"/>
          <a:chOff x="0" y="0"/>
          <a:chExt cx="0" cy="0"/>
        </a:xfrm>
      </p:grpSpPr>
      <p:sp>
        <p:nvSpPr>
          <p:cNvPr id="474" name="Google Shape;474;p83"/>
          <p:cNvSpPr/>
          <p:nvPr/>
        </p:nvSpPr>
        <p:spPr>
          <a:xfrm>
            <a:off x="-1074025" y="-89112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83"/>
          <p:cNvSpPr/>
          <p:nvPr/>
        </p:nvSpPr>
        <p:spPr>
          <a:xfrm>
            <a:off x="6821875" y="328275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83"/>
          <p:cNvSpPr txBox="1">
            <a:spLocks noGrp="1"/>
          </p:cNvSpPr>
          <p:nvPr>
            <p:ph type="subTitle" idx="1"/>
          </p:nvPr>
        </p:nvSpPr>
        <p:spPr>
          <a:xfrm>
            <a:off x="3238700" y="1758100"/>
            <a:ext cx="3872100" cy="4533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2pPr>
            <a:lvl3pPr lvl="2"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3pPr>
            <a:lvl4pPr lvl="3"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4pPr>
            <a:lvl5pPr lvl="4"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5pPr>
            <a:lvl6pPr lvl="5"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6pPr>
            <a:lvl7pPr lvl="6"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7pPr>
            <a:lvl8pPr lvl="7"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8pPr>
            <a:lvl9pPr lvl="8"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9pPr>
          </a:lstStyle>
          <a:p>
            <a:endParaRPr/>
          </a:p>
        </p:txBody>
      </p:sp>
      <p:sp>
        <p:nvSpPr>
          <p:cNvPr id="477" name="Google Shape;477;p83"/>
          <p:cNvSpPr txBox="1">
            <a:spLocks noGrp="1"/>
          </p:cNvSpPr>
          <p:nvPr>
            <p:ph type="subTitle" idx="2"/>
          </p:nvPr>
        </p:nvSpPr>
        <p:spPr>
          <a:xfrm>
            <a:off x="3238700" y="3077325"/>
            <a:ext cx="3753600" cy="4533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2pPr>
            <a:lvl3pPr lvl="2"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3pPr>
            <a:lvl4pPr lvl="3"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4pPr>
            <a:lvl5pPr lvl="4"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5pPr>
            <a:lvl6pPr lvl="5"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6pPr>
            <a:lvl7pPr lvl="6"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7pPr>
            <a:lvl8pPr lvl="7"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8pPr>
            <a:lvl9pPr lvl="8"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9pPr>
          </a:lstStyle>
          <a:p>
            <a:endParaRPr/>
          </a:p>
        </p:txBody>
      </p:sp>
      <p:sp>
        <p:nvSpPr>
          <p:cNvPr id="478" name="Google Shape;478;p83"/>
          <p:cNvSpPr txBox="1">
            <a:spLocks noGrp="1"/>
          </p:cNvSpPr>
          <p:nvPr>
            <p:ph type="subTitle" idx="3"/>
          </p:nvPr>
        </p:nvSpPr>
        <p:spPr>
          <a:xfrm>
            <a:off x="3238558" y="2211525"/>
            <a:ext cx="3857100" cy="713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9" name="Google Shape;479;p83"/>
          <p:cNvSpPr txBox="1">
            <a:spLocks noGrp="1"/>
          </p:cNvSpPr>
          <p:nvPr>
            <p:ph type="subTitle" idx="4"/>
          </p:nvPr>
        </p:nvSpPr>
        <p:spPr>
          <a:xfrm>
            <a:off x="3238825" y="3530750"/>
            <a:ext cx="3753600" cy="713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80" name="Google Shape;480;p83"/>
          <p:cNvSpPr/>
          <p:nvPr/>
        </p:nvSpPr>
        <p:spPr>
          <a:xfrm>
            <a:off x="8409275" y="13680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83"/>
          <p:cNvSpPr/>
          <p:nvPr/>
        </p:nvSpPr>
        <p:spPr>
          <a:xfrm>
            <a:off x="8290350" y="1287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83"/>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1"/>
        </a:solidFill>
        <a:effectLst/>
      </p:bgPr>
    </p:bg>
    <p:spTree>
      <p:nvGrpSpPr>
        <p:cNvPr id="1" name="Shape 483"/>
        <p:cNvGrpSpPr/>
        <p:nvPr/>
      </p:nvGrpSpPr>
      <p:grpSpPr>
        <a:xfrm>
          <a:off x="0" y="0"/>
          <a:ext cx="0" cy="0"/>
          <a:chOff x="0" y="0"/>
          <a:chExt cx="0" cy="0"/>
        </a:xfrm>
      </p:grpSpPr>
      <p:sp>
        <p:nvSpPr>
          <p:cNvPr id="484" name="Google Shape;484;p84"/>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485" name="Google Shape;485;p84"/>
          <p:cNvSpPr txBox="1">
            <a:spLocks noGrp="1"/>
          </p:cNvSpPr>
          <p:nvPr>
            <p:ph type="body" idx="1"/>
          </p:nvPr>
        </p:nvSpPr>
        <p:spPr>
          <a:xfrm>
            <a:off x="638900" y="1211950"/>
            <a:ext cx="5781300" cy="2956200"/>
          </a:xfrm>
          <a:prstGeom prst="rect">
            <a:avLst/>
          </a:prstGeom>
          <a:noFill/>
          <a:ln>
            <a:noFill/>
          </a:ln>
        </p:spPr>
        <p:txBody>
          <a:bodyPr spcFirstLastPara="1" wrap="square" lIns="91425" tIns="91425" rIns="91425" bIns="91425" anchor="b" anchorCtr="0">
            <a:noAutofit/>
          </a:bodyPr>
          <a:lstStyle>
            <a:lvl1pPr marL="457200" lvl="0" indent="-330200" algn="l" rtl="0">
              <a:lnSpc>
                <a:spcPct val="115000"/>
              </a:lnSpc>
              <a:spcBef>
                <a:spcPts val="0"/>
              </a:spcBef>
              <a:spcAft>
                <a:spcPts val="0"/>
              </a:spcAft>
              <a:buClr>
                <a:schemeClr val="lt1"/>
              </a:buClr>
              <a:buSzPts val="1600"/>
              <a:buChar char="–"/>
              <a:defRPr sz="1600">
                <a:solidFill>
                  <a:srgbClr val="FFFBF8"/>
                </a:solidFill>
              </a:defRPr>
            </a:lvl1pPr>
            <a:lvl2pPr marL="914400" lvl="1" indent="-330200" algn="l" rtl="0">
              <a:lnSpc>
                <a:spcPct val="115000"/>
              </a:lnSpc>
              <a:spcBef>
                <a:spcPts val="0"/>
              </a:spcBef>
              <a:spcAft>
                <a:spcPts val="0"/>
              </a:spcAft>
              <a:buClr>
                <a:schemeClr val="lt1"/>
              </a:buClr>
              <a:buSzPts val="1600"/>
              <a:buChar char="–"/>
              <a:defRPr sz="1600">
                <a:solidFill>
                  <a:srgbClr val="FFFBF8"/>
                </a:solidFill>
              </a:defRPr>
            </a:lvl2pPr>
            <a:lvl3pPr marL="1371600" lvl="2" indent="-330200" algn="l" rtl="0">
              <a:lnSpc>
                <a:spcPct val="115000"/>
              </a:lnSpc>
              <a:spcBef>
                <a:spcPts val="0"/>
              </a:spcBef>
              <a:spcAft>
                <a:spcPts val="0"/>
              </a:spcAft>
              <a:buClr>
                <a:schemeClr val="lt1"/>
              </a:buClr>
              <a:buSzPts val="1600"/>
              <a:buChar char="–"/>
              <a:defRPr sz="1600">
                <a:solidFill>
                  <a:srgbClr val="FFFBF8"/>
                </a:solidFill>
              </a:defRPr>
            </a:lvl3pPr>
            <a:lvl4pPr marL="1828800" lvl="3" indent="-330200" algn="l" rtl="0">
              <a:lnSpc>
                <a:spcPct val="115000"/>
              </a:lnSpc>
              <a:spcBef>
                <a:spcPts val="0"/>
              </a:spcBef>
              <a:spcAft>
                <a:spcPts val="0"/>
              </a:spcAft>
              <a:buClr>
                <a:schemeClr val="lt1"/>
              </a:buClr>
              <a:buSzPts val="1600"/>
              <a:buChar char="●"/>
              <a:defRPr sz="1600">
                <a:solidFill>
                  <a:srgbClr val="FFFBF8"/>
                </a:solidFill>
              </a:defRPr>
            </a:lvl4pPr>
            <a:lvl5pPr marL="2286000" lvl="4" indent="-330200" algn="l" rtl="0">
              <a:lnSpc>
                <a:spcPct val="115000"/>
              </a:lnSpc>
              <a:spcBef>
                <a:spcPts val="0"/>
              </a:spcBef>
              <a:spcAft>
                <a:spcPts val="0"/>
              </a:spcAft>
              <a:buClr>
                <a:schemeClr val="lt1"/>
              </a:buClr>
              <a:buSzPts val="1600"/>
              <a:buChar char="○"/>
              <a:defRPr sz="1600">
                <a:solidFill>
                  <a:srgbClr val="FFFBF8"/>
                </a:solidFill>
              </a:defRPr>
            </a:lvl5pPr>
            <a:lvl6pPr marL="2743200" lvl="5" indent="-330200" algn="l" rtl="0">
              <a:lnSpc>
                <a:spcPct val="115000"/>
              </a:lnSpc>
              <a:spcBef>
                <a:spcPts val="0"/>
              </a:spcBef>
              <a:spcAft>
                <a:spcPts val="0"/>
              </a:spcAft>
              <a:buClr>
                <a:schemeClr val="lt1"/>
              </a:buClr>
              <a:buSzPts val="1600"/>
              <a:buChar char="■"/>
              <a:defRPr sz="1600">
                <a:solidFill>
                  <a:srgbClr val="FFFBF8"/>
                </a:solidFill>
              </a:defRPr>
            </a:lvl6pPr>
            <a:lvl7pPr marL="3200400" lvl="6" indent="-330200" algn="l" rtl="0">
              <a:lnSpc>
                <a:spcPct val="115000"/>
              </a:lnSpc>
              <a:spcBef>
                <a:spcPts val="0"/>
              </a:spcBef>
              <a:spcAft>
                <a:spcPts val="0"/>
              </a:spcAft>
              <a:buClr>
                <a:schemeClr val="lt1"/>
              </a:buClr>
              <a:buSzPts val="1600"/>
              <a:buChar char="●"/>
              <a:defRPr sz="1600">
                <a:solidFill>
                  <a:srgbClr val="FFFBF8"/>
                </a:solidFill>
              </a:defRPr>
            </a:lvl7pPr>
            <a:lvl8pPr marL="3657600" lvl="7" indent="-330200" algn="l" rtl="0">
              <a:lnSpc>
                <a:spcPct val="115000"/>
              </a:lnSpc>
              <a:spcBef>
                <a:spcPts val="0"/>
              </a:spcBef>
              <a:spcAft>
                <a:spcPts val="0"/>
              </a:spcAft>
              <a:buClr>
                <a:schemeClr val="lt1"/>
              </a:buClr>
              <a:buSzPts val="1600"/>
              <a:buChar char="○"/>
              <a:defRPr sz="1600">
                <a:solidFill>
                  <a:srgbClr val="FFFBF8"/>
                </a:solidFill>
              </a:defRPr>
            </a:lvl8pPr>
            <a:lvl9pPr marL="4114800" lvl="8" indent="-330200" algn="l" rtl="0">
              <a:lnSpc>
                <a:spcPct val="115000"/>
              </a:lnSpc>
              <a:spcBef>
                <a:spcPts val="0"/>
              </a:spcBef>
              <a:spcAft>
                <a:spcPts val="0"/>
              </a:spcAft>
              <a:buClr>
                <a:schemeClr val="lt1"/>
              </a:buClr>
              <a:buSzPts val="1600"/>
              <a:buChar char="■"/>
              <a:defRPr sz="1600">
                <a:solidFill>
                  <a:srgbClr val="FFFBF8"/>
                </a:solidFill>
              </a:defRPr>
            </a:lvl9pPr>
          </a:lstStyle>
          <a:p>
            <a:endParaRPr/>
          </a:p>
        </p:txBody>
      </p:sp>
      <p:sp>
        <p:nvSpPr>
          <p:cNvPr id="486" name="Google Shape;486;p84"/>
          <p:cNvSpPr/>
          <p:nvPr/>
        </p:nvSpPr>
        <p:spPr>
          <a:xfrm>
            <a:off x="6539325" y="2879850"/>
            <a:ext cx="3620100" cy="36201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84"/>
          <p:cNvSpPr/>
          <p:nvPr/>
        </p:nvSpPr>
        <p:spPr>
          <a:xfrm>
            <a:off x="8409275" y="13680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84"/>
          <p:cNvSpPr/>
          <p:nvPr/>
        </p:nvSpPr>
        <p:spPr>
          <a:xfrm>
            <a:off x="8290350" y="1287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Quote">
  <p:cSld name="CUSTOM_17_1">
    <p:bg>
      <p:bgPr>
        <a:solidFill>
          <a:schemeClr val="dk1"/>
        </a:solidFill>
        <a:effectLst/>
      </p:bgPr>
    </p:bg>
    <p:spTree>
      <p:nvGrpSpPr>
        <p:cNvPr id="1" name="Shape 489"/>
        <p:cNvGrpSpPr/>
        <p:nvPr/>
      </p:nvGrpSpPr>
      <p:grpSpPr>
        <a:xfrm>
          <a:off x="0" y="0"/>
          <a:ext cx="0" cy="0"/>
          <a:chOff x="0" y="0"/>
          <a:chExt cx="0" cy="0"/>
        </a:xfrm>
      </p:grpSpPr>
      <p:sp>
        <p:nvSpPr>
          <p:cNvPr id="490" name="Google Shape;490;p85"/>
          <p:cNvSpPr/>
          <p:nvPr/>
        </p:nvSpPr>
        <p:spPr>
          <a:xfrm>
            <a:off x="839400" y="-1160850"/>
            <a:ext cx="7465200" cy="7465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85"/>
          <p:cNvSpPr/>
          <p:nvPr/>
        </p:nvSpPr>
        <p:spPr>
          <a:xfrm>
            <a:off x="8648200" y="821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85"/>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1">
  <p:cSld name="CUSTOM_14">
    <p:bg>
      <p:bgPr>
        <a:solidFill>
          <a:schemeClr val="dk1"/>
        </a:solidFill>
        <a:effectLst/>
      </p:bgPr>
    </p:bg>
    <p:spTree>
      <p:nvGrpSpPr>
        <p:cNvPr id="1" name="Shape 493"/>
        <p:cNvGrpSpPr/>
        <p:nvPr/>
      </p:nvGrpSpPr>
      <p:grpSpPr>
        <a:xfrm>
          <a:off x="0" y="0"/>
          <a:ext cx="0" cy="0"/>
          <a:chOff x="0" y="0"/>
          <a:chExt cx="0" cy="0"/>
        </a:xfrm>
      </p:grpSpPr>
      <p:sp>
        <p:nvSpPr>
          <p:cNvPr id="494" name="Google Shape;494;p86"/>
          <p:cNvSpPr/>
          <p:nvPr/>
        </p:nvSpPr>
        <p:spPr>
          <a:xfrm>
            <a:off x="149700" y="4549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86"/>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2">
  <p:cSld name="SECTION_HEADER_1_2">
    <p:bg>
      <p:bgPr>
        <a:solidFill>
          <a:schemeClr val="dk1"/>
        </a:solidFill>
        <a:effectLst/>
      </p:bgPr>
    </p:bg>
    <p:spTree>
      <p:nvGrpSpPr>
        <p:cNvPr id="1" name="Shape 496"/>
        <p:cNvGrpSpPr/>
        <p:nvPr/>
      </p:nvGrpSpPr>
      <p:grpSpPr>
        <a:xfrm>
          <a:off x="0" y="0"/>
          <a:ext cx="0" cy="0"/>
          <a:chOff x="0" y="0"/>
          <a:chExt cx="0" cy="0"/>
        </a:xfrm>
      </p:grpSpPr>
      <p:sp>
        <p:nvSpPr>
          <p:cNvPr id="497" name="Google Shape;497;p87"/>
          <p:cNvSpPr/>
          <p:nvPr/>
        </p:nvSpPr>
        <p:spPr>
          <a:xfrm>
            <a:off x="4683571" y="-288325"/>
            <a:ext cx="5256300" cy="5256300"/>
          </a:xfrm>
          <a:prstGeom prst="donut">
            <a:avLst>
              <a:gd name="adj" fmla="val 1804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87"/>
          <p:cNvSpPr/>
          <p:nvPr/>
        </p:nvSpPr>
        <p:spPr>
          <a:xfrm>
            <a:off x="1982956" y="45048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87"/>
          <p:cNvSpPr txBox="1">
            <a:spLocks noGrp="1"/>
          </p:cNvSpPr>
          <p:nvPr>
            <p:ph type="title"/>
          </p:nvPr>
        </p:nvSpPr>
        <p:spPr>
          <a:xfrm>
            <a:off x="596396" y="1857375"/>
            <a:ext cx="3855300" cy="1276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ctr" rtl="0">
              <a:lnSpc>
                <a:spcPct val="100000"/>
              </a:lnSpc>
              <a:spcBef>
                <a:spcPts val="0"/>
              </a:spcBef>
              <a:spcAft>
                <a:spcPts val="0"/>
              </a:spcAft>
              <a:buClr>
                <a:schemeClr val="dk2"/>
              </a:buClr>
              <a:buSzPts val="3600"/>
              <a:buNone/>
              <a:defRPr sz="3600">
                <a:solidFill>
                  <a:schemeClr val="dk2"/>
                </a:solidFill>
              </a:defRPr>
            </a:lvl2pPr>
            <a:lvl3pPr lvl="2" algn="ctr" rtl="0">
              <a:lnSpc>
                <a:spcPct val="100000"/>
              </a:lnSpc>
              <a:spcBef>
                <a:spcPts val="0"/>
              </a:spcBef>
              <a:spcAft>
                <a:spcPts val="0"/>
              </a:spcAft>
              <a:buClr>
                <a:schemeClr val="dk2"/>
              </a:buClr>
              <a:buSzPts val="3600"/>
              <a:buNone/>
              <a:defRPr sz="3600">
                <a:solidFill>
                  <a:schemeClr val="dk2"/>
                </a:solidFill>
              </a:defRPr>
            </a:lvl3pPr>
            <a:lvl4pPr lvl="3" algn="ctr" rtl="0">
              <a:lnSpc>
                <a:spcPct val="100000"/>
              </a:lnSpc>
              <a:spcBef>
                <a:spcPts val="0"/>
              </a:spcBef>
              <a:spcAft>
                <a:spcPts val="0"/>
              </a:spcAft>
              <a:buClr>
                <a:schemeClr val="dk2"/>
              </a:buClr>
              <a:buSzPts val="3600"/>
              <a:buNone/>
              <a:defRPr sz="3600">
                <a:solidFill>
                  <a:schemeClr val="dk2"/>
                </a:solidFill>
              </a:defRPr>
            </a:lvl4pPr>
            <a:lvl5pPr lvl="4" algn="ctr" rtl="0">
              <a:lnSpc>
                <a:spcPct val="100000"/>
              </a:lnSpc>
              <a:spcBef>
                <a:spcPts val="0"/>
              </a:spcBef>
              <a:spcAft>
                <a:spcPts val="0"/>
              </a:spcAft>
              <a:buClr>
                <a:schemeClr val="dk2"/>
              </a:buClr>
              <a:buSzPts val="3600"/>
              <a:buNone/>
              <a:defRPr sz="3600">
                <a:solidFill>
                  <a:schemeClr val="dk2"/>
                </a:solidFill>
              </a:defRPr>
            </a:lvl5pPr>
            <a:lvl6pPr lvl="5" algn="ctr" rtl="0">
              <a:lnSpc>
                <a:spcPct val="100000"/>
              </a:lnSpc>
              <a:spcBef>
                <a:spcPts val="0"/>
              </a:spcBef>
              <a:spcAft>
                <a:spcPts val="0"/>
              </a:spcAft>
              <a:buClr>
                <a:schemeClr val="dk2"/>
              </a:buClr>
              <a:buSzPts val="3600"/>
              <a:buNone/>
              <a:defRPr sz="3600">
                <a:solidFill>
                  <a:schemeClr val="dk2"/>
                </a:solidFill>
              </a:defRPr>
            </a:lvl6pPr>
            <a:lvl7pPr lvl="6" algn="ctr" rtl="0">
              <a:lnSpc>
                <a:spcPct val="100000"/>
              </a:lnSpc>
              <a:spcBef>
                <a:spcPts val="0"/>
              </a:spcBef>
              <a:spcAft>
                <a:spcPts val="0"/>
              </a:spcAft>
              <a:buClr>
                <a:schemeClr val="dk2"/>
              </a:buClr>
              <a:buSzPts val="3600"/>
              <a:buNone/>
              <a:defRPr sz="3600">
                <a:solidFill>
                  <a:schemeClr val="dk2"/>
                </a:solidFill>
              </a:defRPr>
            </a:lvl7pPr>
            <a:lvl8pPr lvl="7" algn="ctr" rtl="0">
              <a:lnSpc>
                <a:spcPct val="100000"/>
              </a:lnSpc>
              <a:spcBef>
                <a:spcPts val="0"/>
              </a:spcBef>
              <a:spcAft>
                <a:spcPts val="0"/>
              </a:spcAft>
              <a:buClr>
                <a:schemeClr val="dk2"/>
              </a:buClr>
              <a:buSzPts val="3600"/>
              <a:buNone/>
              <a:defRPr sz="3600">
                <a:solidFill>
                  <a:schemeClr val="dk2"/>
                </a:solidFill>
              </a:defRPr>
            </a:lvl8pPr>
            <a:lvl9pPr lvl="8" algn="ctr" rtl="0">
              <a:lnSpc>
                <a:spcPct val="100000"/>
              </a:lnSpc>
              <a:spcBef>
                <a:spcPts val="0"/>
              </a:spcBef>
              <a:spcAft>
                <a:spcPts val="0"/>
              </a:spcAft>
              <a:buClr>
                <a:schemeClr val="dk2"/>
              </a:buClr>
              <a:buSzPts val="3600"/>
              <a:buNone/>
              <a:defRPr sz="3600">
                <a:solidFill>
                  <a:schemeClr val="dk2"/>
                </a:solidFill>
              </a:defRPr>
            </a:lvl9pPr>
          </a:lstStyle>
          <a:p>
            <a:endParaRPr/>
          </a:p>
        </p:txBody>
      </p:sp>
      <p:sp>
        <p:nvSpPr>
          <p:cNvPr id="500" name="Google Shape;500;p87"/>
          <p:cNvSpPr txBox="1">
            <a:spLocks noGrp="1"/>
          </p:cNvSpPr>
          <p:nvPr>
            <p:ph type="title" idx="2"/>
          </p:nvPr>
        </p:nvSpPr>
        <p:spPr>
          <a:xfrm>
            <a:off x="596384" y="525475"/>
            <a:ext cx="3150900" cy="841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dk2"/>
              </a:buClr>
              <a:buSzPts val="9000"/>
              <a:buNone/>
              <a:defRPr sz="9000">
                <a:solidFill>
                  <a:schemeClr val="dk2"/>
                </a:solidFill>
              </a:defRPr>
            </a:lvl1pPr>
            <a:lvl2pPr lvl="1" algn="ctr" rtl="0">
              <a:lnSpc>
                <a:spcPct val="100000"/>
              </a:lnSpc>
              <a:spcBef>
                <a:spcPts val="0"/>
              </a:spcBef>
              <a:spcAft>
                <a:spcPts val="0"/>
              </a:spcAft>
              <a:buClr>
                <a:schemeClr val="dk2"/>
              </a:buClr>
              <a:buSzPts val="6000"/>
              <a:buNone/>
              <a:defRPr sz="6000">
                <a:solidFill>
                  <a:schemeClr val="dk2"/>
                </a:solidFill>
              </a:defRPr>
            </a:lvl2pPr>
            <a:lvl3pPr lvl="2" algn="ctr" rtl="0">
              <a:lnSpc>
                <a:spcPct val="100000"/>
              </a:lnSpc>
              <a:spcBef>
                <a:spcPts val="0"/>
              </a:spcBef>
              <a:spcAft>
                <a:spcPts val="0"/>
              </a:spcAft>
              <a:buClr>
                <a:schemeClr val="dk2"/>
              </a:buClr>
              <a:buSzPts val="6000"/>
              <a:buNone/>
              <a:defRPr sz="6000">
                <a:solidFill>
                  <a:schemeClr val="dk2"/>
                </a:solidFill>
              </a:defRPr>
            </a:lvl3pPr>
            <a:lvl4pPr lvl="3" algn="ctr" rtl="0">
              <a:lnSpc>
                <a:spcPct val="100000"/>
              </a:lnSpc>
              <a:spcBef>
                <a:spcPts val="0"/>
              </a:spcBef>
              <a:spcAft>
                <a:spcPts val="0"/>
              </a:spcAft>
              <a:buClr>
                <a:schemeClr val="dk2"/>
              </a:buClr>
              <a:buSzPts val="6000"/>
              <a:buNone/>
              <a:defRPr sz="6000">
                <a:solidFill>
                  <a:schemeClr val="dk2"/>
                </a:solidFill>
              </a:defRPr>
            </a:lvl4pPr>
            <a:lvl5pPr lvl="4" algn="ctr" rtl="0">
              <a:lnSpc>
                <a:spcPct val="100000"/>
              </a:lnSpc>
              <a:spcBef>
                <a:spcPts val="0"/>
              </a:spcBef>
              <a:spcAft>
                <a:spcPts val="0"/>
              </a:spcAft>
              <a:buClr>
                <a:schemeClr val="dk2"/>
              </a:buClr>
              <a:buSzPts val="6000"/>
              <a:buNone/>
              <a:defRPr sz="6000">
                <a:solidFill>
                  <a:schemeClr val="dk2"/>
                </a:solidFill>
              </a:defRPr>
            </a:lvl5pPr>
            <a:lvl6pPr lvl="5" algn="ctr" rtl="0">
              <a:lnSpc>
                <a:spcPct val="100000"/>
              </a:lnSpc>
              <a:spcBef>
                <a:spcPts val="0"/>
              </a:spcBef>
              <a:spcAft>
                <a:spcPts val="0"/>
              </a:spcAft>
              <a:buClr>
                <a:schemeClr val="dk2"/>
              </a:buClr>
              <a:buSzPts val="6000"/>
              <a:buNone/>
              <a:defRPr sz="6000">
                <a:solidFill>
                  <a:schemeClr val="dk2"/>
                </a:solidFill>
              </a:defRPr>
            </a:lvl6pPr>
            <a:lvl7pPr lvl="6" algn="ctr" rtl="0">
              <a:lnSpc>
                <a:spcPct val="100000"/>
              </a:lnSpc>
              <a:spcBef>
                <a:spcPts val="0"/>
              </a:spcBef>
              <a:spcAft>
                <a:spcPts val="0"/>
              </a:spcAft>
              <a:buClr>
                <a:schemeClr val="dk2"/>
              </a:buClr>
              <a:buSzPts val="6000"/>
              <a:buNone/>
              <a:defRPr sz="6000">
                <a:solidFill>
                  <a:schemeClr val="dk2"/>
                </a:solidFill>
              </a:defRPr>
            </a:lvl7pPr>
            <a:lvl8pPr lvl="7" algn="ctr" rtl="0">
              <a:lnSpc>
                <a:spcPct val="100000"/>
              </a:lnSpc>
              <a:spcBef>
                <a:spcPts val="0"/>
              </a:spcBef>
              <a:spcAft>
                <a:spcPts val="0"/>
              </a:spcAft>
              <a:buClr>
                <a:schemeClr val="dk2"/>
              </a:buClr>
              <a:buSzPts val="6000"/>
              <a:buNone/>
              <a:defRPr sz="6000">
                <a:solidFill>
                  <a:schemeClr val="dk2"/>
                </a:solidFill>
              </a:defRPr>
            </a:lvl8pPr>
            <a:lvl9pPr lvl="8" algn="ctr" rtl="0">
              <a:lnSpc>
                <a:spcPct val="100000"/>
              </a:lnSpc>
              <a:spcBef>
                <a:spcPts val="0"/>
              </a:spcBef>
              <a:spcAft>
                <a:spcPts val="0"/>
              </a:spcAft>
              <a:buClr>
                <a:schemeClr val="dk2"/>
              </a:buClr>
              <a:buSzPts val="6000"/>
              <a:buNone/>
              <a:defRPr sz="6000">
                <a:solidFill>
                  <a:schemeClr val="dk2"/>
                </a:solidFill>
              </a:defRPr>
            </a:lvl9pPr>
          </a:lstStyle>
          <a:p>
            <a:endParaRPr/>
          </a:p>
        </p:txBody>
      </p:sp>
      <p:sp>
        <p:nvSpPr>
          <p:cNvPr id="501" name="Google Shape;501;p87"/>
          <p:cNvSpPr txBox="1">
            <a:spLocks noGrp="1"/>
          </p:cNvSpPr>
          <p:nvPr>
            <p:ph type="subTitle" idx="1"/>
          </p:nvPr>
        </p:nvSpPr>
        <p:spPr>
          <a:xfrm>
            <a:off x="594671" y="3207925"/>
            <a:ext cx="3313200" cy="54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Numbers and text 2">
  <p:cSld name="CUSTOM_3">
    <p:bg>
      <p:bgPr>
        <a:solidFill>
          <a:schemeClr val="dk1"/>
        </a:solidFill>
        <a:effectLst/>
      </p:bgPr>
    </p:bg>
    <p:spTree>
      <p:nvGrpSpPr>
        <p:cNvPr id="1" name="Shape 502"/>
        <p:cNvGrpSpPr/>
        <p:nvPr/>
      </p:nvGrpSpPr>
      <p:grpSpPr>
        <a:xfrm>
          <a:off x="0" y="0"/>
          <a:ext cx="0" cy="0"/>
          <a:chOff x="0" y="0"/>
          <a:chExt cx="0" cy="0"/>
        </a:xfrm>
      </p:grpSpPr>
      <p:sp>
        <p:nvSpPr>
          <p:cNvPr id="503" name="Google Shape;503;p88"/>
          <p:cNvSpPr/>
          <p:nvPr/>
        </p:nvSpPr>
        <p:spPr>
          <a:xfrm>
            <a:off x="-1955475" y="-561700"/>
            <a:ext cx="6343200" cy="6343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88"/>
          <p:cNvSpPr txBox="1">
            <a:spLocks noGrp="1"/>
          </p:cNvSpPr>
          <p:nvPr>
            <p:ph type="subTitle" idx="1"/>
          </p:nvPr>
        </p:nvSpPr>
        <p:spPr>
          <a:xfrm>
            <a:off x="5224875" y="2927450"/>
            <a:ext cx="26631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5" name="Google Shape;505;p88"/>
          <p:cNvSpPr txBox="1">
            <a:spLocks noGrp="1"/>
          </p:cNvSpPr>
          <p:nvPr>
            <p:ph type="subTitle" idx="2"/>
          </p:nvPr>
        </p:nvSpPr>
        <p:spPr>
          <a:xfrm>
            <a:off x="1263175" y="2927450"/>
            <a:ext cx="26631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88"/>
          <p:cNvSpPr/>
          <p:nvPr/>
        </p:nvSpPr>
        <p:spPr>
          <a:xfrm rot="5400000">
            <a:off x="683172" y="463681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88"/>
          <p:cNvSpPr/>
          <p:nvPr/>
        </p:nvSpPr>
        <p:spPr>
          <a:xfrm rot="5400000">
            <a:off x="945672" y="451789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88"/>
          <p:cNvSpPr/>
          <p:nvPr/>
        </p:nvSpPr>
        <p:spPr>
          <a:xfrm>
            <a:off x="7151500" y="370165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88"/>
          <p:cNvSpPr/>
          <p:nvPr/>
        </p:nvSpPr>
        <p:spPr>
          <a:xfrm>
            <a:off x="4838400" y="7562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88"/>
          <p:cNvSpPr txBox="1">
            <a:spLocks noGrp="1"/>
          </p:cNvSpPr>
          <p:nvPr>
            <p:ph type="title"/>
          </p:nvPr>
        </p:nvSpPr>
        <p:spPr>
          <a:xfrm>
            <a:off x="5981017" y="1689275"/>
            <a:ext cx="11358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Poppins Medium"/>
              <a:buNone/>
              <a:defRPr sz="2500">
                <a:solidFill>
                  <a:schemeClr val="dk2"/>
                </a:solidFill>
                <a:latin typeface="Poppins Medium"/>
                <a:ea typeface="Poppins Medium"/>
                <a:cs typeface="Poppins Medium"/>
                <a:sym typeface="Poppins Medium"/>
              </a:defRPr>
            </a:lvl1pPr>
            <a:lvl2pPr lvl="1" algn="ctr" rtl="0">
              <a:lnSpc>
                <a:spcPct val="100000"/>
              </a:lnSpc>
              <a:spcBef>
                <a:spcPts val="0"/>
              </a:spcBef>
              <a:spcAft>
                <a:spcPts val="0"/>
              </a:spcAft>
              <a:buClr>
                <a:schemeClr val="dk2"/>
              </a:buClr>
              <a:buSzPts val="6000"/>
              <a:buNone/>
              <a:defRPr sz="6000">
                <a:solidFill>
                  <a:schemeClr val="dk2"/>
                </a:solidFill>
              </a:defRPr>
            </a:lvl2pPr>
            <a:lvl3pPr lvl="2" algn="ctr" rtl="0">
              <a:lnSpc>
                <a:spcPct val="100000"/>
              </a:lnSpc>
              <a:spcBef>
                <a:spcPts val="0"/>
              </a:spcBef>
              <a:spcAft>
                <a:spcPts val="0"/>
              </a:spcAft>
              <a:buClr>
                <a:schemeClr val="dk2"/>
              </a:buClr>
              <a:buSzPts val="6000"/>
              <a:buNone/>
              <a:defRPr sz="6000">
                <a:solidFill>
                  <a:schemeClr val="dk2"/>
                </a:solidFill>
              </a:defRPr>
            </a:lvl3pPr>
            <a:lvl4pPr lvl="3" algn="ctr" rtl="0">
              <a:lnSpc>
                <a:spcPct val="100000"/>
              </a:lnSpc>
              <a:spcBef>
                <a:spcPts val="0"/>
              </a:spcBef>
              <a:spcAft>
                <a:spcPts val="0"/>
              </a:spcAft>
              <a:buClr>
                <a:schemeClr val="dk2"/>
              </a:buClr>
              <a:buSzPts val="6000"/>
              <a:buNone/>
              <a:defRPr sz="6000">
                <a:solidFill>
                  <a:schemeClr val="dk2"/>
                </a:solidFill>
              </a:defRPr>
            </a:lvl4pPr>
            <a:lvl5pPr lvl="4" algn="ctr" rtl="0">
              <a:lnSpc>
                <a:spcPct val="100000"/>
              </a:lnSpc>
              <a:spcBef>
                <a:spcPts val="0"/>
              </a:spcBef>
              <a:spcAft>
                <a:spcPts val="0"/>
              </a:spcAft>
              <a:buClr>
                <a:schemeClr val="dk2"/>
              </a:buClr>
              <a:buSzPts val="6000"/>
              <a:buNone/>
              <a:defRPr sz="6000">
                <a:solidFill>
                  <a:schemeClr val="dk2"/>
                </a:solidFill>
              </a:defRPr>
            </a:lvl5pPr>
            <a:lvl6pPr lvl="5" algn="ctr" rtl="0">
              <a:lnSpc>
                <a:spcPct val="100000"/>
              </a:lnSpc>
              <a:spcBef>
                <a:spcPts val="0"/>
              </a:spcBef>
              <a:spcAft>
                <a:spcPts val="0"/>
              </a:spcAft>
              <a:buClr>
                <a:schemeClr val="dk2"/>
              </a:buClr>
              <a:buSzPts val="6000"/>
              <a:buNone/>
              <a:defRPr sz="6000">
                <a:solidFill>
                  <a:schemeClr val="dk2"/>
                </a:solidFill>
              </a:defRPr>
            </a:lvl6pPr>
            <a:lvl7pPr lvl="6" algn="ctr" rtl="0">
              <a:lnSpc>
                <a:spcPct val="100000"/>
              </a:lnSpc>
              <a:spcBef>
                <a:spcPts val="0"/>
              </a:spcBef>
              <a:spcAft>
                <a:spcPts val="0"/>
              </a:spcAft>
              <a:buClr>
                <a:schemeClr val="dk2"/>
              </a:buClr>
              <a:buSzPts val="6000"/>
              <a:buNone/>
              <a:defRPr sz="6000">
                <a:solidFill>
                  <a:schemeClr val="dk2"/>
                </a:solidFill>
              </a:defRPr>
            </a:lvl7pPr>
            <a:lvl8pPr lvl="7" algn="ctr" rtl="0">
              <a:lnSpc>
                <a:spcPct val="100000"/>
              </a:lnSpc>
              <a:spcBef>
                <a:spcPts val="0"/>
              </a:spcBef>
              <a:spcAft>
                <a:spcPts val="0"/>
              </a:spcAft>
              <a:buClr>
                <a:schemeClr val="dk2"/>
              </a:buClr>
              <a:buSzPts val="6000"/>
              <a:buNone/>
              <a:defRPr sz="6000">
                <a:solidFill>
                  <a:schemeClr val="dk2"/>
                </a:solidFill>
              </a:defRPr>
            </a:lvl8pPr>
            <a:lvl9pPr lvl="8" algn="ctr" rtl="0">
              <a:lnSpc>
                <a:spcPct val="100000"/>
              </a:lnSpc>
              <a:spcBef>
                <a:spcPts val="0"/>
              </a:spcBef>
              <a:spcAft>
                <a:spcPts val="0"/>
              </a:spcAft>
              <a:buClr>
                <a:schemeClr val="dk2"/>
              </a:buClr>
              <a:buSzPts val="6000"/>
              <a:buNone/>
              <a:defRPr sz="6000">
                <a:solidFill>
                  <a:schemeClr val="dk2"/>
                </a:solidFill>
              </a:defRPr>
            </a:lvl9pPr>
          </a:lstStyle>
          <a:p>
            <a:endParaRPr/>
          </a:p>
        </p:txBody>
      </p:sp>
      <p:sp>
        <p:nvSpPr>
          <p:cNvPr id="511" name="Google Shape;511;p88"/>
          <p:cNvSpPr txBox="1">
            <a:spLocks noGrp="1"/>
          </p:cNvSpPr>
          <p:nvPr>
            <p:ph type="title" idx="3"/>
          </p:nvPr>
        </p:nvSpPr>
        <p:spPr>
          <a:xfrm>
            <a:off x="2039267" y="1689275"/>
            <a:ext cx="11358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Poppins Medium"/>
              <a:buNone/>
              <a:defRPr sz="2500">
                <a:solidFill>
                  <a:schemeClr val="dk2"/>
                </a:solidFill>
                <a:latin typeface="Poppins Medium"/>
                <a:ea typeface="Poppins Medium"/>
                <a:cs typeface="Poppins Medium"/>
                <a:sym typeface="Poppins Medium"/>
              </a:defRPr>
            </a:lvl1pPr>
            <a:lvl2pPr lvl="1" algn="ctr" rtl="0">
              <a:lnSpc>
                <a:spcPct val="100000"/>
              </a:lnSpc>
              <a:spcBef>
                <a:spcPts val="0"/>
              </a:spcBef>
              <a:spcAft>
                <a:spcPts val="0"/>
              </a:spcAft>
              <a:buClr>
                <a:schemeClr val="dk2"/>
              </a:buClr>
              <a:buSzPts val="6000"/>
              <a:buNone/>
              <a:defRPr sz="6000">
                <a:solidFill>
                  <a:schemeClr val="dk2"/>
                </a:solidFill>
              </a:defRPr>
            </a:lvl2pPr>
            <a:lvl3pPr lvl="2" algn="ctr" rtl="0">
              <a:lnSpc>
                <a:spcPct val="100000"/>
              </a:lnSpc>
              <a:spcBef>
                <a:spcPts val="0"/>
              </a:spcBef>
              <a:spcAft>
                <a:spcPts val="0"/>
              </a:spcAft>
              <a:buClr>
                <a:schemeClr val="dk2"/>
              </a:buClr>
              <a:buSzPts val="6000"/>
              <a:buNone/>
              <a:defRPr sz="6000">
                <a:solidFill>
                  <a:schemeClr val="dk2"/>
                </a:solidFill>
              </a:defRPr>
            </a:lvl3pPr>
            <a:lvl4pPr lvl="3" algn="ctr" rtl="0">
              <a:lnSpc>
                <a:spcPct val="100000"/>
              </a:lnSpc>
              <a:spcBef>
                <a:spcPts val="0"/>
              </a:spcBef>
              <a:spcAft>
                <a:spcPts val="0"/>
              </a:spcAft>
              <a:buClr>
                <a:schemeClr val="dk2"/>
              </a:buClr>
              <a:buSzPts val="6000"/>
              <a:buNone/>
              <a:defRPr sz="6000">
                <a:solidFill>
                  <a:schemeClr val="dk2"/>
                </a:solidFill>
              </a:defRPr>
            </a:lvl4pPr>
            <a:lvl5pPr lvl="4" algn="ctr" rtl="0">
              <a:lnSpc>
                <a:spcPct val="100000"/>
              </a:lnSpc>
              <a:spcBef>
                <a:spcPts val="0"/>
              </a:spcBef>
              <a:spcAft>
                <a:spcPts val="0"/>
              </a:spcAft>
              <a:buClr>
                <a:schemeClr val="dk2"/>
              </a:buClr>
              <a:buSzPts val="6000"/>
              <a:buNone/>
              <a:defRPr sz="6000">
                <a:solidFill>
                  <a:schemeClr val="dk2"/>
                </a:solidFill>
              </a:defRPr>
            </a:lvl5pPr>
            <a:lvl6pPr lvl="5" algn="ctr" rtl="0">
              <a:lnSpc>
                <a:spcPct val="100000"/>
              </a:lnSpc>
              <a:spcBef>
                <a:spcPts val="0"/>
              </a:spcBef>
              <a:spcAft>
                <a:spcPts val="0"/>
              </a:spcAft>
              <a:buClr>
                <a:schemeClr val="dk2"/>
              </a:buClr>
              <a:buSzPts val="6000"/>
              <a:buNone/>
              <a:defRPr sz="6000">
                <a:solidFill>
                  <a:schemeClr val="dk2"/>
                </a:solidFill>
              </a:defRPr>
            </a:lvl6pPr>
            <a:lvl7pPr lvl="6" algn="ctr" rtl="0">
              <a:lnSpc>
                <a:spcPct val="100000"/>
              </a:lnSpc>
              <a:spcBef>
                <a:spcPts val="0"/>
              </a:spcBef>
              <a:spcAft>
                <a:spcPts val="0"/>
              </a:spcAft>
              <a:buClr>
                <a:schemeClr val="dk2"/>
              </a:buClr>
              <a:buSzPts val="6000"/>
              <a:buNone/>
              <a:defRPr sz="6000">
                <a:solidFill>
                  <a:schemeClr val="dk2"/>
                </a:solidFill>
              </a:defRPr>
            </a:lvl7pPr>
            <a:lvl8pPr lvl="7" algn="ctr" rtl="0">
              <a:lnSpc>
                <a:spcPct val="100000"/>
              </a:lnSpc>
              <a:spcBef>
                <a:spcPts val="0"/>
              </a:spcBef>
              <a:spcAft>
                <a:spcPts val="0"/>
              </a:spcAft>
              <a:buClr>
                <a:schemeClr val="dk2"/>
              </a:buClr>
              <a:buSzPts val="6000"/>
              <a:buNone/>
              <a:defRPr sz="6000">
                <a:solidFill>
                  <a:schemeClr val="dk2"/>
                </a:solidFill>
              </a:defRPr>
            </a:lvl8pPr>
            <a:lvl9pPr lvl="8" algn="ctr" rtl="0">
              <a:lnSpc>
                <a:spcPct val="100000"/>
              </a:lnSpc>
              <a:spcBef>
                <a:spcPts val="0"/>
              </a:spcBef>
              <a:spcAft>
                <a:spcPts val="0"/>
              </a:spcAft>
              <a:buClr>
                <a:schemeClr val="dk2"/>
              </a:buClr>
              <a:buSzPts val="6000"/>
              <a:buNone/>
              <a:defRPr sz="6000">
                <a:solidFill>
                  <a:schemeClr val="dk2"/>
                </a:solidFill>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1"/>
        </a:solidFill>
        <a:effectLst/>
      </p:bgPr>
    </p:bg>
    <p:spTree>
      <p:nvGrpSpPr>
        <p:cNvPr id="1" name="Shape 512"/>
        <p:cNvGrpSpPr/>
        <p:nvPr/>
      </p:nvGrpSpPr>
      <p:grpSpPr>
        <a:xfrm>
          <a:off x="0" y="0"/>
          <a:ext cx="0" cy="0"/>
          <a:chOff x="0" y="0"/>
          <a:chExt cx="0" cy="0"/>
        </a:xfrm>
      </p:grpSpPr>
      <p:sp>
        <p:nvSpPr>
          <p:cNvPr id="513" name="Google Shape;513;p89"/>
          <p:cNvSpPr/>
          <p:nvPr/>
        </p:nvSpPr>
        <p:spPr>
          <a:xfrm>
            <a:off x="-1074025" y="-89112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89"/>
          <p:cNvSpPr/>
          <p:nvPr/>
        </p:nvSpPr>
        <p:spPr>
          <a:xfrm>
            <a:off x="6821875" y="328275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89"/>
          <p:cNvSpPr txBox="1">
            <a:spLocks noGrp="1"/>
          </p:cNvSpPr>
          <p:nvPr>
            <p:ph type="title"/>
          </p:nvPr>
        </p:nvSpPr>
        <p:spPr>
          <a:xfrm>
            <a:off x="595069" y="340695"/>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516" name="Google Shape;516;p89"/>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89"/>
          <p:cNvSpPr/>
          <p:nvPr/>
        </p:nvSpPr>
        <p:spPr>
          <a:xfrm>
            <a:off x="4038100" y="4477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518"/>
        <p:cNvGrpSpPr/>
        <p:nvPr/>
      </p:nvGrpSpPr>
      <p:grpSpPr>
        <a:xfrm>
          <a:off x="0" y="0"/>
          <a:ext cx="0" cy="0"/>
          <a:chOff x="0" y="0"/>
          <a:chExt cx="0" cy="0"/>
        </a:xfrm>
      </p:grpSpPr>
      <p:sp>
        <p:nvSpPr>
          <p:cNvPr id="519" name="Google Shape;519;p90"/>
          <p:cNvSpPr/>
          <p:nvPr/>
        </p:nvSpPr>
        <p:spPr>
          <a:xfrm>
            <a:off x="7311725" y="-1354050"/>
            <a:ext cx="2956200" cy="2956200"/>
          </a:xfrm>
          <a:prstGeom prst="donut">
            <a:avLst>
              <a:gd name="adj" fmla="val 49873"/>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90"/>
          <p:cNvSpPr txBox="1">
            <a:spLocks noGrp="1"/>
          </p:cNvSpPr>
          <p:nvPr>
            <p:ph type="title"/>
          </p:nvPr>
        </p:nvSpPr>
        <p:spPr>
          <a:xfrm>
            <a:off x="4575325" y="1857375"/>
            <a:ext cx="3855300" cy="1276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ctr" rtl="0">
              <a:lnSpc>
                <a:spcPct val="100000"/>
              </a:lnSpc>
              <a:spcBef>
                <a:spcPts val="0"/>
              </a:spcBef>
              <a:spcAft>
                <a:spcPts val="0"/>
              </a:spcAft>
              <a:buClr>
                <a:schemeClr val="dk2"/>
              </a:buClr>
              <a:buSzPts val="3600"/>
              <a:buNone/>
              <a:defRPr sz="3600">
                <a:solidFill>
                  <a:schemeClr val="dk2"/>
                </a:solidFill>
              </a:defRPr>
            </a:lvl2pPr>
            <a:lvl3pPr lvl="2" algn="ctr" rtl="0">
              <a:lnSpc>
                <a:spcPct val="100000"/>
              </a:lnSpc>
              <a:spcBef>
                <a:spcPts val="0"/>
              </a:spcBef>
              <a:spcAft>
                <a:spcPts val="0"/>
              </a:spcAft>
              <a:buClr>
                <a:schemeClr val="dk2"/>
              </a:buClr>
              <a:buSzPts val="3600"/>
              <a:buNone/>
              <a:defRPr sz="3600">
                <a:solidFill>
                  <a:schemeClr val="dk2"/>
                </a:solidFill>
              </a:defRPr>
            </a:lvl3pPr>
            <a:lvl4pPr lvl="3" algn="ctr" rtl="0">
              <a:lnSpc>
                <a:spcPct val="100000"/>
              </a:lnSpc>
              <a:spcBef>
                <a:spcPts val="0"/>
              </a:spcBef>
              <a:spcAft>
                <a:spcPts val="0"/>
              </a:spcAft>
              <a:buClr>
                <a:schemeClr val="dk2"/>
              </a:buClr>
              <a:buSzPts val="3600"/>
              <a:buNone/>
              <a:defRPr sz="3600">
                <a:solidFill>
                  <a:schemeClr val="dk2"/>
                </a:solidFill>
              </a:defRPr>
            </a:lvl4pPr>
            <a:lvl5pPr lvl="4" algn="ctr" rtl="0">
              <a:lnSpc>
                <a:spcPct val="100000"/>
              </a:lnSpc>
              <a:spcBef>
                <a:spcPts val="0"/>
              </a:spcBef>
              <a:spcAft>
                <a:spcPts val="0"/>
              </a:spcAft>
              <a:buClr>
                <a:schemeClr val="dk2"/>
              </a:buClr>
              <a:buSzPts val="3600"/>
              <a:buNone/>
              <a:defRPr sz="3600">
                <a:solidFill>
                  <a:schemeClr val="dk2"/>
                </a:solidFill>
              </a:defRPr>
            </a:lvl5pPr>
            <a:lvl6pPr lvl="5" algn="ctr" rtl="0">
              <a:lnSpc>
                <a:spcPct val="100000"/>
              </a:lnSpc>
              <a:spcBef>
                <a:spcPts val="0"/>
              </a:spcBef>
              <a:spcAft>
                <a:spcPts val="0"/>
              </a:spcAft>
              <a:buClr>
                <a:schemeClr val="dk2"/>
              </a:buClr>
              <a:buSzPts val="3600"/>
              <a:buNone/>
              <a:defRPr sz="3600">
                <a:solidFill>
                  <a:schemeClr val="dk2"/>
                </a:solidFill>
              </a:defRPr>
            </a:lvl6pPr>
            <a:lvl7pPr lvl="6" algn="ctr" rtl="0">
              <a:lnSpc>
                <a:spcPct val="100000"/>
              </a:lnSpc>
              <a:spcBef>
                <a:spcPts val="0"/>
              </a:spcBef>
              <a:spcAft>
                <a:spcPts val="0"/>
              </a:spcAft>
              <a:buClr>
                <a:schemeClr val="dk2"/>
              </a:buClr>
              <a:buSzPts val="3600"/>
              <a:buNone/>
              <a:defRPr sz="3600">
                <a:solidFill>
                  <a:schemeClr val="dk2"/>
                </a:solidFill>
              </a:defRPr>
            </a:lvl7pPr>
            <a:lvl8pPr lvl="7" algn="ctr" rtl="0">
              <a:lnSpc>
                <a:spcPct val="100000"/>
              </a:lnSpc>
              <a:spcBef>
                <a:spcPts val="0"/>
              </a:spcBef>
              <a:spcAft>
                <a:spcPts val="0"/>
              </a:spcAft>
              <a:buClr>
                <a:schemeClr val="dk2"/>
              </a:buClr>
              <a:buSzPts val="3600"/>
              <a:buNone/>
              <a:defRPr sz="3600">
                <a:solidFill>
                  <a:schemeClr val="dk2"/>
                </a:solidFill>
              </a:defRPr>
            </a:lvl8pPr>
            <a:lvl9pPr lvl="8" algn="ctr" rtl="0">
              <a:lnSpc>
                <a:spcPct val="100000"/>
              </a:lnSpc>
              <a:spcBef>
                <a:spcPts val="0"/>
              </a:spcBef>
              <a:spcAft>
                <a:spcPts val="0"/>
              </a:spcAft>
              <a:buClr>
                <a:schemeClr val="dk2"/>
              </a:buClr>
              <a:buSzPts val="3600"/>
              <a:buNone/>
              <a:defRPr sz="3600">
                <a:solidFill>
                  <a:schemeClr val="dk2"/>
                </a:solidFill>
              </a:defRPr>
            </a:lvl9pPr>
          </a:lstStyle>
          <a:p>
            <a:endParaRPr/>
          </a:p>
        </p:txBody>
      </p:sp>
      <p:sp>
        <p:nvSpPr>
          <p:cNvPr id="521" name="Google Shape;521;p90"/>
          <p:cNvSpPr txBox="1">
            <a:spLocks noGrp="1"/>
          </p:cNvSpPr>
          <p:nvPr>
            <p:ph type="title" idx="2"/>
          </p:nvPr>
        </p:nvSpPr>
        <p:spPr>
          <a:xfrm>
            <a:off x="4575313" y="525475"/>
            <a:ext cx="3150900" cy="841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dk2"/>
              </a:buClr>
              <a:buSzPts val="9000"/>
              <a:buNone/>
              <a:defRPr sz="9000">
                <a:solidFill>
                  <a:schemeClr val="dk2"/>
                </a:solidFill>
              </a:defRPr>
            </a:lvl1pPr>
            <a:lvl2pPr lvl="1" algn="ctr" rtl="0">
              <a:lnSpc>
                <a:spcPct val="100000"/>
              </a:lnSpc>
              <a:spcBef>
                <a:spcPts val="0"/>
              </a:spcBef>
              <a:spcAft>
                <a:spcPts val="0"/>
              </a:spcAft>
              <a:buClr>
                <a:schemeClr val="dk2"/>
              </a:buClr>
              <a:buSzPts val="6000"/>
              <a:buNone/>
              <a:defRPr sz="6000">
                <a:solidFill>
                  <a:schemeClr val="dk2"/>
                </a:solidFill>
              </a:defRPr>
            </a:lvl2pPr>
            <a:lvl3pPr lvl="2" algn="ctr" rtl="0">
              <a:lnSpc>
                <a:spcPct val="100000"/>
              </a:lnSpc>
              <a:spcBef>
                <a:spcPts val="0"/>
              </a:spcBef>
              <a:spcAft>
                <a:spcPts val="0"/>
              </a:spcAft>
              <a:buClr>
                <a:schemeClr val="dk2"/>
              </a:buClr>
              <a:buSzPts val="6000"/>
              <a:buNone/>
              <a:defRPr sz="6000">
                <a:solidFill>
                  <a:schemeClr val="dk2"/>
                </a:solidFill>
              </a:defRPr>
            </a:lvl3pPr>
            <a:lvl4pPr lvl="3" algn="ctr" rtl="0">
              <a:lnSpc>
                <a:spcPct val="100000"/>
              </a:lnSpc>
              <a:spcBef>
                <a:spcPts val="0"/>
              </a:spcBef>
              <a:spcAft>
                <a:spcPts val="0"/>
              </a:spcAft>
              <a:buClr>
                <a:schemeClr val="dk2"/>
              </a:buClr>
              <a:buSzPts val="6000"/>
              <a:buNone/>
              <a:defRPr sz="6000">
                <a:solidFill>
                  <a:schemeClr val="dk2"/>
                </a:solidFill>
              </a:defRPr>
            </a:lvl4pPr>
            <a:lvl5pPr lvl="4" algn="ctr" rtl="0">
              <a:lnSpc>
                <a:spcPct val="100000"/>
              </a:lnSpc>
              <a:spcBef>
                <a:spcPts val="0"/>
              </a:spcBef>
              <a:spcAft>
                <a:spcPts val="0"/>
              </a:spcAft>
              <a:buClr>
                <a:schemeClr val="dk2"/>
              </a:buClr>
              <a:buSzPts val="6000"/>
              <a:buNone/>
              <a:defRPr sz="6000">
                <a:solidFill>
                  <a:schemeClr val="dk2"/>
                </a:solidFill>
              </a:defRPr>
            </a:lvl5pPr>
            <a:lvl6pPr lvl="5" algn="ctr" rtl="0">
              <a:lnSpc>
                <a:spcPct val="100000"/>
              </a:lnSpc>
              <a:spcBef>
                <a:spcPts val="0"/>
              </a:spcBef>
              <a:spcAft>
                <a:spcPts val="0"/>
              </a:spcAft>
              <a:buClr>
                <a:schemeClr val="dk2"/>
              </a:buClr>
              <a:buSzPts val="6000"/>
              <a:buNone/>
              <a:defRPr sz="6000">
                <a:solidFill>
                  <a:schemeClr val="dk2"/>
                </a:solidFill>
              </a:defRPr>
            </a:lvl6pPr>
            <a:lvl7pPr lvl="6" algn="ctr" rtl="0">
              <a:lnSpc>
                <a:spcPct val="100000"/>
              </a:lnSpc>
              <a:spcBef>
                <a:spcPts val="0"/>
              </a:spcBef>
              <a:spcAft>
                <a:spcPts val="0"/>
              </a:spcAft>
              <a:buClr>
                <a:schemeClr val="dk2"/>
              </a:buClr>
              <a:buSzPts val="6000"/>
              <a:buNone/>
              <a:defRPr sz="6000">
                <a:solidFill>
                  <a:schemeClr val="dk2"/>
                </a:solidFill>
              </a:defRPr>
            </a:lvl7pPr>
            <a:lvl8pPr lvl="7" algn="ctr" rtl="0">
              <a:lnSpc>
                <a:spcPct val="100000"/>
              </a:lnSpc>
              <a:spcBef>
                <a:spcPts val="0"/>
              </a:spcBef>
              <a:spcAft>
                <a:spcPts val="0"/>
              </a:spcAft>
              <a:buClr>
                <a:schemeClr val="dk2"/>
              </a:buClr>
              <a:buSzPts val="6000"/>
              <a:buNone/>
              <a:defRPr sz="6000">
                <a:solidFill>
                  <a:schemeClr val="dk2"/>
                </a:solidFill>
              </a:defRPr>
            </a:lvl8pPr>
            <a:lvl9pPr lvl="8" algn="ctr" rtl="0">
              <a:lnSpc>
                <a:spcPct val="100000"/>
              </a:lnSpc>
              <a:spcBef>
                <a:spcPts val="0"/>
              </a:spcBef>
              <a:spcAft>
                <a:spcPts val="0"/>
              </a:spcAft>
              <a:buClr>
                <a:schemeClr val="dk2"/>
              </a:buClr>
              <a:buSzPts val="6000"/>
              <a:buNone/>
              <a:defRPr sz="6000">
                <a:solidFill>
                  <a:schemeClr val="dk2"/>
                </a:solidFill>
              </a:defRPr>
            </a:lvl9pPr>
          </a:lstStyle>
          <a:p>
            <a:endParaRPr/>
          </a:p>
        </p:txBody>
      </p:sp>
      <p:sp>
        <p:nvSpPr>
          <p:cNvPr id="522" name="Google Shape;522;p90"/>
          <p:cNvSpPr/>
          <p:nvPr/>
        </p:nvSpPr>
        <p:spPr>
          <a:xfrm rot="5400000">
            <a:off x="7389863" y="4751238"/>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90"/>
          <p:cNvSpPr/>
          <p:nvPr/>
        </p:nvSpPr>
        <p:spPr>
          <a:xfrm rot="5400000">
            <a:off x="7729738" y="4747338"/>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90"/>
          <p:cNvSpPr txBox="1">
            <a:spLocks noGrp="1"/>
          </p:cNvSpPr>
          <p:nvPr>
            <p:ph type="subTitle" idx="1"/>
          </p:nvPr>
        </p:nvSpPr>
        <p:spPr>
          <a:xfrm>
            <a:off x="4573600" y="3207925"/>
            <a:ext cx="3313200" cy="54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4">
  <p:cSld name="CUSTOM_15">
    <p:bg>
      <p:bgPr>
        <a:solidFill>
          <a:schemeClr val="dk1"/>
        </a:solidFill>
        <a:effectLst/>
      </p:bgPr>
    </p:bg>
    <p:spTree>
      <p:nvGrpSpPr>
        <p:cNvPr id="1" name="Shape 525"/>
        <p:cNvGrpSpPr/>
        <p:nvPr/>
      </p:nvGrpSpPr>
      <p:grpSpPr>
        <a:xfrm>
          <a:off x="0" y="0"/>
          <a:ext cx="0" cy="0"/>
          <a:chOff x="0" y="0"/>
          <a:chExt cx="0" cy="0"/>
        </a:xfrm>
      </p:grpSpPr>
      <p:sp>
        <p:nvSpPr>
          <p:cNvPr id="526" name="Google Shape;526;p91"/>
          <p:cNvSpPr/>
          <p:nvPr/>
        </p:nvSpPr>
        <p:spPr>
          <a:xfrm>
            <a:off x="7267575" y="379282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91"/>
          <p:cNvSpPr txBox="1">
            <a:spLocks noGrp="1"/>
          </p:cNvSpPr>
          <p:nvPr>
            <p:ph type="subTitle" idx="1"/>
          </p:nvPr>
        </p:nvSpPr>
        <p:spPr>
          <a:xfrm>
            <a:off x="4578650" y="3194625"/>
            <a:ext cx="3414600" cy="1354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8" name="Google Shape;528;p91"/>
          <p:cNvSpPr txBox="1">
            <a:spLocks noGrp="1"/>
          </p:cNvSpPr>
          <p:nvPr>
            <p:ph type="title"/>
          </p:nvPr>
        </p:nvSpPr>
        <p:spPr>
          <a:xfrm>
            <a:off x="4578649" y="445025"/>
            <a:ext cx="3748500" cy="1237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Clr>
                <a:schemeClr val="dk2"/>
              </a:buClr>
              <a:buSzPts val="3500"/>
              <a:buNone/>
              <a:defRPr>
                <a:solidFill>
                  <a:schemeClr val="dk2"/>
                </a:solidFill>
              </a:defRPr>
            </a:lvl2pPr>
            <a:lvl3pPr lvl="2" algn="l" rtl="0">
              <a:lnSpc>
                <a:spcPct val="100000"/>
              </a:lnSpc>
              <a:spcBef>
                <a:spcPts val="0"/>
              </a:spcBef>
              <a:spcAft>
                <a:spcPts val="0"/>
              </a:spcAft>
              <a:buClr>
                <a:schemeClr val="dk2"/>
              </a:buClr>
              <a:buSzPts val="3500"/>
              <a:buNone/>
              <a:defRPr>
                <a:solidFill>
                  <a:schemeClr val="dk2"/>
                </a:solidFill>
              </a:defRPr>
            </a:lvl3pPr>
            <a:lvl4pPr lvl="3" algn="l" rtl="0">
              <a:lnSpc>
                <a:spcPct val="100000"/>
              </a:lnSpc>
              <a:spcBef>
                <a:spcPts val="0"/>
              </a:spcBef>
              <a:spcAft>
                <a:spcPts val="0"/>
              </a:spcAft>
              <a:buClr>
                <a:schemeClr val="dk2"/>
              </a:buClr>
              <a:buSzPts val="3500"/>
              <a:buNone/>
              <a:defRPr>
                <a:solidFill>
                  <a:schemeClr val="dk2"/>
                </a:solidFill>
              </a:defRPr>
            </a:lvl4pPr>
            <a:lvl5pPr lvl="4" algn="l" rtl="0">
              <a:lnSpc>
                <a:spcPct val="100000"/>
              </a:lnSpc>
              <a:spcBef>
                <a:spcPts val="0"/>
              </a:spcBef>
              <a:spcAft>
                <a:spcPts val="0"/>
              </a:spcAft>
              <a:buClr>
                <a:schemeClr val="dk2"/>
              </a:buClr>
              <a:buSzPts val="3500"/>
              <a:buNone/>
              <a:defRPr>
                <a:solidFill>
                  <a:schemeClr val="dk2"/>
                </a:solidFill>
              </a:defRPr>
            </a:lvl5pPr>
            <a:lvl6pPr lvl="5" algn="l" rtl="0">
              <a:lnSpc>
                <a:spcPct val="100000"/>
              </a:lnSpc>
              <a:spcBef>
                <a:spcPts val="0"/>
              </a:spcBef>
              <a:spcAft>
                <a:spcPts val="0"/>
              </a:spcAft>
              <a:buClr>
                <a:schemeClr val="dk2"/>
              </a:buClr>
              <a:buSzPts val="3500"/>
              <a:buNone/>
              <a:defRPr>
                <a:solidFill>
                  <a:schemeClr val="dk2"/>
                </a:solidFill>
              </a:defRPr>
            </a:lvl6pPr>
            <a:lvl7pPr lvl="6" algn="l" rtl="0">
              <a:lnSpc>
                <a:spcPct val="100000"/>
              </a:lnSpc>
              <a:spcBef>
                <a:spcPts val="0"/>
              </a:spcBef>
              <a:spcAft>
                <a:spcPts val="0"/>
              </a:spcAft>
              <a:buClr>
                <a:schemeClr val="dk2"/>
              </a:buClr>
              <a:buSzPts val="3500"/>
              <a:buNone/>
              <a:defRPr>
                <a:solidFill>
                  <a:schemeClr val="dk2"/>
                </a:solidFill>
              </a:defRPr>
            </a:lvl7pPr>
            <a:lvl8pPr lvl="7" algn="l" rtl="0">
              <a:lnSpc>
                <a:spcPct val="100000"/>
              </a:lnSpc>
              <a:spcBef>
                <a:spcPts val="0"/>
              </a:spcBef>
              <a:spcAft>
                <a:spcPts val="0"/>
              </a:spcAft>
              <a:buClr>
                <a:schemeClr val="dk2"/>
              </a:buClr>
              <a:buSzPts val="3500"/>
              <a:buNone/>
              <a:defRPr>
                <a:solidFill>
                  <a:schemeClr val="dk2"/>
                </a:solidFill>
              </a:defRPr>
            </a:lvl8pPr>
            <a:lvl9pPr lvl="8" algn="l" rtl="0">
              <a:lnSpc>
                <a:spcPct val="100000"/>
              </a:lnSpc>
              <a:spcBef>
                <a:spcPts val="0"/>
              </a:spcBef>
              <a:spcAft>
                <a:spcPts val="0"/>
              </a:spcAft>
              <a:buClr>
                <a:schemeClr val="dk2"/>
              </a:buClr>
              <a:buSzPts val="3500"/>
              <a:buNone/>
              <a:defRPr>
                <a:solidFill>
                  <a:schemeClr val="dk2"/>
                </a:solidFill>
              </a:defRPr>
            </a:lvl9pPr>
          </a:lstStyle>
          <a:p>
            <a:endParaRPr/>
          </a:p>
        </p:txBody>
      </p:sp>
      <p:sp>
        <p:nvSpPr>
          <p:cNvPr id="529" name="Google Shape;529;p91"/>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91"/>
          <p:cNvSpPr/>
          <p:nvPr/>
        </p:nvSpPr>
        <p:spPr>
          <a:xfrm>
            <a:off x="4038100" y="4477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hanks ">
  <p:cSld name="CUSTOM_13">
    <p:bg>
      <p:bgPr>
        <a:solidFill>
          <a:schemeClr val="dk1"/>
        </a:solidFill>
        <a:effectLst/>
      </p:bgPr>
    </p:bg>
    <p:spTree>
      <p:nvGrpSpPr>
        <p:cNvPr id="1" name="Shape 531"/>
        <p:cNvGrpSpPr/>
        <p:nvPr/>
      </p:nvGrpSpPr>
      <p:grpSpPr>
        <a:xfrm>
          <a:off x="0" y="0"/>
          <a:ext cx="0" cy="0"/>
          <a:chOff x="0" y="0"/>
          <a:chExt cx="0" cy="0"/>
        </a:xfrm>
      </p:grpSpPr>
      <p:sp>
        <p:nvSpPr>
          <p:cNvPr id="532" name="Google Shape;532;p92"/>
          <p:cNvSpPr/>
          <p:nvPr/>
        </p:nvSpPr>
        <p:spPr>
          <a:xfrm>
            <a:off x="7138275" y="354370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92"/>
          <p:cNvSpPr/>
          <p:nvPr/>
        </p:nvSpPr>
        <p:spPr>
          <a:xfrm>
            <a:off x="-1300150" y="-71800"/>
            <a:ext cx="3813900" cy="3813900"/>
          </a:xfrm>
          <a:prstGeom prst="donut">
            <a:avLst>
              <a:gd name="adj" fmla="val 1804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92"/>
          <p:cNvSpPr txBox="1">
            <a:spLocks noGrp="1"/>
          </p:cNvSpPr>
          <p:nvPr>
            <p:ph type="subTitle" idx="1"/>
          </p:nvPr>
        </p:nvSpPr>
        <p:spPr>
          <a:xfrm>
            <a:off x="2039275" y="1531775"/>
            <a:ext cx="5071500" cy="1335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5" name="Google Shape;535;p92"/>
          <p:cNvSpPr txBox="1"/>
          <p:nvPr/>
        </p:nvSpPr>
        <p:spPr>
          <a:xfrm>
            <a:off x="2039275" y="3740053"/>
            <a:ext cx="50715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300"/>
              </a:spcBef>
              <a:spcAft>
                <a:spcPts val="0"/>
              </a:spcAft>
              <a:buClr>
                <a:srgbClr val="000000"/>
              </a:buClr>
              <a:buSzPts val="1200"/>
              <a:buFont typeface="Arial"/>
              <a:buNone/>
            </a:pPr>
            <a:r>
              <a:rPr lang="en-GB" sz="1200" b="0" i="0" u="none" strike="noStrike" cap="none">
                <a:solidFill>
                  <a:srgbClr val="FFFBF8"/>
                </a:solidFill>
                <a:latin typeface="Lato"/>
                <a:ea typeface="Lato"/>
                <a:cs typeface="Lato"/>
                <a:sym typeface="Lato"/>
              </a:rPr>
              <a:t>CREDITS: This presentation template was created by </a:t>
            </a:r>
            <a:r>
              <a:rPr lang="en-GB" sz="1200" b="1" i="0" u="none" strike="noStrike" cap="none">
                <a:solidFill>
                  <a:schemeClr val="hlink"/>
                </a:solidFill>
                <a:uFill>
                  <a:noFill/>
                </a:uFill>
                <a:latin typeface="Lato"/>
                <a:ea typeface="Lato"/>
                <a:cs typeface="Lato"/>
                <a:sym typeface="Lato"/>
                <a:hlinkClick r:id="rId2"/>
              </a:rPr>
              <a:t>Slidesgo</a:t>
            </a:r>
            <a:r>
              <a:rPr lang="en-GB" sz="1200" b="0" i="0" u="none" strike="noStrike" cap="none">
                <a:solidFill>
                  <a:srgbClr val="FFFBF8"/>
                </a:solidFill>
                <a:latin typeface="Lato"/>
                <a:ea typeface="Lato"/>
                <a:cs typeface="Lato"/>
                <a:sym typeface="Lato"/>
              </a:rPr>
              <a:t>, including icons by </a:t>
            </a:r>
            <a:r>
              <a:rPr lang="en-GB" sz="1200" b="1" i="0" u="none" strike="noStrike" cap="none">
                <a:solidFill>
                  <a:schemeClr val="hlink"/>
                </a:solidFill>
                <a:uFill>
                  <a:noFill/>
                </a:uFill>
                <a:latin typeface="Lato"/>
                <a:ea typeface="Lato"/>
                <a:cs typeface="Lato"/>
                <a:sym typeface="Lato"/>
                <a:hlinkClick r:id="rId3"/>
              </a:rPr>
              <a:t>Flaticon</a:t>
            </a:r>
            <a:r>
              <a:rPr lang="en-GB" sz="1200" b="0" i="0" u="none" strike="noStrike" cap="none">
                <a:solidFill>
                  <a:srgbClr val="FFFBF8"/>
                </a:solidFill>
                <a:latin typeface="Lato"/>
                <a:ea typeface="Lato"/>
                <a:cs typeface="Lato"/>
                <a:sym typeface="Lato"/>
              </a:rPr>
              <a:t>, and infographics &amp; images by </a:t>
            </a:r>
            <a:r>
              <a:rPr lang="en-GB" sz="1200" b="1" i="0" u="none" strike="noStrike" cap="none">
                <a:solidFill>
                  <a:schemeClr val="hlink"/>
                </a:solidFill>
                <a:uFill>
                  <a:noFill/>
                </a:uFill>
                <a:latin typeface="Lato"/>
                <a:ea typeface="Lato"/>
                <a:cs typeface="Lato"/>
                <a:sym typeface="Lato"/>
                <a:hlinkClick r:id="rId4"/>
              </a:rPr>
              <a:t>Freepik</a:t>
            </a:r>
            <a:endParaRPr sz="1200" b="1" i="0" u="none" strike="noStrike" cap="none">
              <a:solidFill>
                <a:srgbClr val="FFFBF8"/>
              </a:solidFill>
              <a:latin typeface="Lato"/>
              <a:ea typeface="Lato"/>
              <a:cs typeface="Lato"/>
              <a:sym typeface="Lato"/>
            </a:endParaRPr>
          </a:p>
        </p:txBody>
      </p:sp>
      <p:sp>
        <p:nvSpPr>
          <p:cNvPr id="536" name="Google Shape;536;p92"/>
          <p:cNvSpPr/>
          <p:nvPr/>
        </p:nvSpPr>
        <p:spPr>
          <a:xfrm rot="10800000">
            <a:off x="8698157" y="177501"/>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92"/>
          <p:cNvSpPr/>
          <p:nvPr/>
        </p:nvSpPr>
        <p:spPr>
          <a:xfrm rot="10800000">
            <a:off x="8999482" y="440001"/>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92"/>
          <p:cNvSpPr txBox="1">
            <a:spLocks noGrp="1"/>
          </p:cNvSpPr>
          <p:nvPr>
            <p:ph type="ctrTitle"/>
          </p:nvPr>
        </p:nvSpPr>
        <p:spPr>
          <a:xfrm>
            <a:off x="715100" y="306400"/>
            <a:ext cx="7713900" cy="959700"/>
          </a:xfrm>
          <a:prstGeom prst="rect">
            <a:avLst/>
          </a:prstGeom>
          <a:noFill/>
          <a:ln>
            <a:noFill/>
          </a:ln>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3700"/>
              <a:buFont typeface="Poppins Black"/>
              <a:buNone/>
              <a:defRPr sz="7000">
                <a:solidFill>
                  <a:schemeClr val="dk2"/>
                </a:solidFill>
                <a:latin typeface="Poppins Black"/>
                <a:ea typeface="Poppins Black"/>
                <a:cs typeface="Poppins Black"/>
                <a:sym typeface="Poppins Black"/>
              </a:defRPr>
            </a:lvl1pPr>
            <a:lvl2pPr lvl="1" algn="ctr" rtl="0">
              <a:lnSpc>
                <a:spcPct val="100000"/>
              </a:lnSpc>
              <a:spcBef>
                <a:spcPts val="0"/>
              </a:spcBef>
              <a:spcAft>
                <a:spcPts val="0"/>
              </a:spcAft>
              <a:buClr>
                <a:schemeClr val="dk2"/>
              </a:buClr>
              <a:buSzPts val="5200"/>
              <a:buNone/>
              <a:defRPr sz="5200">
                <a:solidFill>
                  <a:schemeClr val="dk2"/>
                </a:solidFill>
              </a:defRPr>
            </a:lvl2pPr>
            <a:lvl3pPr lvl="2" algn="ctr" rtl="0">
              <a:lnSpc>
                <a:spcPct val="100000"/>
              </a:lnSpc>
              <a:spcBef>
                <a:spcPts val="0"/>
              </a:spcBef>
              <a:spcAft>
                <a:spcPts val="0"/>
              </a:spcAft>
              <a:buClr>
                <a:schemeClr val="dk2"/>
              </a:buClr>
              <a:buSzPts val="5200"/>
              <a:buNone/>
              <a:defRPr sz="5200">
                <a:solidFill>
                  <a:schemeClr val="dk2"/>
                </a:solidFill>
              </a:defRPr>
            </a:lvl3pPr>
            <a:lvl4pPr lvl="3" algn="ctr" rtl="0">
              <a:lnSpc>
                <a:spcPct val="100000"/>
              </a:lnSpc>
              <a:spcBef>
                <a:spcPts val="0"/>
              </a:spcBef>
              <a:spcAft>
                <a:spcPts val="0"/>
              </a:spcAft>
              <a:buClr>
                <a:schemeClr val="dk2"/>
              </a:buClr>
              <a:buSzPts val="5200"/>
              <a:buNone/>
              <a:defRPr sz="5200">
                <a:solidFill>
                  <a:schemeClr val="dk2"/>
                </a:solidFill>
              </a:defRPr>
            </a:lvl4pPr>
            <a:lvl5pPr lvl="4" algn="ctr" rtl="0">
              <a:lnSpc>
                <a:spcPct val="100000"/>
              </a:lnSpc>
              <a:spcBef>
                <a:spcPts val="0"/>
              </a:spcBef>
              <a:spcAft>
                <a:spcPts val="0"/>
              </a:spcAft>
              <a:buClr>
                <a:schemeClr val="dk2"/>
              </a:buClr>
              <a:buSzPts val="5200"/>
              <a:buNone/>
              <a:defRPr sz="5200">
                <a:solidFill>
                  <a:schemeClr val="dk2"/>
                </a:solidFill>
              </a:defRPr>
            </a:lvl5pPr>
            <a:lvl6pPr lvl="5" algn="ctr" rtl="0">
              <a:lnSpc>
                <a:spcPct val="100000"/>
              </a:lnSpc>
              <a:spcBef>
                <a:spcPts val="0"/>
              </a:spcBef>
              <a:spcAft>
                <a:spcPts val="0"/>
              </a:spcAft>
              <a:buClr>
                <a:schemeClr val="dk2"/>
              </a:buClr>
              <a:buSzPts val="5200"/>
              <a:buNone/>
              <a:defRPr sz="5200">
                <a:solidFill>
                  <a:schemeClr val="dk2"/>
                </a:solidFill>
              </a:defRPr>
            </a:lvl6pPr>
            <a:lvl7pPr lvl="6" algn="ctr" rtl="0">
              <a:lnSpc>
                <a:spcPct val="100000"/>
              </a:lnSpc>
              <a:spcBef>
                <a:spcPts val="0"/>
              </a:spcBef>
              <a:spcAft>
                <a:spcPts val="0"/>
              </a:spcAft>
              <a:buClr>
                <a:schemeClr val="dk2"/>
              </a:buClr>
              <a:buSzPts val="5200"/>
              <a:buNone/>
              <a:defRPr sz="5200">
                <a:solidFill>
                  <a:schemeClr val="dk2"/>
                </a:solidFill>
              </a:defRPr>
            </a:lvl7pPr>
            <a:lvl8pPr lvl="7" algn="ctr" rtl="0">
              <a:lnSpc>
                <a:spcPct val="100000"/>
              </a:lnSpc>
              <a:spcBef>
                <a:spcPts val="0"/>
              </a:spcBef>
              <a:spcAft>
                <a:spcPts val="0"/>
              </a:spcAft>
              <a:buClr>
                <a:schemeClr val="dk2"/>
              </a:buClr>
              <a:buSzPts val="5200"/>
              <a:buNone/>
              <a:defRPr sz="5200">
                <a:solidFill>
                  <a:schemeClr val="dk2"/>
                </a:solidFill>
              </a:defRPr>
            </a:lvl8pPr>
            <a:lvl9pPr lvl="8" algn="ctr" rtl="0">
              <a:lnSpc>
                <a:spcPct val="100000"/>
              </a:lnSpc>
              <a:spcBef>
                <a:spcPts val="0"/>
              </a:spcBef>
              <a:spcAft>
                <a:spcPts val="0"/>
              </a:spcAft>
              <a:buClr>
                <a:schemeClr val="dk2"/>
              </a:buClr>
              <a:buSzPts val="5200"/>
              <a:buNone/>
              <a:defRPr sz="5200">
                <a:solidFill>
                  <a:schemeClr val="dk2"/>
                </a:solidFill>
              </a:defRPr>
            </a:lvl9pPr>
          </a:lstStyle>
          <a:p>
            <a:endParaRPr/>
          </a:p>
        </p:txBody>
      </p:sp>
      <p:sp>
        <p:nvSpPr>
          <p:cNvPr id="539" name="Google Shape;539;p92"/>
          <p:cNvSpPr txBox="1">
            <a:spLocks noGrp="1"/>
          </p:cNvSpPr>
          <p:nvPr>
            <p:ph type="subTitle" idx="2"/>
          </p:nvPr>
        </p:nvSpPr>
        <p:spPr>
          <a:xfrm>
            <a:off x="1938700" y="4399300"/>
            <a:ext cx="5071500" cy="369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1"/>
        </a:solidFill>
        <a:effectLst/>
      </p:bgPr>
    </p:bg>
    <p:spTree>
      <p:nvGrpSpPr>
        <p:cNvPr id="1" name="Shape 540"/>
        <p:cNvGrpSpPr/>
        <p:nvPr/>
      </p:nvGrpSpPr>
      <p:grpSpPr>
        <a:xfrm>
          <a:off x="0" y="0"/>
          <a:ext cx="0" cy="0"/>
          <a:chOff x="0" y="0"/>
          <a:chExt cx="0" cy="0"/>
        </a:xfrm>
      </p:grpSpPr>
      <p:sp>
        <p:nvSpPr>
          <p:cNvPr id="541" name="Google Shape;541;p93"/>
          <p:cNvSpPr txBox="1">
            <a:spLocks noGrp="1"/>
          </p:cNvSpPr>
          <p:nvPr>
            <p:ph type="body" idx="1"/>
          </p:nvPr>
        </p:nvSpPr>
        <p:spPr>
          <a:xfrm>
            <a:off x="638900" y="1229225"/>
            <a:ext cx="7813200" cy="3683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Clr>
                <a:schemeClr val="lt1"/>
              </a:buClr>
              <a:buSzPts val="1200"/>
              <a:buAutoNum type="arabicPeriod"/>
              <a:defRPr sz="1200"/>
            </a:lvl1pPr>
            <a:lvl2pPr marL="914400" lvl="1" indent="-304800" algn="l" rtl="0">
              <a:lnSpc>
                <a:spcPct val="115000"/>
              </a:lnSpc>
              <a:spcBef>
                <a:spcPts val="0"/>
              </a:spcBef>
              <a:spcAft>
                <a:spcPts val="0"/>
              </a:spcAft>
              <a:buSzPts val="1200"/>
              <a:buAutoNum type="alphaLcPeriod"/>
              <a:defRPr sz="1200"/>
            </a:lvl2pPr>
            <a:lvl3pPr marL="1371600" lvl="2" indent="-304800" algn="l" rtl="0">
              <a:lnSpc>
                <a:spcPct val="115000"/>
              </a:lnSpc>
              <a:spcBef>
                <a:spcPts val="0"/>
              </a:spcBef>
              <a:spcAft>
                <a:spcPts val="0"/>
              </a:spcAft>
              <a:buSzPts val="1200"/>
              <a:buAutoNum type="romanLcPeriod"/>
              <a:defRPr sz="1200"/>
            </a:lvl3pPr>
            <a:lvl4pPr marL="1828800" lvl="3" indent="-304800" algn="l" rtl="0">
              <a:lnSpc>
                <a:spcPct val="115000"/>
              </a:lnSpc>
              <a:spcBef>
                <a:spcPts val="0"/>
              </a:spcBef>
              <a:spcAft>
                <a:spcPts val="0"/>
              </a:spcAft>
              <a:buSzPts val="1200"/>
              <a:buAutoNum type="arabicPeriod"/>
              <a:defRPr sz="1200"/>
            </a:lvl4pPr>
            <a:lvl5pPr marL="2286000" lvl="4" indent="-304800" algn="l" rtl="0">
              <a:lnSpc>
                <a:spcPct val="115000"/>
              </a:lnSpc>
              <a:spcBef>
                <a:spcPts val="0"/>
              </a:spcBef>
              <a:spcAft>
                <a:spcPts val="0"/>
              </a:spcAft>
              <a:buSzPts val="1200"/>
              <a:buAutoNum type="alphaLcPeriod"/>
              <a:defRPr sz="1200"/>
            </a:lvl5pPr>
            <a:lvl6pPr marL="2743200" lvl="5" indent="-304800" algn="l" rtl="0">
              <a:lnSpc>
                <a:spcPct val="115000"/>
              </a:lnSpc>
              <a:spcBef>
                <a:spcPts val="0"/>
              </a:spcBef>
              <a:spcAft>
                <a:spcPts val="0"/>
              </a:spcAft>
              <a:buSzPts val="1200"/>
              <a:buAutoNum type="romanLcPeriod"/>
              <a:defRPr sz="1200"/>
            </a:lvl6pPr>
            <a:lvl7pPr marL="3200400" lvl="6" indent="-304800" algn="l" rtl="0">
              <a:lnSpc>
                <a:spcPct val="115000"/>
              </a:lnSpc>
              <a:spcBef>
                <a:spcPts val="0"/>
              </a:spcBef>
              <a:spcAft>
                <a:spcPts val="0"/>
              </a:spcAft>
              <a:buSzPts val="1200"/>
              <a:buAutoNum type="arabicPeriod"/>
              <a:defRPr sz="1200"/>
            </a:lvl7pPr>
            <a:lvl8pPr marL="3657600" lvl="7" indent="-304800" algn="l" rtl="0">
              <a:lnSpc>
                <a:spcPct val="115000"/>
              </a:lnSpc>
              <a:spcBef>
                <a:spcPts val="0"/>
              </a:spcBef>
              <a:spcAft>
                <a:spcPts val="0"/>
              </a:spcAft>
              <a:buSzPts val="1200"/>
              <a:buAutoNum type="alphaLcPeriod"/>
              <a:defRPr sz="1200"/>
            </a:lvl8pPr>
            <a:lvl9pPr marL="4114800" lvl="8" indent="-304800" algn="l" rtl="0">
              <a:lnSpc>
                <a:spcPct val="115000"/>
              </a:lnSpc>
              <a:spcBef>
                <a:spcPts val="0"/>
              </a:spcBef>
              <a:spcAft>
                <a:spcPts val="0"/>
              </a:spcAft>
              <a:buSzPts val="1200"/>
              <a:buAutoNum type="romanLcPeriod"/>
              <a:defRPr sz="1200"/>
            </a:lvl9pPr>
          </a:lstStyle>
          <a:p>
            <a:endParaRPr/>
          </a:p>
        </p:txBody>
      </p:sp>
      <p:sp>
        <p:nvSpPr>
          <p:cNvPr id="542" name="Google Shape;542;p93"/>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Clr>
                <a:schemeClr val="dk2"/>
              </a:buClr>
              <a:buSzPts val="3500"/>
              <a:buNone/>
              <a:defRPr>
                <a:solidFill>
                  <a:schemeClr val="dk2"/>
                </a:solidFill>
              </a:defRPr>
            </a:lvl2pPr>
            <a:lvl3pPr lvl="2" algn="l" rtl="0">
              <a:lnSpc>
                <a:spcPct val="100000"/>
              </a:lnSpc>
              <a:spcBef>
                <a:spcPts val="0"/>
              </a:spcBef>
              <a:spcAft>
                <a:spcPts val="0"/>
              </a:spcAft>
              <a:buClr>
                <a:schemeClr val="dk2"/>
              </a:buClr>
              <a:buSzPts val="3500"/>
              <a:buNone/>
              <a:defRPr>
                <a:solidFill>
                  <a:schemeClr val="dk2"/>
                </a:solidFill>
              </a:defRPr>
            </a:lvl3pPr>
            <a:lvl4pPr lvl="3" algn="l" rtl="0">
              <a:lnSpc>
                <a:spcPct val="100000"/>
              </a:lnSpc>
              <a:spcBef>
                <a:spcPts val="0"/>
              </a:spcBef>
              <a:spcAft>
                <a:spcPts val="0"/>
              </a:spcAft>
              <a:buClr>
                <a:schemeClr val="dk2"/>
              </a:buClr>
              <a:buSzPts val="3500"/>
              <a:buNone/>
              <a:defRPr>
                <a:solidFill>
                  <a:schemeClr val="dk2"/>
                </a:solidFill>
              </a:defRPr>
            </a:lvl4pPr>
            <a:lvl5pPr lvl="4" algn="l" rtl="0">
              <a:lnSpc>
                <a:spcPct val="100000"/>
              </a:lnSpc>
              <a:spcBef>
                <a:spcPts val="0"/>
              </a:spcBef>
              <a:spcAft>
                <a:spcPts val="0"/>
              </a:spcAft>
              <a:buClr>
                <a:schemeClr val="dk2"/>
              </a:buClr>
              <a:buSzPts val="3500"/>
              <a:buNone/>
              <a:defRPr>
                <a:solidFill>
                  <a:schemeClr val="dk2"/>
                </a:solidFill>
              </a:defRPr>
            </a:lvl5pPr>
            <a:lvl6pPr lvl="5" algn="l" rtl="0">
              <a:lnSpc>
                <a:spcPct val="100000"/>
              </a:lnSpc>
              <a:spcBef>
                <a:spcPts val="0"/>
              </a:spcBef>
              <a:spcAft>
                <a:spcPts val="0"/>
              </a:spcAft>
              <a:buClr>
                <a:schemeClr val="dk2"/>
              </a:buClr>
              <a:buSzPts val="3500"/>
              <a:buNone/>
              <a:defRPr>
                <a:solidFill>
                  <a:schemeClr val="dk2"/>
                </a:solidFill>
              </a:defRPr>
            </a:lvl6pPr>
            <a:lvl7pPr lvl="6" algn="l" rtl="0">
              <a:lnSpc>
                <a:spcPct val="100000"/>
              </a:lnSpc>
              <a:spcBef>
                <a:spcPts val="0"/>
              </a:spcBef>
              <a:spcAft>
                <a:spcPts val="0"/>
              </a:spcAft>
              <a:buClr>
                <a:schemeClr val="dk2"/>
              </a:buClr>
              <a:buSzPts val="3500"/>
              <a:buNone/>
              <a:defRPr>
                <a:solidFill>
                  <a:schemeClr val="dk2"/>
                </a:solidFill>
              </a:defRPr>
            </a:lvl7pPr>
            <a:lvl8pPr lvl="7" algn="l" rtl="0">
              <a:lnSpc>
                <a:spcPct val="100000"/>
              </a:lnSpc>
              <a:spcBef>
                <a:spcPts val="0"/>
              </a:spcBef>
              <a:spcAft>
                <a:spcPts val="0"/>
              </a:spcAft>
              <a:buClr>
                <a:schemeClr val="dk2"/>
              </a:buClr>
              <a:buSzPts val="3500"/>
              <a:buNone/>
              <a:defRPr>
                <a:solidFill>
                  <a:schemeClr val="dk2"/>
                </a:solidFill>
              </a:defRPr>
            </a:lvl8pPr>
            <a:lvl9pPr lvl="8" algn="l" rtl="0">
              <a:lnSpc>
                <a:spcPct val="100000"/>
              </a:lnSpc>
              <a:spcBef>
                <a:spcPts val="0"/>
              </a:spcBef>
              <a:spcAft>
                <a:spcPts val="0"/>
              </a:spcAft>
              <a:buClr>
                <a:schemeClr val="dk2"/>
              </a:buClr>
              <a:buSzPts val="3500"/>
              <a:buNone/>
              <a:defRPr>
                <a:solidFill>
                  <a:schemeClr val="dk2"/>
                </a:solidFill>
              </a:defRPr>
            </a:lvl9pPr>
          </a:lstStyle>
          <a:p>
            <a:endParaRPr/>
          </a:p>
        </p:txBody>
      </p:sp>
      <p:sp>
        <p:nvSpPr>
          <p:cNvPr id="543" name="Google Shape;543;p93"/>
          <p:cNvSpPr/>
          <p:nvPr/>
        </p:nvSpPr>
        <p:spPr>
          <a:xfrm>
            <a:off x="7809850" y="-1223250"/>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93"/>
          <p:cNvSpPr/>
          <p:nvPr/>
        </p:nvSpPr>
        <p:spPr>
          <a:xfrm rot="5400000">
            <a:off x="7389863" y="4751238"/>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93"/>
          <p:cNvSpPr/>
          <p:nvPr/>
        </p:nvSpPr>
        <p:spPr>
          <a:xfrm rot="5400000">
            <a:off x="7729738" y="4747338"/>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93"/>
          <p:cNvSpPr/>
          <p:nvPr/>
        </p:nvSpPr>
        <p:spPr>
          <a:xfrm rot="3425049">
            <a:off x="148500" y="2499973"/>
            <a:ext cx="80051" cy="80051"/>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1"/>
        </a:solidFill>
        <a:effectLst/>
      </p:bgPr>
    </p:bg>
    <p:spTree>
      <p:nvGrpSpPr>
        <p:cNvPr id="1" name="Shape 547"/>
        <p:cNvGrpSpPr/>
        <p:nvPr/>
      </p:nvGrpSpPr>
      <p:grpSpPr>
        <a:xfrm>
          <a:off x="0" y="0"/>
          <a:ext cx="0" cy="0"/>
          <a:chOff x="0" y="0"/>
          <a:chExt cx="0" cy="0"/>
        </a:xfrm>
      </p:grpSpPr>
      <p:sp>
        <p:nvSpPr>
          <p:cNvPr id="548" name="Google Shape;548;p94"/>
          <p:cNvSpPr/>
          <p:nvPr/>
        </p:nvSpPr>
        <p:spPr>
          <a:xfrm>
            <a:off x="-1117975" y="351137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94"/>
          <p:cNvSpPr txBox="1">
            <a:spLocks noGrp="1"/>
          </p:cNvSpPr>
          <p:nvPr>
            <p:ph type="subTitle" idx="1"/>
          </p:nvPr>
        </p:nvSpPr>
        <p:spPr>
          <a:xfrm>
            <a:off x="1935750" y="2308000"/>
            <a:ext cx="2538600" cy="496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2pPr>
            <a:lvl3pPr lvl="2"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3pPr>
            <a:lvl4pPr lvl="3"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4pPr>
            <a:lvl5pPr lvl="4"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5pPr>
            <a:lvl6pPr lvl="5"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6pPr>
            <a:lvl7pPr lvl="6"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7pPr>
            <a:lvl8pPr lvl="7"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8pPr>
            <a:lvl9pPr lvl="8" algn="ctr" rtl="0">
              <a:lnSpc>
                <a:spcPct val="100000"/>
              </a:lnSpc>
              <a:spcBef>
                <a:spcPts val="0"/>
              </a:spcBef>
              <a:spcAft>
                <a:spcPts val="0"/>
              </a:spcAft>
              <a:buClr>
                <a:schemeClr val="lt1"/>
              </a:buClr>
              <a:buSzPts val="2500"/>
              <a:buFont typeface="Bebas Neue"/>
              <a:buNone/>
              <a:defRPr sz="2500">
                <a:solidFill>
                  <a:schemeClr val="lt1"/>
                </a:solidFill>
                <a:latin typeface="Bebas Neue"/>
                <a:ea typeface="Bebas Neue"/>
                <a:cs typeface="Bebas Neue"/>
                <a:sym typeface="Bebas Neue"/>
              </a:defRPr>
            </a:lvl9pPr>
          </a:lstStyle>
          <a:p>
            <a:endParaRPr/>
          </a:p>
        </p:txBody>
      </p:sp>
      <p:sp>
        <p:nvSpPr>
          <p:cNvPr id="550" name="Google Shape;550;p94"/>
          <p:cNvSpPr txBox="1">
            <a:spLocks noGrp="1"/>
          </p:cNvSpPr>
          <p:nvPr>
            <p:ph type="subTitle" idx="2"/>
          </p:nvPr>
        </p:nvSpPr>
        <p:spPr>
          <a:xfrm>
            <a:off x="5890000" y="2308000"/>
            <a:ext cx="2538600" cy="496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2pPr>
            <a:lvl3pPr lvl="2"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3pPr>
            <a:lvl4pPr lvl="3"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4pPr>
            <a:lvl5pPr lvl="4"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5pPr>
            <a:lvl6pPr lvl="5"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6pPr>
            <a:lvl7pPr lvl="6"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7pPr>
            <a:lvl8pPr lvl="7"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8pPr>
            <a:lvl9pPr lvl="8" algn="l" rtl="0">
              <a:lnSpc>
                <a:spcPct val="100000"/>
              </a:lnSpc>
              <a:spcBef>
                <a:spcPts val="0"/>
              </a:spcBef>
              <a:spcAft>
                <a:spcPts val="0"/>
              </a:spcAft>
              <a:buClr>
                <a:schemeClr val="lt1"/>
              </a:buClr>
              <a:buSzPts val="2500"/>
              <a:buFont typeface="Lato Black"/>
              <a:buNone/>
              <a:defRPr sz="2500">
                <a:solidFill>
                  <a:schemeClr val="lt1"/>
                </a:solidFill>
                <a:latin typeface="Lato Black"/>
                <a:ea typeface="Lato Black"/>
                <a:cs typeface="Lato Black"/>
                <a:sym typeface="Lato Black"/>
              </a:defRPr>
            </a:lvl9pPr>
          </a:lstStyle>
          <a:p>
            <a:endParaRPr/>
          </a:p>
        </p:txBody>
      </p:sp>
      <p:sp>
        <p:nvSpPr>
          <p:cNvPr id="551" name="Google Shape;551;p94"/>
          <p:cNvSpPr txBox="1">
            <a:spLocks noGrp="1"/>
          </p:cNvSpPr>
          <p:nvPr>
            <p:ph type="subTitle" idx="3"/>
          </p:nvPr>
        </p:nvSpPr>
        <p:spPr>
          <a:xfrm>
            <a:off x="1935600" y="2761425"/>
            <a:ext cx="2538600" cy="713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2" name="Google Shape;552;p94"/>
          <p:cNvSpPr txBox="1">
            <a:spLocks noGrp="1"/>
          </p:cNvSpPr>
          <p:nvPr>
            <p:ph type="subTitle" idx="4"/>
          </p:nvPr>
        </p:nvSpPr>
        <p:spPr>
          <a:xfrm>
            <a:off x="5890125" y="2761425"/>
            <a:ext cx="2538600" cy="713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3" name="Google Shape;553;p94"/>
          <p:cNvSpPr/>
          <p:nvPr/>
        </p:nvSpPr>
        <p:spPr>
          <a:xfrm>
            <a:off x="6567225" y="-1256300"/>
            <a:ext cx="3564300" cy="35643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94"/>
          <p:cNvSpPr txBox="1">
            <a:spLocks noGrp="1"/>
          </p:cNvSpPr>
          <p:nvPr>
            <p:ph type="title"/>
          </p:nvPr>
        </p:nvSpPr>
        <p:spPr>
          <a:xfrm>
            <a:off x="582325" y="334325"/>
            <a:ext cx="5211000" cy="12930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Clr>
                <a:schemeClr val="dk2"/>
              </a:buClr>
              <a:buSzPts val="3500"/>
              <a:buNone/>
              <a:defRPr>
                <a:solidFill>
                  <a:schemeClr val="dk2"/>
                </a:solidFill>
              </a:defRPr>
            </a:lvl2pPr>
            <a:lvl3pPr lvl="2" algn="l" rtl="0">
              <a:lnSpc>
                <a:spcPct val="100000"/>
              </a:lnSpc>
              <a:spcBef>
                <a:spcPts val="0"/>
              </a:spcBef>
              <a:spcAft>
                <a:spcPts val="0"/>
              </a:spcAft>
              <a:buClr>
                <a:schemeClr val="dk2"/>
              </a:buClr>
              <a:buSzPts val="3500"/>
              <a:buNone/>
              <a:defRPr>
                <a:solidFill>
                  <a:schemeClr val="dk2"/>
                </a:solidFill>
              </a:defRPr>
            </a:lvl3pPr>
            <a:lvl4pPr lvl="3" algn="l" rtl="0">
              <a:lnSpc>
                <a:spcPct val="100000"/>
              </a:lnSpc>
              <a:spcBef>
                <a:spcPts val="0"/>
              </a:spcBef>
              <a:spcAft>
                <a:spcPts val="0"/>
              </a:spcAft>
              <a:buClr>
                <a:schemeClr val="dk2"/>
              </a:buClr>
              <a:buSzPts val="3500"/>
              <a:buNone/>
              <a:defRPr>
                <a:solidFill>
                  <a:schemeClr val="dk2"/>
                </a:solidFill>
              </a:defRPr>
            </a:lvl4pPr>
            <a:lvl5pPr lvl="4" algn="l" rtl="0">
              <a:lnSpc>
                <a:spcPct val="100000"/>
              </a:lnSpc>
              <a:spcBef>
                <a:spcPts val="0"/>
              </a:spcBef>
              <a:spcAft>
                <a:spcPts val="0"/>
              </a:spcAft>
              <a:buClr>
                <a:schemeClr val="dk2"/>
              </a:buClr>
              <a:buSzPts val="3500"/>
              <a:buNone/>
              <a:defRPr>
                <a:solidFill>
                  <a:schemeClr val="dk2"/>
                </a:solidFill>
              </a:defRPr>
            </a:lvl5pPr>
            <a:lvl6pPr lvl="5" algn="l" rtl="0">
              <a:lnSpc>
                <a:spcPct val="100000"/>
              </a:lnSpc>
              <a:spcBef>
                <a:spcPts val="0"/>
              </a:spcBef>
              <a:spcAft>
                <a:spcPts val="0"/>
              </a:spcAft>
              <a:buClr>
                <a:schemeClr val="dk2"/>
              </a:buClr>
              <a:buSzPts val="3500"/>
              <a:buNone/>
              <a:defRPr>
                <a:solidFill>
                  <a:schemeClr val="dk2"/>
                </a:solidFill>
              </a:defRPr>
            </a:lvl6pPr>
            <a:lvl7pPr lvl="6" algn="l" rtl="0">
              <a:lnSpc>
                <a:spcPct val="100000"/>
              </a:lnSpc>
              <a:spcBef>
                <a:spcPts val="0"/>
              </a:spcBef>
              <a:spcAft>
                <a:spcPts val="0"/>
              </a:spcAft>
              <a:buClr>
                <a:schemeClr val="dk2"/>
              </a:buClr>
              <a:buSzPts val="3500"/>
              <a:buNone/>
              <a:defRPr>
                <a:solidFill>
                  <a:schemeClr val="dk2"/>
                </a:solidFill>
              </a:defRPr>
            </a:lvl7pPr>
            <a:lvl8pPr lvl="7" algn="l" rtl="0">
              <a:lnSpc>
                <a:spcPct val="100000"/>
              </a:lnSpc>
              <a:spcBef>
                <a:spcPts val="0"/>
              </a:spcBef>
              <a:spcAft>
                <a:spcPts val="0"/>
              </a:spcAft>
              <a:buClr>
                <a:schemeClr val="dk2"/>
              </a:buClr>
              <a:buSzPts val="3500"/>
              <a:buNone/>
              <a:defRPr>
                <a:solidFill>
                  <a:schemeClr val="dk2"/>
                </a:solidFill>
              </a:defRPr>
            </a:lvl8pPr>
            <a:lvl9pPr lvl="8" algn="l" rtl="0">
              <a:lnSpc>
                <a:spcPct val="100000"/>
              </a:lnSpc>
              <a:spcBef>
                <a:spcPts val="0"/>
              </a:spcBef>
              <a:spcAft>
                <a:spcPts val="0"/>
              </a:spcAft>
              <a:buClr>
                <a:schemeClr val="dk2"/>
              </a:buClr>
              <a:buSzPts val="3500"/>
              <a:buNone/>
              <a:defRPr>
                <a:solidFill>
                  <a:schemeClr val="dk2"/>
                </a:solidFill>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555"/>
        <p:cNvGrpSpPr/>
        <p:nvPr/>
      </p:nvGrpSpPr>
      <p:grpSpPr>
        <a:xfrm>
          <a:off x="0" y="0"/>
          <a:ext cx="0" cy="0"/>
          <a:chOff x="0" y="0"/>
          <a:chExt cx="0" cy="0"/>
        </a:xfrm>
      </p:grpSpPr>
      <p:sp>
        <p:nvSpPr>
          <p:cNvPr id="556" name="Google Shape;556;p95"/>
          <p:cNvSpPr/>
          <p:nvPr/>
        </p:nvSpPr>
        <p:spPr>
          <a:xfrm rot="10800000">
            <a:off x="4674175" y="838351"/>
            <a:ext cx="5256300" cy="5256300"/>
          </a:xfrm>
          <a:prstGeom prst="donut">
            <a:avLst>
              <a:gd name="adj" fmla="val 18047"/>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95"/>
          <p:cNvSpPr/>
          <p:nvPr/>
        </p:nvSpPr>
        <p:spPr>
          <a:xfrm rot="10800000">
            <a:off x="-874104" y="-432624"/>
            <a:ext cx="2956200" cy="2956200"/>
          </a:xfrm>
          <a:prstGeom prst="donut">
            <a:avLst>
              <a:gd name="adj" fmla="val 25000"/>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95"/>
          <p:cNvSpPr txBox="1">
            <a:spLocks noGrp="1"/>
          </p:cNvSpPr>
          <p:nvPr>
            <p:ph type="title"/>
          </p:nvPr>
        </p:nvSpPr>
        <p:spPr>
          <a:xfrm>
            <a:off x="715100" y="1307100"/>
            <a:ext cx="7713900" cy="2529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1000"/>
              <a:buNone/>
              <a:defRPr sz="11000">
                <a:solidFill>
                  <a:schemeClr val="dk2"/>
                </a:solidFill>
              </a:defRPr>
            </a:lvl1pPr>
            <a:lvl2pPr lvl="1" algn="ctr" rtl="0">
              <a:lnSpc>
                <a:spcPct val="100000"/>
              </a:lnSpc>
              <a:spcBef>
                <a:spcPts val="0"/>
              </a:spcBef>
              <a:spcAft>
                <a:spcPts val="0"/>
              </a:spcAft>
              <a:buSzPts val="6000"/>
              <a:buNone/>
              <a:defRPr sz="6000"/>
            </a:lvl2pPr>
            <a:lvl3pPr lvl="2" algn="ctr" rtl="0">
              <a:lnSpc>
                <a:spcPct val="100000"/>
              </a:lnSpc>
              <a:spcBef>
                <a:spcPts val="0"/>
              </a:spcBef>
              <a:spcAft>
                <a:spcPts val="0"/>
              </a:spcAft>
              <a:buSzPts val="6000"/>
              <a:buNone/>
              <a:defRPr sz="6000"/>
            </a:lvl3pPr>
            <a:lvl4pPr lvl="3" algn="ctr" rtl="0">
              <a:lnSpc>
                <a:spcPct val="100000"/>
              </a:lnSpc>
              <a:spcBef>
                <a:spcPts val="0"/>
              </a:spcBef>
              <a:spcAft>
                <a:spcPts val="0"/>
              </a:spcAft>
              <a:buSzPts val="6000"/>
              <a:buNone/>
              <a:defRPr sz="6000"/>
            </a:lvl4pPr>
            <a:lvl5pPr lvl="4" algn="ctr" rtl="0">
              <a:lnSpc>
                <a:spcPct val="100000"/>
              </a:lnSpc>
              <a:spcBef>
                <a:spcPts val="0"/>
              </a:spcBef>
              <a:spcAft>
                <a:spcPts val="0"/>
              </a:spcAft>
              <a:buSzPts val="6000"/>
              <a:buNone/>
              <a:defRPr sz="6000"/>
            </a:lvl5pPr>
            <a:lvl6pPr lvl="5" algn="ctr" rtl="0">
              <a:lnSpc>
                <a:spcPct val="100000"/>
              </a:lnSpc>
              <a:spcBef>
                <a:spcPts val="0"/>
              </a:spcBef>
              <a:spcAft>
                <a:spcPts val="0"/>
              </a:spcAft>
              <a:buSzPts val="6000"/>
              <a:buNone/>
              <a:defRPr sz="6000"/>
            </a:lvl6pPr>
            <a:lvl7pPr lvl="6" algn="ctr" rtl="0">
              <a:lnSpc>
                <a:spcPct val="100000"/>
              </a:lnSpc>
              <a:spcBef>
                <a:spcPts val="0"/>
              </a:spcBef>
              <a:spcAft>
                <a:spcPts val="0"/>
              </a:spcAft>
              <a:buSzPts val="6000"/>
              <a:buNone/>
              <a:defRPr sz="6000"/>
            </a:lvl7pPr>
            <a:lvl8pPr lvl="7" algn="ctr" rtl="0">
              <a:lnSpc>
                <a:spcPct val="100000"/>
              </a:lnSpc>
              <a:spcBef>
                <a:spcPts val="0"/>
              </a:spcBef>
              <a:spcAft>
                <a:spcPts val="0"/>
              </a:spcAft>
              <a:buSzPts val="6000"/>
              <a:buNone/>
              <a:defRPr sz="6000"/>
            </a:lvl8pPr>
            <a:lvl9pPr lvl="8" algn="ctr" rtl="0">
              <a:lnSpc>
                <a:spcPct val="100000"/>
              </a:lnSpc>
              <a:spcBef>
                <a:spcPts val="0"/>
              </a:spcBef>
              <a:spcAft>
                <a:spcPts val="0"/>
              </a:spcAft>
              <a:buSzPts val="6000"/>
              <a:buNone/>
              <a:defRPr sz="6000"/>
            </a:lvl9pPr>
          </a:lstStyle>
          <a:p>
            <a:endParaRPr/>
          </a:p>
        </p:txBody>
      </p:sp>
      <p:sp>
        <p:nvSpPr>
          <p:cNvPr id="559" name="Google Shape;559;p95"/>
          <p:cNvSpPr/>
          <p:nvPr/>
        </p:nvSpPr>
        <p:spPr>
          <a:xfrm rot="10800000">
            <a:off x="8399921" y="3023576"/>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95"/>
          <p:cNvSpPr/>
          <p:nvPr/>
        </p:nvSpPr>
        <p:spPr>
          <a:xfrm rot="10800000">
            <a:off x="1460996" y="5344026"/>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95"/>
          <p:cNvSpPr/>
          <p:nvPr/>
        </p:nvSpPr>
        <p:spPr>
          <a:xfrm rot="10800000">
            <a:off x="246171" y="3408376"/>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2"/>
        <p:cNvGrpSpPr/>
        <p:nvPr/>
      </p:nvGrpSpPr>
      <p:grpSpPr>
        <a:xfrm>
          <a:off x="0" y="0"/>
          <a:ext cx="0" cy="0"/>
          <a:chOff x="0" y="0"/>
          <a:chExt cx="0" cy="0"/>
        </a:xfrm>
      </p:grpSpPr>
      <p:sp>
        <p:nvSpPr>
          <p:cNvPr id="563" name="Google Shape;563;p96"/>
          <p:cNvSpPr/>
          <p:nvPr/>
        </p:nvSpPr>
        <p:spPr>
          <a:xfrm>
            <a:off x="-1074025" y="-89112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96"/>
          <p:cNvSpPr/>
          <p:nvPr/>
        </p:nvSpPr>
        <p:spPr>
          <a:xfrm>
            <a:off x="6712100" y="3031325"/>
            <a:ext cx="3564300" cy="35643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96"/>
          <p:cNvSpPr txBox="1">
            <a:spLocks noGrp="1"/>
          </p:cNvSpPr>
          <p:nvPr>
            <p:ph type="title"/>
          </p:nvPr>
        </p:nvSpPr>
        <p:spPr>
          <a:xfrm>
            <a:off x="1124900" y="1492375"/>
            <a:ext cx="7304100" cy="738900"/>
          </a:xfrm>
          <a:prstGeom prst="rect">
            <a:avLst/>
          </a:prstGeom>
          <a:noFill/>
          <a:ln>
            <a:noFill/>
          </a:ln>
        </p:spPr>
        <p:txBody>
          <a:bodyPr spcFirstLastPara="1" wrap="square" lIns="91425" tIns="91425" rIns="91425" bIns="91425" anchor="ctr" anchorCtr="0">
            <a:spAutoFit/>
          </a:bodyPr>
          <a:lstStyle>
            <a:lvl1pPr lvl="0" algn="ctr" rtl="0">
              <a:lnSpc>
                <a:spcPct val="100000"/>
              </a:lnSpc>
              <a:spcBef>
                <a:spcPts val="0"/>
              </a:spcBef>
              <a:spcAft>
                <a:spcPts val="0"/>
              </a:spcAft>
              <a:buClr>
                <a:schemeClr val="dk2"/>
              </a:buClr>
              <a:buSzPts val="3600"/>
              <a:buNone/>
              <a:defRPr sz="60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566" name="Google Shape;566;p96"/>
          <p:cNvSpPr txBox="1">
            <a:spLocks noGrp="1"/>
          </p:cNvSpPr>
          <p:nvPr>
            <p:ph type="subTitle" idx="1"/>
          </p:nvPr>
        </p:nvSpPr>
        <p:spPr>
          <a:xfrm>
            <a:off x="2039275" y="2529150"/>
            <a:ext cx="5071500" cy="1119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7" name="Google Shape;567;p96"/>
          <p:cNvSpPr/>
          <p:nvPr/>
        </p:nvSpPr>
        <p:spPr>
          <a:xfrm rot="5400000">
            <a:off x="1863800" y="45284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96"/>
          <p:cNvSpPr/>
          <p:nvPr/>
        </p:nvSpPr>
        <p:spPr>
          <a:xfrm>
            <a:off x="7532850" y="51807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96"/>
          <p:cNvSpPr/>
          <p:nvPr/>
        </p:nvSpPr>
        <p:spPr>
          <a:xfrm>
            <a:off x="7452750" y="3606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570"/>
        <p:cNvGrpSpPr/>
        <p:nvPr/>
      </p:nvGrpSpPr>
      <p:grpSpPr>
        <a:xfrm>
          <a:off x="0" y="0"/>
          <a:ext cx="0" cy="0"/>
          <a:chOff x="0" y="0"/>
          <a:chExt cx="0" cy="0"/>
        </a:xfrm>
      </p:grpSpPr>
      <p:sp>
        <p:nvSpPr>
          <p:cNvPr id="571" name="Google Shape;571;p97"/>
          <p:cNvSpPr/>
          <p:nvPr/>
        </p:nvSpPr>
        <p:spPr>
          <a:xfrm>
            <a:off x="6821875" y="3282750"/>
            <a:ext cx="2956200" cy="2956200"/>
          </a:xfrm>
          <a:prstGeom prst="donut">
            <a:avLst>
              <a:gd name="adj" fmla="val 25000"/>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97"/>
          <p:cNvSpPr/>
          <p:nvPr/>
        </p:nvSpPr>
        <p:spPr>
          <a:xfrm>
            <a:off x="-1074025" y="-891125"/>
            <a:ext cx="2956200" cy="2956200"/>
          </a:xfrm>
          <a:prstGeom prst="donut">
            <a:avLst>
              <a:gd name="adj" fmla="val 25000"/>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97"/>
          <p:cNvSpPr txBox="1">
            <a:spLocks noGrp="1"/>
          </p:cNvSpPr>
          <p:nvPr>
            <p:ph type="title"/>
          </p:nvPr>
        </p:nvSpPr>
        <p:spPr>
          <a:xfrm>
            <a:off x="599864" y="3985534"/>
            <a:ext cx="5071500" cy="5319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dk2"/>
              </a:buClr>
              <a:buSzPts val="2800"/>
              <a:buNone/>
              <a:defRPr sz="2800">
                <a:solidFill>
                  <a:schemeClr val="dk2"/>
                </a:solidFill>
              </a:defRPr>
            </a:lvl1pPr>
            <a:lvl2pPr lvl="1" algn="ctr" rtl="0">
              <a:lnSpc>
                <a:spcPct val="100000"/>
              </a:lnSpc>
              <a:spcBef>
                <a:spcPts val="0"/>
              </a:spcBef>
              <a:spcAft>
                <a:spcPts val="0"/>
              </a:spcAft>
              <a:buClr>
                <a:schemeClr val="lt1"/>
              </a:buClr>
              <a:buSzPts val="3000"/>
              <a:buNone/>
              <a:defRPr sz="3000">
                <a:solidFill>
                  <a:schemeClr val="lt1"/>
                </a:solidFill>
              </a:defRPr>
            </a:lvl2pPr>
            <a:lvl3pPr lvl="2" algn="ctr" rtl="0">
              <a:lnSpc>
                <a:spcPct val="100000"/>
              </a:lnSpc>
              <a:spcBef>
                <a:spcPts val="0"/>
              </a:spcBef>
              <a:spcAft>
                <a:spcPts val="0"/>
              </a:spcAft>
              <a:buClr>
                <a:schemeClr val="lt1"/>
              </a:buClr>
              <a:buSzPts val="3000"/>
              <a:buNone/>
              <a:defRPr sz="3000">
                <a:solidFill>
                  <a:schemeClr val="lt1"/>
                </a:solidFill>
              </a:defRPr>
            </a:lvl3pPr>
            <a:lvl4pPr lvl="3" algn="ctr" rtl="0">
              <a:lnSpc>
                <a:spcPct val="100000"/>
              </a:lnSpc>
              <a:spcBef>
                <a:spcPts val="0"/>
              </a:spcBef>
              <a:spcAft>
                <a:spcPts val="0"/>
              </a:spcAft>
              <a:buClr>
                <a:schemeClr val="lt1"/>
              </a:buClr>
              <a:buSzPts val="3000"/>
              <a:buNone/>
              <a:defRPr sz="3000">
                <a:solidFill>
                  <a:schemeClr val="lt1"/>
                </a:solidFill>
              </a:defRPr>
            </a:lvl4pPr>
            <a:lvl5pPr lvl="4" algn="ctr" rtl="0">
              <a:lnSpc>
                <a:spcPct val="100000"/>
              </a:lnSpc>
              <a:spcBef>
                <a:spcPts val="0"/>
              </a:spcBef>
              <a:spcAft>
                <a:spcPts val="0"/>
              </a:spcAft>
              <a:buClr>
                <a:schemeClr val="lt1"/>
              </a:buClr>
              <a:buSzPts val="3000"/>
              <a:buNone/>
              <a:defRPr sz="3000">
                <a:solidFill>
                  <a:schemeClr val="lt1"/>
                </a:solidFill>
              </a:defRPr>
            </a:lvl5pPr>
            <a:lvl6pPr lvl="5" algn="ctr" rtl="0">
              <a:lnSpc>
                <a:spcPct val="100000"/>
              </a:lnSpc>
              <a:spcBef>
                <a:spcPts val="0"/>
              </a:spcBef>
              <a:spcAft>
                <a:spcPts val="0"/>
              </a:spcAft>
              <a:buClr>
                <a:schemeClr val="lt1"/>
              </a:buClr>
              <a:buSzPts val="3000"/>
              <a:buNone/>
              <a:defRPr sz="3000">
                <a:solidFill>
                  <a:schemeClr val="lt1"/>
                </a:solidFill>
              </a:defRPr>
            </a:lvl6pPr>
            <a:lvl7pPr lvl="6" algn="ctr" rtl="0">
              <a:lnSpc>
                <a:spcPct val="100000"/>
              </a:lnSpc>
              <a:spcBef>
                <a:spcPts val="0"/>
              </a:spcBef>
              <a:spcAft>
                <a:spcPts val="0"/>
              </a:spcAft>
              <a:buClr>
                <a:schemeClr val="lt1"/>
              </a:buClr>
              <a:buSzPts val="3000"/>
              <a:buNone/>
              <a:defRPr sz="3000">
                <a:solidFill>
                  <a:schemeClr val="lt1"/>
                </a:solidFill>
              </a:defRPr>
            </a:lvl7pPr>
            <a:lvl8pPr lvl="7" algn="ctr" rtl="0">
              <a:lnSpc>
                <a:spcPct val="100000"/>
              </a:lnSpc>
              <a:spcBef>
                <a:spcPts val="0"/>
              </a:spcBef>
              <a:spcAft>
                <a:spcPts val="0"/>
              </a:spcAft>
              <a:buClr>
                <a:schemeClr val="lt1"/>
              </a:buClr>
              <a:buSzPts val="3000"/>
              <a:buNone/>
              <a:defRPr sz="3000">
                <a:solidFill>
                  <a:schemeClr val="lt1"/>
                </a:solidFill>
              </a:defRPr>
            </a:lvl8pPr>
            <a:lvl9pPr lvl="8" algn="ctr" rtl="0">
              <a:lnSpc>
                <a:spcPct val="100000"/>
              </a:lnSpc>
              <a:spcBef>
                <a:spcPts val="0"/>
              </a:spcBef>
              <a:spcAft>
                <a:spcPts val="0"/>
              </a:spcAft>
              <a:buClr>
                <a:schemeClr val="lt1"/>
              </a:buClr>
              <a:buSzPts val="3000"/>
              <a:buNone/>
              <a:defRPr sz="3000">
                <a:solidFill>
                  <a:schemeClr val="lt1"/>
                </a:solidFill>
              </a:defRPr>
            </a:lvl9pPr>
          </a:lstStyle>
          <a:p>
            <a:endParaRPr/>
          </a:p>
        </p:txBody>
      </p:sp>
      <p:sp>
        <p:nvSpPr>
          <p:cNvPr id="574" name="Google Shape;574;p97"/>
          <p:cNvSpPr/>
          <p:nvPr/>
        </p:nvSpPr>
        <p:spPr>
          <a:xfrm>
            <a:off x="7532850" y="51807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97"/>
          <p:cNvSpPr/>
          <p:nvPr/>
        </p:nvSpPr>
        <p:spPr>
          <a:xfrm>
            <a:off x="7452750" y="3606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576"/>
        <p:cNvGrpSpPr/>
        <p:nvPr/>
      </p:nvGrpSpPr>
      <p:grpSpPr>
        <a:xfrm>
          <a:off x="0" y="0"/>
          <a:ext cx="0" cy="0"/>
          <a:chOff x="0" y="0"/>
          <a:chExt cx="0" cy="0"/>
        </a:xfrm>
      </p:grpSpPr>
      <p:sp>
        <p:nvSpPr>
          <p:cNvPr id="577" name="Google Shape;577;p98"/>
          <p:cNvSpPr/>
          <p:nvPr/>
        </p:nvSpPr>
        <p:spPr>
          <a:xfrm>
            <a:off x="-874104" y="-288325"/>
            <a:ext cx="5256300" cy="5256300"/>
          </a:xfrm>
          <a:prstGeom prst="donut">
            <a:avLst>
              <a:gd name="adj" fmla="val 18047"/>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98"/>
          <p:cNvSpPr/>
          <p:nvPr/>
        </p:nvSpPr>
        <p:spPr>
          <a:xfrm>
            <a:off x="6821875" y="3282750"/>
            <a:ext cx="2956200" cy="2956200"/>
          </a:xfrm>
          <a:prstGeom prst="donut">
            <a:avLst>
              <a:gd name="adj" fmla="val 25000"/>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98"/>
          <p:cNvSpPr txBox="1">
            <a:spLocks noGrp="1"/>
          </p:cNvSpPr>
          <p:nvPr>
            <p:ph type="subTitle" idx="1"/>
          </p:nvPr>
        </p:nvSpPr>
        <p:spPr>
          <a:xfrm>
            <a:off x="2585250" y="3284338"/>
            <a:ext cx="3973500" cy="801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80" name="Google Shape;580;p98"/>
          <p:cNvSpPr txBox="1">
            <a:spLocks noGrp="1"/>
          </p:cNvSpPr>
          <p:nvPr>
            <p:ph type="title" hasCustomPrompt="1"/>
          </p:nvPr>
        </p:nvSpPr>
        <p:spPr>
          <a:xfrm>
            <a:off x="715100" y="1396950"/>
            <a:ext cx="7713600" cy="2100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1200"/>
              <a:buNone/>
              <a:defRPr sz="14000">
                <a:solidFill>
                  <a:schemeClr val="dk2"/>
                </a:solidFill>
              </a:defRPr>
            </a:lvl1pPr>
            <a:lvl2pPr lvl="1" algn="ctr" rtl="0">
              <a:lnSpc>
                <a:spcPct val="100000"/>
              </a:lnSpc>
              <a:spcBef>
                <a:spcPts val="0"/>
              </a:spcBef>
              <a:spcAft>
                <a:spcPts val="0"/>
              </a:spcAft>
              <a:buClr>
                <a:schemeClr val="dk2"/>
              </a:buClr>
              <a:buSzPts val="9600"/>
              <a:buNone/>
              <a:defRPr sz="9600">
                <a:solidFill>
                  <a:schemeClr val="dk2"/>
                </a:solidFill>
              </a:defRPr>
            </a:lvl2pPr>
            <a:lvl3pPr lvl="2" algn="ctr" rtl="0">
              <a:lnSpc>
                <a:spcPct val="100000"/>
              </a:lnSpc>
              <a:spcBef>
                <a:spcPts val="0"/>
              </a:spcBef>
              <a:spcAft>
                <a:spcPts val="0"/>
              </a:spcAft>
              <a:buClr>
                <a:schemeClr val="dk2"/>
              </a:buClr>
              <a:buSzPts val="9600"/>
              <a:buNone/>
              <a:defRPr sz="9600">
                <a:solidFill>
                  <a:schemeClr val="dk2"/>
                </a:solidFill>
              </a:defRPr>
            </a:lvl3pPr>
            <a:lvl4pPr lvl="3" algn="ctr" rtl="0">
              <a:lnSpc>
                <a:spcPct val="100000"/>
              </a:lnSpc>
              <a:spcBef>
                <a:spcPts val="0"/>
              </a:spcBef>
              <a:spcAft>
                <a:spcPts val="0"/>
              </a:spcAft>
              <a:buClr>
                <a:schemeClr val="dk2"/>
              </a:buClr>
              <a:buSzPts val="9600"/>
              <a:buNone/>
              <a:defRPr sz="9600">
                <a:solidFill>
                  <a:schemeClr val="dk2"/>
                </a:solidFill>
              </a:defRPr>
            </a:lvl4pPr>
            <a:lvl5pPr lvl="4" algn="ctr" rtl="0">
              <a:lnSpc>
                <a:spcPct val="100000"/>
              </a:lnSpc>
              <a:spcBef>
                <a:spcPts val="0"/>
              </a:spcBef>
              <a:spcAft>
                <a:spcPts val="0"/>
              </a:spcAft>
              <a:buClr>
                <a:schemeClr val="dk2"/>
              </a:buClr>
              <a:buSzPts val="9600"/>
              <a:buNone/>
              <a:defRPr sz="9600">
                <a:solidFill>
                  <a:schemeClr val="dk2"/>
                </a:solidFill>
              </a:defRPr>
            </a:lvl5pPr>
            <a:lvl6pPr lvl="5" algn="ctr" rtl="0">
              <a:lnSpc>
                <a:spcPct val="100000"/>
              </a:lnSpc>
              <a:spcBef>
                <a:spcPts val="0"/>
              </a:spcBef>
              <a:spcAft>
                <a:spcPts val="0"/>
              </a:spcAft>
              <a:buClr>
                <a:schemeClr val="dk2"/>
              </a:buClr>
              <a:buSzPts val="9600"/>
              <a:buNone/>
              <a:defRPr sz="9600">
                <a:solidFill>
                  <a:schemeClr val="dk2"/>
                </a:solidFill>
              </a:defRPr>
            </a:lvl6pPr>
            <a:lvl7pPr lvl="6" algn="ctr" rtl="0">
              <a:lnSpc>
                <a:spcPct val="100000"/>
              </a:lnSpc>
              <a:spcBef>
                <a:spcPts val="0"/>
              </a:spcBef>
              <a:spcAft>
                <a:spcPts val="0"/>
              </a:spcAft>
              <a:buClr>
                <a:schemeClr val="dk2"/>
              </a:buClr>
              <a:buSzPts val="9600"/>
              <a:buNone/>
              <a:defRPr sz="9600">
                <a:solidFill>
                  <a:schemeClr val="dk2"/>
                </a:solidFill>
              </a:defRPr>
            </a:lvl7pPr>
            <a:lvl8pPr lvl="7" algn="ctr" rtl="0">
              <a:lnSpc>
                <a:spcPct val="100000"/>
              </a:lnSpc>
              <a:spcBef>
                <a:spcPts val="0"/>
              </a:spcBef>
              <a:spcAft>
                <a:spcPts val="0"/>
              </a:spcAft>
              <a:buClr>
                <a:schemeClr val="dk2"/>
              </a:buClr>
              <a:buSzPts val="9600"/>
              <a:buNone/>
              <a:defRPr sz="9600">
                <a:solidFill>
                  <a:schemeClr val="dk2"/>
                </a:solidFill>
              </a:defRPr>
            </a:lvl8pPr>
            <a:lvl9pPr lvl="8" algn="ctr" rtl="0">
              <a:lnSpc>
                <a:spcPct val="100000"/>
              </a:lnSpc>
              <a:spcBef>
                <a:spcPts val="0"/>
              </a:spcBef>
              <a:spcAft>
                <a:spcPts val="0"/>
              </a:spcAft>
              <a:buClr>
                <a:schemeClr val="dk2"/>
              </a:buClr>
              <a:buSzPts val="9600"/>
              <a:buNone/>
              <a:defRPr sz="9600">
                <a:solidFill>
                  <a:schemeClr val="dk2"/>
                </a:solidFill>
              </a:defRPr>
            </a:lvl9pPr>
          </a:lstStyle>
          <a:p>
            <a:r>
              <a:t>xx%</a:t>
            </a:r>
          </a:p>
        </p:txBody>
      </p:sp>
      <p:sp>
        <p:nvSpPr>
          <p:cNvPr id="581" name="Google Shape;581;p98"/>
          <p:cNvSpPr/>
          <p:nvPr/>
        </p:nvSpPr>
        <p:spPr>
          <a:xfrm>
            <a:off x="5530475" y="4887863"/>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98"/>
          <p:cNvSpPr/>
          <p:nvPr/>
        </p:nvSpPr>
        <p:spPr>
          <a:xfrm>
            <a:off x="272825" y="2595350"/>
            <a:ext cx="262500" cy="2625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583"/>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able of Contents">
  <p:cSld name="CUSTOM_6">
    <p:bg>
      <p:bgPr>
        <a:solidFill>
          <a:schemeClr val="dk1"/>
        </a:solidFill>
        <a:effectLst/>
      </p:bgPr>
    </p:bg>
    <p:spTree>
      <p:nvGrpSpPr>
        <p:cNvPr id="1" name="Shape 584"/>
        <p:cNvGrpSpPr/>
        <p:nvPr/>
      </p:nvGrpSpPr>
      <p:grpSpPr>
        <a:xfrm>
          <a:off x="0" y="0"/>
          <a:ext cx="0" cy="0"/>
          <a:chOff x="0" y="0"/>
          <a:chExt cx="0" cy="0"/>
        </a:xfrm>
      </p:grpSpPr>
      <p:sp>
        <p:nvSpPr>
          <p:cNvPr id="585" name="Google Shape;585;p100"/>
          <p:cNvSpPr txBox="1">
            <a:spLocks noGrp="1"/>
          </p:cNvSpPr>
          <p:nvPr>
            <p:ph type="title"/>
          </p:nvPr>
        </p:nvSpPr>
        <p:spPr>
          <a:xfrm>
            <a:off x="1942475" y="1632875"/>
            <a:ext cx="2532000" cy="527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Lato"/>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2pPr>
            <a:lvl3pPr lvl="2"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3pPr>
            <a:lvl4pPr lvl="3"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4pPr>
            <a:lvl5pPr lvl="4"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5pPr>
            <a:lvl6pPr lvl="5"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6pPr>
            <a:lvl7pPr lvl="6"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7pPr>
            <a:lvl8pPr lvl="7"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8pPr>
            <a:lvl9pPr lvl="8"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9pPr>
          </a:lstStyle>
          <a:p>
            <a:endParaRPr/>
          </a:p>
        </p:txBody>
      </p:sp>
      <p:sp>
        <p:nvSpPr>
          <p:cNvPr id="586" name="Google Shape;586;p100"/>
          <p:cNvSpPr txBox="1">
            <a:spLocks noGrp="1"/>
          </p:cNvSpPr>
          <p:nvPr>
            <p:ph type="subTitle" idx="1"/>
          </p:nvPr>
        </p:nvSpPr>
        <p:spPr>
          <a:xfrm>
            <a:off x="1942375" y="2143200"/>
            <a:ext cx="25320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400"/>
              <a:buNone/>
              <a:defRPr sz="1400">
                <a:solidFill>
                  <a:srgbClr val="FFFFFF"/>
                </a:solidFill>
              </a:defRPr>
            </a:lvl1pPr>
            <a:lvl2pPr lvl="1" algn="l" rtl="0">
              <a:lnSpc>
                <a:spcPct val="100000"/>
              </a:lnSpc>
              <a:spcBef>
                <a:spcPts val="0"/>
              </a:spcBef>
              <a:spcAft>
                <a:spcPts val="0"/>
              </a:spcAft>
              <a:buClr>
                <a:srgbClr val="FFFFFF"/>
              </a:buClr>
              <a:buSzPts val="1400"/>
              <a:buNone/>
              <a:defRPr>
                <a:solidFill>
                  <a:srgbClr val="FFFFFF"/>
                </a:solidFill>
              </a:defRPr>
            </a:lvl2pPr>
            <a:lvl3pPr lvl="2" algn="l" rtl="0">
              <a:lnSpc>
                <a:spcPct val="100000"/>
              </a:lnSpc>
              <a:spcBef>
                <a:spcPts val="0"/>
              </a:spcBef>
              <a:spcAft>
                <a:spcPts val="0"/>
              </a:spcAft>
              <a:buClr>
                <a:srgbClr val="FFFFFF"/>
              </a:buClr>
              <a:buSzPts val="1400"/>
              <a:buNone/>
              <a:defRPr>
                <a:solidFill>
                  <a:srgbClr val="FFFFFF"/>
                </a:solidFill>
              </a:defRPr>
            </a:lvl3pPr>
            <a:lvl4pPr lvl="3" algn="l" rtl="0">
              <a:lnSpc>
                <a:spcPct val="100000"/>
              </a:lnSpc>
              <a:spcBef>
                <a:spcPts val="0"/>
              </a:spcBef>
              <a:spcAft>
                <a:spcPts val="0"/>
              </a:spcAft>
              <a:buClr>
                <a:srgbClr val="FFFFFF"/>
              </a:buClr>
              <a:buSzPts val="1400"/>
              <a:buNone/>
              <a:defRPr>
                <a:solidFill>
                  <a:srgbClr val="FFFFFF"/>
                </a:solidFill>
              </a:defRPr>
            </a:lvl4pPr>
            <a:lvl5pPr lvl="4" algn="l" rtl="0">
              <a:lnSpc>
                <a:spcPct val="100000"/>
              </a:lnSpc>
              <a:spcBef>
                <a:spcPts val="0"/>
              </a:spcBef>
              <a:spcAft>
                <a:spcPts val="0"/>
              </a:spcAft>
              <a:buClr>
                <a:srgbClr val="FFFFFF"/>
              </a:buClr>
              <a:buSzPts val="1400"/>
              <a:buNone/>
              <a:defRPr>
                <a:solidFill>
                  <a:srgbClr val="FFFFFF"/>
                </a:solidFill>
              </a:defRPr>
            </a:lvl5pPr>
            <a:lvl6pPr lvl="5" algn="l" rtl="0">
              <a:lnSpc>
                <a:spcPct val="100000"/>
              </a:lnSpc>
              <a:spcBef>
                <a:spcPts val="0"/>
              </a:spcBef>
              <a:spcAft>
                <a:spcPts val="0"/>
              </a:spcAft>
              <a:buClr>
                <a:srgbClr val="FFFFFF"/>
              </a:buClr>
              <a:buSzPts val="1400"/>
              <a:buNone/>
              <a:defRPr>
                <a:solidFill>
                  <a:srgbClr val="FFFFFF"/>
                </a:solidFill>
              </a:defRPr>
            </a:lvl6pPr>
            <a:lvl7pPr lvl="6" algn="l" rtl="0">
              <a:lnSpc>
                <a:spcPct val="100000"/>
              </a:lnSpc>
              <a:spcBef>
                <a:spcPts val="0"/>
              </a:spcBef>
              <a:spcAft>
                <a:spcPts val="0"/>
              </a:spcAft>
              <a:buClr>
                <a:srgbClr val="FFFFFF"/>
              </a:buClr>
              <a:buSzPts val="1400"/>
              <a:buNone/>
              <a:defRPr>
                <a:solidFill>
                  <a:srgbClr val="FFFFFF"/>
                </a:solidFill>
              </a:defRPr>
            </a:lvl7pPr>
            <a:lvl8pPr lvl="7" algn="l" rtl="0">
              <a:lnSpc>
                <a:spcPct val="100000"/>
              </a:lnSpc>
              <a:spcBef>
                <a:spcPts val="0"/>
              </a:spcBef>
              <a:spcAft>
                <a:spcPts val="0"/>
              </a:spcAft>
              <a:buClr>
                <a:srgbClr val="FFFFFF"/>
              </a:buClr>
              <a:buSzPts val="1400"/>
              <a:buNone/>
              <a:defRPr>
                <a:solidFill>
                  <a:srgbClr val="FFFFFF"/>
                </a:solidFill>
              </a:defRPr>
            </a:lvl8pPr>
            <a:lvl9pPr lvl="8" algn="l" rtl="0">
              <a:lnSpc>
                <a:spcPct val="100000"/>
              </a:lnSpc>
              <a:spcBef>
                <a:spcPts val="0"/>
              </a:spcBef>
              <a:spcAft>
                <a:spcPts val="0"/>
              </a:spcAft>
              <a:buClr>
                <a:srgbClr val="FFFFFF"/>
              </a:buClr>
              <a:buSzPts val="1400"/>
              <a:buNone/>
              <a:defRPr>
                <a:solidFill>
                  <a:srgbClr val="FFFFFF"/>
                </a:solidFill>
              </a:defRPr>
            </a:lvl9pPr>
          </a:lstStyle>
          <a:p>
            <a:endParaRPr/>
          </a:p>
        </p:txBody>
      </p:sp>
      <p:sp>
        <p:nvSpPr>
          <p:cNvPr id="587" name="Google Shape;587;p100"/>
          <p:cNvSpPr txBox="1">
            <a:spLocks noGrp="1"/>
          </p:cNvSpPr>
          <p:nvPr>
            <p:ph type="title" idx="2"/>
          </p:nvPr>
        </p:nvSpPr>
        <p:spPr>
          <a:xfrm>
            <a:off x="5896875" y="1632875"/>
            <a:ext cx="2532000" cy="527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Lato"/>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2pPr>
            <a:lvl3pPr lvl="2"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3pPr>
            <a:lvl4pPr lvl="3"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4pPr>
            <a:lvl5pPr lvl="4"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5pPr>
            <a:lvl6pPr lvl="5"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6pPr>
            <a:lvl7pPr lvl="6"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7pPr>
            <a:lvl8pPr lvl="7"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8pPr>
            <a:lvl9pPr lvl="8"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9pPr>
          </a:lstStyle>
          <a:p>
            <a:endParaRPr/>
          </a:p>
        </p:txBody>
      </p:sp>
      <p:sp>
        <p:nvSpPr>
          <p:cNvPr id="588" name="Google Shape;588;p100"/>
          <p:cNvSpPr txBox="1">
            <a:spLocks noGrp="1"/>
          </p:cNvSpPr>
          <p:nvPr>
            <p:ph type="title" idx="3"/>
          </p:nvPr>
        </p:nvSpPr>
        <p:spPr>
          <a:xfrm>
            <a:off x="1942374" y="3317075"/>
            <a:ext cx="2435400" cy="527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Lato"/>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2pPr>
            <a:lvl3pPr lvl="2"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3pPr>
            <a:lvl4pPr lvl="3"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4pPr>
            <a:lvl5pPr lvl="4"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5pPr>
            <a:lvl6pPr lvl="5"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6pPr>
            <a:lvl7pPr lvl="6"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7pPr>
            <a:lvl8pPr lvl="7"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8pPr>
            <a:lvl9pPr lvl="8"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9pPr>
          </a:lstStyle>
          <a:p>
            <a:endParaRPr/>
          </a:p>
        </p:txBody>
      </p:sp>
      <p:sp>
        <p:nvSpPr>
          <p:cNvPr id="589" name="Google Shape;589;p100"/>
          <p:cNvSpPr txBox="1">
            <a:spLocks noGrp="1"/>
          </p:cNvSpPr>
          <p:nvPr>
            <p:ph type="title" idx="4"/>
          </p:nvPr>
        </p:nvSpPr>
        <p:spPr>
          <a:xfrm>
            <a:off x="5896874" y="3317075"/>
            <a:ext cx="2532000" cy="527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2500"/>
              <a:buFont typeface="Lato"/>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2pPr>
            <a:lvl3pPr lvl="2"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3pPr>
            <a:lvl4pPr lvl="3"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4pPr>
            <a:lvl5pPr lvl="4"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5pPr>
            <a:lvl6pPr lvl="5"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6pPr>
            <a:lvl7pPr lvl="6"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7pPr>
            <a:lvl8pPr lvl="7"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8pPr>
            <a:lvl9pPr lvl="8"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9pPr>
          </a:lstStyle>
          <a:p>
            <a:endParaRPr/>
          </a:p>
        </p:txBody>
      </p:sp>
      <p:sp>
        <p:nvSpPr>
          <p:cNvPr id="590" name="Google Shape;590;p100"/>
          <p:cNvSpPr/>
          <p:nvPr/>
        </p:nvSpPr>
        <p:spPr>
          <a:xfrm>
            <a:off x="188375" y="138190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100"/>
          <p:cNvSpPr/>
          <p:nvPr/>
        </p:nvSpPr>
        <p:spPr>
          <a:xfrm>
            <a:off x="8717400" y="146877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100"/>
          <p:cNvSpPr/>
          <p:nvPr/>
        </p:nvSpPr>
        <p:spPr>
          <a:xfrm>
            <a:off x="8299075" y="1252825"/>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100"/>
          <p:cNvSpPr/>
          <p:nvPr/>
        </p:nvSpPr>
        <p:spPr>
          <a:xfrm>
            <a:off x="888250" y="1720546"/>
            <a:ext cx="847200" cy="8472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GB" sz="2300" b="0" i="0" u="none" strike="noStrike" cap="none">
                <a:solidFill>
                  <a:srgbClr val="E9B7B0"/>
                </a:solidFill>
                <a:latin typeface="Poppins Black"/>
                <a:ea typeface="Poppins Black"/>
                <a:cs typeface="Poppins Black"/>
                <a:sym typeface="Poppins Black"/>
              </a:rPr>
              <a:t> </a:t>
            </a:r>
            <a:r>
              <a:rPr lang="en-GB" sz="2300" b="0" i="0" u="none" strike="noStrike" cap="none">
                <a:solidFill>
                  <a:schemeClr val="lt1"/>
                </a:solidFill>
                <a:latin typeface="Poppins Black"/>
                <a:ea typeface="Poppins Black"/>
                <a:cs typeface="Poppins Black"/>
                <a:sym typeface="Poppins Black"/>
              </a:rPr>
              <a:t>01</a:t>
            </a:r>
            <a:endParaRPr sz="2300" b="0" i="0" u="none" strike="noStrike" cap="none">
              <a:solidFill>
                <a:schemeClr val="lt1"/>
              </a:solidFill>
              <a:latin typeface="Poppins Black"/>
              <a:ea typeface="Poppins Black"/>
              <a:cs typeface="Poppins Black"/>
              <a:sym typeface="Poppins Black"/>
            </a:endParaRPr>
          </a:p>
        </p:txBody>
      </p:sp>
      <p:sp>
        <p:nvSpPr>
          <p:cNvPr id="594" name="Google Shape;594;p100"/>
          <p:cNvSpPr/>
          <p:nvPr/>
        </p:nvSpPr>
        <p:spPr>
          <a:xfrm>
            <a:off x="888250" y="3405499"/>
            <a:ext cx="847200" cy="8472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GB" sz="2300" b="0" i="0" u="none" strike="noStrike" cap="none">
                <a:solidFill>
                  <a:schemeClr val="lt1"/>
                </a:solidFill>
                <a:latin typeface="Poppins Black"/>
                <a:ea typeface="Poppins Black"/>
                <a:cs typeface="Poppins Black"/>
                <a:sym typeface="Poppins Black"/>
              </a:rPr>
              <a:t>03</a:t>
            </a:r>
            <a:endParaRPr sz="2300" b="0" i="0" u="none" strike="noStrike" cap="none">
              <a:solidFill>
                <a:schemeClr val="lt1"/>
              </a:solidFill>
              <a:latin typeface="Poppins Black"/>
              <a:ea typeface="Poppins Black"/>
              <a:cs typeface="Poppins Black"/>
              <a:sym typeface="Poppins Black"/>
            </a:endParaRPr>
          </a:p>
        </p:txBody>
      </p:sp>
      <p:sp>
        <p:nvSpPr>
          <p:cNvPr id="595" name="Google Shape;595;p100"/>
          <p:cNvSpPr/>
          <p:nvPr/>
        </p:nvSpPr>
        <p:spPr>
          <a:xfrm>
            <a:off x="4810575" y="1720546"/>
            <a:ext cx="847200" cy="8472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GB" sz="2300" b="0" i="0" u="none" strike="noStrike" cap="none">
                <a:solidFill>
                  <a:schemeClr val="lt1"/>
                </a:solidFill>
                <a:latin typeface="Poppins Black"/>
                <a:ea typeface="Poppins Black"/>
                <a:cs typeface="Poppins Black"/>
                <a:sym typeface="Poppins Black"/>
              </a:rPr>
              <a:t>02</a:t>
            </a:r>
            <a:endParaRPr sz="2300" b="0" i="0" u="none" strike="noStrike" cap="none">
              <a:solidFill>
                <a:schemeClr val="lt1"/>
              </a:solidFill>
              <a:latin typeface="Poppins Black"/>
              <a:ea typeface="Poppins Black"/>
              <a:cs typeface="Poppins Black"/>
              <a:sym typeface="Poppins Black"/>
            </a:endParaRPr>
          </a:p>
        </p:txBody>
      </p:sp>
      <p:sp>
        <p:nvSpPr>
          <p:cNvPr id="596" name="Google Shape;596;p100"/>
          <p:cNvSpPr/>
          <p:nvPr/>
        </p:nvSpPr>
        <p:spPr>
          <a:xfrm>
            <a:off x="4810575" y="3405499"/>
            <a:ext cx="847200" cy="8472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GB" sz="2300" b="0" i="0" u="none" strike="noStrike" cap="none">
                <a:solidFill>
                  <a:schemeClr val="lt1"/>
                </a:solidFill>
                <a:latin typeface="Poppins Black"/>
                <a:ea typeface="Poppins Black"/>
                <a:cs typeface="Poppins Black"/>
                <a:sym typeface="Poppins Black"/>
              </a:rPr>
              <a:t>04</a:t>
            </a:r>
            <a:endParaRPr sz="2300" b="0" i="0" u="none" strike="noStrike" cap="none">
              <a:solidFill>
                <a:schemeClr val="lt1"/>
              </a:solidFill>
              <a:latin typeface="Poppins Black"/>
              <a:ea typeface="Poppins Black"/>
              <a:cs typeface="Poppins Black"/>
              <a:sym typeface="Poppins Black"/>
            </a:endParaRPr>
          </a:p>
        </p:txBody>
      </p:sp>
      <p:sp>
        <p:nvSpPr>
          <p:cNvPr id="597" name="Google Shape;597;p100"/>
          <p:cNvSpPr txBox="1">
            <a:spLocks noGrp="1"/>
          </p:cNvSpPr>
          <p:nvPr>
            <p:ph type="subTitle" idx="5"/>
          </p:nvPr>
        </p:nvSpPr>
        <p:spPr>
          <a:xfrm>
            <a:off x="1942375" y="3823850"/>
            <a:ext cx="25320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400"/>
              <a:buNone/>
              <a:defRPr sz="1400"/>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a:solidFill>
                  <a:srgbClr val="FFFFFF"/>
                </a:solidFill>
              </a:defRPr>
            </a:lvl3pPr>
            <a:lvl4pPr lvl="3" algn="ctr" rtl="0">
              <a:lnSpc>
                <a:spcPct val="100000"/>
              </a:lnSpc>
              <a:spcBef>
                <a:spcPts val="0"/>
              </a:spcBef>
              <a:spcAft>
                <a:spcPts val="0"/>
              </a:spcAft>
              <a:buClr>
                <a:srgbClr val="FFFFFF"/>
              </a:buClr>
              <a:buSzPts val="1400"/>
              <a:buNone/>
              <a:defRPr>
                <a:solidFill>
                  <a:srgbClr val="FFFFFF"/>
                </a:solidFill>
              </a:defRPr>
            </a:lvl4pPr>
            <a:lvl5pPr lvl="4" algn="ctr" rtl="0">
              <a:lnSpc>
                <a:spcPct val="100000"/>
              </a:lnSpc>
              <a:spcBef>
                <a:spcPts val="0"/>
              </a:spcBef>
              <a:spcAft>
                <a:spcPts val="0"/>
              </a:spcAft>
              <a:buClr>
                <a:srgbClr val="FFFFFF"/>
              </a:buClr>
              <a:buSzPts val="1400"/>
              <a:buNone/>
              <a:defRPr>
                <a:solidFill>
                  <a:srgbClr val="FFFFFF"/>
                </a:solidFill>
              </a:defRPr>
            </a:lvl5pPr>
            <a:lvl6pPr lvl="5" algn="ctr" rtl="0">
              <a:lnSpc>
                <a:spcPct val="100000"/>
              </a:lnSpc>
              <a:spcBef>
                <a:spcPts val="0"/>
              </a:spcBef>
              <a:spcAft>
                <a:spcPts val="0"/>
              </a:spcAft>
              <a:buClr>
                <a:srgbClr val="FFFFFF"/>
              </a:buClr>
              <a:buSzPts val="1400"/>
              <a:buNone/>
              <a:defRPr>
                <a:solidFill>
                  <a:srgbClr val="FFFFFF"/>
                </a:solidFill>
              </a:defRPr>
            </a:lvl6pPr>
            <a:lvl7pPr lvl="6" algn="ctr" rtl="0">
              <a:lnSpc>
                <a:spcPct val="100000"/>
              </a:lnSpc>
              <a:spcBef>
                <a:spcPts val="0"/>
              </a:spcBef>
              <a:spcAft>
                <a:spcPts val="0"/>
              </a:spcAft>
              <a:buClr>
                <a:srgbClr val="FFFFFF"/>
              </a:buClr>
              <a:buSzPts val="1400"/>
              <a:buNone/>
              <a:defRPr>
                <a:solidFill>
                  <a:srgbClr val="FFFFFF"/>
                </a:solidFill>
              </a:defRPr>
            </a:lvl7pPr>
            <a:lvl8pPr lvl="7" algn="ctr" rtl="0">
              <a:lnSpc>
                <a:spcPct val="100000"/>
              </a:lnSpc>
              <a:spcBef>
                <a:spcPts val="0"/>
              </a:spcBef>
              <a:spcAft>
                <a:spcPts val="0"/>
              </a:spcAft>
              <a:buClr>
                <a:srgbClr val="FFFFFF"/>
              </a:buClr>
              <a:buSzPts val="1400"/>
              <a:buNone/>
              <a:defRPr>
                <a:solidFill>
                  <a:srgbClr val="FFFFFF"/>
                </a:solidFill>
              </a:defRPr>
            </a:lvl8pPr>
            <a:lvl9pPr lvl="8" algn="ctr" rtl="0">
              <a:lnSpc>
                <a:spcPct val="100000"/>
              </a:lnSpc>
              <a:spcBef>
                <a:spcPts val="0"/>
              </a:spcBef>
              <a:spcAft>
                <a:spcPts val="0"/>
              </a:spcAft>
              <a:buClr>
                <a:srgbClr val="FFFFFF"/>
              </a:buClr>
              <a:buSzPts val="1400"/>
              <a:buNone/>
              <a:defRPr>
                <a:solidFill>
                  <a:srgbClr val="FFFFFF"/>
                </a:solidFill>
              </a:defRPr>
            </a:lvl9pPr>
          </a:lstStyle>
          <a:p>
            <a:endParaRPr/>
          </a:p>
        </p:txBody>
      </p:sp>
      <p:sp>
        <p:nvSpPr>
          <p:cNvPr id="598" name="Google Shape;598;p100"/>
          <p:cNvSpPr txBox="1">
            <a:spLocks noGrp="1"/>
          </p:cNvSpPr>
          <p:nvPr>
            <p:ph type="subTitle" idx="6"/>
          </p:nvPr>
        </p:nvSpPr>
        <p:spPr>
          <a:xfrm>
            <a:off x="5895249" y="2143198"/>
            <a:ext cx="24354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400"/>
              <a:buNone/>
              <a:defRPr sz="1400">
                <a:solidFill>
                  <a:srgbClr val="FFFFFF"/>
                </a:solidFill>
              </a:defRPr>
            </a:lvl1pPr>
            <a:lvl2pPr lvl="1" algn="l" rtl="0">
              <a:lnSpc>
                <a:spcPct val="100000"/>
              </a:lnSpc>
              <a:spcBef>
                <a:spcPts val="0"/>
              </a:spcBef>
              <a:spcAft>
                <a:spcPts val="0"/>
              </a:spcAft>
              <a:buClr>
                <a:srgbClr val="FFFFFF"/>
              </a:buClr>
              <a:buSzPts val="1400"/>
              <a:buNone/>
              <a:defRPr>
                <a:solidFill>
                  <a:srgbClr val="FFFFFF"/>
                </a:solidFill>
              </a:defRPr>
            </a:lvl2pPr>
            <a:lvl3pPr lvl="2" algn="l" rtl="0">
              <a:lnSpc>
                <a:spcPct val="100000"/>
              </a:lnSpc>
              <a:spcBef>
                <a:spcPts val="0"/>
              </a:spcBef>
              <a:spcAft>
                <a:spcPts val="0"/>
              </a:spcAft>
              <a:buClr>
                <a:srgbClr val="FFFFFF"/>
              </a:buClr>
              <a:buSzPts val="1400"/>
              <a:buNone/>
              <a:defRPr>
                <a:solidFill>
                  <a:srgbClr val="FFFFFF"/>
                </a:solidFill>
              </a:defRPr>
            </a:lvl3pPr>
            <a:lvl4pPr lvl="3" algn="l" rtl="0">
              <a:lnSpc>
                <a:spcPct val="100000"/>
              </a:lnSpc>
              <a:spcBef>
                <a:spcPts val="0"/>
              </a:spcBef>
              <a:spcAft>
                <a:spcPts val="0"/>
              </a:spcAft>
              <a:buClr>
                <a:srgbClr val="FFFFFF"/>
              </a:buClr>
              <a:buSzPts val="1400"/>
              <a:buNone/>
              <a:defRPr>
                <a:solidFill>
                  <a:srgbClr val="FFFFFF"/>
                </a:solidFill>
              </a:defRPr>
            </a:lvl4pPr>
            <a:lvl5pPr lvl="4" algn="l" rtl="0">
              <a:lnSpc>
                <a:spcPct val="100000"/>
              </a:lnSpc>
              <a:spcBef>
                <a:spcPts val="0"/>
              </a:spcBef>
              <a:spcAft>
                <a:spcPts val="0"/>
              </a:spcAft>
              <a:buClr>
                <a:srgbClr val="FFFFFF"/>
              </a:buClr>
              <a:buSzPts val="1400"/>
              <a:buNone/>
              <a:defRPr>
                <a:solidFill>
                  <a:srgbClr val="FFFFFF"/>
                </a:solidFill>
              </a:defRPr>
            </a:lvl5pPr>
            <a:lvl6pPr lvl="5" algn="l" rtl="0">
              <a:lnSpc>
                <a:spcPct val="100000"/>
              </a:lnSpc>
              <a:spcBef>
                <a:spcPts val="0"/>
              </a:spcBef>
              <a:spcAft>
                <a:spcPts val="0"/>
              </a:spcAft>
              <a:buClr>
                <a:srgbClr val="FFFFFF"/>
              </a:buClr>
              <a:buSzPts val="1400"/>
              <a:buNone/>
              <a:defRPr>
                <a:solidFill>
                  <a:srgbClr val="FFFFFF"/>
                </a:solidFill>
              </a:defRPr>
            </a:lvl6pPr>
            <a:lvl7pPr lvl="6" algn="l" rtl="0">
              <a:lnSpc>
                <a:spcPct val="100000"/>
              </a:lnSpc>
              <a:spcBef>
                <a:spcPts val="0"/>
              </a:spcBef>
              <a:spcAft>
                <a:spcPts val="0"/>
              </a:spcAft>
              <a:buClr>
                <a:srgbClr val="FFFFFF"/>
              </a:buClr>
              <a:buSzPts val="1400"/>
              <a:buNone/>
              <a:defRPr>
                <a:solidFill>
                  <a:srgbClr val="FFFFFF"/>
                </a:solidFill>
              </a:defRPr>
            </a:lvl7pPr>
            <a:lvl8pPr lvl="7" algn="l" rtl="0">
              <a:lnSpc>
                <a:spcPct val="100000"/>
              </a:lnSpc>
              <a:spcBef>
                <a:spcPts val="0"/>
              </a:spcBef>
              <a:spcAft>
                <a:spcPts val="0"/>
              </a:spcAft>
              <a:buClr>
                <a:srgbClr val="FFFFFF"/>
              </a:buClr>
              <a:buSzPts val="1400"/>
              <a:buNone/>
              <a:defRPr>
                <a:solidFill>
                  <a:srgbClr val="FFFFFF"/>
                </a:solidFill>
              </a:defRPr>
            </a:lvl8pPr>
            <a:lvl9pPr lvl="8" algn="l" rtl="0">
              <a:lnSpc>
                <a:spcPct val="100000"/>
              </a:lnSpc>
              <a:spcBef>
                <a:spcPts val="0"/>
              </a:spcBef>
              <a:spcAft>
                <a:spcPts val="0"/>
              </a:spcAft>
              <a:buClr>
                <a:srgbClr val="FFFFFF"/>
              </a:buClr>
              <a:buSzPts val="1400"/>
              <a:buNone/>
              <a:defRPr>
                <a:solidFill>
                  <a:srgbClr val="FFFFFF"/>
                </a:solidFill>
              </a:defRPr>
            </a:lvl9pPr>
          </a:lstStyle>
          <a:p>
            <a:endParaRPr/>
          </a:p>
        </p:txBody>
      </p:sp>
      <p:sp>
        <p:nvSpPr>
          <p:cNvPr id="599" name="Google Shape;599;p100"/>
          <p:cNvSpPr txBox="1">
            <a:spLocks noGrp="1"/>
          </p:cNvSpPr>
          <p:nvPr>
            <p:ph type="subTitle" idx="7"/>
          </p:nvPr>
        </p:nvSpPr>
        <p:spPr>
          <a:xfrm>
            <a:off x="5901622" y="3823850"/>
            <a:ext cx="2435400" cy="484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a:solidFill>
                  <a:srgbClr val="FFFFFF"/>
                </a:solidFill>
              </a:defRPr>
            </a:lvl3pPr>
            <a:lvl4pPr lvl="3" algn="ctr" rtl="0">
              <a:lnSpc>
                <a:spcPct val="100000"/>
              </a:lnSpc>
              <a:spcBef>
                <a:spcPts val="0"/>
              </a:spcBef>
              <a:spcAft>
                <a:spcPts val="0"/>
              </a:spcAft>
              <a:buClr>
                <a:srgbClr val="FFFFFF"/>
              </a:buClr>
              <a:buSzPts val="1400"/>
              <a:buNone/>
              <a:defRPr>
                <a:solidFill>
                  <a:srgbClr val="FFFFFF"/>
                </a:solidFill>
              </a:defRPr>
            </a:lvl4pPr>
            <a:lvl5pPr lvl="4" algn="ctr" rtl="0">
              <a:lnSpc>
                <a:spcPct val="100000"/>
              </a:lnSpc>
              <a:spcBef>
                <a:spcPts val="0"/>
              </a:spcBef>
              <a:spcAft>
                <a:spcPts val="0"/>
              </a:spcAft>
              <a:buClr>
                <a:srgbClr val="FFFFFF"/>
              </a:buClr>
              <a:buSzPts val="1400"/>
              <a:buNone/>
              <a:defRPr>
                <a:solidFill>
                  <a:srgbClr val="FFFFFF"/>
                </a:solidFill>
              </a:defRPr>
            </a:lvl5pPr>
            <a:lvl6pPr lvl="5" algn="ctr" rtl="0">
              <a:lnSpc>
                <a:spcPct val="100000"/>
              </a:lnSpc>
              <a:spcBef>
                <a:spcPts val="0"/>
              </a:spcBef>
              <a:spcAft>
                <a:spcPts val="0"/>
              </a:spcAft>
              <a:buClr>
                <a:srgbClr val="FFFFFF"/>
              </a:buClr>
              <a:buSzPts val="1400"/>
              <a:buNone/>
              <a:defRPr>
                <a:solidFill>
                  <a:srgbClr val="FFFFFF"/>
                </a:solidFill>
              </a:defRPr>
            </a:lvl6pPr>
            <a:lvl7pPr lvl="6" algn="ctr" rtl="0">
              <a:lnSpc>
                <a:spcPct val="100000"/>
              </a:lnSpc>
              <a:spcBef>
                <a:spcPts val="0"/>
              </a:spcBef>
              <a:spcAft>
                <a:spcPts val="0"/>
              </a:spcAft>
              <a:buClr>
                <a:srgbClr val="FFFFFF"/>
              </a:buClr>
              <a:buSzPts val="1400"/>
              <a:buNone/>
              <a:defRPr>
                <a:solidFill>
                  <a:srgbClr val="FFFFFF"/>
                </a:solidFill>
              </a:defRPr>
            </a:lvl7pPr>
            <a:lvl8pPr lvl="7" algn="ctr" rtl="0">
              <a:lnSpc>
                <a:spcPct val="100000"/>
              </a:lnSpc>
              <a:spcBef>
                <a:spcPts val="0"/>
              </a:spcBef>
              <a:spcAft>
                <a:spcPts val="0"/>
              </a:spcAft>
              <a:buClr>
                <a:srgbClr val="FFFFFF"/>
              </a:buClr>
              <a:buSzPts val="1400"/>
              <a:buNone/>
              <a:defRPr>
                <a:solidFill>
                  <a:srgbClr val="FFFFFF"/>
                </a:solidFill>
              </a:defRPr>
            </a:lvl8pPr>
            <a:lvl9pPr lvl="8" algn="ctr" rtl="0">
              <a:lnSpc>
                <a:spcPct val="100000"/>
              </a:lnSpc>
              <a:spcBef>
                <a:spcPts val="0"/>
              </a:spcBef>
              <a:spcAft>
                <a:spcPts val="0"/>
              </a:spcAft>
              <a:buClr>
                <a:srgbClr val="FFFFFF"/>
              </a:buClr>
              <a:buSzPts val="1400"/>
              <a:buNone/>
              <a:defRPr>
                <a:solidFill>
                  <a:srgbClr val="FFFFFF"/>
                </a:solidFill>
              </a:defRPr>
            </a:lvl9pPr>
          </a:lstStyle>
          <a:p>
            <a:endParaRPr/>
          </a:p>
        </p:txBody>
      </p:sp>
      <p:sp>
        <p:nvSpPr>
          <p:cNvPr id="600" name="Google Shape;600;p100"/>
          <p:cNvSpPr txBox="1">
            <a:spLocks noGrp="1"/>
          </p:cNvSpPr>
          <p:nvPr>
            <p:ph type="title" idx="8"/>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1">
  <p:cSld name="SECTION_HEADER_1_1_1_1">
    <p:bg>
      <p:bgPr>
        <a:solidFill>
          <a:schemeClr val="dk1"/>
        </a:solidFill>
        <a:effectLst/>
      </p:bgPr>
    </p:bg>
    <p:spTree>
      <p:nvGrpSpPr>
        <p:cNvPr id="1" name="Shape 601"/>
        <p:cNvGrpSpPr/>
        <p:nvPr/>
      </p:nvGrpSpPr>
      <p:grpSpPr>
        <a:xfrm>
          <a:off x="0" y="0"/>
          <a:ext cx="0" cy="0"/>
          <a:chOff x="0" y="0"/>
          <a:chExt cx="0" cy="0"/>
        </a:xfrm>
      </p:grpSpPr>
      <p:sp>
        <p:nvSpPr>
          <p:cNvPr id="602" name="Google Shape;602;p101"/>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101"/>
          <p:cNvSpPr/>
          <p:nvPr/>
        </p:nvSpPr>
        <p:spPr>
          <a:xfrm>
            <a:off x="3709375" y="45024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101"/>
          <p:cNvSpPr txBox="1">
            <a:spLocks noGrp="1"/>
          </p:cNvSpPr>
          <p:nvPr>
            <p:ph type="title"/>
          </p:nvPr>
        </p:nvSpPr>
        <p:spPr>
          <a:xfrm>
            <a:off x="596396" y="1857375"/>
            <a:ext cx="3855300" cy="1276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ctr" rtl="0">
              <a:lnSpc>
                <a:spcPct val="100000"/>
              </a:lnSpc>
              <a:spcBef>
                <a:spcPts val="0"/>
              </a:spcBef>
              <a:spcAft>
                <a:spcPts val="0"/>
              </a:spcAft>
              <a:buClr>
                <a:schemeClr val="dk2"/>
              </a:buClr>
              <a:buSzPts val="3600"/>
              <a:buNone/>
              <a:defRPr sz="3600">
                <a:solidFill>
                  <a:schemeClr val="dk2"/>
                </a:solidFill>
              </a:defRPr>
            </a:lvl2pPr>
            <a:lvl3pPr lvl="2" algn="ctr" rtl="0">
              <a:lnSpc>
                <a:spcPct val="100000"/>
              </a:lnSpc>
              <a:spcBef>
                <a:spcPts val="0"/>
              </a:spcBef>
              <a:spcAft>
                <a:spcPts val="0"/>
              </a:spcAft>
              <a:buClr>
                <a:schemeClr val="dk2"/>
              </a:buClr>
              <a:buSzPts val="3600"/>
              <a:buNone/>
              <a:defRPr sz="3600">
                <a:solidFill>
                  <a:schemeClr val="dk2"/>
                </a:solidFill>
              </a:defRPr>
            </a:lvl3pPr>
            <a:lvl4pPr lvl="3" algn="ctr" rtl="0">
              <a:lnSpc>
                <a:spcPct val="100000"/>
              </a:lnSpc>
              <a:spcBef>
                <a:spcPts val="0"/>
              </a:spcBef>
              <a:spcAft>
                <a:spcPts val="0"/>
              </a:spcAft>
              <a:buClr>
                <a:schemeClr val="dk2"/>
              </a:buClr>
              <a:buSzPts val="3600"/>
              <a:buNone/>
              <a:defRPr sz="3600">
                <a:solidFill>
                  <a:schemeClr val="dk2"/>
                </a:solidFill>
              </a:defRPr>
            </a:lvl4pPr>
            <a:lvl5pPr lvl="4" algn="ctr" rtl="0">
              <a:lnSpc>
                <a:spcPct val="100000"/>
              </a:lnSpc>
              <a:spcBef>
                <a:spcPts val="0"/>
              </a:spcBef>
              <a:spcAft>
                <a:spcPts val="0"/>
              </a:spcAft>
              <a:buClr>
                <a:schemeClr val="dk2"/>
              </a:buClr>
              <a:buSzPts val="3600"/>
              <a:buNone/>
              <a:defRPr sz="3600">
                <a:solidFill>
                  <a:schemeClr val="dk2"/>
                </a:solidFill>
              </a:defRPr>
            </a:lvl5pPr>
            <a:lvl6pPr lvl="5" algn="ctr" rtl="0">
              <a:lnSpc>
                <a:spcPct val="100000"/>
              </a:lnSpc>
              <a:spcBef>
                <a:spcPts val="0"/>
              </a:spcBef>
              <a:spcAft>
                <a:spcPts val="0"/>
              </a:spcAft>
              <a:buClr>
                <a:schemeClr val="dk2"/>
              </a:buClr>
              <a:buSzPts val="3600"/>
              <a:buNone/>
              <a:defRPr sz="3600">
                <a:solidFill>
                  <a:schemeClr val="dk2"/>
                </a:solidFill>
              </a:defRPr>
            </a:lvl6pPr>
            <a:lvl7pPr lvl="6" algn="ctr" rtl="0">
              <a:lnSpc>
                <a:spcPct val="100000"/>
              </a:lnSpc>
              <a:spcBef>
                <a:spcPts val="0"/>
              </a:spcBef>
              <a:spcAft>
                <a:spcPts val="0"/>
              </a:spcAft>
              <a:buClr>
                <a:schemeClr val="dk2"/>
              </a:buClr>
              <a:buSzPts val="3600"/>
              <a:buNone/>
              <a:defRPr sz="3600">
                <a:solidFill>
                  <a:schemeClr val="dk2"/>
                </a:solidFill>
              </a:defRPr>
            </a:lvl7pPr>
            <a:lvl8pPr lvl="7" algn="ctr" rtl="0">
              <a:lnSpc>
                <a:spcPct val="100000"/>
              </a:lnSpc>
              <a:spcBef>
                <a:spcPts val="0"/>
              </a:spcBef>
              <a:spcAft>
                <a:spcPts val="0"/>
              </a:spcAft>
              <a:buClr>
                <a:schemeClr val="dk2"/>
              </a:buClr>
              <a:buSzPts val="3600"/>
              <a:buNone/>
              <a:defRPr sz="3600">
                <a:solidFill>
                  <a:schemeClr val="dk2"/>
                </a:solidFill>
              </a:defRPr>
            </a:lvl8pPr>
            <a:lvl9pPr lvl="8" algn="ctr" rtl="0">
              <a:lnSpc>
                <a:spcPct val="100000"/>
              </a:lnSpc>
              <a:spcBef>
                <a:spcPts val="0"/>
              </a:spcBef>
              <a:spcAft>
                <a:spcPts val="0"/>
              </a:spcAft>
              <a:buClr>
                <a:schemeClr val="dk2"/>
              </a:buClr>
              <a:buSzPts val="3600"/>
              <a:buNone/>
              <a:defRPr sz="3600">
                <a:solidFill>
                  <a:schemeClr val="dk2"/>
                </a:solidFill>
              </a:defRPr>
            </a:lvl9pPr>
          </a:lstStyle>
          <a:p>
            <a:endParaRPr/>
          </a:p>
        </p:txBody>
      </p:sp>
      <p:sp>
        <p:nvSpPr>
          <p:cNvPr id="605" name="Google Shape;605;p101"/>
          <p:cNvSpPr txBox="1">
            <a:spLocks noGrp="1"/>
          </p:cNvSpPr>
          <p:nvPr>
            <p:ph type="title" idx="2"/>
          </p:nvPr>
        </p:nvSpPr>
        <p:spPr>
          <a:xfrm>
            <a:off x="596384" y="525475"/>
            <a:ext cx="3150900" cy="841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dk2"/>
              </a:buClr>
              <a:buSzPts val="9000"/>
              <a:buNone/>
              <a:defRPr sz="9000">
                <a:solidFill>
                  <a:schemeClr val="dk2"/>
                </a:solidFill>
              </a:defRPr>
            </a:lvl1pPr>
            <a:lvl2pPr lvl="1" algn="ctr" rtl="0">
              <a:lnSpc>
                <a:spcPct val="100000"/>
              </a:lnSpc>
              <a:spcBef>
                <a:spcPts val="0"/>
              </a:spcBef>
              <a:spcAft>
                <a:spcPts val="0"/>
              </a:spcAft>
              <a:buClr>
                <a:schemeClr val="dk2"/>
              </a:buClr>
              <a:buSzPts val="6000"/>
              <a:buNone/>
              <a:defRPr sz="6000">
                <a:solidFill>
                  <a:schemeClr val="dk2"/>
                </a:solidFill>
              </a:defRPr>
            </a:lvl2pPr>
            <a:lvl3pPr lvl="2" algn="ctr" rtl="0">
              <a:lnSpc>
                <a:spcPct val="100000"/>
              </a:lnSpc>
              <a:spcBef>
                <a:spcPts val="0"/>
              </a:spcBef>
              <a:spcAft>
                <a:spcPts val="0"/>
              </a:spcAft>
              <a:buClr>
                <a:schemeClr val="dk2"/>
              </a:buClr>
              <a:buSzPts val="6000"/>
              <a:buNone/>
              <a:defRPr sz="6000">
                <a:solidFill>
                  <a:schemeClr val="dk2"/>
                </a:solidFill>
              </a:defRPr>
            </a:lvl3pPr>
            <a:lvl4pPr lvl="3" algn="ctr" rtl="0">
              <a:lnSpc>
                <a:spcPct val="100000"/>
              </a:lnSpc>
              <a:spcBef>
                <a:spcPts val="0"/>
              </a:spcBef>
              <a:spcAft>
                <a:spcPts val="0"/>
              </a:spcAft>
              <a:buClr>
                <a:schemeClr val="dk2"/>
              </a:buClr>
              <a:buSzPts val="6000"/>
              <a:buNone/>
              <a:defRPr sz="6000">
                <a:solidFill>
                  <a:schemeClr val="dk2"/>
                </a:solidFill>
              </a:defRPr>
            </a:lvl4pPr>
            <a:lvl5pPr lvl="4" algn="ctr" rtl="0">
              <a:lnSpc>
                <a:spcPct val="100000"/>
              </a:lnSpc>
              <a:spcBef>
                <a:spcPts val="0"/>
              </a:spcBef>
              <a:spcAft>
                <a:spcPts val="0"/>
              </a:spcAft>
              <a:buClr>
                <a:schemeClr val="dk2"/>
              </a:buClr>
              <a:buSzPts val="6000"/>
              <a:buNone/>
              <a:defRPr sz="6000">
                <a:solidFill>
                  <a:schemeClr val="dk2"/>
                </a:solidFill>
              </a:defRPr>
            </a:lvl5pPr>
            <a:lvl6pPr lvl="5" algn="ctr" rtl="0">
              <a:lnSpc>
                <a:spcPct val="100000"/>
              </a:lnSpc>
              <a:spcBef>
                <a:spcPts val="0"/>
              </a:spcBef>
              <a:spcAft>
                <a:spcPts val="0"/>
              </a:spcAft>
              <a:buClr>
                <a:schemeClr val="dk2"/>
              </a:buClr>
              <a:buSzPts val="6000"/>
              <a:buNone/>
              <a:defRPr sz="6000">
                <a:solidFill>
                  <a:schemeClr val="dk2"/>
                </a:solidFill>
              </a:defRPr>
            </a:lvl6pPr>
            <a:lvl7pPr lvl="6" algn="ctr" rtl="0">
              <a:lnSpc>
                <a:spcPct val="100000"/>
              </a:lnSpc>
              <a:spcBef>
                <a:spcPts val="0"/>
              </a:spcBef>
              <a:spcAft>
                <a:spcPts val="0"/>
              </a:spcAft>
              <a:buClr>
                <a:schemeClr val="dk2"/>
              </a:buClr>
              <a:buSzPts val="6000"/>
              <a:buNone/>
              <a:defRPr sz="6000">
                <a:solidFill>
                  <a:schemeClr val="dk2"/>
                </a:solidFill>
              </a:defRPr>
            </a:lvl7pPr>
            <a:lvl8pPr lvl="7" algn="ctr" rtl="0">
              <a:lnSpc>
                <a:spcPct val="100000"/>
              </a:lnSpc>
              <a:spcBef>
                <a:spcPts val="0"/>
              </a:spcBef>
              <a:spcAft>
                <a:spcPts val="0"/>
              </a:spcAft>
              <a:buClr>
                <a:schemeClr val="dk2"/>
              </a:buClr>
              <a:buSzPts val="6000"/>
              <a:buNone/>
              <a:defRPr sz="6000">
                <a:solidFill>
                  <a:schemeClr val="dk2"/>
                </a:solidFill>
              </a:defRPr>
            </a:lvl8pPr>
            <a:lvl9pPr lvl="8" algn="ctr" rtl="0">
              <a:lnSpc>
                <a:spcPct val="100000"/>
              </a:lnSpc>
              <a:spcBef>
                <a:spcPts val="0"/>
              </a:spcBef>
              <a:spcAft>
                <a:spcPts val="0"/>
              </a:spcAft>
              <a:buClr>
                <a:schemeClr val="dk2"/>
              </a:buClr>
              <a:buSzPts val="6000"/>
              <a:buNone/>
              <a:defRPr sz="6000">
                <a:solidFill>
                  <a:schemeClr val="dk2"/>
                </a:solidFill>
              </a:defRPr>
            </a:lvl9pPr>
          </a:lstStyle>
          <a:p>
            <a:endParaRPr/>
          </a:p>
        </p:txBody>
      </p:sp>
      <p:sp>
        <p:nvSpPr>
          <p:cNvPr id="606" name="Google Shape;606;p101"/>
          <p:cNvSpPr txBox="1">
            <a:spLocks noGrp="1"/>
          </p:cNvSpPr>
          <p:nvPr>
            <p:ph type="subTitle" idx="1"/>
          </p:nvPr>
        </p:nvSpPr>
        <p:spPr>
          <a:xfrm>
            <a:off x="594671" y="3207925"/>
            <a:ext cx="3313200" cy="54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dk1"/>
        </a:solidFill>
        <a:effectLst/>
      </p:bgPr>
    </p:bg>
    <p:spTree>
      <p:nvGrpSpPr>
        <p:cNvPr id="1" name="Shape 607"/>
        <p:cNvGrpSpPr/>
        <p:nvPr/>
      </p:nvGrpSpPr>
      <p:grpSpPr>
        <a:xfrm>
          <a:off x="0" y="0"/>
          <a:ext cx="0" cy="0"/>
          <a:chOff x="0" y="0"/>
          <a:chExt cx="0" cy="0"/>
        </a:xfrm>
      </p:grpSpPr>
      <p:sp>
        <p:nvSpPr>
          <p:cNvPr id="608" name="Google Shape;608;p102"/>
          <p:cNvSpPr/>
          <p:nvPr/>
        </p:nvSpPr>
        <p:spPr>
          <a:xfrm>
            <a:off x="1950025" y="-1667825"/>
            <a:ext cx="5250000" cy="52500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102"/>
          <p:cNvSpPr txBox="1">
            <a:spLocks noGrp="1"/>
          </p:cNvSpPr>
          <p:nvPr>
            <p:ph type="subTitle" idx="1"/>
          </p:nvPr>
        </p:nvSpPr>
        <p:spPr>
          <a:xfrm>
            <a:off x="1148275" y="1391475"/>
            <a:ext cx="6853500" cy="1740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610" name="Google Shape;610;p102"/>
          <p:cNvSpPr/>
          <p:nvPr/>
        </p:nvSpPr>
        <p:spPr>
          <a:xfrm>
            <a:off x="157400" y="143932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102"/>
          <p:cNvSpPr txBox="1"/>
          <p:nvPr/>
        </p:nvSpPr>
        <p:spPr>
          <a:xfrm>
            <a:off x="2597713" y="4018925"/>
            <a:ext cx="3954600" cy="7134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612" name="Google Shape;612;p102"/>
          <p:cNvSpPr txBox="1">
            <a:spLocks noGrp="1"/>
          </p:cNvSpPr>
          <p:nvPr>
            <p:ph type="subTitle" idx="2"/>
          </p:nvPr>
        </p:nvSpPr>
        <p:spPr>
          <a:xfrm>
            <a:off x="2594700" y="3582175"/>
            <a:ext cx="3954600" cy="713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600"/>
              <a:buNone/>
              <a:defRPr sz="2500">
                <a:solidFill>
                  <a:schemeClr val="lt1"/>
                </a:solidFill>
                <a:latin typeface="Poppins Medium"/>
                <a:ea typeface="Poppins Medium"/>
                <a:cs typeface="Poppins Medium"/>
                <a:sym typeface="Poppins Medium"/>
              </a:defRPr>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wo columns 2">
  <p:cSld name="CUSTOM_27">
    <p:spTree>
      <p:nvGrpSpPr>
        <p:cNvPr id="1" name="Shape 613"/>
        <p:cNvGrpSpPr/>
        <p:nvPr/>
      </p:nvGrpSpPr>
      <p:grpSpPr>
        <a:xfrm>
          <a:off x="0" y="0"/>
          <a:ext cx="0" cy="0"/>
          <a:chOff x="0" y="0"/>
          <a:chExt cx="0" cy="0"/>
        </a:xfrm>
      </p:grpSpPr>
      <p:sp>
        <p:nvSpPr>
          <p:cNvPr id="614" name="Google Shape;614;p103"/>
          <p:cNvSpPr/>
          <p:nvPr/>
        </p:nvSpPr>
        <p:spPr>
          <a:xfrm>
            <a:off x="-1313725" y="-120617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103"/>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103"/>
          <p:cNvSpPr/>
          <p:nvPr/>
        </p:nvSpPr>
        <p:spPr>
          <a:xfrm>
            <a:off x="8409275" y="13680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103"/>
          <p:cNvSpPr/>
          <p:nvPr/>
        </p:nvSpPr>
        <p:spPr>
          <a:xfrm>
            <a:off x="8290350" y="1287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103"/>
          <p:cNvSpPr txBox="1">
            <a:spLocks noGrp="1"/>
          </p:cNvSpPr>
          <p:nvPr>
            <p:ph type="title"/>
          </p:nvPr>
        </p:nvSpPr>
        <p:spPr>
          <a:xfrm>
            <a:off x="1379000" y="3336218"/>
            <a:ext cx="2441400" cy="432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2pPr>
            <a:lvl3pPr lvl="2"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3pPr>
            <a:lvl4pPr lvl="3"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4pPr>
            <a:lvl5pPr lvl="4"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5pPr>
            <a:lvl6pPr lvl="5"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6pPr>
            <a:lvl7pPr lvl="6"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7pPr>
            <a:lvl8pPr lvl="7"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8pPr>
            <a:lvl9pPr lvl="8"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9pPr>
          </a:lstStyle>
          <a:p>
            <a:endParaRPr/>
          </a:p>
        </p:txBody>
      </p:sp>
      <p:sp>
        <p:nvSpPr>
          <p:cNvPr id="619" name="Google Shape;619;p103"/>
          <p:cNvSpPr txBox="1">
            <a:spLocks noGrp="1"/>
          </p:cNvSpPr>
          <p:nvPr>
            <p:ph type="subTitle" idx="1"/>
          </p:nvPr>
        </p:nvSpPr>
        <p:spPr>
          <a:xfrm>
            <a:off x="1379100" y="3804200"/>
            <a:ext cx="2441400" cy="562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0" name="Google Shape;620;p103"/>
          <p:cNvSpPr txBox="1">
            <a:spLocks noGrp="1"/>
          </p:cNvSpPr>
          <p:nvPr>
            <p:ph type="title" idx="2"/>
          </p:nvPr>
        </p:nvSpPr>
        <p:spPr>
          <a:xfrm>
            <a:off x="5378700" y="3336218"/>
            <a:ext cx="2441400" cy="432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2pPr>
            <a:lvl3pPr lvl="2"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3pPr>
            <a:lvl4pPr lvl="3"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4pPr>
            <a:lvl5pPr lvl="4"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5pPr>
            <a:lvl6pPr lvl="5"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6pPr>
            <a:lvl7pPr lvl="6"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7pPr>
            <a:lvl8pPr lvl="7"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8pPr>
            <a:lvl9pPr lvl="8" algn="ctr" rtl="0">
              <a:lnSpc>
                <a:spcPct val="100000"/>
              </a:lnSpc>
              <a:spcBef>
                <a:spcPts val="0"/>
              </a:spcBef>
              <a:spcAft>
                <a:spcPts val="0"/>
              </a:spcAft>
              <a:buClr>
                <a:schemeClr val="lt1"/>
              </a:buClr>
              <a:buSzPts val="2500"/>
              <a:buFont typeface="Lato"/>
              <a:buNone/>
              <a:defRPr sz="2500">
                <a:solidFill>
                  <a:schemeClr val="lt1"/>
                </a:solidFill>
                <a:latin typeface="Lato"/>
                <a:ea typeface="Lato"/>
                <a:cs typeface="Lato"/>
                <a:sym typeface="Lato"/>
              </a:defRPr>
            </a:lvl9pPr>
          </a:lstStyle>
          <a:p>
            <a:endParaRPr/>
          </a:p>
        </p:txBody>
      </p:sp>
      <p:sp>
        <p:nvSpPr>
          <p:cNvPr id="621" name="Google Shape;621;p103"/>
          <p:cNvSpPr txBox="1">
            <a:spLocks noGrp="1"/>
          </p:cNvSpPr>
          <p:nvPr>
            <p:ph type="subTitle" idx="3"/>
          </p:nvPr>
        </p:nvSpPr>
        <p:spPr>
          <a:xfrm>
            <a:off x="5378700" y="3804150"/>
            <a:ext cx="2441400" cy="562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2" name="Google Shape;622;p103"/>
          <p:cNvSpPr txBox="1">
            <a:spLocks noGrp="1"/>
          </p:cNvSpPr>
          <p:nvPr>
            <p:ph type="title" idx="4"/>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wo columns 3">
  <p:cSld name="CUSTOM_20">
    <p:spTree>
      <p:nvGrpSpPr>
        <p:cNvPr id="1" name="Shape 623"/>
        <p:cNvGrpSpPr/>
        <p:nvPr/>
      </p:nvGrpSpPr>
      <p:grpSpPr>
        <a:xfrm>
          <a:off x="0" y="0"/>
          <a:ext cx="0" cy="0"/>
          <a:chOff x="0" y="0"/>
          <a:chExt cx="0" cy="0"/>
        </a:xfrm>
      </p:grpSpPr>
      <p:sp>
        <p:nvSpPr>
          <p:cNvPr id="624" name="Google Shape;624;p104"/>
          <p:cNvSpPr/>
          <p:nvPr/>
        </p:nvSpPr>
        <p:spPr>
          <a:xfrm>
            <a:off x="-1409729" y="1671900"/>
            <a:ext cx="5256300" cy="5256300"/>
          </a:xfrm>
          <a:prstGeom prst="donut">
            <a:avLst>
              <a:gd name="adj" fmla="val 1804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104"/>
          <p:cNvSpPr txBox="1">
            <a:spLocks noGrp="1"/>
          </p:cNvSpPr>
          <p:nvPr>
            <p:ph type="subTitle" idx="1"/>
          </p:nvPr>
        </p:nvSpPr>
        <p:spPr>
          <a:xfrm>
            <a:off x="5888900" y="1802850"/>
            <a:ext cx="2540100" cy="713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2500"/>
              <a:buFont typeface="Poppins Medium"/>
              <a:buNone/>
              <a:defRPr/>
            </a:lvl1pPr>
            <a:lvl2pPr lvl="1"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626" name="Google Shape;626;p104"/>
          <p:cNvSpPr txBox="1">
            <a:spLocks noGrp="1"/>
          </p:cNvSpPr>
          <p:nvPr>
            <p:ph type="subTitle" idx="2"/>
          </p:nvPr>
        </p:nvSpPr>
        <p:spPr>
          <a:xfrm>
            <a:off x="4474450" y="2408675"/>
            <a:ext cx="3954600" cy="506100"/>
          </a:xfrm>
          <a:prstGeom prst="rect">
            <a:avLst/>
          </a:prstGeom>
          <a:noFill/>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400"/>
              <a:buNone/>
              <a:defRPr sz="2500">
                <a:solidFill>
                  <a:schemeClr val="lt1"/>
                </a:solidFill>
                <a:latin typeface="Poppins Medium"/>
                <a:ea typeface="Poppins Medium"/>
                <a:cs typeface="Poppins Medium"/>
                <a:sym typeface="Poppins Medium"/>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627" name="Google Shape;627;p104"/>
          <p:cNvSpPr/>
          <p:nvPr/>
        </p:nvSpPr>
        <p:spPr>
          <a:xfrm>
            <a:off x="450875" y="476495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104"/>
          <p:cNvSpPr/>
          <p:nvPr/>
        </p:nvSpPr>
        <p:spPr>
          <a:xfrm>
            <a:off x="4038100" y="4477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104"/>
          <p:cNvSpPr txBox="1">
            <a:spLocks noGrp="1"/>
          </p:cNvSpPr>
          <p:nvPr>
            <p:ph type="subTitle" idx="3"/>
          </p:nvPr>
        </p:nvSpPr>
        <p:spPr>
          <a:xfrm>
            <a:off x="5888950" y="3403050"/>
            <a:ext cx="2540100" cy="713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2500"/>
              <a:buFont typeface="Poppins Medium"/>
              <a:buNone/>
              <a:defRPr/>
            </a:lvl1pPr>
            <a:lvl2pPr lvl="1"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630" name="Google Shape;630;p104"/>
          <p:cNvSpPr txBox="1">
            <a:spLocks noGrp="1"/>
          </p:cNvSpPr>
          <p:nvPr>
            <p:ph type="subTitle" idx="4"/>
          </p:nvPr>
        </p:nvSpPr>
        <p:spPr>
          <a:xfrm>
            <a:off x="4474450" y="4008875"/>
            <a:ext cx="3954600" cy="506100"/>
          </a:xfrm>
          <a:prstGeom prst="rect">
            <a:avLst/>
          </a:prstGeom>
          <a:noFill/>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400"/>
              <a:buNone/>
              <a:defRPr sz="2500">
                <a:solidFill>
                  <a:schemeClr val="lt1"/>
                </a:solidFill>
                <a:latin typeface="Poppins Medium"/>
                <a:ea typeface="Poppins Medium"/>
                <a:cs typeface="Poppins Medium"/>
                <a:sym typeface="Poppins Medium"/>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631" name="Google Shape;631;p104"/>
          <p:cNvSpPr txBox="1">
            <a:spLocks noGrp="1"/>
          </p:cNvSpPr>
          <p:nvPr>
            <p:ph type="title"/>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hree columns">
  <p:cSld name="BLANK_1_1_1_2">
    <p:bg>
      <p:bgPr>
        <a:solidFill>
          <a:schemeClr val="dk1"/>
        </a:solidFill>
        <a:effectLst/>
      </p:bgPr>
    </p:bg>
    <p:spTree>
      <p:nvGrpSpPr>
        <p:cNvPr id="1" name="Shape 632"/>
        <p:cNvGrpSpPr/>
        <p:nvPr/>
      </p:nvGrpSpPr>
      <p:grpSpPr>
        <a:xfrm>
          <a:off x="0" y="0"/>
          <a:ext cx="0" cy="0"/>
          <a:chOff x="0" y="0"/>
          <a:chExt cx="0" cy="0"/>
        </a:xfrm>
      </p:grpSpPr>
      <p:sp>
        <p:nvSpPr>
          <p:cNvPr id="633" name="Google Shape;633;p105"/>
          <p:cNvSpPr/>
          <p:nvPr/>
        </p:nvSpPr>
        <p:spPr>
          <a:xfrm>
            <a:off x="-1074025" y="-891125"/>
            <a:ext cx="2956200" cy="2956200"/>
          </a:xfrm>
          <a:prstGeom prst="donut">
            <a:avLst>
              <a:gd name="adj" fmla="val 25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105"/>
          <p:cNvSpPr txBox="1">
            <a:spLocks noGrp="1"/>
          </p:cNvSpPr>
          <p:nvPr>
            <p:ph type="title"/>
          </p:nvPr>
        </p:nvSpPr>
        <p:spPr>
          <a:xfrm>
            <a:off x="715000" y="2643075"/>
            <a:ext cx="2441400" cy="52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635" name="Google Shape;635;p105"/>
          <p:cNvSpPr txBox="1">
            <a:spLocks noGrp="1"/>
          </p:cNvSpPr>
          <p:nvPr>
            <p:ph type="subTitle" idx="1"/>
          </p:nvPr>
        </p:nvSpPr>
        <p:spPr>
          <a:xfrm>
            <a:off x="715100" y="3089750"/>
            <a:ext cx="24414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6" name="Google Shape;636;p105"/>
          <p:cNvSpPr txBox="1">
            <a:spLocks noGrp="1"/>
          </p:cNvSpPr>
          <p:nvPr>
            <p:ph type="title" idx="2"/>
          </p:nvPr>
        </p:nvSpPr>
        <p:spPr>
          <a:xfrm>
            <a:off x="3349450" y="2643075"/>
            <a:ext cx="2441400" cy="52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637" name="Google Shape;637;p105"/>
          <p:cNvSpPr txBox="1">
            <a:spLocks noGrp="1"/>
          </p:cNvSpPr>
          <p:nvPr>
            <p:ph type="subTitle" idx="3"/>
          </p:nvPr>
        </p:nvSpPr>
        <p:spPr>
          <a:xfrm>
            <a:off x="3349450" y="3089750"/>
            <a:ext cx="24414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8" name="Google Shape;638;p105"/>
          <p:cNvSpPr txBox="1">
            <a:spLocks noGrp="1"/>
          </p:cNvSpPr>
          <p:nvPr>
            <p:ph type="title" idx="4"/>
          </p:nvPr>
        </p:nvSpPr>
        <p:spPr>
          <a:xfrm>
            <a:off x="5986450" y="2643075"/>
            <a:ext cx="2441400" cy="52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639" name="Google Shape;639;p105"/>
          <p:cNvSpPr txBox="1">
            <a:spLocks noGrp="1"/>
          </p:cNvSpPr>
          <p:nvPr>
            <p:ph type="subTitle" idx="5"/>
          </p:nvPr>
        </p:nvSpPr>
        <p:spPr>
          <a:xfrm>
            <a:off x="5986450" y="3089750"/>
            <a:ext cx="2441400" cy="71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0" name="Google Shape;640;p105"/>
          <p:cNvSpPr/>
          <p:nvPr/>
        </p:nvSpPr>
        <p:spPr>
          <a:xfrm>
            <a:off x="7532850" y="518075"/>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105"/>
          <p:cNvSpPr/>
          <p:nvPr/>
        </p:nvSpPr>
        <p:spPr>
          <a:xfrm>
            <a:off x="7452750" y="360600"/>
            <a:ext cx="80100" cy="80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105"/>
          <p:cNvSpPr/>
          <p:nvPr/>
        </p:nvSpPr>
        <p:spPr>
          <a:xfrm>
            <a:off x="7356425" y="4477250"/>
            <a:ext cx="262500" cy="26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105"/>
          <p:cNvSpPr txBox="1">
            <a:spLocks noGrp="1"/>
          </p:cNvSpPr>
          <p:nvPr>
            <p:ph type="title" idx="6"/>
          </p:nvPr>
        </p:nvSpPr>
        <p:spPr>
          <a:xfrm>
            <a:off x="582319" y="334320"/>
            <a:ext cx="7704000" cy="738900"/>
          </a:xfrm>
          <a:prstGeom prst="rect">
            <a:avLst/>
          </a:prstGeom>
          <a:noFill/>
          <a:ln>
            <a:noFill/>
          </a:ln>
        </p:spPr>
        <p:txBody>
          <a:bodyPr spcFirstLastPara="1" wrap="square" lIns="91425" tIns="91425" rIns="91425" bIns="91425" anchor="ctr" anchorCtr="0">
            <a:spAutoFit/>
          </a:bodyPr>
          <a:lstStyle>
            <a:lvl1pPr lvl="0" algn="l" rtl="0">
              <a:lnSpc>
                <a:spcPct val="100000"/>
              </a:lnSpc>
              <a:spcBef>
                <a:spcPts val="0"/>
              </a:spcBef>
              <a:spcAft>
                <a:spcPts val="0"/>
              </a:spcAft>
              <a:buClr>
                <a:schemeClr val="dk2"/>
              </a:buClr>
              <a:buSzPts val="3600"/>
              <a:buNone/>
              <a:defRPr sz="3600">
                <a:solidFill>
                  <a:schemeClr val="dk2"/>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theme" Target="../theme/theme4.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9" Type="http://schemas.openxmlformats.org/officeDocument/2006/relationships/slideLayout" Target="../slideLayouts/slideLayout114.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theme" Target="../theme/theme5.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8" Type="http://schemas.openxmlformats.org/officeDocument/2006/relationships/slideLayout" Target="../slideLayouts/slideLayout83.xml"/><Relationship Id="rId3"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9" Type="http://schemas.openxmlformats.org/officeDocument/2006/relationships/slideLayout" Target="../slideLayouts/slideLayout153.xml"/><Relationship Id="rId21" Type="http://schemas.openxmlformats.org/officeDocument/2006/relationships/slideLayout" Target="../slideLayouts/slideLayout135.xml"/><Relationship Id="rId34" Type="http://schemas.openxmlformats.org/officeDocument/2006/relationships/slideLayout" Target="../slideLayouts/slideLayout148.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33" Type="http://schemas.openxmlformats.org/officeDocument/2006/relationships/slideLayout" Target="../slideLayouts/slideLayout147.xml"/><Relationship Id="rId38" Type="http://schemas.openxmlformats.org/officeDocument/2006/relationships/slideLayout" Target="../slideLayouts/slideLayout152.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slideLayout" Target="../slideLayouts/slideLayout143.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slideLayout" Target="../slideLayouts/slideLayout146.xml"/><Relationship Id="rId37" Type="http://schemas.openxmlformats.org/officeDocument/2006/relationships/slideLayout" Target="../slideLayouts/slideLayout151.xml"/><Relationship Id="rId40" Type="http://schemas.openxmlformats.org/officeDocument/2006/relationships/theme" Target="../theme/theme6.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36" Type="http://schemas.openxmlformats.org/officeDocument/2006/relationships/slideLayout" Target="../slideLayouts/slideLayout150.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 Id="rId35" Type="http://schemas.openxmlformats.org/officeDocument/2006/relationships/slideLayout" Target="../slideLayouts/slideLayout149.xml"/><Relationship Id="rId8" Type="http://schemas.openxmlformats.org/officeDocument/2006/relationships/slideLayout" Target="../slideLayouts/slideLayout122.xml"/><Relationship Id="rId3" Type="http://schemas.openxmlformats.org/officeDocument/2006/relationships/slideLayout" Target="../slideLayouts/slideLayout11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theme" Target="../theme/theme7.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4"/>
        <p:cNvGrpSpPr/>
        <p:nvPr/>
      </p:nvGrpSpPr>
      <p:grpSpPr>
        <a:xfrm>
          <a:off x="0" y="0"/>
          <a:ext cx="0" cy="0"/>
          <a:chOff x="0" y="0"/>
          <a:chExt cx="0" cy="0"/>
        </a:xfrm>
      </p:grpSpPr>
      <p:sp>
        <p:nvSpPr>
          <p:cNvPr id="105" name="Google Shape;105;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06" name="Google Shape;106;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07" name="Google Shape;107;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158"/>
        <p:cNvGrpSpPr/>
        <p:nvPr/>
      </p:nvGrpSpPr>
      <p:grpSpPr>
        <a:xfrm>
          <a:off x="0" y="0"/>
          <a:ext cx="0" cy="0"/>
          <a:chOff x="0" y="0"/>
          <a:chExt cx="0" cy="0"/>
        </a:xfrm>
      </p:grpSpPr>
      <p:sp>
        <p:nvSpPr>
          <p:cNvPr id="159" name="Google Shape;159;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2700"/>
              <a:buFont typeface="Poppins Black"/>
              <a:buNone/>
              <a:defRPr sz="2700" b="0" i="0" u="none" strike="noStrike" cap="none">
                <a:solidFill>
                  <a:schemeClr val="dk2"/>
                </a:solidFill>
                <a:latin typeface="Poppins Black"/>
                <a:ea typeface="Poppins Black"/>
                <a:cs typeface="Poppins Black"/>
                <a:sym typeface="Poppins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endParaRPr/>
          </a:p>
        </p:txBody>
      </p:sp>
      <p:sp>
        <p:nvSpPr>
          <p:cNvPr id="160" name="Google Shape;160;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lt1"/>
              </a:buClr>
              <a:buSzPts val="1400"/>
              <a:buFont typeface="Lato"/>
              <a:buChar char="■"/>
              <a:defRPr sz="1400" b="0" i="0" u="none" strike="noStrike" cap="none">
                <a:solidFill>
                  <a:schemeClr val="dk2"/>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463"/>
        <p:cNvGrpSpPr/>
        <p:nvPr/>
      </p:nvGrpSpPr>
      <p:grpSpPr>
        <a:xfrm>
          <a:off x="0" y="0"/>
          <a:ext cx="0" cy="0"/>
          <a:chOff x="0" y="0"/>
          <a:chExt cx="0" cy="0"/>
        </a:xfrm>
      </p:grpSpPr>
      <p:sp>
        <p:nvSpPr>
          <p:cNvPr id="464" name="Google Shape;464;p8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2700"/>
              <a:buFont typeface="Poppins Black"/>
              <a:buNone/>
              <a:defRPr sz="2700" b="0" i="0" u="none" strike="noStrike" cap="none">
                <a:solidFill>
                  <a:schemeClr val="dk2"/>
                </a:solidFill>
                <a:latin typeface="Poppins Black"/>
                <a:ea typeface="Poppins Black"/>
                <a:cs typeface="Poppins Black"/>
                <a:sym typeface="Poppins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endParaRPr/>
          </a:p>
        </p:txBody>
      </p:sp>
      <p:sp>
        <p:nvSpPr>
          <p:cNvPr id="465" name="Google Shape;465;p8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lt1"/>
              </a:buClr>
              <a:buSzPts val="1400"/>
              <a:buFont typeface="Lato"/>
              <a:buChar char="■"/>
              <a:defRPr sz="1400" b="0" i="0" u="none" strike="noStrike" cap="none">
                <a:solidFill>
                  <a:schemeClr val="dk2"/>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 id="2147483762"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768"/>
        <p:cNvGrpSpPr/>
        <p:nvPr/>
      </p:nvGrpSpPr>
      <p:grpSpPr>
        <a:xfrm>
          <a:off x="0" y="0"/>
          <a:ext cx="0" cy="0"/>
          <a:chOff x="0" y="0"/>
          <a:chExt cx="0" cy="0"/>
        </a:xfrm>
      </p:grpSpPr>
      <p:sp>
        <p:nvSpPr>
          <p:cNvPr id="769" name="Google Shape;769;p1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2700"/>
              <a:buFont typeface="Poppins Black"/>
              <a:buNone/>
              <a:defRPr sz="2700" b="0" i="0" u="none" strike="noStrike" cap="none">
                <a:solidFill>
                  <a:schemeClr val="dk2"/>
                </a:solidFill>
                <a:latin typeface="Poppins Black"/>
                <a:ea typeface="Poppins Black"/>
                <a:cs typeface="Poppins Black"/>
                <a:sym typeface="Poppins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endParaRPr/>
          </a:p>
        </p:txBody>
      </p:sp>
      <p:sp>
        <p:nvSpPr>
          <p:cNvPr id="770" name="Google Shape;770;p1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lt1"/>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lt1"/>
              </a:buClr>
              <a:buSzPts val="1400"/>
              <a:buFont typeface="Lato"/>
              <a:buChar char="■"/>
              <a:defRPr sz="1400" b="0" i="0" u="none" strike="noStrike" cap="none">
                <a:solidFill>
                  <a:schemeClr val="dk2"/>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20DDF5ED-4A7F-4E95-AC06-86BDF486B403}"/>
              </a:ext>
            </a:extLst>
          </p:cNvPr>
          <p:cNvGrpSpPr/>
          <p:nvPr/>
        </p:nvGrpSpPr>
        <p:grpSpPr>
          <a:xfrm>
            <a:off x="0" y="-6350"/>
            <a:ext cx="9144004" cy="5149850"/>
            <a:chOff x="0" y="-8467"/>
            <a:chExt cx="12192005" cy="6866467"/>
          </a:xfrm>
        </p:grpSpPr>
        <p:cxnSp>
          <p:nvCxnSpPr>
            <p:cNvPr id="3" name="Straight Connector 19">
              <a:extLst>
                <a:ext uri="{FF2B5EF4-FFF2-40B4-BE49-F238E27FC236}">
                  <a16:creationId xmlns:a16="http://schemas.microsoft.com/office/drawing/2014/main" id="{8AB6884D-1782-4862-94AB-02F78B7B0A82}"/>
                </a:ext>
              </a:extLst>
            </p:cNvPr>
            <p:cNvCxnSpPr/>
            <p:nvPr/>
          </p:nvCxnSpPr>
          <p:spPr>
            <a:xfrm>
              <a:off x="9371008" y="0"/>
              <a:ext cx="1219207" cy="6858000"/>
            </a:xfrm>
            <a:prstGeom prst="straightConnector1">
              <a:avLst/>
            </a:prstGeom>
            <a:noFill/>
            <a:ln w="9528" cap="rnd">
              <a:solidFill>
                <a:srgbClr val="BFBFBF"/>
              </a:solidFill>
              <a:prstDash val="solid"/>
            </a:ln>
          </p:spPr>
        </p:cxnSp>
        <p:cxnSp>
          <p:nvCxnSpPr>
            <p:cNvPr id="4" name="Straight Connector 20">
              <a:extLst>
                <a:ext uri="{FF2B5EF4-FFF2-40B4-BE49-F238E27FC236}">
                  <a16:creationId xmlns:a16="http://schemas.microsoft.com/office/drawing/2014/main" id="{57C55B00-75CA-4010-8B57-B369E9210616}"/>
                </a:ext>
              </a:extLst>
            </p:cNvPr>
            <p:cNvCxnSpPr/>
            <p:nvPr/>
          </p:nvCxnSpPr>
          <p:spPr>
            <a:xfrm flipH="1">
              <a:off x="7425266" y="3681410"/>
              <a:ext cx="4763557" cy="3176590"/>
            </a:xfrm>
            <a:prstGeom prst="straightConnector1">
              <a:avLst/>
            </a:prstGeom>
            <a:noFill/>
            <a:ln w="9528" cap="rnd">
              <a:solidFill>
                <a:srgbClr val="D9D9D9"/>
              </a:solidFill>
              <a:prstDash val="solid"/>
            </a:ln>
          </p:spPr>
        </p:cxnSp>
        <p:sp>
          <p:nvSpPr>
            <p:cNvPr id="5" name="Rectangle 23">
              <a:extLst>
                <a:ext uri="{FF2B5EF4-FFF2-40B4-BE49-F238E27FC236}">
                  <a16:creationId xmlns:a16="http://schemas.microsoft.com/office/drawing/2014/main" id="{B1766F64-4AD3-4C5E-9584-342DDD81677C}"/>
                </a:ext>
              </a:extLst>
            </p:cNvPr>
            <p:cNvSpPr/>
            <p:nvPr/>
          </p:nvSpPr>
          <p:spPr>
            <a:xfrm>
              <a:off x="9181472" y="-8467"/>
              <a:ext cx="3007351" cy="6866467"/>
            </a:xfrm>
            <a:custGeom>
              <a:avLst/>
              <a:gdLst>
                <a:gd name="f0" fmla="val w"/>
                <a:gd name="f1" fmla="val h"/>
                <a:gd name="f2" fmla="val 0"/>
                <a:gd name="f3" fmla="val 3007349"/>
                <a:gd name="f4" fmla="val 6866467"/>
                <a:gd name="f5" fmla="val 2045532"/>
                <a:gd name="f6" fmla="*/ f0 1 3007349"/>
                <a:gd name="f7" fmla="*/ f1 1 6866467"/>
                <a:gd name="f8" fmla="val f2"/>
                <a:gd name="f9" fmla="val f3"/>
                <a:gd name="f10" fmla="val f4"/>
                <a:gd name="f11" fmla="+- f10 0 f8"/>
                <a:gd name="f12" fmla="+- f9 0 f8"/>
                <a:gd name="f13" fmla="*/ f12 1 3007349"/>
                <a:gd name="f14" fmla="*/ f11 1 6866467"/>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3007349" h="6866467">
                  <a:moveTo>
                    <a:pt x="f5" y="f2"/>
                  </a:moveTo>
                  <a:lnTo>
                    <a:pt x="f3" y="f2"/>
                  </a:lnTo>
                  <a:lnTo>
                    <a:pt x="f3" y="f4"/>
                  </a:lnTo>
                  <a:lnTo>
                    <a:pt x="f2" y="f4"/>
                  </a:lnTo>
                  <a:lnTo>
                    <a:pt x="f5" y="f2"/>
                  </a:lnTo>
                  <a:close/>
                </a:path>
              </a:pathLst>
            </a:custGeom>
            <a:solidFill>
              <a:srgbClr val="90C226">
                <a:alpha val="30000"/>
              </a:srgbClr>
            </a:solidFill>
            <a:ln cap="rnd">
              <a:noFill/>
              <a:prstDash val="solid"/>
            </a:ln>
          </p:spPr>
          <p:txBody>
            <a:bodyPr lIns="0" tIns="0" rIns="0" bIns="0"/>
            <a:lstStyle/>
            <a:p>
              <a:endParaRPr lang="cs-CZ" sz="1050"/>
            </a:p>
          </p:txBody>
        </p:sp>
        <p:sp>
          <p:nvSpPr>
            <p:cNvPr id="6" name="Rectangle 25">
              <a:extLst>
                <a:ext uri="{FF2B5EF4-FFF2-40B4-BE49-F238E27FC236}">
                  <a16:creationId xmlns:a16="http://schemas.microsoft.com/office/drawing/2014/main" id="{1FE82512-175C-47A9-A9CE-19408CFC06D7}"/>
                </a:ext>
              </a:extLst>
            </p:cNvPr>
            <p:cNvSpPr/>
            <p:nvPr/>
          </p:nvSpPr>
          <p:spPr>
            <a:xfrm>
              <a:off x="9603440" y="-8467"/>
              <a:ext cx="2588556" cy="6866467"/>
            </a:xfrm>
            <a:custGeom>
              <a:avLst/>
              <a:gdLst>
                <a:gd name="f0" fmla="val w"/>
                <a:gd name="f1" fmla="val h"/>
                <a:gd name="f2" fmla="val 0"/>
                <a:gd name="f3" fmla="val 2573311"/>
                <a:gd name="f4" fmla="val 6866467"/>
                <a:gd name="f5" fmla="val 1202336"/>
                <a:gd name="f6" fmla="*/ f0 1 2573311"/>
                <a:gd name="f7" fmla="*/ f1 1 6866467"/>
                <a:gd name="f8" fmla="val f2"/>
                <a:gd name="f9" fmla="val f3"/>
                <a:gd name="f10" fmla="val f4"/>
                <a:gd name="f11" fmla="+- f10 0 f8"/>
                <a:gd name="f12" fmla="+- f9 0 f8"/>
                <a:gd name="f13" fmla="*/ f12 1 2573311"/>
                <a:gd name="f14" fmla="*/ f11 1 6866467"/>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2573311" h="6866467">
                  <a:moveTo>
                    <a:pt x="f2" y="f2"/>
                  </a:moveTo>
                  <a:lnTo>
                    <a:pt x="f3" y="f2"/>
                  </a:lnTo>
                  <a:lnTo>
                    <a:pt x="f3" y="f4"/>
                  </a:lnTo>
                  <a:lnTo>
                    <a:pt x="f5" y="f4"/>
                  </a:lnTo>
                  <a:lnTo>
                    <a:pt x="f2" y="f2"/>
                  </a:lnTo>
                  <a:close/>
                </a:path>
              </a:pathLst>
            </a:custGeom>
            <a:solidFill>
              <a:srgbClr val="90C226">
                <a:alpha val="20000"/>
              </a:srgbClr>
            </a:solidFill>
            <a:ln cap="rnd">
              <a:noFill/>
              <a:prstDash val="solid"/>
            </a:ln>
          </p:spPr>
          <p:txBody>
            <a:bodyPr lIns="0" tIns="0" rIns="0" bIns="0"/>
            <a:lstStyle/>
            <a:p>
              <a:endParaRPr lang="cs-CZ" sz="1050"/>
            </a:p>
          </p:txBody>
        </p:sp>
        <p:sp>
          <p:nvSpPr>
            <p:cNvPr id="7" name="Isosceles Triangle 23">
              <a:extLst>
                <a:ext uri="{FF2B5EF4-FFF2-40B4-BE49-F238E27FC236}">
                  <a16:creationId xmlns:a16="http://schemas.microsoft.com/office/drawing/2014/main" id="{1C2A787D-E1A9-4FC2-A557-8104B9EFE9B8}"/>
                </a:ext>
              </a:extLst>
            </p:cNvPr>
            <p:cNvSpPr/>
            <p:nvPr/>
          </p:nvSpPr>
          <p:spPr>
            <a:xfrm>
              <a:off x="8932334" y="3047996"/>
              <a:ext cx="3259671" cy="3810003"/>
            </a:xfrm>
            <a:custGeom>
              <a:avLst>
                <a:gd name="f8" fmla="val 100000"/>
              </a:avLst>
              <a:gdLst>
                <a:gd name="f1" fmla="val 10800000"/>
                <a:gd name="f2" fmla="val 5400000"/>
                <a:gd name="f3" fmla="val 180"/>
                <a:gd name="f4" fmla="val w"/>
                <a:gd name="f5" fmla="val h"/>
                <a:gd name="f6" fmla="val ss"/>
                <a:gd name="f7" fmla="val 0"/>
                <a:gd name="f8" fmla="val 10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54A021">
                <a:alpha val="72000"/>
              </a:srgbClr>
            </a:solidFill>
            <a:ln cap="rnd">
              <a:noFill/>
              <a:prstDash val="solid"/>
            </a:ln>
          </p:spPr>
          <p:txBody>
            <a:bodyPr lIns="0" tIns="0" rIns="0" bIns="0"/>
            <a:lstStyle/>
            <a:p>
              <a:endParaRPr lang="cs-CZ" sz="1050"/>
            </a:p>
          </p:txBody>
        </p:sp>
        <p:sp>
          <p:nvSpPr>
            <p:cNvPr id="8" name="Rectangle 27">
              <a:extLst>
                <a:ext uri="{FF2B5EF4-FFF2-40B4-BE49-F238E27FC236}">
                  <a16:creationId xmlns:a16="http://schemas.microsoft.com/office/drawing/2014/main" id="{6348128A-C9A0-488C-906E-DAF8A9C3930A}"/>
                </a:ext>
              </a:extLst>
            </p:cNvPr>
            <p:cNvSpPr/>
            <p:nvPr/>
          </p:nvSpPr>
          <p:spPr>
            <a:xfrm>
              <a:off x="9334496" y="-8467"/>
              <a:ext cx="2854327" cy="6866467"/>
            </a:xfrm>
            <a:custGeom>
              <a:avLst/>
              <a:gdLst>
                <a:gd name="f0" fmla="val w"/>
                <a:gd name="f1" fmla="val h"/>
                <a:gd name="f2" fmla="val 0"/>
                <a:gd name="f3" fmla="val 2858013"/>
                <a:gd name="f4" fmla="val 6866467"/>
                <a:gd name="f5" fmla="val 2473942"/>
                <a:gd name="f6" fmla="*/ f0 1 2858013"/>
                <a:gd name="f7" fmla="*/ f1 1 6866467"/>
                <a:gd name="f8" fmla="val f2"/>
                <a:gd name="f9" fmla="val f3"/>
                <a:gd name="f10" fmla="val f4"/>
                <a:gd name="f11" fmla="+- f10 0 f8"/>
                <a:gd name="f12" fmla="+- f9 0 f8"/>
                <a:gd name="f13" fmla="*/ f12 1 2858013"/>
                <a:gd name="f14" fmla="*/ f11 1 6866467"/>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2858013" h="6866467">
                  <a:moveTo>
                    <a:pt x="f2" y="f2"/>
                  </a:moveTo>
                  <a:lnTo>
                    <a:pt x="f3" y="f2"/>
                  </a:lnTo>
                  <a:lnTo>
                    <a:pt x="f3" y="f4"/>
                  </a:lnTo>
                  <a:lnTo>
                    <a:pt x="f5" y="f4"/>
                  </a:lnTo>
                  <a:lnTo>
                    <a:pt x="f2" y="f2"/>
                  </a:lnTo>
                  <a:close/>
                </a:path>
              </a:pathLst>
            </a:custGeom>
            <a:solidFill>
              <a:srgbClr val="3F7819">
                <a:alpha val="70000"/>
              </a:srgbClr>
            </a:solidFill>
            <a:ln cap="rnd">
              <a:noFill/>
              <a:prstDash val="solid"/>
            </a:ln>
          </p:spPr>
          <p:txBody>
            <a:bodyPr lIns="0" tIns="0" rIns="0" bIns="0"/>
            <a:lstStyle/>
            <a:p>
              <a:endParaRPr lang="cs-CZ" sz="1050"/>
            </a:p>
          </p:txBody>
        </p:sp>
        <p:sp>
          <p:nvSpPr>
            <p:cNvPr id="9" name="Rectangle 28">
              <a:extLst>
                <a:ext uri="{FF2B5EF4-FFF2-40B4-BE49-F238E27FC236}">
                  <a16:creationId xmlns:a16="http://schemas.microsoft.com/office/drawing/2014/main" id="{9AC75192-CCC2-47B4-A227-C4BCEF69549C}"/>
                </a:ext>
              </a:extLst>
            </p:cNvPr>
            <p:cNvSpPr/>
            <p:nvPr/>
          </p:nvSpPr>
          <p:spPr>
            <a:xfrm>
              <a:off x="10898733" y="-8467"/>
              <a:ext cx="1290090" cy="6866467"/>
            </a:xfrm>
            <a:custGeom>
              <a:avLst/>
              <a:gdLst>
                <a:gd name="f0" fmla="val w"/>
                <a:gd name="f1" fmla="val h"/>
                <a:gd name="f2" fmla="val 0"/>
                <a:gd name="f3" fmla="val 1290094"/>
                <a:gd name="f4" fmla="val 6858000"/>
                <a:gd name="f5" fmla="val 1019735"/>
                <a:gd name="f6" fmla="*/ f0 1 1290094"/>
                <a:gd name="f7" fmla="*/ f1 1 6858000"/>
                <a:gd name="f8" fmla="val f2"/>
                <a:gd name="f9" fmla="val f3"/>
                <a:gd name="f10" fmla="val f4"/>
                <a:gd name="f11" fmla="+- f10 0 f8"/>
                <a:gd name="f12" fmla="+- f9 0 f8"/>
                <a:gd name="f13" fmla="*/ f12 1 1290094"/>
                <a:gd name="f14" fmla="*/ f11 1 685800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1290094" h="6858000">
                  <a:moveTo>
                    <a:pt x="f5" y="f2"/>
                  </a:moveTo>
                  <a:lnTo>
                    <a:pt x="f3" y="f2"/>
                  </a:lnTo>
                  <a:lnTo>
                    <a:pt x="f3" y="f4"/>
                  </a:lnTo>
                  <a:lnTo>
                    <a:pt x="f2" y="f4"/>
                  </a:lnTo>
                  <a:lnTo>
                    <a:pt x="f5" y="f2"/>
                  </a:lnTo>
                  <a:close/>
                </a:path>
              </a:pathLst>
            </a:custGeom>
            <a:solidFill>
              <a:srgbClr val="C0E474">
                <a:alpha val="70000"/>
              </a:srgbClr>
            </a:solidFill>
            <a:ln cap="rnd">
              <a:noFill/>
              <a:prstDash val="solid"/>
            </a:ln>
          </p:spPr>
          <p:txBody>
            <a:bodyPr lIns="0" tIns="0" rIns="0" bIns="0"/>
            <a:lstStyle/>
            <a:p>
              <a:endParaRPr lang="cs-CZ" sz="1050"/>
            </a:p>
          </p:txBody>
        </p:sp>
        <p:sp>
          <p:nvSpPr>
            <p:cNvPr id="10" name="Rectangle 29">
              <a:extLst>
                <a:ext uri="{FF2B5EF4-FFF2-40B4-BE49-F238E27FC236}">
                  <a16:creationId xmlns:a16="http://schemas.microsoft.com/office/drawing/2014/main" id="{A00370DB-CC64-4E6C-B3BE-E61E9559AD65}"/>
                </a:ext>
              </a:extLst>
            </p:cNvPr>
            <p:cNvSpPr/>
            <p:nvPr/>
          </p:nvSpPr>
          <p:spPr>
            <a:xfrm>
              <a:off x="10938994" y="-8467"/>
              <a:ext cx="1249829" cy="6866467"/>
            </a:xfrm>
            <a:custGeom>
              <a:avLst/>
              <a:gdLst>
                <a:gd name="f0" fmla="val w"/>
                <a:gd name="f1" fmla="val h"/>
                <a:gd name="f2" fmla="val 0"/>
                <a:gd name="f3" fmla="val 1249825"/>
                <a:gd name="f4" fmla="val 6858000"/>
                <a:gd name="f5" fmla="val 1109382"/>
                <a:gd name="f6" fmla="*/ f0 1 1249825"/>
                <a:gd name="f7" fmla="*/ f1 1 6858000"/>
                <a:gd name="f8" fmla="val f2"/>
                <a:gd name="f9" fmla="val f3"/>
                <a:gd name="f10" fmla="val f4"/>
                <a:gd name="f11" fmla="+- f10 0 f8"/>
                <a:gd name="f12" fmla="+- f9 0 f8"/>
                <a:gd name="f13" fmla="*/ f12 1 1249825"/>
                <a:gd name="f14" fmla="*/ f11 1 685800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1249825" h="6858000">
                  <a:moveTo>
                    <a:pt x="f2" y="f2"/>
                  </a:moveTo>
                  <a:lnTo>
                    <a:pt x="f3" y="f2"/>
                  </a:lnTo>
                  <a:lnTo>
                    <a:pt x="f3" y="f4"/>
                  </a:lnTo>
                  <a:lnTo>
                    <a:pt x="f5" y="f4"/>
                  </a:lnTo>
                  <a:lnTo>
                    <a:pt x="f2" y="f2"/>
                  </a:lnTo>
                  <a:close/>
                </a:path>
              </a:pathLst>
            </a:custGeom>
            <a:solidFill>
              <a:srgbClr val="90C226">
                <a:alpha val="65000"/>
              </a:srgbClr>
            </a:solidFill>
            <a:ln cap="rnd">
              <a:noFill/>
              <a:prstDash val="solid"/>
            </a:ln>
          </p:spPr>
          <p:txBody>
            <a:bodyPr lIns="0" tIns="0" rIns="0" bIns="0"/>
            <a:lstStyle/>
            <a:p>
              <a:endParaRPr lang="cs-CZ" sz="1050"/>
            </a:p>
          </p:txBody>
        </p:sp>
        <p:sp>
          <p:nvSpPr>
            <p:cNvPr id="11" name="Isosceles Triangle 27">
              <a:extLst>
                <a:ext uri="{FF2B5EF4-FFF2-40B4-BE49-F238E27FC236}">
                  <a16:creationId xmlns:a16="http://schemas.microsoft.com/office/drawing/2014/main" id="{06C403B5-7E64-4FFF-9106-98F8277CA9C1}"/>
                </a:ext>
              </a:extLst>
            </p:cNvPr>
            <p:cNvSpPr/>
            <p:nvPr/>
          </p:nvSpPr>
          <p:spPr>
            <a:xfrm>
              <a:off x="10371664" y="3589870"/>
              <a:ext cx="1817159" cy="3268129"/>
            </a:xfrm>
            <a:custGeom>
              <a:avLst>
                <a:gd name="f8" fmla="val 100000"/>
              </a:avLst>
              <a:gdLst>
                <a:gd name="f1" fmla="val 10800000"/>
                <a:gd name="f2" fmla="val 5400000"/>
                <a:gd name="f3" fmla="val 180"/>
                <a:gd name="f4" fmla="val w"/>
                <a:gd name="f5" fmla="val h"/>
                <a:gd name="f6" fmla="val ss"/>
                <a:gd name="f7" fmla="val 0"/>
                <a:gd name="f8" fmla="val 10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90C226">
                <a:alpha val="80000"/>
              </a:srgbClr>
            </a:solidFill>
            <a:ln cap="rnd">
              <a:noFill/>
              <a:prstDash val="solid"/>
            </a:ln>
          </p:spPr>
          <p:txBody>
            <a:bodyPr lIns="0" tIns="0" rIns="0" bIns="0"/>
            <a:lstStyle/>
            <a:p>
              <a:endParaRPr lang="cs-CZ" sz="1050"/>
            </a:p>
          </p:txBody>
        </p:sp>
        <p:sp>
          <p:nvSpPr>
            <p:cNvPr id="12" name="Isosceles Triangle 28">
              <a:extLst>
                <a:ext uri="{FF2B5EF4-FFF2-40B4-BE49-F238E27FC236}">
                  <a16:creationId xmlns:a16="http://schemas.microsoft.com/office/drawing/2014/main" id="{43D0632C-0834-4CA6-895A-6299A3D66BBF}"/>
                </a:ext>
              </a:extLst>
            </p:cNvPr>
            <p:cNvSpPr/>
            <p:nvPr/>
          </p:nvSpPr>
          <p:spPr>
            <a:xfrm>
              <a:off x="0" y="4013201"/>
              <a:ext cx="448732" cy="2844798"/>
            </a:xfrm>
            <a:custGeom>
              <a:avLst>
                <a:gd name="f8" fmla="val 0"/>
              </a:avLst>
              <a:gdLst>
                <a:gd name="f1" fmla="val 10800000"/>
                <a:gd name="f2" fmla="val 5400000"/>
                <a:gd name="f3" fmla="val 180"/>
                <a:gd name="f4" fmla="val w"/>
                <a:gd name="f5" fmla="val h"/>
                <a:gd name="f6" fmla="val ss"/>
                <a:gd name="f7" fmla="val 0"/>
                <a:gd name="f8" fmla="val 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90C226">
                <a:alpha val="85000"/>
              </a:srgbClr>
            </a:solidFill>
            <a:ln cap="rnd">
              <a:noFill/>
              <a:prstDash val="solid"/>
            </a:ln>
          </p:spPr>
          <p:txBody>
            <a:bodyPr lIns="0" tIns="0" rIns="0" bIns="0"/>
            <a:lstStyle/>
            <a:p>
              <a:endParaRPr lang="cs-CZ" sz="1050"/>
            </a:p>
          </p:txBody>
        </p:sp>
      </p:grpSp>
      <p:sp>
        <p:nvSpPr>
          <p:cNvPr id="13" name="Title Placeholder 1">
            <a:extLst>
              <a:ext uri="{FF2B5EF4-FFF2-40B4-BE49-F238E27FC236}">
                <a16:creationId xmlns:a16="http://schemas.microsoft.com/office/drawing/2014/main" id="{8B3B8B07-EA39-4633-B78D-878C6ADB3A8D}"/>
              </a:ext>
            </a:extLst>
          </p:cNvPr>
          <p:cNvSpPr txBox="1">
            <a:spLocks noGrp="1"/>
          </p:cNvSpPr>
          <p:nvPr>
            <p:ph type="title"/>
          </p:nvPr>
        </p:nvSpPr>
        <p:spPr>
          <a:xfrm>
            <a:off x="508000" y="457203"/>
            <a:ext cx="6447500" cy="990596"/>
          </a:xfrm>
          <a:prstGeom prst="rect">
            <a:avLst/>
          </a:prstGeom>
          <a:noFill/>
          <a:ln>
            <a:noFill/>
          </a:ln>
        </p:spPr>
        <p:txBody>
          <a:bodyPr vert="horz" wrap="square" lIns="91440" tIns="45720" rIns="91440" bIns="45720" anchor="t" anchorCtr="0" compatLnSpc="1">
            <a:normAutofit/>
          </a:bodyPr>
          <a:lstStyle/>
          <a:p>
            <a:pPr lvl="0"/>
            <a:r>
              <a:rPr lang="cs-CZ"/>
              <a:t>Kliknutím lze upravit styl.</a:t>
            </a:r>
            <a:endParaRPr lang="en-US"/>
          </a:p>
        </p:txBody>
      </p:sp>
      <p:sp>
        <p:nvSpPr>
          <p:cNvPr id="14" name="Text Placeholder 2">
            <a:extLst>
              <a:ext uri="{FF2B5EF4-FFF2-40B4-BE49-F238E27FC236}">
                <a16:creationId xmlns:a16="http://schemas.microsoft.com/office/drawing/2014/main" id="{8E766040-6DDD-4B0D-9FB1-C2613CF1AF33}"/>
              </a:ext>
            </a:extLst>
          </p:cNvPr>
          <p:cNvSpPr txBox="1">
            <a:spLocks noGrp="1"/>
          </p:cNvSpPr>
          <p:nvPr>
            <p:ph type="body" idx="1"/>
          </p:nvPr>
        </p:nvSpPr>
        <p:spPr>
          <a:xfrm>
            <a:off x="508000" y="1620443"/>
            <a:ext cx="6447500" cy="2910576"/>
          </a:xfrm>
          <a:prstGeom prst="rect">
            <a:avLst/>
          </a:prstGeom>
          <a:noFill/>
          <a:ln>
            <a:noFill/>
          </a:ln>
        </p:spPr>
        <p:txBody>
          <a:bodyPr vert="horz" wrap="square" lIns="91440" tIns="45720" rIns="91440" bIns="45720" anchor="t" anchorCtr="0" compatLnSpc="1">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15" name="Date Placeholder 3">
            <a:extLst>
              <a:ext uri="{FF2B5EF4-FFF2-40B4-BE49-F238E27FC236}">
                <a16:creationId xmlns:a16="http://schemas.microsoft.com/office/drawing/2014/main" id="{3F0BBC99-620C-45DA-91AE-10A77B0CF3A9}"/>
              </a:ext>
            </a:extLst>
          </p:cNvPr>
          <p:cNvSpPr txBox="1">
            <a:spLocks noGrp="1"/>
          </p:cNvSpPr>
          <p:nvPr>
            <p:ph type="dt" sz="half" idx="2"/>
          </p:nvPr>
        </p:nvSpPr>
        <p:spPr>
          <a:xfrm>
            <a:off x="5403850" y="4531019"/>
            <a:ext cx="683955" cy="273847"/>
          </a:xfrm>
          <a:prstGeom prst="rect">
            <a:avLst/>
          </a:prstGeom>
          <a:noFill/>
          <a:ln>
            <a:noFill/>
          </a:ln>
        </p:spPr>
        <p:txBody>
          <a:bodyPr vert="horz" wrap="square" lIns="91440" tIns="45720" rIns="91440" bIns="45720" anchor="ctr" anchorCtr="0" compatLnSpc="1">
            <a:noAutofit/>
          </a:bodyPr>
          <a:lstStyle>
            <a:lvl1pPr marL="0" marR="0" lvl="0" indent="0" algn="r" defTabSz="342900" rtl="0" fontAlgn="auto" hangingPunct="1">
              <a:lnSpc>
                <a:spcPct val="100000"/>
              </a:lnSpc>
              <a:spcBef>
                <a:spcPts val="0"/>
              </a:spcBef>
              <a:spcAft>
                <a:spcPts val="0"/>
              </a:spcAft>
              <a:buNone/>
              <a:tabLst/>
              <a:defRPr lang="cs-CZ" sz="675" b="0" i="0" u="none" strike="noStrike" kern="1200" cap="none" spc="0" baseline="0">
                <a:solidFill>
                  <a:srgbClr val="898989"/>
                </a:solidFill>
                <a:uFillTx/>
                <a:latin typeface="Trebuchet MS"/>
              </a:defRPr>
            </a:lvl1pPr>
          </a:lstStyle>
          <a:p>
            <a:pPr lvl="0"/>
            <a:fld id="{E885FCEE-2A25-421A-9430-91B64EACABEC}" type="datetime1">
              <a:rPr lang="cs-CZ"/>
              <a:pPr lvl="0"/>
              <a:t>17.12.2024</a:t>
            </a:fld>
            <a:endParaRPr lang="cs-CZ"/>
          </a:p>
        </p:txBody>
      </p:sp>
      <p:sp>
        <p:nvSpPr>
          <p:cNvPr id="16" name="Footer Placeholder 4">
            <a:extLst>
              <a:ext uri="{FF2B5EF4-FFF2-40B4-BE49-F238E27FC236}">
                <a16:creationId xmlns:a16="http://schemas.microsoft.com/office/drawing/2014/main" id="{F5A1EF32-85BA-4AE3-8DD8-9DE7D55DC4CC}"/>
              </a:ext>
            </a:extLst>
          </p:cNvPr>
          <p:cNvSpPr txBox="1">
            <a:spLocks noGrp="1"/>
          </p:cNvSpPr>
          <p:nvPr>
            <p:ph type="ftr" sz="quarter" idx="3"/>
          </p:nvPr>
        </p:nvSpPr>
        <p:spPr>
          <a:xfrm>
            <a:off x="507999" y="4531019"/>
            <a:ext cx="4723207" cy="273847"/>
          </a:xfrm>
          <a:prstGeom prst="rect">
            <a:avLst/>
          </a:prstGeom>
          <a:noFill/>
          <a:ln>
            <a:noFill/>
          </a:ln>
        </p:spPr>
        <p:txBody>
          <a:bodyPr vert="horz" wrap="square" lIns="91440" tIns="45720" rIns="91440" bIns="45720" anchor="ctr" anchorCtr="0" compatLnSpc="1">
            <a:noAutofit/>
          </a:bodyPr>
          <a:lstStyle>
            <a:lvl1pPr marL="0" marR="0" lvl="0" indent="0" algn="l" defTabSz="342900" rtl="0" fontAlgn="auto" hangingPunct="1">
              <a:lnSpc>
                <a:spcPct val="100000"/>
              </a:lnSpc>
              <a:spcBef>
                <a:spcPts val="0"/>
              </a:spcBef>
              <a:spcAft>
                <a:spcPts val="0"/>
              </a:spcAft>
              <a:buNone/>
              <a:tabLst/>
              <a:defRPr lang="cs-CZ" sz="675" b="0" i="0" u="none" strike="noStrike" kern="1200" cap="none" spc="0" baseline="0">
                <a:solidFill>
                  <a:srgbClr val="898989"/>
                </a:solidFill>
                <a:uFillTx/>
                <a:latin typeface="Trebuchet MS"/>
              </a:defRPr>
            </a:lvl1pPr>
          </a:lstStyle>
          <a:p>
            <a:pPr lvl="0"/>
            <a:endParaRPr lang="cs-CZ"/>
          </a:p>
        </p:txBody>
      </p:sp>
      <p:sp>
        <p:nvSpPr>
          <p:cNvPr id="17" name="Slide Number Placeholder 5">
            <a:extLst>
              <a:ext uri="{FF2B5EF4-FFF2-40B4-BE49-F238E27FC236}">
                <a16:creationId xmlns:a16="http://schemas.microsoft.com/office/drawing/2014/main" id="{4DAC4185-2F1A-4765-9DFB-03338F62B12E}"/>
              </a:ext>
            </a:extLst>
          </p:cNvPr>
          <p:cNvSpPr txBox="1">
            <a:spLocks noGrp="1"/>
          </p:cNvSpPr>
          <p:nvPr>
            <p:ph type="sldNum" sz="quarter" idx="4"/>
          </p:nvPr>
        </p:nvSpPr>
        <p:spPr>
          <a:xfrm>
            <a:off x="6442994" y="4531019"/>
            <a:ext cx="512505" cy="273847"/>
          </a:xfrm>
          <a:prstGeom prst="rect">
            <a:avLst/>
          </a:prstGeom>
          <a:noFill/>
          <a:ln>
            <a:noFill/>
          </a:ln>
        </p:spPr>
        <p:txBody>
          <a:bodyPr vert="horz" wrap="square" lIns="91440" tIns="45720" rIns="91440" bIns="45720" anchor="ctr" anchorCtr="0" compatLnSpc="1">
            <a:noAutofit/>
          </a:bodyPr>
          <a:lstStyle>
            <a:lvl1pPr marL="0" marR="0" lvl="0" indent="0" algn="r" defTabSz="342900" rtl="0" fontAlgn="auto" hangingPunct="1">
              <a:lnSpc>
                <a:spcPct val="100000"/>
              </a:lnSpc>
              <a:spcBef>
                <a:spcPts val="0"/>
              </a:spcBef>
              <a:spcAft>
                <a:spcPts val="0"/>
              </a:spcAft>
              <a:buNone/>
              <a:tabLst/>
              <a:defRPr lang="cs-CZ" sz="675" b="0" i="0" u="none" strike="noStrike" kern="1200" cap="none" spc="0" baseline="0">
                <a:solidFill>
                  <a:srgbClr val="90C226"/>
                </a:solidFill>
                <a:uFillTx/>
                <a:latin typeface="Trebuchet MS"/>
              </a:defRPr>
            </a:lvl1pPr>
          </a:lstStyle>
          <a:p>
            <a:pPr lvl="0"/>
            <a:fld id="{11E98197-3FBF-49AE-8403-0576CEB12F5F}" type="slidenum">
              <a:t>‹#›</a:t>
            </a:fld>
            <a:endParaRPr lang="cs-CZ"/>
          </a:p>
        </p:txBody>
      </p:sp>
    </p:spTree>
    <p:extLst>
      <p:ext uri="{BB962C8B-B14F-4D97-AF65-F5344CB8AC3E}">
        <p14:creationId xmlns:p14="http://schemas.microsoft.com/office/powerpoint/2010/main" val="326932825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Lst>
  <p:txStyles>
    <p:titleStyle>
      <a:lvl1pPr marL="0" marR="0" lvl="0" indent="0" algn="l" defTabSz="342900" rtl="0" fontAlgn="auto" hangingPunct="1">
        <a:lnSpc>
          <a:spcPct val="100000"/>
        </a:lnSpc>
        <a:spcBef>
          <a:spcPts val="0"/>
        </a:spcBef>
        <a:spcAft>
          <a:spcPts val="0"/>
        </a:spcAft>
        <a:buNone/>
        <a:tabLst/>
        <a:defRPr lang="cs-CZ" sz="2700" b="0" i="0" u="none" strike="noStrike" kern="1200" cap="none" spc="0" baseline="0">
          <a:solidFill>
            <a:srgbClr val="90C226"/>
          </a:solidFill>
          <a:uFillTx/>
          <a:latin typeface="Trebuchet MS"/>
        </a:defRPr>
      </a:lvl1pPr>
    </p:titleStyle>
    <p:bodyStyle>
      <a:lvl1pPr marL="257175" marR="0" lvl="0" indent="-257175" algn="l" defTabSz="342900" rtl="0" fontAlgn="auto" hangingPunct="1">
        <a:lnSpc>
          <a:spcPct val="100000"/>
        </a:lnSpc>
        <a:spcBef>
          <a:spcPts val="750"/>
        </a:spcBef>
        <a:spcAft>
          <a:spcPts val="0"/>
        </a:spcAft>
        <a:buClr>
          <a:srgbClr val="90C226"/>
        </a:buClr>
        <a:buSzPct val="80000"/>
        <a:buFont typeface="Wingdings 3"/>
        <a:buChar char=""/>
        <a:tabLst/>
        <a:defRPr lang="cs-CZ" sz="1350" b="0" i="0" u="none" strike="noStrike" kern="1200" cap="none" spc="0" baseline="0">
          <a:solidFill>
            <a:srgbClr val="404040"/>
          </a:solidFill>
          <a:uFillTx/>
          <a:latin typeface="Trebuchet MS"/>
        </a:defRPr>
      </a:lvl1pPr>
      <a:lvl2pPr marL="557213" marR="0" lvl="1" indent="-214313" algn="l" defTabSz="342900" rtl="0" fontAlgn="auto" hangingPunct="1">
        <a:lnSpc>
          <a:spcPct val="100000"/>
        </a:lnSpc>
        <a:spcBef>
          <a:spcPts val="750"/>
        </a:spcBef>
        <a:spcAft>
          <a:spcPts val="0"/>
        </a:spcAft>
        <a:buClr>
          <a:srgbClr val="90C226"/>
        </a:buClr>
        <a:buSzPct val="80000"/>
        <a:buFont typeface="Wingdings 3"/>
        <a:buChar char=""/>
        <a:tabLst/>
        <a:defRPr lang="cs-CZ" sz="1200" b="0" i="0" u="none" strike="noStrike" kern="1200" cap="none" spc="0" baseline="0">
          <a:solidFill>
            <a:srgbClr val="404040"/>
          </a:solidFill>
          <a:uFillTx/>
          <a:latin typeface="Trebuchet MS"/>
        </a:defRPr>
      </a:lvl2pPr>
      <a:lvl3pPr marL="857250" marR="0" lvl="2" indent="-171450" algn="l" defTabSz="342900" rtl="0" fontAlgn="auto" hangingPunct="1">
        <a:lnSpc>
          <a:spcPct val="100000"/>
        </a:lnSpc>
        <a:spcBef>
          <a:spcPts val="750"/>
        </a:spcBef>
        <a:spcAft>
          <a:spcPts val="0"/>
        </a:spcAft>
        <a:buClr>
          <a:srgbClr val="90C226"/>
        </a:buClr>
        <a:buSzPct val="80000"/>
        <a:buFont typeface="Wingdings 3"/>
        <a:buChar char=""/>
        <a:tabLst/>
        <a:defRPr lang="cs-CZ" sz="1050" b="0" i="0" u="none" strike="noStrike" kern="1200" cap="none" spc="0" baseline="0">
          <a:solidFill>
            <a:srgbClr val="404040"/>
          </a:solidFill>
          <a:uFillTx/>
          <a:latin typeface="Trebuchet MS"/>
        </a:defRPr>
      </a:lvl3pPr>
      <a:lvl4pPr marL="1200150" marR="0" lvl="3" indent="-171450" algn="l" defTabSz="342900" rtl="0" fontAlgn="auto" hangingPunct="1">
        <a:lnSpc>
          <a:spcPct val="100000"/>
        </a:lnSpc>
        <a:spcBef>
          <a:spcPts val="750"/>
        </a:spcBef>
        <a:spcAft>
          <a:spcPts val="0"/>
        </a:spcAft>
        <a:buClr>
          <a:srgbClr val="90C226"/>
        </a:buClr>
        <a:buSzPct val="80000"/>
        <a:buFont typeface="Wingdings 3"/>
        <a:buChar char=""/>
        <a:tabLst/>
        <a:defRPr lang="cs-CZ" sz="900" b="0" i="0" u="none" strike="noStrike" kern="1200" cap="none" spc="0" baseline="0">
          <a:solidFill>
            <a:srgbClr val="404040"/>
          </a:solidFill>
          <a:uFillTx/>
          <a:latin typeface="Trebuchet MS"/>
        </a:defRPr>
      </a:lvl4pPr>
      <a:lvl5pPr marL="1543050" marR="0" lvl="4" indent="-171450" algn="l" defTabSz="342900" rtl="0" fontAlgn="auto" hangingPunct="1">
        <a:lnSpc>
          <a:spcPct val="100000"/>
        </a:lnSpc>
        <a:spcBef>
          <a:spcPts val="750"/>
        </a:spcBef>
        <a:spcAft>
          <a:spcPts val="0"/>
        </a:spcAft>
        <a:buClr>
          <a:srgbClr val="90C226"/>
        </a:buClr>
        <a:buSzPct val="80000"/>
        <a:buFont typeface="Wingdings 3"/>
        <a:buChar char=""/>
        <a:tabLst/>
        <a:defRPr lang="cs-CZ" sz="900" b="0" i="0" u="none" strike="noStrike" kern="1200" cap="none" spc="0" baseline="0">
          <a:solidFill>
            <a:srgbClr val="404040"/>
          </a:solidFill>
          <a:uFillTx/>
          <a:latin typeface="Trebuchet M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5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155.xml"/></Relationships>
</file>

<file path=ppt/slides/_rels/slide10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4.xml"/><Relationship Id="rId1" Type="http://schemas.openxmlformats.org/officeDocument/2006/relationships/slideLayout" Target="../slideLayouts/slideLayout26.xml"/><Relationship Id="rId4" Type="http://schemas.openxmlformats.org/officeDocument/2006/relationships/image" Target="../media/image57.png"/></Relationships>
</file>

<file path=ppt/slides/_rels/slide10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5.xml"/><Relationship Id="rId1" Type="http://schemas.openxmlformats.org/officeDocument/2006/relationships/slideLayout" Target="../slideLayouts/slideLayout26.xml"/><Relationship Id="rId4" Type="http://schemas.openxmlformats.org/officeDocument/2006/relationships/image" Target="../media/image57.png"/></Relationships>
</file>

<file path=ppt/slides/_rels/slide10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6.xml"/><Relationship Id="rId1" Type="http://schemas.openxmlformats.org/officeDocument/2006/relationships/slideLayout" Target="../slideLayouts/slideLayout26.xml"/><Relationship Id="rId4" Type="http://schemas.openxmlformats.org/officeDocument/2006/relationships/image" Target="../media/image57.png"/></Relationships>
</file>

<file path=ppt/slides/_rels/slide10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7.xml"/><Relationship Id="rId1" Type="http://schemas.openxmlformats.org/officeDocument/2006/relationships/slideLayout" Target="../slideLayouts/slideLayout26.xml"/><Relationship Id="rId4" Type="http://schemas.openxmlformats.org/officeDocument/2006/relationships/image" Target="../media/image57.png"/></Relationships>
</file>

<file path=ppt/slides/_rels/slide10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8.xml"/><Relationship Id="rId1" Type="http://schemas.openxmlformats.org/officeDocument/2006/relationships/slideLayout" Target="../slideLayouts/slideLayout26.xml"/><Relationship Id="rId4" Type="http://schemas.openxmlformats.org/officeDocument/2006/relationships/image" Target="../media/image57.png"/></Relationships>
</file>

<file path=ppt/slides/_rels/slide10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7.png"/><Relationship Id="rId7" Type="http://schemas.openxmlformats.org/officeDocument/2006/relationships/image" Target="../media/image57.png"/><Relationship Id="rId2" Type="http://schemas.openxmlformats.org/officeDocument/2006/relationships/notesSlide" Target="../notesSlides/notesSlide89.xml"/><Relationship Id="rId1" Type="http://schemas.openxmlformats.org/officeDocument/2006/relationships/slideLayout" Target="../slideLayouts/slideLayout2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0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0.xml"/><Relationship Id="rId1" Type="http://schemas.openxmlformats.org/officeDocument/2006/relationships/slideLayout" Target="../slideLayouts/slideLayout26.xml"/><Relationship Id="rId4" Type="http://schemas.openxmlformats.org/officeDocument/2006/relationships/image" Target="../media/image57.png"/></Relationships>
</file>

<file path=ppt/slides/_rels/slide10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1.xml"/><Relationship Id="rId1" Type="http://schemas.openxmlformats.org/officeDocument/2006/relationships/slideLayout" Target="../slideLayouts/slideLayout26.xml"/><Relationship Id="rId4" Type="http://schemas.openxmlformats.org/officeDocument/2006/relationships/image" Target="../media/image57.png"/></Relationships>
</file>

<file path=ppt/slides/_rels/slide10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2.xml"/><Relationship Id="rId1" Type="http://schemas.openxmlformats.org/officeDocument/2006/relationships/slideLayout" Target="../slideLayouts/slideLayout26.xml"/><Relationship Id="rId4" Type="http://schemas.openxmlformats.org/officeDocument/2006/relationships/image" Target="../media/image57.png"/></Relationships>
</file>

<file path=ppt/slides/_rels/slide10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3.xml"/><Relationship Id="rId1" Type="http://schemas.openxmlformats.org/officeDocument/2006/relationships/slideLayout" Target="../slideLayouts/slideLayout26.xml"/><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hyperlink" Target="https://link.springer.com/article/10.1007/s11257-021-09311-w" TargetMode="External"/><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15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4.xml"/><Relationship Id="rId1" Type="http://schemas.openxmlformats.org/officeDocument/2006/relationships/slideLayout" Target="../slideLayouts/slideLayout26.xml"/><Relationship Id="rId5" Type="http://schemas.openxmlformats.org/officeDocument/2006/relationships/image" Target="../media/image57.png"/><Relationship Id="rId4" Type="http://schemas.openxmlformats.org/officeDocument/2006/relationships/image" Target="../media/image65.png"/></Relationships>
</file>

<file path=ppt/slides/_rels/slide1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5.xml"/><Relationship Id="rId1" Type="http://schemas.openxmlformats.org/officeDocument/2006/relationships/slideLayout" Target="../slideLayouts/slideLayout26.xml"/><Relationship Id="rId5" Type="http://schemas.openxmlformats.org/officeDocument/2006/relationships/image" Target="../media/image57.png"/><Relationship Id="rId4" Type="http://schemas.openxmlformats.org/officeDocument/2006/relationships/image" Target="../media/image65.png"/></Relationships>
</file>

<file path=ppt/slides/_rels/slide1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6.xml"/><Relationship Id="rId1" Type="http://schemas.openxmlformats.org/officeDocument/2006/relationships/slideLayout" Target="../slideLayouts/slideLayout26.xml"/><Relationship Id="rId4" Type="http://schemas.openxmlformats.org/officeDocument/2006/relationships/image" Target="../media/image57.png"/></Relationships>
</file>

<file path=ppt/slides/_rels/slide1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7.xml"/><Relationship Id="rId1" Type="http://schemas.openxmlformats.org/officeDocument/2006/relationships/slideLayout" Target="../slideLayouts/slideLayout26.xml"/><Relationship Id="rId4" Type="http://schemas.openxmlformats.org/officeDocument/2006/relationships/image" Target="../media/image57.png"/></Relationships>
</file>

<file path=ppt/slides/_rels/slide1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8.xml"/><Relationship Id="rId1" Type="http://schemas.openxmlformats.org/officeDocument/2006/relationships/slideLayout" Target="../slideLayouts/slideLayout26.xml"/><Relationship Id="rId4" Type="http://schemas.openxmlformats.org/officeDocument/2006/relationships/image" Target="../media/image57.png"/></Relationships>
</file>

<file path=ppt/slides/_rels/slide1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9.xml"/><Relationship Id="rId1" Type="http://schemas.openxmlformats.org/officeDocument/2006/relationships/slideLayout" Target="../slideLayouts/slideLayout26.xml"/><Relationship Id="rId4" Type="http://schemas.openxmlformats.org/officeDocument/2006/relationships/image" Target="../media/image57.png"/></Relationships>
</file>

<file path=ppt/slides/_rels/slide1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0.xml"/><Relationship Id="rId1" Type="http://schemas.openxmlformats.org/officeDocument/2006/relationships/slideLayout" Target="../slideLayouts/slideLayout26.xml"/><Relationship Id="rId4" Type="http://schemas.openxmlformats.org/officeDocument/2006/relationships/image" Target="../media/image57.png"/></Relationships>
</file>

<file path=ppt/slides/_rels/slide1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1.xml"/><Relationship Id="rId1" Type="http://schemas.openxmlformats.org/officeDocument/2006/relationships/slideLayout" Target="../slideLayouts/slideLayout2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5.xml"/><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0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1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6.xml"/></Relationships>
</file>

<file path=ppt/slides/_rels/slide1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9.xml"/><Relationship Id="rId1" Type="http://schemas.openxmlformats.org/officeDocument/2006/relationships/slideLayout" Target="../slideLayouts/slideLayout76.xml"/></Relationships>
</file>

<file path=ppt/slides/_rels/slide1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0.xml"/><Relationship Id="rId1" Type="http://schemas.openxmlformats.org/officeDocument/2006/relationships/slideLayout" Target="../slideLayouts/slideLayout76.xml"/></Relationships>
</file>

<file path=ppt/slides/_rels/slide1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1.xml"/><Relationship Id="rId1" Type="http://schemas.openxmlformats.org/officeDocument/2006/relationships/slideLayout" Target="../slideLayouts/slideLayout76.xml"/></Relationships>
</file>

<file path=ppt/slides/_rels/slide1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2.xml"/><Relationship Id="rId1" Type="http://schemas.openxmlformats.org/officeDocument/2006/relationships/slideLayout" Target="../slideLayouts/slideLayout76.xml"/><Relationship Id="rId4" Type="http://schemas.openxmlformats.org/officeDocument/2006/relationships/image" Target="../media/image70.png"/></Relationships>
</file>

<file path=ppt/slides/_rels/slide1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3.xml"/><Relationship Id="rId1" Type="http://schemas.openxmlformats.org/officeDocument/2006/relationships/slideLayout" Target="../slideLayouts/slideLayout76.xml"/><Relationship Id="rId5" Type="http://schemas.openxmlformats.org/officeDocument/2006/relationships/image" Target="../media/image71.png"/><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hyperlink" Target="https://medium.com/emergent-future/simple-reinforcement-learning-with-tensorflow-part-0-q-learning-with-tables-and-neural-networks-d195264329d0" TargetMode="External"/><Relationship Id="rId2" Type="http://schemas.openxmlformats.org/officeDocument/2006/relationships/hyperlink" Target="https://en.wikipedia.org/wiki/Bellman_equation" TargetMode="External"/><Relationship Id="rId1" Type="http://schemas.openxmlformats.org/officeDocument/2006/relationships/slideLayout" Target="../slideLayouts/slideLayout155.xml"/><Relationship Id="rId5" Type="http://schemas.openxmlformats.org/officeDocument/2006/relationships/image" Target="../media/image20.png"/><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4.xml"/><Relationship Id="rId1" Type="http://schemas.openxmlformats.org/officeDocument/2006/relationships/slideLayout" Target="../slideLayouts/slideLayout76.xml"/><Relationship Id="rId5" Type="http://schemas.openxmlformats.org/officeDocument/2006/relationships/image" Target="../media/image72.png"/><Relationship Id="rId4" Type="http://schemas.openxmlformats.org/officeDocument/2006/relationships/image" Target="../media/image70.png"/></Relationships>
</file>

<file path=ppt/slides/_rels/slide1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5.xml"/><Relationship Id="rId1" Type="http://schemas.openxmlformats.org/officeDocument/2006/relationships/slideLayout" Target="../slideLayouts/slideLayout7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0.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hyperlink" Target="https://www.baeldung.com/cs/q-learning-vs-deep-q-learning-vs-deep-q-network" TargetMode="External"/><Relationship Id="rId2" Type="http://schemas.openxmlformats.org/officeDocument/2006/relationships/hyperlink" Target="https://en.wikipedia.org/wiki/Bellman_equation" TargetMode="External"/><Relationship Id="rId1" Type="http://schemas.openxmlformats.org/officeDocument/2006/relationships/slideLayout" Target="../slideLayouts/slideLayout155.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hyperlink" Target="https://medium.com/emergent-future/simple-reinforcement-learning-with-tensorflow-part-0-q-learning-with-tables-and-neural-networks-d195264329d0"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sciencedirect.com/science/article/pii/S0950705123000850" TargetMode="External"/><Relationship Id="rId3" Type="http://schemas.openxmlformats.org/officeDocument/2006/relationships/hyperlink" Target="https://www.baeldung.com/cs/q-learning-vs-deep-q-learning-vs-deep-q-network" TargetMode="External"/><Relationship Id="rId7" Type="http://schemas.openxmlformats.org/officeDocument/2006/relationships/hyperlink" Target="https://www.youtube.com/watch?v=qJysTu1Xl5U" TargetMode="External"/><Relationship Id="rId2" Type="http://schemas.openxmlformats.org/officeDocument/2006/relationships/hyperlink" Target="https://en.wikipedia.org/wiki/Bellman_equation" TargetMode="External"/><Relationship Id="rId1" Type="http://schemas.openxmlformats.org/officeDocument/2006/relationships/slideLayout" Target="../slideLayouts/slideLayout155.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hyperlink" Target="https://medium.com/emergent-future/simple-reinforcement-learning-with-tensorflow-part-0-q-learning-with-tables-and-neural-networks-d195264329d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5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55.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55.xml"/><Relationship Id="rId5" Type="http://schemas.openxmlformats.org/officeDocument/2006/relationships/image" Target="../media/image5.emf"/><Relationship Id="rId4" Type="http://schemas.openxmlformats.org/officeDocument/2006/relationships/image" Target="../media/image4.tmp"/></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55.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54.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7.png"/><Relationship Id="rId7" Type="http://schemas.openxmlformats.org/officeDocument/2006/relationships/image" Target="../media/image57.png"/><Relationship Id="rId2" Type="http://schemas.openxmlformats.org/officeDocument/2006/relationships/notesSlide" Target="../notesSlides/notesSlide67.xml"/><Relationship Id="rId1" Type="http://schemas.openxmlformats.org/officeDocument/2006/relationships/slideLayout" Target="../slideLayouts/slideLayout2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28.xml"/><Relationship Id="rId4" Type="http://schemas.openxmlformats.org/officeDocument/2006/relationships/image" Target="../media/image62.png"/></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7.png"/><Relationship Id="rId7" Type="http://schemas.openxmlformats.org/officeDocument/2006/relationships/image" Target="../media/image57.png"/><Relationship Id="rId2" Type="http://schemas.openxmlformats.org/officeDocument/2006/relationships/notesSlide" Target="../notesSlides/notesSlide70.xml"/><Relationship Id="rId1" Type="http://schemas.openxmlformats.org/officeDocument/2006/relationships/slideLayout" Target="../slideLayouts/slideLayout2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8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7.png"/><Relationship Id="rId7" Type="http://schemas.openxmlformats.org/officeDocument/2006/relationships/image" Target="../media/image57.png"/><Relationship Id="rId2" Type="http://schemas.openxmlformats.org/officeDocument/2006/relationships/notesSlide" Target="../notesSlides/notesSlide71.xml"/><Relationship Id="rId1" Type="http://schemas.openxmlformats.org/officeDocument/2006/relationships/slideLayout" Target="../slideLayouts/slideLayout2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8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7.png"/><Relationship Id="rId7" Type="http://schemas.openxmlformats.org/officeDocument/2006/relationships/image" Target="../media/image57.png"/><Relationship Id="rId2" Type="http://schemas.openxmlformats.org/officeDocument/2006/relationships/notesSlide" Target="../notesSlides/notesSlide72.xml"/><Relationship Id="rId1" Type="http://schemas.openxmlformats.org/officeDocument/2006/relationships/slideLayout" Target="../slideLayouts/slideLayout2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3.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55.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4.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9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5.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9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9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7.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9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8.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9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7.png"/><Relationship Id="rId7" Type="http://schemas.openxmlformats.org/officeDocument/2006/relationships/image" Target="../media/image57.png"/><Relationship Id="rId2" Type="http://schemas.openxmlformats.org/officeDocument/2006/relationships/notesSlide" Target="../notesSlides/notesSlide79.xml"/><Relationship Id="rId1" Type="http://schemas.openxmlformats.org/officeDocument/2006/relationships/slideLayout" Target="../slideLayouts/slideLayout2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9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0.xml"/><Relationship Id="rId1" Type="http://schemas.openxmlformats.org/officeDocument/2006/relationships/slideLayout" Target="../slideLayouts/slideLayout26.xml"/><Relationship Id="rId4" Type="http://schemas.openxmlformats.org/officeDocument/2006/relationships/image" Target="../media/image57.png"/></Relationships>
</file>

<file path=ppt/slides/_rels/slide9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1.xml"/><Relationship Id="rId1" Type="http://schemas.openxmlformats.org/officeDocument/2006/relationships/slideLayout" Target="../slideLayouts/slideLayout28.xml"/><Relationship Id="rId4" Type="http://schemas.openxmlformats.org/officeDocument/2006/relationships/image" Target="../media/image57.png"/></Relationships>
</file>

<file path=ppt/slides/_rels/slide9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2.xml"/><Relationship Id="rId1" Type="http://schemas.openxmlformats.org/officeDocument/2006/relationships/slideLayout" Target="../slideLayouts/slideLayout28.xml"/><Relationship Id="rId4" Type="http://schemas.openxmlformats.org/officeDocument/2006/relationships/image" Target="../media/image57.png"/></Relationships>
</file>

<file path=ppt/slides/_rels/slide9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3.xml"/><Relationship Id="rId1" Type="http://schemas.openxmlformats.org/officeDocument/2006/relationships/slideLayout" Target="../slideLayouts/slideLayout26.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B24C58-DF87-49B4-B107-68CBE6432341}"/>
              </a:ext>
            </a:extLst>
          </p:cNvPr>
          <p:cNvSpPr txBox="1">
            <a:spLocks noGrp="1"/>
          </p:cNvSpPr>
          <p:nvPr>
            <p:ph type="ctrTitle"/>
          </p:nvPr>
        </p:nvSpPr>
        <p:spPr/>
        <p:txBody>
          <a:bodyPr/>
          <a:lstStyle/>
          <a:p>
            <a:pPr lvl="0"/>
            <a:r>
              <a:rPr lang="cs-CZ" dirty="0"/>
              <a:t>NDBI021, Lecture </a:t>
            </a:r>
            <a:r>
              <a:rPr lang="cs-CZ" dirty="0" smtClean="0"/>
              <a:t>10</a:t>
            </a:r>
            <a:endParaRPr lang="cs-CZ" dirty="0"/>
          </a:p>
        </p:txBody>
      </p:sp>
      <p:sp>
        <p:nvSpPr>
          <p:cNvPr id="3" name="Podnadpis 2">
            <a:extLst>
              <a:ext uri="{FF2B5EF4-FFF2-40B4-BE49-F238E27FC236}">
                <a16:creationId xmlns:a16="http://schemas.microsoft.com/office/drawing/2014/main" id="{76D25FE9-1794-4F26-B8FC-4C9B940B98E5}"/>
              </a:ext>
            </a:extLst>
          </p:cNvPr>
          <p:cNvSpPr txBox="1">
            <a:spLocks noGrp="1"/>
          </p:cNvSpPr>
          <p:nvPr>
            <p:ph type="subTitle" idx="1"/>
          </p:nvPr>
        </p:nvSpPr>
        <p:spPr>
          <a:xfrm>
            <a:off x="1130302" y="3038121"/>
            <a:ext cx="5825198" cy="1035648"/>
          </a:xfrm>
        </p:spPr>
        <p:txBody>
          <a:bodyPr>
            <a:normAutofit/>
          </a:bodyPr>
          <a:lstStyle/>
          <a:p>
            <a:pPr lvl="0"/>
            <a:r>
              <a:rPr lang="cs-CZ" dirty="0"/>
              <a:t>User </a:t>
            </a:r>
            <a:r>
              <a:rPr lang="cs-CZ" dirty="0" err="1"/>
              <a:t>preferences</a:t>
            </a:r>
            <a:r>
              <a:rPr lang="cs-CZ" dirty="0"/>
              <a:t>, 2/1 ZK+Z, </a:t>
            </a:r>
          </a:p>
          <a:p>
            <a:pPr lvl="0"/>
            <a:r>
              <a:rPr lang="cs-CZ" i="1" dirty="0" smtClean="0"/>
              <a:t>https</a:t>
            </a:r>
            <a:r>
              <a:rPr lang="cs-CZ" i="1" dirty="0"/>
              <a:t>://www.ksi.mff.cuni.cz/~</a:t>
            </a:r>
            <a:r>
              <a:rPr lang="cs-CZ" i="1" dirty="0" smtClean="0"/>
              <a:t>peska/vyuka/ndbi021</a:t>
            </a:r>
            <a:endParaRPr lang="cs-CZ" i="1" dirty="0"/>
          </a:p>
        </p:txBody>
      </p:sp>
      <p:pic>
        <p:nvPicPr>
          <p:cNvPr id="4" name="Picture 2" descr="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1440" y="4584281"/>
            <a:ext cx="1378238" cy="4520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izuální styl MFF UK | Matematicko-fyzikální fakult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500"/>
          <a:stretch/>
        </p:blipFill>
        <p:spPr bwMode="auto">
          <a:xfrm>
            <a:off x="0" y="4473925"/>
            <a:ext cx="1858108" cy="6695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426568" y="4759345"/>
            <a:ext cx="1709314" cy="300082"/>
          </a:xfrm>
          <a:prstGeom prst="rect">
            <a:avLst/>
          </a:prstGeom>
          <a:noFill/>
        </p:spPr>
        <p:txBody>
          <a:bodyPr wrap="none" rtlCol="0">
            <a:spAutoFit/>
          </a:bodyPr>
          <a:lstStyle/>
          <a:p>
            <a:pPr defTabSz="685800">
              <a:buClrTx/>
              <a:defRPr/>
            </a:pPr>
            <a:r>
              <a:rPr lang="cs-CZ" sz="1350" kern="1200" dirty="0">
                <a:solidFill>
                  <a:prstClr val="black"/>
                </a:solidFill>
                <a:latin typeface="Calibri" panose="020F0502020204030204"/>
                <a:ea typeface="+mn-ea"/>
                <a:cs typeface="+mn-cs"/>
              </a:rPr>
              <a:t>https://ksi.mff.cuni.cz</a:t>
            </a:r>
            <a:endParaRPr lang="en-US" sz="135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92601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895322-6013-4404-9F55-6DA73A5D739C}"/>
              </a:ext>
            </a:extLst>
          </p:cNvPr>
          <p:cNvSpPr txBox="1">
            <a:spLocks noGrp="1"/>
          </p:cNvSpPr>
          <p:nvPr>
            <p:ph type="title"/>
          </p:nvPr>
        </p:nvSpPr>
        <p:spPr/>
        <p:txBody>
          <a:bodyPr/>
          <a:lstStyle/>
          <a:p>
            <a:pPr lvl="0"/>
            <a:r>
              <a:rPr lang="cs-CZ" dirty="0" err="1"/>
              <a:t>Dynamic</a:t>
            </a:r>
            <a:r>
              <a:rPr lang="cs-CZ" dirty="0"/>
              <a:t> RS: </a:t>
            </a:r>
            <a:r>
              <a:rPr lang="cs-CZ" dirty="0" err="1"/>
              <a:t>multi-armed</a:t>
            </a:r>
            <a:r>
              <a:rPr lang="cs-CZ" dirty="0"/>
              <a:t> </a:t>
            </a:r>
            <a:r>
              <a:rPr lang="cs-CZ" dirty="0" err="1"/>
              <a:t>bandits</a:t>
            </a:r>
            <a:r>
              <a:rPr lang="cs-CZ" dirty="0"/>
              <a:t>: </a:t>
            </a:r>
            <a:r>
              <a:rPr lang="cs-CZ" dirty="0" err="1"/>
              <a:t>other</a:t>
            </a:r>
            <a:r>
              <a:rPr lang="cs-CZ" dirty="0"/>
              <a:t> </a:t>
            </a:r>
            <a:r>
              <a:rPr lang="cs-CZ" dirty="0" err="1"/>
              <a:t>strategies</a:t>
            </a:r>
            <a:endParaRPr lang="cs-CZ" dirty="0"/>
          </a:p>
        </p:txBody>
      </p:sp>
      <p:sp>
        <p:nvSpPr>
          <p:cNvPr id="5" name="TextovéPole 4">
            <a:extLst>
              <a:ext uri="{FF2B5EF4-FFF2-40B4-BE49-F238E27FC236}">
                <a16:creationId xmlns:a16="http://schemas.microsoft.com/office/drawing/2014/main" id="{D686BAB8-6397-9946-A858-A21A0AA22752}"/>
              </a:ext>
            </a:extLst>
          </p:cNvPr>
          <p:cNvSpPr txBox="1"/>
          <p:nvPr/>
        </p:nvSpPr>
        <p:spPr>
          <a:xfrm>
            <a:off x="269747" y="4947293"/>
            <a:ext cx="6972300" cy="219291"/>
          </a:xfrm>
          <a:prstGeom prst="rect">
            <a:avLst/>
          </a:prstGeom>
          <a:noFill/>
        </p:spPr>
        <p:txBody>
          <a:bodyPr wrap="square">
            <a:spAutoFit/>
          </a:bodyPr>
          <a:lstStyle/>
          <a:p>
            <a:pPr algn="l"/>
            <a:r>
              <a:rPr lang="pt-BR" sz="825" b="1" dirty="0">
                <a:solidFill>
                  <a:srgbClr val="333333"/>
                </a:solidFill>
                <a:highlight>
                  <a:srgbClr val="FCFCFC"/>
                </a:highlight>
                <a:latin typeface="Georgia" panose="02040502050405020303" pitchFamily="18" charset="0"/>
              </a:rPr>
              <a:t>https://eugeneyan.com/writing/bandits/</a:t>
            </a:r>
          </a:p>
        </p:txBody>
      </p:sp>
      <p:pic>
        <p:nvPicPr>
          <p:cNvPr id="4" name="Picture 2" descr="Multi-Armed Bandits | Papers With Code">
            <a:extLst>
              <a:ext uri="{FF2B5EF4-FFF2-40B4-BE49-F238E27FC236}">
                <a16:creationId xmlns:a16="http://schemas.microsoft.com/office/drawing/2014/main" id="{3265A6C5-143E-EA9A-AF5C-B4AD2C62FE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49465" y="1"/>
            <a:ext cx="1701533" cy="1694672"/>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47992098-6BD9-6A68-802F-2DA87EF96641}"/>
              </a:ext>
            </a:extLst>
          </p:cNvPr>
          <p:cNvPicPr>
            <a:picLocks noChangeAspect="1"/>
          </p:cNvPicPr>
          <p:nvPr/>
        </p:nvPicPr>
        <p:blipFill>
          <a:blip r:embed="rId3"/>
          <a:stretch>
            <a:fillRect/>
          </a:stretch>
        </p:blipFill>
        <p:spPr>
          <a:xfrm>
            <a:off x="3971709" y="2571751"/>
            <a:ext cx="5179289" cy="2571750"/>
          </a:xfrm>
          <a:prstGeom prst="rect">
            <a:avLst/>
          </a:prstGeom>
        </p:spPr>
      </p:pic>
      <p:sp>
        <p:nvSpPr>
          <p:cNvPr id="3" name="Zástupný obsah 2">
            <a:extLst>
              <a:ext uri="{FF2B5EF4-FFF2-40B4-BE49-F238E27FC236}">
                <a16:creationId xmlns:a16="http://schemas.microsoft.com/office/drawing/2014/main" id="{F4620EF1-1236-487F-9D67-CE96F7079B1E}"/>
              </a:ext>
            </a:extLst>
          </p:cNvPr>
          <p:cNvSpPr txBox="1">
            <a:spLocks noGrp="1"/>
          </p:cNvSpPr>
          <p:nvPr>
            <p:ph idx="1"/>
          </p:nvPr>
        </p:nvSpPr>
        <p:spPr>
          <a:xfrm>
            <a:off x="508000" y="1620443"/>
            <a:ext cx="6734048" cy="2910576"/>
          </a:xfrm>
        </p:spPr>
        <p:txBody>
          <a:bodyPr/>
          <a:lstStyle/>
          <a:p>
            <a:pPr lvl="0"/>
            <a:r>
              <a:rPr lang="cs-CZ" b="1" dirty="0">
                <a:solidFill>
                  <a:srgbClr val="333333"/>
                </a:solidFill>
                <a:latin typeface="Tahoma" pitchFamily="34"/>
              </a:rPr>
              <a:t>Epsilon-</a:t>
            </a:r>
            <a:r>
              <a:rPr lang="cs-CZ" b="1" dirty="0" err="1">
                <a:solidFill>
                  <a:srgbClr val="333333"/>
                </a:solidFill>
                <a:latin typeface="Tahoma" pitchFamily="34"/>
              </a:rPr>
              <a:t>greedy</a:t>
            </a:r>
            <a:endParaRPr lang="cs-CZ" b="1" dirty="0">
              <a:solidFill>
                <a:srgbClr val="333333"/>
              </a:solidFill>
              <a:latin typeface="Tahoma" pitchFamily="34"/>
            </a:endParaRPr>
          </a:p>
          <a:p>
            <a:pPr lvl="1"/>
            <a:r>
              <a:rPr lang="cs-CZ" dirty="0" err="1">
                <a:solidFill>
                  <a:srgbClr val="333333"/>
                </a:solidFill>
                <a:latin typeface="Tahoma" pitchFamily="34"/>
              </a:rPr>
              <a:t>Select</a:t>
            </a:r>
            <a:r>
              <a:rPr lang="cs-CZ" dirty="0">
                <a:solidFill>
                  <a:srgbClr val="333333"/>
                </a:solidFill>
                <a:latin typeface="Tahoma" pitchFamily="34"/>
              </a:rPr>
              <a:t> </a:t>
            </a:r>
            <a:r>
              <a:rPr lang="cs-CZ" dirty="0" err="1">
                <a:solidFill>
                  <a:srgbClr val="333333"/>
                </a:solidFill>
                <a:latin typeface="Tahoma" pitchFamily="34"/>
              </a:rPr>
              <a:t>current</a:t>
            </a:r>
            <a:r>
              <a:rPr lang="cs-CZ" dirty="0">
                <a:solidFill>
                  <a:srgbClr val="333333"/>
                </a:solidFill>
                <a:latin typeface="Tahoma" pitchFamily="34"/>
              </a:rPr>
              <a:t> </a:t>
            </a:r>
            <a:r>
              <a:rPr lang="cs-CZ" dirty="0" err="1">
                <a:solidFill>
                  <a:srgbClr val="333333"/>
                </a:solidFill>
                <a:latin typeface="Tahoma" pitchFamily="34"/>
              </a:rPr>
              <a:t>best</a:t>
            </a:r>
            <a:r>
              <a:rPr lang="cs-CZ" dirty="0">
                <a:solidFill>
                  <a:srgbClr val="333333"/>
                </a:solidFill>
                <a:latin typeface="Tahoma" pitchFamily="34"/>
              </a:rPr>
              <a:t> </a:t>
            </a:r>
            <a:r>
              <a:rPr lang="cs-CZ" dirty="0" err="1">
                <a:solidFill>
                  <a:srgbClr val="333333"/>
                </a:solidFill>
                <a:latin typeface="Tahoma" pitchFamily="34"/>
              </a:rPr>
              <a:t>with</a:t>
            </a:r>
            <a:r>
              <a:rPr lang="cs-CZ" dirty="0">
                <a:solidFill>
                  <a:srgbClr val="333333"/>
                </a:solidFill>
                <a:latin typeface="Tahoma" pitchFamily="34"/>
              </a:rPr>
              <a:t> epsilon </a:t>
            </a:r>
            <a:r>
              <a:rPr lang="cs-CZ" dirty="0" err="1">
                <a:solidFill>
                  <a:srgbClr val="333333"/>
                </a:solidFill>
                <a:latin typeface="Tahoma" pitchFamily="34"/>
              </a:rPr>
              <a:t>prob</a:t>
            </a:r>
            <a:r>
              <a:rPr lang="cs-CZ" dirty="0">
                <a:solidFill>
                  <a:srgbClr val="333333"/>
                </a:solidFill>
                <a:latin typeface="Tahoma" pitchFamily="34"/>
              </a:rPr>
              <a:t>. </a:t>
            </a:r>
            <a:r>
              <a:rPr lang="cs-CZ" dirty="0" err="1">
                <a:solidFill>
                  <a:srgbClr val="333333"/>
                </a:solidFill>
                <a:latin typeface="Tahoma" pitchFamily="34"/>
              </a:rPr>
              <a:t>Select</a:t>
            </a:r>
            <a:r>
              <a:rPr lang="cs-CZ" dirty="0">
                <a:solidFill>
                  <a:srgbClr val="333333"/>
                </a:solidFill>
                <a:latin typeface="Tahoma" pitchFamily="34"/>
              </a:rPr>
              <a:t> </a:t>
            </a:r>
            <a:r>
              <a:rPr lang="cs-CZ" dirty="0" err="1">
                <a:solidFill>
                  <a:srgbClr val="333333"/>
                </a:solidFill>
                <a:latin typeface="Tahoma" pitchFamily="34"/>
              </a:rPr>
              <a:t>at</a:t>
            </a:r>
            <a:r>
              <a:rPr lang="cs-CZ" dirty="0">
                <a:solidFill>
                  <a:srgbClr val="333333"/>
                </a:solidFill>
                <a:latin typeface="Tahoma" pitchFamily="34"/>
              </a:rPr>
              <a:t> </a:t>
            </a:r>
            <a:r>
              <a:rPr lang="cs-CZ" dirty="0" err="1">
                <a:solidFill>
                  <a:srgbClr val="333333"/>
                </a:solidFill>
                <a:latin typeface="Tahoma" pitchFamily="34"/>
              </a:rPr>
              <a:t>random</a:t>
            </a:r>
            <a:r>
              <a:rPr lang="cs-CZ" dirty="0">
                <a:solidFill>
                  <a:srgbClr val="333333"/>
                </a:solidFill>
                <a:latin typeface="Tahoma" pitchFamily="34"/>
              </a:rPr>
              <a:t> </a:t>
            </a:r>
            <a:r>
              <a:rPr lang="cs-CZ" dirty="0" err="1">
                <a:solidFill>
                  <a:srgbClr val="333333"/>
                </a:solidFill>
                <a:latin typeface="Tahoma" pitchFamily="34"/>
              </a:rPr>
              <a:t>with</a:t>
            </a:r>
            <a:r>
              <a:rPr lang="cs-CZ" dirty="0">
                <a:solidFill>
                  <a:srgbClr val="333333"/>
                </a:solidFill>
                <a:latin typeface="Tahoma" pitchFamily="34"/>
              </a:rPr>
              <a:t> 1-epsilon </a:t>
            </a:r>
            <a:r>
              <a:rPr lang="cs-CZ" dirty="0" err="1">
                <a:solidFill>
                  <a:srgbClr val="333333"/>
                </a:solidFill>
                <a:latin typeface="Tahoma" pitchFamily="34"/>
              </a:rPr>
              <a:t>prob</a:t>
            </a:r>
            <a:r>
              <a:rPr lang="cs-CZ" dirty="0">
                <a:solidFill>
                  <a:srgbClr val="333333"/>
                </a:solidFill>
                <a:latin typeface="Tahoma" pitchFamily="34"/>
              </a:rPr>
              <a:t>.</a:t>
            </a:r>
          </a:p>
          <a:p>
            <a:pPr lvl="0"/>
            <a:r>
              <a:rPr lang="cs-CZ" b="1" dirty="0" err="1">
                <a:solidFill>
                  <a:srgbClr val="333333"/>
                </a:solidFill>
                <a:latin typeface="Tahoma" pitchFamily="34"/>
              </a:rPr>
              <a:t>Upper</a:t>
            </a:r>
            <a:r>
              <a:rPr lang="cs-CZ" b="1" dirty="0">
                <a:solidFill>
                  <a:srgbClr val="333333"/>
                </a:solidFill>
                <a:latin typeface="Tahoma" pitchFamily="34"/>
              </a:rPr>
              <a:t> </a:t>
            </a:r>
            <a:r>
              <a:rPr lang="cs-CZ" b="1" dirty="0" err="1">
                <a:solidFill>
                  <a:srgbClr val="333333"/>
                </a:solidFill>
                <a:latin typeface="Tahoma" pitchFamily="34"/>
              </a:rPr>
              <a:t>Confidence</a:t>
            </a:r>
            <a:r>
              <a:rPr lang="cs-CZ" b="1" dirty="0">
                <a:solidFill>
                  <a:srgbClr val="333333"/>
                </a:solidFill>
                <a:latin typeface="Tahoma" pitchFamily="34"/>
              </a:rPr>
              <a:t> </a:t>
            </a:r>
            <a:r>
              <a:rPr lang="cs-CZ" b="1" dirty="0" err="1">
                <a:solidFill>
                  <a:srgbClr val="333333"/>
                </a:solidFill>
                <a:latin typeface="Tahoma" pitchFamily="34"/>
              </a:rPr>
              <a:t>Bound</a:t>
            </a:r>
            <a:r>
              <a:rPr lang="cs-CZ" b="1" dirty="0">
                <a:solidFill>
                  <a:srgbClr val="333333"/>
                </a:solidFill>
                <a:latin typeface="Tahoma" pitchFamily="34"/>
              </a:rPr>
              <a:t> (UCB)</a:t>
            </a:r>
          </a:p>
          <a:p>
            <a:pPr lvl="1"/>
            <a:r>
              <a:rPr lang="cs-CZ" dirty="0" err="1">
                <a:solidFill>
                  <a:srgbClr val="333333"/>
                </a:solidFill>
                <a:latin typeface="Tahoma" pitchFamily="34"/>
              </a:rPr>
              <a:t>Confidence</a:t>
            </a:r>
            <a:r>
              <a:rPr lang="cs-CZ" dirty="0">
                <a:solidFill>
                  <a:srgbClr val="333333"/>
                </a:solidFill>
                <a:latin typeface="Tahoma" pitchFamily="34"/>
              </a:rPr>
              <a:t> </a:t>
            </a:r>
            <a:r>
              <a:rPr lang="cs-CZ" dirty="0" err="1">
                <a:solidFill>
                  <a:srgbClr val="333333"/>
                </a:solidFill>
                <a:latin typeface="Tahoma" pitchFamily="34"/>
              </a:rPr>
              <a:t>given</a:t>
            </a:r>
            <a:r>
              <a:rPr lang="cs-CZ" dirty="0">
                <a:solidFill>
                  <a:srgbClr val="333333"/>
                </a:solidFill>
                <a:latin typeface="Tahoma" pitchFamily="34"/>
              </a:rPr>
              <a:t> by </a:t>
            </a:r>
            <a:r>
              <a:rPr lang="cs-CZ" dirty="0" err="1">
                <a:solidFill>
                  <a:srgbClr val="333333"/>
                </a:solidFill>
                <a:latin typeface="Tahoma" pitchFamily="34"/>
              </a:rPr>
              <a:t>the</a:t>
            </a:r>
            <a:r>
              <a:rPr lang="cs-CZ" dirty="0">
                <a:solidFill>
                  <a:srgbClr val="333333"/>
                </a:solidFill>
                <a:latin typeface="Tahoma" pitchFamily="34"/>
              </a:rPr>
              <a:t> </a:t>
            </a:r>
            <a:r>
              <a:rPr lang="cs-CZ" dirty="0" err="1">
                <a:solidFill>
                  <a:srgbClr val="333333"/>
                </a:solidFill>
                <a:latin typeface="Tahoma" pitchFamily="34"/>
              </a:rPr>
              <a:t>volume</a:t>
            </a:r>
            <a:r>
              <a:rPr lang="cs-CZ" dirty="0">
                <a:solidFill>
                  <a:srgbClr val="333333"/>
                </a:solidFill>
                <a:latin typeface="Tahoma" pitchFamily="34"/>
              </a:rPr>
              <a:t> </a:t>
            </a:r>
            <a:r>
              <a:rPr lang="cs-CZ" dirty="0" err="1">
                <a:solidFill>
                  <a:srgbClr val="333333"/>
                </a:solidFill>
                <a:latin typeface="Tahoma" pitchFamily="34"/>
              </a:rPr>
              <a:t>of</a:t>
            </a:r>
            <a:r>
              <a:rPr lang="cs-CZ" dirty="0">
                <a:solidFill>
                  <a:srgbClr val="333333"/>
                </a:solidFill>
                <a:latin typeface="Tahoma" pitchFamily="34"/>
              </a:rPr>
              <a:t> </a:t>
            </a:r>
            <a:r>
              <a:rPr lang="cs-CZ" dirty="0" err="1">
                <a:solidFill>
                  <a:srgbClr val="333333"/>
                </a:solidFill>
                <a:latin typeface="Tahoma" pitchFamily="34"/>
              </a:rPr>
              <a:t>trials</a:t>
            </a:r>
            <a:r>
              <a:rPr lang="cs-CZ" dirty="0">
                <a:solidFill>
                  <a:srgbClr val="333333"/>
                </a:solidFill>
                <a:latin typeface="Tahoma" pitchFamily="34"/>
              </a:rPr>
              <a:t> (</a:t>
            </a:r>
            <a:r>
              <a:rPr lang="cs-CZ" dirty="0" err="1">
                <a:solidFill>
                  <a:srgbClr val="333333"/>
                </a:solidFill>
                <a:latin typeface="Tahoma" pitchFamily="34"/>
              </a:rPr>
              <a:t>N_t</a:t>
            </a:r>
            <a:r>
              <a:rPr lang="cs-CZ" dirty="0">
                <a:solidFill>
                  <a:srgbClr val="333333"/>
                </a:solidFill>
                <a:latin typeface="Tahoma" pitchFamily="34"/>
              </a:rPr>
              <a:t>)</a:t>
            </a:r>
          </a:p>
          <a:p>
            <a:pPr lvl="1"/>
            <a:r>
              <a:rPr lang="cs-CZ" dirty="0" err="1">
                <a:solidFill>
                  <a:srgbClr val="333333"/>
                </a:solidFill>
                <a:latin typeface="Tahoma" pitchFamily="34"/>
              </a:rPr>
              <a:t>Slight</a:t>
            </a:r>
            <a:r>
              <a:rPr lang="cs-CZ" dirty="0">
                <a:solidFill>
                  <a:srgbClr val="333333"/>
                </a:solidFill>
                <a:latin typeface="Tahoma" pitchFamily="34"/>
              </a:rPr>
              <a:t> </a:t>
            </a:r>
            <a:r>
              <a:rPr lang="cs-CZ" dirty="0" err="1">
                <a:solidFill>
                  <a:srgbClr val="333333"/>
                </a:solidFill>
                <a:latin typeface="Tahoma" pitchFamily="34"/>
              </a:rPr>
              <a:t>decrease</a:t>
            </a:r>
            <a:r>
              <a:rPr lang="cs-CZ" dirty="0">
                <a:solidFill>
                  <a:srgbClr val="333333"/>
                </a:solidFill>
                <a:latin typeface="Tahoma" pitchFamily="34"/>
              </a:rPr>
              <a:t> </a:t>
            </a:r>
            <a:r>
              <a:rPr lang="cs-CZ" dirty="0" err="1">
                <a:solidFill>
                  <a:srgbClr val="333333"/>
                </a:solidFill>
                <a:latin typeface="Tahoma" pitchFamily="34"/>
              </a:rPr>
              <a:t>over</a:t>
            </a:r>
            <a:r>
              <a:rPr lang="cs-CZ" dirty="0">
                <a:solidFill>
                  <a:srgbClr val="333333"/>
                </a:solidFill>
                <a:latin typeface="Tahoma" pitchFamily="34"/>
              </a:rPr>
              <a:t> </a:t>
            </a:r>
            <a:r>
              <a:rPr lang="cs-CZ" dirty="0" err="1">
                <a:solidFill>
                  <a:srgbClr val="333333"/>
                </a:solidFill>
                <a:latin typeface="Tahoma" pitchFamily="34"/>
              </a:rPr>
              <a:t>time</a:t>
            </a:r>
            <a:r>
              <a:rPr lang="cs-CZ" dirty="0">
                <a:solidFill>
                  <a:srgbClr val="333333"/>
                </a:solidFill>
                <a:latin typeface="Tahoma" pitchFamily="34"/>
              </a:rPr>
              <a:t> (log(t))</a:t>
            </a:r>
          </a:p>
          <a:p>
            <a:pPr lvl="1"/>
            <a:r>
              <a:rPr lang="cs-CZ" dirty="0" err="1">
                <a:solidFill>
                  <a:srgbClr val="333333"/>
                </a:solidFill>
                <a:latin typeface="Tahoma" pitchFamily="34"/>
              </a:rPr>
              <a:t>Hyperparameter</a:t>
            </a:r>
            <a:r>
              <a:rPr lang="cs-CZ" dirty="0">
                <a:solidFill>
                  <a:srgbClr val="333333"/>
                </a:solidFill>
                <a:latin typeface="Tahoma" pitchFamily="34"/>
              </a:rPr>
              <a:t> c</a:t>
            </a:r>
          </a:p>
          <a:p>
            <a:pPr lvl="1"/>
            <a:endParaRPr lang="cs-CZ" dirty="0">
              <a:solidFill>
                <a:srgbClr val="333333"/>
              </a:solidFill>
              <a:latin typeface="Tahoma" pitchFamily="34"/>
            </a:endParaRPr>
          </a:p>
          <a:p>
            <a:r>
              <a:rPr lang="cs-CZ" b="1" i="1" dirty="0" err="1">
                <a:solidFill>
                  <a:srgbClr val="333333"/>
                </a:solidFill>
                <a:latin typeface="Tahoma" pitchFamily="34"/>
              </a:rPr>
              <a:t>What</a:t>
            </a:r>
            <a:r>
              <a:rPr lang="cs-CZ" b="1" i="1" dirty="0">
                <a:solidFill>
                  <a:srgbClr val="333333"/>
                </a:solidFill>
                <a:latin typeface="Tahoma" pitchFamily="34"/>
              </a:rPr>
              <a:t> </a:t>
            </a:r>
            <a:r>
              <a:rPr lang="cs-CZ" b="1" i="1" dirty="0" err="1">
                <a:solidFill>
                  <a:srgbClr val="333333"/>
                </a:solidFill>
                <a:latin typeface="Tahoma" pitchFamily="34"/>
              </a:rPr>
              <a:t>about</a:t>
            </a:r>
            <a:r>
              <a:rPr lang="cs-CZ" b="1" i="1" dirty="0">
                <a:solidFill>
                  <a:srgbClr val="333333"/>
                </a:solidFill>
                <a:latin typeface="Tahoma" pitchFamily="34"/>
              </a:rPr>
              <a:t> non-</a:t>
            </a:r>
            <a:r>
              <a:rPr lang="cs-CZ" b="1" i="1" dirty="0" err="1">
                <a:solidFill>
                  <a:srgbClr val="333333"/>
                </a:solidFill>
                <a:latin typeface="Tahoma" pitchFamily="34"/>
              </a:rPr>
              <a:t>stationarity</a:t>
            </a:r>
            <a:r>
              <a:rPr lang="cs-CZ" b="1" i="1" dirty="0">
                <a:solidFill>
                  <a:srgbClr val="333333"/>
                </a:solidFill>
                <a:latin typeface="Tahoma" pitchFamily="34"/>
              </a:rPr>
              <a:t>?</a:t>
            </a:r>
          </a:p>
          <a:p>
            <a:pPr lvl="1"/>
            <a:endParaRPr lang="cs-CZ" b="1" dirty="0">
              <a:solidFill>
                <a:srgbClr val="333333"/>
              </a:solidFill>
              <a:latin typeface="Tahoma" pitchFamily="34"/>
            </a:endParaRPr>
          </a:p>
          <a:p>
            <a:endParaRPr lang="cs-CZ" dirty="0">
              <a:solidFill>
                <a:srgbClr val="333333"/>
              </a:solidFill>
              <a:latin typeface="Tahoma" pitchFamily="34"/>
            </a:endParaRPr>
          </a:p>
          <a:p>
            <a:endParaRPr lang="cs-CZ" dirty="0">
              <a:solidFill>
                <a:srgbClr val="333333"/>
              </a:solidFill>
              <a:latin typeface="Tahoma" pitchFamily="34"/>
            </a:endParaRPr>
          </a:p>
          <a:p>
            <a:pPr marL="342900" lvl="1" indent="0">
              <a:buNone/>
            </a:pPr>
            <a:endParaRPr lang="cs-CZ" dirty="0"/>
          </a:p>
        </p:txBody>
      </p:sp>
    </p:spTree>
    <p:extLst>
      <p:ext uri="{BB962C8B-B14F-4D97-AF65-F5344CB8AC3E}">
        <p14:creationId xmlns:p14="http://schemas.microsoft.com/office/powerpoint/2010/main" val="15750065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pic>
        <p:nvPicPr>
          <p:cNvPr id="1941" name="Google Shape;1941;p247"/>
          <p:cNvPicPr preferRelativeResize="0"/>
          <p:nvPr/>
        </p:nvPicPr>
        <p:blipFill>
          <a:blip r:embed="rId3">
            <a:alphaModFix/>
          </a:blip>
          <a:stretch>
            <a:fillRect/>
          </a:stretch>
        </p:blipFill>
        <p:spPr>
          <a:xfrm>
            <a:off x="152400" y="152400"/>
            <a:ext cx="8839202" cy="3988627"/>
          </a:xfrm>
          <a:prstGeom prst="rect">
            <a:avLst/>
          </a:prstGeom>
          <a:noFill/>
          <a:ln>
            <a:noFill/>
          </a:ln>
        </p:spPr>
      </p:pic>
      <p:sp>
        <p:nvSpPr>
          <p:cNvPr id="1942" name="Google Shape;1942;p247"/>
          <p:cNvSpPr txBo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GB" sz="800">
                <a:solidFill>
                  <a:schemeClr val="accent2"/>
                </a:solidFill>
                <a:latin typeface="Oswald Medium"/>
                <a:ea typeface="Oswald Medium"/>
                <a:cs typeface="Oswald Medium"/>
                <a:sym typeface="Oswald Medium"/>
              </a:rPr>
              <a:t>*Except truly incremental models, but as far as I know, these are not in use due to other issues we will get into later.</a:t>
            </a:r>
            <a:endParaRPr sz="800">
              <a:solidFill>
                <a:schemeClr val="accent2"/>
              </a:solidFill>
              <a:latin typeface="Oswald Medium"/>
              <a:ea typeface="Oswald Medium"/>
              <a:cs typeface="Oswald Medium"/>
              <a:sym typeface="Oswald Medium"/>
            </a:endParaRPr>
          </a:p>
          <a:p>
            <a:pPr marL="0" lvl="0" indent="0" algn="l" rtl="0">
              <a:spcBef>
                <a:spcPts val="0"/>
              </a:spcBef>
              <a:spcAft>
                <a:spcPts val="0"/>
              </a:spcAft>
              <a:buNone/>
            </a:pPr>
            <a:r>
              <a:rPr lang="en-GB" sz="800">
                <a:solidFill>
                  <a:schemeClr val="accent2"/>
                </a:solidFill>
                <a:latin typeface="Oswald Medium"/>
                <a:ea typeface="Oswald Medium"/>
                <a:cs typeface="Oswald Medium"/>
                <a:sym typeface="Oswald Medium"/>
              </a:rPr>
              <a:t>From “Scheduling on a Budget: Avoiding Stale Recommendations with Timely Updates” by Verachtert et al., 2022</a:t>
            </a:r>
            <a:endParaRPr sz="800">
              <a:solidFill>
                <a:srgbClr val="212121"/>
              </a:solidFill>
              <a:latin typeface="Oswald Medium"/>
              <a:ea typeface="Oswald Medium"/>
              <a:cs typeface="Oswald Medium"/>
              <a:sym typeface="Oswald Medium"/>
            </a:endParaRPr>
          </a:p>
        </p:txBody>
      </p:sp>
      <p:sp>
        <p:nvSpPr>
          <p:cNvPr id="1943" name="Google Shape;1943;p247"/>
          <p:cNvSpPr/>
          <p:nvPr/>
        </p:nvSpPr>
        <p:spPr>
          <a:xfrm>
            <a:off x="3659575" y="304800"/>
            <a:ext cx="1274400" cy="36672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44" name="Google Shape;1944;p247"/>
          <p:cNvSpPr txBox="1"/>
          <p:nvPr/>
        </p:nvSpPr>
        <p:spPr>
          <a:xfrm>
            <a:off x="311700" y="2042875"/>
            <a:ext cx="8520600" cy="12930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a:highlight>
                  <a:srgbClr val="EEFF41"/>
                </a:highlight>
                <a:latin typeface="Oswald Medium"/>
                <a:ea typeface="Oswald Medium"/>
                <a:cs typeface="Oswald Medium"/>
                <a:sym typeface="Oswald Medium"/>
              </a:rPr>
              <a:t>💡Training a model takes time 😥💡</a:t>
            </a:r>
            <a:endParaRPr sz="3600">
              <a:highlight>
                <a:srgbClr val="EEFF41"/>
              </a:highlight>
              <a:latin typeface="Oswald Medium"/>
              <a:ea typeface="Oswald Medium"/>
              <a:cs typeface="Oswald Medium"/>
              <a:sym typeface="Oswald Medium"/>
            </a:endParaRPr>
          </a:p>
          <a:p>
            <a:pPr marL="0" lvl="0" indent="0" algn="ctr" rtl="0">
              <a:spcBef>
                <a:spcPts val="0"/>
              </a:spcBef>
              <a:spcAft>
                <a:spcPts val="0"/>
              </a:spcAft>
              <a:buNone/>
            </a:pPr>
            <a:r>
              <a:rPr lang="en-GB" sz="3600">
                <a:highlight>
                  <a:srgbClr val="EEFF41"/>
                </a:highlight>
                <a:latin typeface="Oswald Medium"/>
                <a:ea typeface="Oswald Medium"/>
                <a:cs typeface="Oswald Medium"/>
                <a:sym typeface="Oswald Medium"/>
              </a:rPr>
              <a:t>… therefore all* models are out of date 🙃 </a:t>
            </a:r>
            <a:endParaRPr sz="3600">
              <a:highlight>
                <a:srgbClr val="EEFF41"/>
              </a:highlight>
              <a:latin typeface="Oswald Medium"/>
              <a:ea typeface="Oswald Medium"/>
              <a:cs typeface="Oswald Medium"/>
              <a:sym typeface="Oswald Medium"/>
            </a:endParaRPr>
          </a:p>
        </p:txBody>
      </p:sp>
      <p:pic>
        <p:nvPicPr>
          <p:cNvPr id="1945" name="Google Shape;1945;p247"/>
          <p:cNvPicPr preferRelativeResize="0"/>
          <p:nvPr/>
        </p:nvPicPr>
        <p:blipFill>
          <a:blip r:embed="rId4">
            <a:alphaModFix/>
          </a:blip>
          <a:stretch>
            <a:fillRect/>
          </a:stretch>
        </p:blipFill>
        <p:spPr>
          <a:xfrm>
            <a:off x="8075975" y="4081050"/>
            <a:ext cx="903000" cy="9030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pic>
        <p:nvPicPr>
          <p:cNvPr id="1950" name="Google Shape;1950;p248"/>
          <p:cNvPicPr preferRelativeResize="0"/>
          <p:nvPr/>
        </p:nvPicPr>
        <p:blipFill>
          <a:blip r:embed="rId3">
            <a:alphaModFix/>
          </a:blip>
          <a:stretch>
            <a:fillRect/>
          </a:stretch>
        </p:blipFill>
        <p:spPr>
          <a:xfrm>
            <a:off x="152400" y="152400"/>
            <a:ext cx="8839202" cy="3988627"/>
          </a:xfrm>
          <a:prstGeom prst="rect">
            <a:avLst/>
          </a:prstGeom>
          <a:noFill/>
          <a:ln>
            <a:noFill/>
          </a:ln>
        </p:spPr>
      </p:pic>
      <p:sp>
        <p:nvSpPr>
          <p:cNvPr id="1951" name="Google Shape;1951;p248"/>
          <p:cNvSpPr txBo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GB" sz="800">
                <a:solidFill>
                  <a:schemeClr val="accent2"/>
                </a:solidFill>
                <a:latin typeface="Oswald Medium"/>
                <a:ea typeface="Oswald Medium"/>
                <a:cs typeface="Oswald Medium"/>
                <a:sym typeface="Oswald Medium"/>
              </a:rPr>
              <a:t>From “Scheduling on a Budget: Avoiding Stale Recommendations with Timely Updates” by Verachtert et al., 2022</a:t>
            </a:r>
            <a:endParaRPr sz="800">
              <a:solidFill>
                <a:srgbClr val="212121"/>
              </a:solidFill>
              <a:latin typeface="Oswald Medium"/>
              <a:ea typeface="Oswald Medium"/>
              <a:cs typeface="Oswald Medium"/>
              <a:sym typeface="Oswald Medium"/>
            </a:endParaRPr>
          </a:p>
        </p:txBody>
      </p:sp>
      <p:sp>
        <p:nvSpPr>
          <p:cNvPr id="1952" name="Google Shape;1952;p248"/>
          <p:cNvSpPr/>
          <p:nvPr/>
        </p:nvSpPr>
        <p:spPr>
          <a:xfrm>
            <a:off x="2581275" y="1428750"/>
            <a:ext cx="2352600" cy="3144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53" name="Google Shape;1953;p248"/>
          <p:cNvSpPr/>
          <p:nvPr/>
        </p:nvSpPr>
        <p:spPr>
          <a:xfrm>
            <a:off x="2581275" y="2514600"/>
            <a:ext cx="2352600" cy="3144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54" name="Google Shape;1954;p248"/>
          <p:cNvSpPr txBox="1"/>
          <p:nvPr/>
        </p:nvSpPr>
        <p:spPr>
          <a:xfrm>
            <a:off x="4933875" y="1338300"/>
            <a:ext cx="1352700" cy="49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latin typeface="Oswald Medium"/>
                <a:ea typeface="Oswald Medium"/>
                <a:cs typeface="Oswald Medium"/>
                <a:sym typeface="Oswald Medium"/>
              </a:rPr>
              <a:t>≈2 hours</a:t>
            </a:r>
            <a:endParaRPr>
              <a:latin typeface="Oswald Medium"/>
              <a:ea typeface="Oswald Medium"/>
              <a:cs typeface="Oswald Medium"/>
              <a:sym typeface="Oswald Medium"/>
            </a:endParaRPr>
          </a:p>
        </p:txBody>
      </p:sp>
      <p:sp>
        <p:nvSpPr>
          <p:cNvPr id="1955" name="Google Shape;1955;p248"/>
          <p:cNvSpPr txBox="1"/>
          <p:nvPr/>
        </p:nvSpPr>
        <p:spPr>
          <a:xfrm>
            <a:off x="4933875" y="2424150"/>
            <a:ext cx="1352700" cy="49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latin typeface="Oswald Medium"/>
                <a:ea typeface="Oswald Medium"/>
                <a:cs typeface="Oswald Medium"/>
                <a:sym typeface="Oswald Medium"/>
              </a:rPr>
              <a:t>≈2 hours</a:t>
            </a:r>
            <a:endParaRPr>
              <a:latin typeface="Oswald Medium"/>
              <a:ea typeface="Oswald Medium"/>
              <a:cs typeface="Oswald Medium"/>
              <a:sym typeface="Oswald Medium"/>
            </a:endParaRPr>
          </a:p>
        </p:txBody>
      </p:sp>
      <p:pic>
        <p:nvPicPr>
          <p:cNvPr id="1956" name="Google Shape;1956;p248"/>
          <p:cNvPicPr preferRelativeResize="0"/>
          <p:nvPr/>
        </p:nvPicPr>
        <p:blipFill>
          <a:blip r:embed="rId4">
            <a:alphaModFix/>
          </a:blip>
          <a:stretch>
            <a:fillRect/>
          </a:stretch>
        </p:blipFill>
        <p:spPr>
          <a:xfrm>
            <a:off x="8075975" y="4081050"/>
            <a:ext cx="903000" cy="9030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960"/>
        <p:cNvGrpSpPr/>
        <p:nvPr/>
      </p:nvGrpSpPr>
      <p:grpSpPr>
        <a:xfrm>
          <a:off x="0" y="0"/>
          <a:ext cx="0" cy="0"/>
          <a:chOff x="0" y="0"/>
          <a:chExt cx="0" cy="0"/>
        </a:xfrm>
      </p:grpSpPr>
      <p:pic>
        <p:nvPicPr>
          <p:cNvPr id="1961" name="Google Shape;1961;p249"/>
          <p:cNvPicPr preferRelativeResize="0"/>
          <p:nvPr/>
        </p:nvPicPr>
        <p:blipFill>
          <a:blip r:embed="rId3">
            <a:alphaModFix/>
          </a:blip>
          <a:stretch>
            <a:fillRect/>
          </a:stretch>
        </p:blipFill>
        <p:spPr>
          <a:xfrm>
            <a:off x="152400" y="152400"/>
            <a:ext cx="8839202" cy="3988627"/>
          </a:xfrm>
          <a:prstGeom prst="rect">
            <a:avLst/>
          </a:prstGeom>
          <a:noFill/>
          <a:ln>
            <a:noFill/>
          </a:ln>
        </p:spPr>
      </p:pic>
      <p:sp>
        <p:nvSpPr>
          <p:cNvPr id="1962" name="Google Shape;1962;p249"/>
          <p:cNvSpPr txBo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GB" sz="800">
                <a:solidFill>
                  <a:schemeClr val="accent2"/>
                </a:solidFill>
                <a:latin typeface="Oswald Medium"/>
                <a:ea typeface="Oswald Medium"/>
                <a:cs typeface="Oswald Medium"/>
                <a:sym typeface="Oswald Medium"/>
              </a:rPr>
              <a:t>From “Scheduling on a Budget: Avoiding Stale Recommendations with Timely Updates” by Verachtert et al., 2022</a:t>
            </a:r>
            <a:endParaRPr sz="800">
              <a:solidFill>
                <a:srgbClr val="212121"/>
              </a:solidFill>
              <a:latin typeface="Oswald Medium"/>
              <a:ea typeface="Oswald Medium"/>
              <a:cs typeface="Oswald Medium"/>
              <a:sym typeface="Oswald Medium"/>
            </a:endParaRPr>
          </a:p>
        </p:txBody>
      </p:sp>
      <p:sp>
        <p:nvSpPr>
          <p:cNvPr id="1963" name="Google Shape;1963;p249"/>
          <p:cNvSpPr/>
          <p:nvPr/>
        </p:nvSpPr>
        <p:spPr>
          <a:xfrm>
            <a:off x="2581275" y="1428750"/>
            <a:ext cx="2352600" cy="3144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64" name="Google Shape;1964;p249"/>
          <p:cNvSpPr/>
          <p:nvPr/>
        </p:nvSpPr>
        <p:spPr>
          <a:xfrm>
            <a:off x="2581275" y="2514600"/>
            <a:ext cx="2352600" cy="3144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65" name="Google Shape;1965;p249"/>
          <p:cNvSpPr txBox="1"/>
          <p:nvPr/>
        </p:nvSpPr>
        <p:spPr>
          <a:xfrm>
            <a:off x="311700" y="2042875"/>
            <a:ext cx="8520600" cy="12930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dirty="0">
                <a:highlight>
                  <a:srgbClr val="EEFF41"/>
                </a:highlight>
                <a:latin typeface="Oswald Medium"/>
                <a:ea typeface="Oswald Medium"/>
                <a:cs typeface="Oswald Medium"/>
                <a:sym typeface="Oswald Medium"/>
              </a:rPr>
              <a:t>What happens if we use these models for a news </a:t>
            </a:r>
            <a:r>
              <a:rPr lang="en-GB" sz="3600" dirty="0" err="1">
                <a:highlight>
                  <a:srgbClr val="EEFF41"/>
                </a:highlight>
                <a:latin typeface="Oswald Medium"/>
                <a:ea typeface="Oswald Medium"/>
                <a:cs typeface="Oswald Medium"/>
                <a:sym typeface="Oswald Medium"/>
              </a:rPr>
              <a:t>RecSys</a:t>
            </a:r>
            <a:r>
              <a:rPr lang="en-GB" sz="3600" dirty="0">
                <a:highlight>
                  <a:srgbClr val="EEFF41"/>
                </a:highlight>
                <a:latin typeface="Oswald Medium"/>
                <a:ea typeface="Oswald Medium"/>
                <a:cs typeface="Oswald Medium"/>
                <a:sym typeface="Oswald Medium"/>
              </a:rPr>
              <a:t>? </a:t>
            </a:r>
            <a:endParaRPr sz="3600" dirty="0">
              <a:highlight>
                <a:srgbClr val="EEFF41"/>
              </a:highlight>
              <a:latin typeface="Oswald Medium"/>
              <a:ea typeface="Oswald Medium"/>
              <a:cs typeface="Oswald Medium"/>
              <a:sym typeface="Oswald Medium"/>
            </a:endParaRPr>
          </a:p>
        </p:txBody>
      </p:sp>
      <p:pic>
        <p:nvPicPr>
          <p:cNvPr id="1966" name="Google Shape;1966;p249"/>
          <p:cNvPicPr preferRelativeResize="0"/>
          <p:nvPr/>
        </p:nvPicPr>
        <p:blipFill>
          <a:blip r:embed="rId4">
            <a:alphaModFix/>
          </a:blip>
          <a:stretch>
            <a:fillRect/>
          </a:stretch>
        </p:blipFill>
        <p:spPr>
          <a:xfrm>
            <a:off x="8075975" y="4081050"/>
            <a:ext cx="903000" cy="9030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970"/>
        <p:cNvGrpSpPr/>
        <p:nvPr/>
      </p:nvGrpSpPr>
      <p:grpSpPr>
        <a:xfrm>
          <a:off x="0" y="0"/>
          <a:ext cx="0" cy="0"/>
          <a:chOff x="0" y="0"/>
          <a:chExt cx="0" cy="0"/>
        </a:xfrm>
      </p:grpSpPr>
      <p:pic>
        <p:nvPicPr>
          <p:cNvPr id="1971" name="Google Shape;1971;p250"/>
          <p:cNvPicPr preferRelativeResize="0"/>
          <p:nvPr/>
        </p:nvPicPr>
        <p:blipFill>
          <a:blip r:embed="rId3">
            <a:alphaModFix/>
          </a:blip>
          <a:stretch>
            <a:fillRect/>
          </a:stretch>
        </p:blipFill>
        <p:spPr>
          <a:xfrm>
            <a:off x="152400" y="152400"/>
            <a:ext cx="8839202" cy="3988627"/>
          </a:xfrm>
          <a:prstGeom prst="rect">
            <a:avLst/>
          </a:prstGeom>
          <a:noFill/>
          <a:ln>
            <a:noFill/>
          </a:ln>
        </p:spPr>
      </p:pic>
      <p:sp>
        <p:nvSpPr>
          <p:cNvPr id="1972" name="Google Shape;1972;p250"/>
          <p:cNvSpPr txBo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GB" sz="800">
                <a:solidFill>
                  <a:schemeClr val="accent2"/>
                </a:solidFill>
                <a:latin typeface="Oswald Medium"/>
                <a:ea typeface="Oswald Medium"/>
                <a:cs typeface="Oswald Medium"/>
                <a:sym typeface="Oswald Medium"/>
              </a:rPr>
              <a:t>From “Scheduling on a Budget: Avoiding Stale Recommendations with Timely Updates” by Verachtert et al., 2022</a:t>
            </a:r>
            <a:endParaRPr sz="800">
              <a:solidFill>
                <a:srgbClr val="212121"/>
              </a:solidFill>
              <a:latin typeface="Oswald Medium"/>
              <a:ea typeface="Oswald Medium"/>
              <a:cs typeface="Oswald Medium"/>
              <a:sym typeface="Oswald Medium"/>
            </a:endParaRPr>
          </a:p>
        </p:txBody>
      </p:sp>
      <p:sp>
        <p:nvSpPr>
          <p:cNvPr id="1973" name="Google Shape;1973;p250"/>
          <p:cNvSpPr/>
          <p:nvPr/>
        </p:nvSpPr>
        <p:spPr>
          <a:xfrm>
            <a:off x="2581275" y="1428750"/>
            <a:ext cx="2352600" cy="3144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74" name="Google Shape;1974;p250"/>
          <p:cNvSpPr/>
          <p:nvPr/>
        </p:nvSpPr>
        <p:spPr>
          <a:xfrm>
            <a:off x="2581275" y="2514600"/>
            <a:ext cx="2352600" cy="3144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75" name="Google Shape;1975;p250"/>
          <p:cNvSpPr txBox="1"/>
          <p:nvPr/>
        </p:nvSpPr>
        <p:spPr>
          <a:xfrm>
            <a:off x="311700" y="2042875"/>
            <a:ext cx="8520600" cy="12930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a:highlight>
                  <a:srgbClr val="EEFF41"/>
                </a:highlight>
                <a:latin typeface="Oswald Medium"/>
                <a:ea typeface="Oswald Medium"/>
                <a:cs typeface="Oswald Medium"/>
                <a:sym typeface="Oswald Medium"/>
              </a:rPr>
              <a:t>What happens if we use these models for a news RecSys? 🤔</a:t>
            </a:r>
            <a:endParaRPr sz="3600">
              <a:highlight>
                <a:srgbClr val="EEFF41"/>
              </a:highlight>
              <a:latin typeface="Oswald Medium"/>
              <a:ea typeface="Oswald Medium"/>
              <a:cs typeface="Oswald Medium"/>
              <a:sym typeface="Oswald Medium"/>
            </a:endParaRPr>
          </a:p>
        </p:txBody>
      </p:sp>
      <p:sp>
        <p:nvSpPr>
          <p:cNvPr id="1976" name="Google Shape;1976;p250"/>
          <p:cNvSpPr/>
          <p:nvPr/>
        </p:nvSpPr>
        <p:spPr>
          <a:xfrm>
            <a:off x="1807350" y="-192900"/>
            <a:ext cx="5529300" cy="5529300"/>
          </a:xfrm>
          <a:prstGeom prst="mathMultiply">
            <a:avLst>
              <a:gd name="adj1" fmla="val 23520"/>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977" name="Google Shape;1977;p250"/>
          <p:cNvPicPr preferRelativeResize="0"/>
          <p:nvPr/>
        </p:nvPicPr>
        <p:blipFill>
          <a:blip r:embed="rId4">
            <a:alphaModFix/>
          </a:blip>
          <a:stretch>
            <a:fillRect/>
          </a:stretch>
        </p:blipFill>
        <p:spPr>
          <a:xfrm>
            <a:off x="8075975" y="4081050"/>
            <a:ext cx="903000" cy="9030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981"/>
        <p:cNvGrpSpPr/>
        <p:nvPr/>
      </p:nvGrpSpPr>
      <p:grpSpPr>
        <a:xfrm>
          <a:off x="0" y="0"/>
          <a:ext cx="0" cy="0"/>
          <a:chOff x="0" y="0"/>
          <a:chExt cx="0" cy="0"/>
        </a:xfrm>
      </p:grpSpPr>
      <p:pic>
        <p:nvPicPr>
          <p:cNvPr id="1982" name="Google Shape;1982;p251"/>
          <p:cNvPicPr preferRelativeResize="0"/>
          <p:nvPr/>
        </p:nvPicPr>
        <p:blipFill>
          <a:blip r:embed="rId3">
            <a:alphaModFix/>
          </a:blip>
          <a:stretch>
            <a:fillRect/>
          </a:stretch>
        </p:blipFill>
        <p:spPr>
          <a:xfrm>
            <a:off x="152400" y="152400"/>
            <a:ext cx="8839202" cy="3988627"/>
          </a:xfrm>
          <a:prstGeom prst="rect">
            <a:avLst/>
          </a:prstGeom>
          <a:noFill/>
          <a:ln>
            <a:noFill/>
          </a:ln>
        </p:spPr>
      </p:pic>
      <p:sp>
        <p:nvSpPr>
          <p:cNvPr id="1983" name="Google Shape;1983;p251"/>
          <p:cNvSpPr/>
          <p:nvPr/>
        </p:nvSpPr>
        <p:spPr>
          <a:xfrm>
            <a:off x="2581275" y="1428750"/>
            <a:ext cx="2352600" cy="3144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84" name="Google Shape;1984;p251"/>
          <p:cNvSpPr/>
          <p:nvPr/>
        </p:nvSpPr>
        <p:spPr>
          <a:xfrm>
            <a:off x="2581275" y="2514600"/>
            <a:ext cx="2352600" cy="3144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85" name="Google Shape;1985;p251"/>
          <p:cNvSpPr txBox="1"/>
          <p:nvPr/>
        </p:nvSpPr>
        <p:spPr>
          <a:xfrm>
            <a:off x="471000" y="2042875"/>
            <a:ext cx="8520600" cy="18471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dirty="0">
                <a:highlight>
                  <a:srgbClr val="EEFF41"/>
                </a:highlight>
                <a:latin typeface="Oswald Medium"/>
                <a:ea typeface="Oswald Medium"/>
                <a:cs typeface="Oswald Medium"/>
                <a:sym typeface="Oswald Medium"/>
              </a:rPr>
              <a:t>Unless… </a:t>
            </a:r>
            <a:endParaRPr sz="3600" dirty="0">
              <a:highlight>
                <a:srgbClr val="EEFF41"/>
              </a:highlight>
              <a:latin typeface="Oswald Medium"/>
              <a:ea typeface="Oswald Medium"/>
              <a:cs typeface="Oswald Medium"/>
              <a:sym typeface="Oswald Medium"/>
            </a:endParaRPr>
          </a:p>
          <a:p>
            <a:pPr marL="0" lvl="0" indent="0" algn="ctr" rtl="0">
              <a:spcBef>
                <a:spcPts val="0"/>
              </a:spcBef>
              <a:spcAft>
                <a:spcPts val="0"/>
              </a:spcAft>
              <a:buNone/>
            </a:pPr>
            <a:r>
              <a:rPr lang="en-GB" sz="3600" dirty="0">
                <a:highlight>
                  <a:srgbClr val="EEFF41"/>
                </a:highlight>
                <a:latin typeface="Oswald Medium"/>
                <a:ea typeface="Oswald Medium"/>
                <a:cs typeface="Oswald Medium"/>
                <a:sym typeface="Oswald Medium"/>
              </a:rPr>
              <a:t>We can cut down the time by using less training data</a:t>
            </a:r>
            <a:endParaRPr sz="3600" dirty="0">
              <a:highlight>
                <a:srgbClr val="EEFF41"/>
              </a:highlight>
              <a:latin typeface="Oswald Medium"/>
              <a:ea typeface="Oswald Medium"/>
              <a:cs typeface="Oswald Medium"/>
              <a:sym typeface="Oswald Medium"/>
            </a:endParaRPr>
          </a:p>
        </p:txBody>
      </p:sp>
      <p:sp>
        <p:nvSpPr>
          <p:cNvPr id="1986" name="Google Shape;1986;p251"/>
          <p:cNvSpPr txBo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GB" sz="800">
                <a:solidFill>
                  <a:schemeClr val="accent2"/>
                </a:solidFill>
                <a:latin typeface="Oswald Medium"/>
                <a:ea typeface="Oswald Medium"/>
                <a:cs typeface="Oswald Medium"/>
                <a:sym typeface="Oswald Medium"/>
              </a:rPr>
              <a:t>From “Scheduling on a Budget: Avoiding Stale Recommendations with Timely Updates” by Verachtert et al., 2022</a:t>
            </a:r>
            <a:endParaRPr sz="800">
              <a:solidFill>
                <a:srgbClr val="212121"/>
              </a:solidFill>
              <a:latin typeface="Oswald Medium"/>
              <a:ea typeface="Oswald Medium"/>
              <a:cs typeface="Oswald Medium"/>
              <a:sym typeface="Oswald Medium"/>
            </a:endParaRPr>
          </a:p>
        </p:txBody>
      </p:sp>
      <p:pic>
        <p:nvPicPr>
          <p:cNvPr id="1987" name="Google Shape;1987;p251"/>
          <p:cNvPicPr preferRelativeResize="0"/>
          <p:nvPr/>
        </p:nvPicPr>
        <p:blipFill>
          <a:blip r:embed="rId4">
            <a:alphaModFix/>
          </a:blip>
          <a:stretch>
            <a:fillRect/>
          </a:stretch>
        </p:blipFill>
        <p:spPr>
          <a:xfrm>
            <a:off x="8075975" y="4081050"/>
            <a:ext cx="903000" cy="9030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991"/>
        <p:cNvGrpSpPr/>
        <p:nvPr/>
      </p:nvGrpSpPr>
      <p:grpSpPr>
        <a:xfrm>
          <a:off x="0" y="0"/>
          <a:ext cx="0" cy="0"/>
          <a:chOff x="0" y="0"/>
          <a:chExt cx="0" cy="0"/>
        </a:xfrm>
      </p:grpSpPr>
      <p:pic>
        <p:nvPicPr>
          <p:cNvPr id="1992" name="Google Shape;1992;p252"/>
          <p:cNvPicPr preferRelativeResize="0"/>
          <p:nvPr/>
        </p:nvPicPr>
        <p:blipFill rotWithShape="1">
          <a:blip r:embed="rId3">
            <a:alphaModFix/>
          </a:blip>
          <a:srcRect/>
          <a:stretch/>
        </p:blipFill>
        <p:spPr>
          <a:xfrm>
            <a:off x="412548" y="1629182"/>
            <a:ext cx="1649700" cy="1129334"/>
          </a:xfrm>
          <a:prstGeom prst="rect">
            <a:avLst/>
          </a:prstGeom>
          <a:noFill/>
          <a:ln>
            <a:noFill/>
          </a:ln>
        </p:spPr>
      </p:pic>
      <p:sp>
        <p:nvSpPr>
          <p:cNvPr id="1993" name="Google Shape;1993;p25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Models are retrained “periodically”</a:t>
            </a:r>
            <a:endParaRPr/>
          </a:p>
        </p:txBody>
      </p:sp>
      <p:sp>
        <p:nvSpPr>
          <p:cNvPr id="1994" name="Google Shape;1994;p252"/>
          <p:cNvSpPr txBox="1"/>
          <p:nvPr/>
        </p:nvSpPr>
        <p:spPr>
          <a:xfrm>
            <a:off x="2579900" y="10620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Tracking API</a:t>
            </a:r>
            <a:endParaRPr sz="1000">
              <a:latin typeface="Oswald Medium"/>
              <a:ea typeface="Oswald Medium"/>
              <a:cs typeface="Oswald Medium"/>
              <a:sym typeface="Oswald Medium"/>
            </a:endParaRPr>
          </a:p>
        </p:txBody>
      </p:sp>
      <p:cxnSp>
        <p:nvCxnSpPr>
          <p:cNvPr id="1995" name="Google Shape;1995;p252"/>
          <p:cNvCxnSpPr/>
          <p:nvPr/>
        </p:nvCxnSpPr>
        <p:spPr>
          <a:xfrm>
            <a:off x="2536100" y="1434700"/>
            <a:ext cx="0" cy="1707000"/>
          </a:xfrm>
          <a:prstGeom prst="straightConnector1">
            <a:avLst/>
          </a:prstGeom>
          <a:noFill/>
          <a:ln w="28575" cap="flat" cmpd="sng">
            <a:solidFill>
              <a:schemeClr val="dk1"/>
            </a:solidFill>
            <a:prstDash val="solid"/>
            <a:round/>
            <a:headEnd type="none" w="med" len="med"/>
            <a:tailEnd type="none" w="med" len="med"/>
          </a:ln>
        </p:spPr>
      </p:cxnSp>
      <p:pic>
        <p:nvPicPr>
          <p:cNvPr id="1996" name="Google Shape;1996;p252"/>
          <p:cNvPicPr preferRelativeResize="0"/>
          <p:nvPr/>
        </p:nvPicPr>
        <p:blipFill>
          <a:blip r:embed="rId4">
            <a:alphaModFix/>
          </a:blip>
          <a:stretch>
            <a:fillRect/>
          </a:stretch>
        </p:blipFill>
        <p:spPr>
          <a:xfrm>
            <a:off x="2790649" y="1434700"/>
            <a:ext cx="605100" cy="605100"/>
          </a:xfrm>
          <a:prstGeom prst="rect">
            <a:avLst/>
          </a:prstGeom>
          <a:noFill/>
          <a:ln>
            <a:noFill/>
          </a:ln>
        </p:spPr>
      </p:pic>
      <p:cxnSp>
        <p:nvCxnSpPr>
          <p:cNvPr id="1997" name="Google Shape;1997;p252"/>
          <p:cNvCxnSpPr>
            <a:endCxn id="1996" idx="1"/>
          </p:cNvCxnSpPr>
          <p:nvPr/>
        </p:nvCxnSpPr>
        <p:spPr>
          <a:xfrm>
            <a:off x="2062249" y="1693750"/>
            <a:ext cx="728400" cy="43500"/>
          </a:xfrm>
          <a:prstGeom prst="straightConnector1">
            <a:avLst/>
          </a:prstGeom>
          <a:noFill/>
          <a:ln w="9525" cap="flat" cmpd="sng">
            <a:solidFill>
              <a:schemeClr val="dk2"/>
            </a:solidFill>
            <a:prstDash val="dot"/>
            <a:round/>
            <a:headEnd type="none" w="med" len="med"/>
            <a:tailEnd type="triangle" w="med" len="med"/>
          </a:ln>
        </p:spPr>
      </p:cxnSp>
      <p:cxnSp>
        <p:nvCxnSpPr>
          <p:cNvPr id="1998" name="Google Shape;1998;p252"/>
          <p:cNvCxnSpPr>
            <a:endCxn id="1996" idx="1"/>
          </p:cNvCxnSpPr>
          <p:nvPr/>
        </p:nvCxnSpPr>
        <p:spPr>
          <a:xfrm rot="10800000" flipH="1">
            <a:off x="2062249" y="1737250"/>
            <a:ext cx="728400" cy="126600"/>
          </a:xfrm>
          <a:prstGeom prst="straightConnector1">
            <a:avLst/>
          </a:prstGeom>
          <a:noFill/>
          <a:ln w="9525" cap="flat" cmpd="sng">
            <a:solidFill>
              <a:schemeClr val="dk2"/>
            </a:solidFill>
            <a:prstDash val="dot"/>
            <a:round/>
            <a:headEnd type="none" w="med" len="med"/>
            <a:tailEnd type="triangle" w="med" len="med"/>
          </a:ln>
        </p:spPr>
      </p:cxnSp>
      <p:cxnSp>
        <p:nvCxnSpPr>
          <p:cNvPr id="1999" name="Google Shape;1999;p252"/>
          <p:cNvCxnSpPr>
            <a:endCxn id="1996" idx="1"/>
          </p:cNvCxnSpPr>
          <p:nvPr/>
        </p:nvCxnSpPr>
        <p:spPr>
          <a:xfrm rot="10800000" flipH="1">
            <a:off x="2062249" y="1737250"/>
            <a:ext cx="728400" cy="302700"/>
          </a:xfrm>
          <a:prstGeom prst="straightConnector1">
            <a:avLst/>
          </a:prstGeom>
          <a:noFill/>
          <a:ln w="9525" cap="flat" cmpd="sng">
            <a:solidFill>
              <a:schemeClr val="dk2"/>
            </a:solidFill>
            <a:prstDash val="dot"/>
            <a:round/>
            <a:headEnd type="none" w="med" len="med"/>
            <a:tailEnd type="triangle" w="med" len="med"/>
          </a:ln>
        </p:spPr>
      </p:cxnSp>
      <p:pic>
        <p:nvPicPr>
          <p:cNvPr id="2000" name="Google Shape;2000;p252"/>
          <p:cNvPicPr preferRelativeResize="0"/>
          <p:nvPr/>
        </p:nvPicPr>
        <p:blipFill>
          <a:blip r:embed="rId5">
            <a:alphaModFix/>
          </a:blip>
          <a:stretch>
            <a:fillRect/>
          </a:stretch>
        </p:blipFill>
        <p:spPr>
          <a:xfrm>
            <a:off x="184275" y="2009163"/>
            <a:ext cx="1125175" cy="1125175"/>
          </a:xfrm>
          <a:prstGeom prst="rect">
            <a:avLst/>
          </a:prstGeom>
          <a:noFill/>
          <a:ln>
            <a:noFill/>
          </a:ln>
        </p:spPr>
      </p:pic>
      <p:pic>
        <p:nvPicPr>
          <p:cNvPr id="2001" name="Google Shape;2001;p252"/>
          <p:cNvPicPr preferRelativeResize="0"/>
          <p:nvPr/>
        </p:nvPicPr>
        <p:blipFill>
          <a:blip r:embed="rId6">
            <a:alphaModFix/>
          </a:blip>
          <a:stretch>
            <a:fillRect/>
          </a:stretch>
        </p:blipFill>
        <p:spPr>
          <a:xfrm>
            <a:off x="4298750" y="1373050"/>
            <a:ext cx="728401" cy="728399"/>
          </a:xfrm>
          <a:prstGeom prst="rect">
            <a:avLst/>
          </a:prstGeom>
          <a:noFill/>
          <a:ln>
            <a:noFill/>
          </a:ln>
        </p:spPr>
      </p:pic>
      <p:cxnSp>
        <p:nvCxnSpPr>
          <p:cNvPr id="2002" name="Google Shape;2002;p252"/>
          <p:cNvCxnSpPr>
            <a:stCxn id="1996" idx="3"/>
            <a:endCxn id="2001" idx="1"/>
          </p:cNvCxnSpPr>
          <p:nvPr/>
        </p:nvCxnSpPr>
        <p:spPr>
          <a:xfrm>
            <a:off x="3395749" y="1737250"/>
            <a:ext cx="903000" cy="0"/>
          </a:xfrm>
          <a:prstGeom prst="straightConnector1">
            <a:avLst/>
          </a:prstGeom>
          <a:noFill/>
          <a:ln w="9525" cap="flat" cmpd="sng">
            <a:solidFill>
              <a:schemeClr val="dk2"/>
            </a:solidFill>
            <a:prstDash val="dot"/>
            <a:round/>
            <a:headEnd type="none" w="med" len="med"/>
            <a:tailEnd type="triangle" w="med" len="med"/>
          </a:ln>
        </p:spPr>
      </p:cxnSp>
      <p:sp>
        <p:nvSpPr>
          <p:cNvPr id="2003" name="Google Shape;2003;p252"/>
          <p:cNvSpPr txBox="1"/>
          <p:nvPr/>
        </p:nvSpPr>
        <p:spPr>
          <a:xfrm>
            <a:off x="4149650" y="9687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User Interaction Data Store</a:t>
            </a:r>
            <a:endParaRPr sz="1000">
              <a:latin typeface="Oswald Medium"/>
              <a:ea typeface="Oswald Medium"/>
              <a:cs typeface="Oswald Medium"/>
              <a:sym typeface="Oswald Medium"/>
            </a:endParaRPr>
          </a:p>
        </p:txBody>
      </p:sp>
      <p:pic>
        <p:nvPicPr>
          <p:cNvPr id="2004" name="Google Shape;2004;p252"/>
          <p:cNvPicPr preferRelativeResize="0"/>
          <p:nvPr/>
        </p:nvPicPr>
        <p:blipFill>
          <a:blip r:embed="rId6">
            <a:alphaModFix/>
          </a:blip>
          <a:stretch>
            <a:fillRect/>
          </a:stretch>
        </p:blipFill>
        <p:spPr>
          <a:xfrm>
            <a:off x="5390125" y="1373050"/>
            <a:ext cx="728401" cy="728399"/>
          </a:xfrm>
          <a:prstGeom prst="rect">
            <a:avLst/>
          </a:prstGeom>
          <a:noFill/>
          <a:ln>
            <a:noFill/>
          </a:ln>
        </p:spPr>
      </p:pic>
      <p:sp>
        <p:nvSpPr>
          <p:cNvPr id="2005" name="Google Shape;2005;p252"/>
          <p:cNvSpPr txBox="1"/>
          <p:nvPr/>
        </p:nvSpPr>
        <p:spPr>
          <a:xfrm>
            <a:off x="5241025" y="9687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Item Data Store</a:t>
            </a:r>
            <a:endParaRPr sz="1000">
              <a:latin typeface="Oswald Medium"/>
              <a:ea typeface="Oswald Medium"/>
              <a:cs typeface="Oswald Medium"/>
              <a:sym typeface="Oswald Medium"/>
            </a:endParaRPr>
          </a:p>
        </p:txBody>
      </p:sp>
      <p:pic>
        <p:nvPicPr>
          <p:cNvPr id="2006" name="Google Shape;2006;p252"/>
          <p:cNvPicPr preferRelativeResize="0"/>
          <p:nvPr/>
        </p:nvPicPr>
        <p:blipFill>
          <a:blip r:embed="rId7">
            <a:alphaModFix/>
          </a:blip>
          <a:stretch>
            <a:fillRect/>
          </a:stretch>
        </p:blipFill>
        <p:spPr>
          <a:xfrm>
            <a:off x="7155550" y="1337775"/>
            <a:ext cx="410625" cy="410625"/>
          </a:xfrm>
          <a:prstGeom prst="rect">
            <a:avLst/>
          </a:prstGeom>
          <a:noFill/>
          <a:ln>
            <a:noFill/>
          </a:ln>
        </p:spPr>
      </p:pic>
      <p:cxnSp>
        <p:nvCxnSpPr>
          <p:cNvPr id="2007" name="Google Shape;2007;p252"/>
          <p:cNvCxnSpPr>
            <a:stCxn id="2001" idx="2"/>
            <a:endCxn id="2006" idx="2"/>
          </p:cNvCxnSpPr>
          <p:nvPr/>
        </p:nvCxnSpPr>
        <p:spPr>
          <a:xfrm rot="-5400000">
            <a:off x="5835350" y="575950"/>
            <a:ext cx="353100" cy="2697900"/>
          </a:xfrm>
          <a:prstGeom prst="curvedConnector3">
            <a:avLst>
              <a:gd name="adj1" fmla="val -67438"/>
            </a:avLst>
          </a:prstGeom>
          <a:noFill/>
          <a:ln w="28575" cap="flat" cmpd="sng">
            <a:solidFill>
              <a:srgbClr val="EEFF41"/>
            </a:solidFill>
            <a:prstDash val="lgDash"/>
            <a:round/>
            <a:headEnd type="none" w="med" len="med"/>
            <a:tailEnd type="stealth" w="med" len="med"/>
          </a:ln>
        </p:spPr>
      </p:cxnSp>
      <p:cxnSp>
        <p:nvCxnSpPr>
          <p:cNvPr id="2008" name="Google Shape;2008;p252"/>
          <p:cNvCxnSpPr>
            <a:stCxn id="2004" idx="2"/>
            <a:endCxn id="2006" idx="2"/>
          </p:cNvCxnSpPr>
          <p:nvPr/>
        </p:nvCxnSpPr>
        <p:spPr>
          <a:xfrm rot="-5400000">
            <a:off x="6381025" y="1121650"/>
            <a:ext cx="353100" cy="1606500"/>
          </a:xfrm>
          <a:prstGeom prst="curvedConnector3">
            <a:avLst>
              <a:gd name="adj1" fmla="val -67438"/>
            </a:avLst>
          </a:prstGeom>
          <a:noFill/>
          <a:ln w="28575" cap="flat" cmpd="sng">
            <a:solidFill>
              <a:srgbClr val="EEFF41"/>
            </a:solidFill>
            <a:prstDash val="lgDash"/>
            <a:round/>
            <a:headEnd type="none" w="med" len="med"/>
            <a:tailEnd type="stealth" w="med" len="med"/>
          </a:ln>
        </p:spPr>
      </p:cxnSp>
      <p:sp>
        <p:nvSpPr>
          <p:cNvPr id="2009" name="Google Shape;2009;p252"/>
          <p:cNvSpPr txBox="1"/>
          <p:nvPr/>
        </p:nvSpPr>
        <p:spPr>
          <a:xfrm>
            <a:off x="7436025" y="8634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Model Training Services</a:t>
            </a:r>
            <a:endParaRPr sz="1000">
              <a:latin typeface="Oswald Medium"/>
              <a:ea typeface="Oswald Medium"/>
              <a:cs typeface="Oswald Medium"/>
              <a:sym typeface="Oswald Medium"/>
            </a:endParaRPr>
          </a:p>
        </p:txBody>
      </p:sp>
      <p:pic>
        <p:nvPicPr>
          <p:cNvPr id="2010" name="Google Shape;2010;p252"/>
          <p:cNvPicPr preferRelativeResize="0"/>
          <p:nvPr/>
        </p:nvPicPr>
        <p:blipFill>
          <a:blip r:embed="rId8">
            <a:alphaModFix/>
          </a:blip>
          <a:stretch>
            <a:fillRect/>
          </a:stretch>
        </p:blipFill>
        <p:spPr>
          <a:xfrm>
            <a:off x="7155549" y="2615100"/>
            <a:ext cx="410625" cy="410648"/>
          </a:xfrm>
          <a:prstGeom prst="rect">
            <a:avLst/>
          </a:prstGeom>
          <a:noFill/>
          <a:ln>
            <a:noFill/>
          </a:ln>
        </p:spPr>
      </p:pic>
      <p:cxnSp>
        <p:nvCxnSpPr>
          <p:cNvPr id="2011" name="Google Shape;2011;p252"/>
          <p:cNvCxnSpPr>
            <a:stCxn id="2006" idx="2"/>
            <a:endCxn id="2010" idx="0"/>
          </p:cNvCxnSpPr>
          <p:nvPr/>
        </p:nvCxnSpPr>
        <p:spPr>
          <a:xfrm>
            <a:off x="7360863" y="1748400"/>
            <a:ext cx="0" cy="866700"/>
          </a:xfrm>
          <a:prstGeom prst="straightConnector1">
            <a:avLst/>
          </a:prstGeom>
          <a:noFill/>
          <a:ln w="9525" cap="flat" cmpd="sng">
            <a:solidFill>
              <a:schemeClr val="dk2"/>
            </a:solidFill>
            <a:prstDash val="solid"/>
            <a:round/>
            <a:headEnd type="none" w="med" len="med"/>
            <a:tailEnd type="triangle" w="med" len="med"/>
          </a:ln>
        </p:spPr>
      </p:cxnSp>
      <p:sp>
        <p:nvSpPr>
          <p:cNvPr id="2012" name="Google Shape;2012;p252"/>
          <p:cNvSpPr txBox="1"/>
          <p:nvPr/>
        </p:nvSpPr>
        <p:spPr>
          <a:xfrm>
            <a:off x="7277437" y="3293900"/>
            <a:ext cx="1362600" cy="20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Recommendation Models</a:t>
            </a:r>
            <a:endParaRPr sz="1000">
              <a:latin typeface="Oswald Medium"/>
              <a:ea typeface="Oswald Medium"/>
              <a:cs typeface="Oswald Medium"/>
              <a:sym typeface="Oswald Medium"/>
            </a:endParaRPr>
          </a:p>
        </p:txBody>
      </p:sp>
      <p:pic>
        <p:nvPicPr>
          <p:cNvPr id="2013" name="Google Shape;2013;p252"/>
          <p:cNvPicPr preferRelativeResize="0"/>
          <p:nvPr/>
        </p:nvPicPr>
        <p:blipFill>
          <a:blip r:embed="rId7">
            <a:alphaModFix/>
          </a:blip>
          <a:stretch>
            <a:fillRect/>
          </a:stretch>
        </p:blipFill>
        <p:spPr>
          <a:xfrm>
            <a:off x="7753425" y="1337775"/>
            <a:ext cx="410625" cy="410625"/>
          </a:xfrm>
          <a:prstGeom prst="rect">
            <a:avLst/>
          </a:prstGeom>
          <a:noFill/>
          <a:ln>
            <a:noFill/>
          </a:ln>
        </p:spPr>
      </p:pic>
      <p:pic>
        <p:nvPicPr>
          <p:cNvPr id="2014" name="Google Shape;2014;p252"/>
          <p:cNvPicPr preferRelativeResize="0"/>
          <p:nvPr/>
        </p:nvPicPr>
        <p:blipFill>
          <a:blip r:embed="rId7">
            <a:alphaModFix/>
          </a:blip>
          <a:stretch>
            <a:fillRect/>
          </a:stretch>
        </p:blipFill>
        <p:spPr>
          <a:xfrm>
            <a:off x="8351300" y="1337775"/>
            <a:ext cx="410625" cy="410625"/>
          </a:xfrm>
          <a:prstGeom prst="rect">
            <a:avLst/>
          </a:prstGeom>
          <a:noFill/>
          <a:ln>
            <a:noFill/>
          </a:ln>
        </p:spPr>
      </p:pic>
      <p:cxnSp>
        <p:nvCxnSpPr>
          <p:cNvPr id="2015" name="Google Shape;2015;p252"/>
          <p:cNvCxnSpPr>
            <a:stCxn id="2004" idx="2"/>
            <a:endCxn id="2013" idx="2"/>
          </p:cNvCxnSpPr>
          <p:nvPr/>
        </p:nvCxnSpPr>
        <p:spPr>
          <a:xfrm rot="-5400000">
            <a:off x="6679975" y="822700"/>
            <a:ext cx="353100" cy="2204400"/>
          </a:xfrm>
          <a:prstGeom prst="curvedConnector3">
            <a:avLst>
              <a:gd name="adj1" fmla="val -67438"/>
            </a:avLst>
          </a:prstGeom>
          <a:noFill/>
          <a:ln w="28575" cap="flat" cmpd="sng">
            <a:solidFill>
              <a:srgbClr val="EEFF41"/>
            </a:solidFill>
            <a:prstDash val="lgDash"/>
            <a:round/>
            <a:headEnd type="none" w="med" len="med"/>
            <a:tailEnd type="stealth" w="med" len="med"/>
          </a:ln>
        </p:spPr>
      </p:cxnSp>
      <p:cxnSp>
        <p:nvCxnSpPr>
          <p:cNvPr id="2016" name="Google Shape;2016;p252"/>
          <p:cNvCxnSpPr>
            <a:stCxn id="2001" idx="2"/>
            <a:endCxn id="2013" idx="2"/>
          </p:cNvCxnSpPr>
          <p:nvPr/>
        </p:nvCxnSpPr>
        <p:spPr>
          <a:xfrm rot="-5400000">
            <a:off x="6134300" y="277000"/>
            <a:ext cx="353100" cy="3295800"/>
          </a:xfrm>
          <a:prstGeom prst="curvedConnector3">
            <a:avLst>
              <a:gd name="adj1" fmla="val -67438"/>
            </a:avLst>
          </a:prstGeom>
          <a:noFill/>
          <a:ln w="28575" cap="flat" cmpd="sng">
            <a:solidFill>
              <a:srgbClr val="EEFF41"/>
            </a:solidFill>
            <a:prstDash val="lgDash"/>
            <a:round/>
            <a:headEnd type="none" w="med" len="med"/>
            <a:tailEnd type="stealth" w="med" len="med"/>
          </a:ln>
        </p:spPr>
      </p:cxnSp>
      <p:pic>
        <p:nvPicPr>
          <p:cNvPr id="2017" name="Google Shape;2017;p252"/>
          <p:cNvPicPr preferRelativeResize="0"/>
          <p:nvPr/>
        </p:nvPicPr>
        <p:blipFill>
          <a:blip r:embed="rId8">
            <a:alphaModFix/>
          </a:blip>
          <a:stretch>
            <a:fillRect/>
          </a:stretch>
        </p:blipFill>
        <p:spPr>
          <a:xfrm>
            <a:off x="7744011" y="2615100"/>
            <a:ext cx="410625" cy="410648"/>
          </a:xfrm>
          <a:prstGeom prst="rect">
            <a:avLst/>
          </a:prstGeom>
          <a:noFill/>
          <a:ln>
            <a:noFill/>
          </a:ln>
        </p:spPr>
      </p:pic>
      <p:cxnSp>
        <p:nvCxnSpPr>
          <p:cNvPr id="2018" name="Google Shape;2018;p252"/>
          <p:cNvCxnSpPr>
            <a:stCxn id="2013" idx="2"/>
            <a:endCxn id="2017" idx="0"/>
          </p:cNvCxnSpPr>
          <p:nvPr/>
        </p:nvCxnSpPr>
        <p:spPr>
          <a:xfrm flipH="1">
            <a:off x="7949438" y="1748400"/>
            <a:ext cx="9300" cy="866700"/>
          </a:xfrm>
          <a:prstGeom prst="straightConnector1">
            <a:avLst/>
          </a:prstGeom>
          <a:noFill/>
          <a:ln w="9525" cap="flat" cmpd="sng">
            <a:solidFill>
              <a:schemeClr val="dk2"/>
            </a:solidFill>
            <a:prstDash val="solid"/>
            <a:round/>
            <a:headEnd type="none" w="med" len="med"/>
            <a:tailEnd type="triangle" w="med" len="med"/>
          </a:ln>
        </p:spPr>
      </p:cxnSp>
      <p:cxnSp>
        <p:nvCxnSpPr>
          <p:cNvPr id="2019" name="Google Shape;2019;p252"/>
          <p:cNvCxnSpPr>
            <a:stCxn id="2001" idx="2"/>
            <a:endCxn id="2014" idx="2"/>
          </p:cNvCxnSpPr>
          <p:nvPr/>
        </p:nvCxnSpPr>
        <p:spPr>
          <a:xfrm rot="-5400000">
            <a:off x="6433250" y="-21950"/>
            <a:ext cx="353100" cy="3893700"/>
          </a:xfrm>
          <a:prstGeom prst="curvedConnector3">
            <a:avLst>
              <a:gd name="adj1" fmla="val -67438"/>
            </a:avLst>
          </a:prstGeom>
          <a:noFill/>
          <a:ln w="28575" cap="flat" cmpd="sng">
            <a:solidFill>
              <a:srgbClr val="EEFF41"/>
            </a:solidFill>
            <a:prstDash val="lgDash"/>
            <a:round/>
            <a:headEnd type="none" w="med" len="med"/>
            <a:tailEnd type="stealth" w="med" len="med"/>
          </a:ln>
        </p:spPr>
      </p:cxnSp>
      <p:cxnSp>
        <p:nvCxnSpPr>
          <p:cNvPr id="2020" name="Google Shape;2020;p252"/>
          <p:cNvCxnSpPr>
            <a:stCxn id="2004" idx="2"/>
            <a:endCxn id="2014" idx="2"/>
          </p:cNvCxnSpPr>
          <p:nvPr/>
        </p:nvCxnSpPr>
        <p:spPr>
          <a:xfrm rot="-5400000">
            <a:off x="6978925" y="523750"/>
            <a:ext cx="353100" cy="2802300"/>
          </a:xfrm>
          <a:prstGeom prst="curvedConnector3">
            <a:avLst>
              <a:gd name="adj1" fmla="val -67438"/>
            </a:avLst>
          </a:prstGeom>
          <a:noFill/>
          <a:ln w="28575" cap="flat" cmpd="sng">
            <a:solidFill>
              <a:srgbClr val="EEFF41"/>
            </a:solidFill>
            <a:prstDash val="lgDash"/>
            <a:round/>
            <a:headEnd type="none" w="med" len="med"/>
            <a:tailEnd type="stealth" w="med" len="med"/>
          </a:ln>
        </p:spPr>
      </p:cxnSp>
      <p:pic>
        <p:nvPicPr>
          <p:cNvPr id="2021" name="Google Shape;2021;p252"/>
          <p:cNvPicPr preferRelativeResize="0"/>
          <p:nvPr/>
        </p:nvPicPr>
        <p:blipFill>
          <a:blip r:embed="rId8">
            <a:alphaModFix/>
          </a:blip>
          <a:stretch>
            <a:fillRect/>
          </a:stretch>
        </p:blipFill>
        <p:spPr>
          <a:xfrm>
            <a:off x="8332461" y="2615100"/>
            <a:ext cx="410625" cy="410648"/>
          </a:xfrm>
          <a:prstGeom prst="rect">
            <a:avLst/>
          </a:prstGeom>
          <a:noFill/>
          <a:ln>
            <a:noFill/>
          </a:ln>
        </p:spPr>
      </p:pic>
      <p:cxnSp>
        <p:nvCxnSpPr>
          <p:cNvPr id="2022" name="Google Shape;2022;p252"/>
          <p:cNvCxnSpPr>
            <a:stCxn id="2014" idx="2"/>
            <a:endCxn id="2021" idx="0"/>
          </p:cNvCxnSpPr>
          <p:nvPr/>
        </p:nvCxnSpPr>
        <p:spPr>
          <a:xfrm flipH="1">
            <a:off x="8537713" y="1748400"/>
            <a:ext cx="18900" cy="866700"/>
          </a:xfrm>
          <a:prstGeom prst="straightConnector1">
            <a:avLst/>
          </a:prstGeom>
          <a:noFill/>
          <a:ln w="9525" cap="flat" cmpd="sng">
            <a:solidFill>
              <a:schemeClr val="dk2"/>
            </a:solidFill>
            <a:prstDash val="solid"/>
            <a:round/>
            <a:headEnd type="none" w="med" len="med"/>
            <a:tailEnd type="triangle" w="med" len="med"/>
          </a:ln>
        </p:spPr>
      </p:cxnSp>
      <p:pic>
        <p:nvPicPr>
          <p:cNvPr id="2023" name="Google Shape;2023;p252"/>
          <p:cNvPicPr preferRelativeResize="0"/>
          <p:nvPr/>
        </p:nvPicPr>
        <p:blipFill>
          <a:blip r:embed="rId9">
            <a:alphaModFix/>
          </a:blip>
          <a:stretch>
            <a:fillRect/>
          </a:stretch>
        </p:blipFill>
        <p:spPr>
          <a:xfrm flipH="1">
            <a:off x="5014271" y="2623795"/>
            <a:ext cx="477025" cy="477025"/>
          </a:xfrm>
          <a:prstGeom prst="rect">
            <a:avLst/>
          </a:prstGeom>
          <a:noFill/>
          <a:ln>
            <a:noFill/>
          </a:ln>
        </p:spPr>
      </p:pic>
      <p:sp>
        <p:nvSpPr>
          <p:cNvPr id="2024" name="Google Shape;2024;p252"/>
          <p:cNvSpPr txBox="1"/>
          <p:nvPr/>
        </p:nvSpPr>
        <p:spPr>
          <a:xfrm>
            <a:off x="4662950" y="3293888"/>
            <a:ext cx="1362600" cy="20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Recommendation Server</a:t>
            </a:r>
            <a:endParaRPr sz="1000">
              <a:latin typeface="Oswald Medium"/>
              <a:ea typeface="Oswald Medium"/>
              <a:cs typeface="Oswald Medium"/>
              <a:sym typeface="Oswald Medium"/>
            </a:endParaRPr>
          </a:p>
        </p:txBody>
      </p:sp>
      <p:pic>
        <p:nvPicPr>
          <p:cNvPr id="2025" name="Google Shape;2025;p252"/>
          <p:cNvPicPr preferRelativeResize="0"/>
          <p:nvPr/>
        </p:nvPicPr>
        <p:blipFill>
          <a:blip r:embed="rId10">
            <a:alphaModFix/>
          </a:blip>
          <a:stretch>
            <a:fillRect/>
          </a:stretch>
        </p:blipFill>
        <p:spPr>
          <a:xfrm rot="1929427" flipH="1">
            <a:off x="5377040" y="2378198"/>
            <a:ext cx="319751" cy="319751"/>
          </a:xfrm>
          <a:prstGeom prst="rect">
            <a:avLst/>
          </a:prstGeom>
          <a:noFill/>
          <a:ln>
            <a:noFill/>
          </a:ln>
        </p:spPr>
      </p:pic>
      <p:cxnSp>
        <p:nvCxnSpPr>
          <p:cNvPr id="2026" name="Google Shape;2026;p252"/>
          <p:cNvCxnSpPr>
            <a:stCxn id="2010" idx="2"/>
            <a:endCxn id="2023" idx="1"/>
          </p:cNvCxnSpPr>
          <p:nvPr/>
        </p:nvCxnSpPr>
        <p:spPr>
          <a:xfrm rot="5400000" flipH="1">
            <a:off x="6344311" y="2009198"/>
            <a:ext cx="163500" cy="1869600"/>
          </a:xfrm>
          <a:prstGeom prst="curvedConnector4">
            <a:avLst>
              <a:gd name="adj1" fmla="val -145642"/>
              <a:gd name="adj2" fmla="val 55490"/>
            </a:avLst>
          </a:prstGeom>
          <a:noFill/>
          <a:ln w="9525" cap="flat" cmpd="sng">
            <a:solidFill>
              <a:schemeClr val="dk2"/>
            </a:solidFill>
            <a:prstDash val="lgDash"/>
            <a:round/>
            <a:headEnd type="none" w="med" len="med"/>
            <a:tailEnd type="stealth" w="med" len="med"/>
          </a:ln>
        </p:spPr>
      </p:cxnSp>
      <p:cxnSp>
        <p:nvCxnSpPr>
          <p:cNvPr id="2027" name="Google Shape;2027;p252"/>
          <p:cNvCxnSpPr>
            <a:stCxn id="2017" idx="2"/>
            <a:endCxn id="2023" idx="1"/>
          </p:cNvCxnSpPr>
          <p:nvPr/>
        </p:nvCxnSpPr>
        <p:spPr>
          <a:xfrm rot="5400000" flipH="1">
            <a:off x="6638624" y="1715048"/>
            <a:ext cx="163500" cy="2457900"/>
          </a:xfrm>
          <a:prstGeom prst="curvedConnector4">
            <a:avLst>
              <a:gd name="adj1" fmla="val -145642"/>
              <a:gd name="adj2" fmla="val 54179"/>
            </a:avLst>
          </a:prstGeom>
          <a:noFill/>
          <a:ln w="9525" cap="flat" cmpd="sng">
            <a:solidFill>
              <a:schemeClr val="dk2"/>
            </a:solidFill>
            <a:prstDash val="lgDash"/>
            <a:round/>
            <a:headEnd type="none" w="med" len="med"/>
            <a:tailEnd type="stealth" w="med" len="med"/>
          </a:ln>
        </p:spPr>
      </p:cxnSp>
      <p:cxnSp>
        <p:nvCxnSpPr>
          <p:cNvPr id="2028" name="Google Shape;2028;p252"/>
          <p:cNvCxnSpPr>
            <a:stCxn id="2021" idx="2"/>
            <a:endCxn id="2023" idx="1"/>
          </p:cNvCxnSpPr>
          <p:nvPr/>
        </p:nvCxnSpPr>
        <p:spPr>
          <a:xfrm rot="5400000" flipH="1">
            <a:off x="6932774" y="1420748"/>
            <a:ext cx="163500" cy="3046500"/>
          </a:xfrm>
          <a:prstGeom prst="curvedConnector4">
            <a:avLst>
              <a:gd name="adj1" fmla="val -145642"/>
              <a:gd name="adj2" fmla="val 53369"/>
            </a:avLst>
          </a:prstGeom>
          <a:noFill/>
          <a:ln w="9525" cap="flat" cmpd="sng">
            <a:solidFill>
              <a:schemeClr val="dk2"/>
            </a:solidFill>
            <a:prstDash val="lgDash"/>
            <a:round/>
            <a:headEnd type="none" w="med" len="med"/>
            <a:tailEnd type="stealth" w="med" len="med"/>
          </a:ln>
        </p:spPr>
      </p:cxnSp>
      <p:pic>
        <p:nvPicPr>
          <p:cNvPr id="2029" name="Google Shape;2029;p252"/>
          <p:cNvPicPr preferRelativeResize="0"/>
          <p:nvPr/>
        </p:nvPicPr>
        <p:blipFill>
          <a:blip r:embed="rId4">
            <a:alphaModFix/>
          </a:blip>
          <a:stretch>
            <a:fillRect/>
          </a:stretch>
        </p:blipFill>
        <p:spPr>
          <a:xfrm>
            <a:off x="2790649" y="2420650"/>
            <a:ext cx="605100" cy="605100"/>
          </a:xfrm>
          <a:prstGeom prst="rect">
            <a:avLst/>
          </a:prstGeom>
          <a:noFill/>
          <a:ln>
            <a:noFill/>
          </a:ln>
        </p:spPr>
      </p:pic>
      <p:cxnSp>
        <p:nvCxnSpPr>
          <p:cNvPr id="2030" name="Google Shape;2030;p252"/>
          <p:cNvCxnSpPr>
            <a:stCxn id="1992" idx="3"/>
            <a:endCxn id="2029" idx="1"/>
          </p:cNvCxnSpPr>
          <p:nvPr/>
        </p:nvCxnSpPr>
        <p:spPr>
          <a:xfrm>
            <a:off x="2062247" y="2193848"/>
            <a:ext cx="728400" cy="529500"/>
          </a:xfrm>
          <a:prstGeom prst="straightConnector1">
            <a:avLst/>
          </a:prstGeom>
          <a:noFill/>
          <a:ln w="9525" cap="flat" cmpd="sng">
            <a:solidFill>
              <a:schemeClr val="dk2"/>
            </a:solidFill>
            <a:prstDash val="dot"/>
            <a:round/>
            <a:headEnd type="none" w="med" len="med"/>
            <a:tailEnd type="triangle" w="med" len="med"/>
          </a:ln>
        </p:spPr>
      </p:cxnSp>
      <p:sp>
        <p:nvSpPr>
          <p:cNvPr id="2031" name="Google Shape;2031;p252"/>
          <p:cNvSpPr txBox="1"/>
          <p:nvPr/>
        </p:nvSpPr>
        <p:spPr>
          <a:xfrm>
            <a:off x="2474450" y="3199550"/>
            <a:ext cx="12375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Recommendations API</a:t>
            </a:r>
            <a:endParaRPr sz="1000">
              <a:latin typeface="Oswald Medium"/>
              <a:ea typeface="Oswald Medium"/>
              <a:cs typeface="Oswald Medium"/>
              <a:sym typeface="Oswald Medium"/>
            </a:endParaRPr>
          </a:p>
        </p:txBody>
      </p:sp>
      <p:cxnSp>
        <p:nvCxnSpPr>
          <p:cNvPr id="2032" name="Google Shape;2032;p252"/>
          <p:cNvCxnSpPr>
            <a:stCxn id="2029" idx="3"/>
            <a:endCxn id="2023" idx="3"/>
          </p:cNvCxnSpPr>
          <p:nvPr/>
        </p:nvCxnSpPr>
        <p:spPr>
          <a:xfrm>
            <a:off x="3395749" y="2723200"/>
            <a:ext cx="1618500" cy="139200"/>
          </a:xfrm>
          <a:prstGeom prst="straightConnector1">
            <a:avLst/>
          </a:prstGeom>
          <a:noFill/>
          <a:ln w="9525" cap="flat" cmpd="sng">
            <a:solidFill>
              <a:schemeClr val="dk2"/>
            </a:solidFill>
            <a:prstDash val="dot"/>
            <a:round/>
            <a:headEnd type="none" w="med" len="med"/>
            <a:tailEnd type="triangle" w="med" len="med"/>
          </a:ln>
        </p:spPr>
      </p:cxnSp>
      <p:cxnSp>
        <p:nvCxnSpPr>
          <p:cNvPr id="2033" name="Google Shape;2033;p252"/>
          <p:cNvCxnSpPr/>
          <p:nvPr/>
        </p:nvCxnSpPr>
        <p:spPr>
          <a:xfrm rot="10800000">
            <a:off x="3395649" y="2792700"/>
            <a:ext cx="1618500" cy="139200"/>
          </a:xfrm>
          <a:prstGeom prst="straightConnector1">
            <a:avLst/>
          </a:prstGeom>
          <a:noFill/>
          <a:ln w="9525" cap="flat" cmpd="sng">
            <a:solidFill>
              <a:schemeClr val="dk2"/>
            </a:solidFill>
            <a:prstDash val="dot"/>
            <a:round/>
            <a:headEnd type="none" w="med" len="med"/>
            <a:tailEnd type="triangle" w="med" len="med"/>
          </a:ln>
        </p:spPr>
      </p:cxnSp>
      <p:cxnSp>
        <p:nvCxnSpPr>
          <p:cNvPr id="2034" name="Google Shape;2034;p252"/>
          <p:cNvCxnSpPr/>
          <p:nvPr/>
        </p:nvCxnSpPr>
        <p:spPr>
          <a:xfrm rot="10800000">
            <a:off x="2062247" y="2266948"/>
            <a:ext cx="728400" cy="529500"/>
          </a:xfrm>
          <a:prstGeom prst="straightConnector1">
            <a:avLst/>
          </a:prstGeom>
          <a:noFill/>
          <a:ln w="9525" cap="flat" cmpd="sng">
            <a:solidFill>
              <a:schemeClr val="dk2"/>
            </a:solidFill>
            <a:prstDash val="dot"/>
            <a:round/>
            <a:headEnd type="none" w="med" len="med"/>
            <a:tailEnd type="triangle" w="med" len="med"/>
          </a:ln>
        </p:spPr>
      </p:cxnSp>
      <p:cxnSp>
        <p:nvCxnSpPr>
          <p:cNvPr id="2035" name="Google Shape;2035;p252"/>
          <p:cNvCxnSpPr/>
          <p:nvPr/>
        </p:nvCxnSpPr>
        <p:spPr>
          <a:xfrm rot="10800000">
            <a:off x="4662984" y="2101495"/>
            <a:ext cx="589800" cy="522300"/>
          </a:xfrm>
          <a:prstGeom prst="straightConnector1">
            <a:avLst/>
          </a:prstGeom>
          <a:noFill/>
          <a:ln w="9525" cap="flat" cmpd="sng">
            <a:solidFill>
              <a:schemeClr val="dk2"/>
            </a:solidFill>
            <a:prstDash val="dot"/>
            <a:round/>
            <a:headEnd type="none" w="med" len="med"/>
            <a:tailEnd type="triangle" w="med" len="med"/>
          </a:ln>
        </p:spPr>
      </p:cxnSp>
      <p:cxnSp>
        <p:nvCxnSpPr>
          <p:cNvPr id="2036" name="Google Shape;2036;p252"/>
          <p:cNvCxnSpPr/>
          <p:nvPr/>
        </p:nvCxnSpPr>
        <p:spPr>
          <a:xfrm rot="10800000" flipH="1">
            <a:off x="5252784" y="2101495"/>
            <a:ext cx="501600" cy="522300"/>
          </a:xfrm>
          <a:prstGeom prst="straightConnector1">
            <a:avLst/>
          </a:prstGeom>
          <a:noFill/>
          <a:ln w="9525" cap="flat" cmpd="sng">
            <a:solidFill>
              <a:schemeClr val="dk2"/>
            </a:solidFill>
            <a:prstDash val="dot"/>
            <a:round/>
            <a:headEnd type="none" w="med" len="med"/>
            <a:tailEnd type="triangle" w="med" len="med"/>
          </a:ln>
        </p:spPr>
      </p:cxnSp>
      <p:cxnSp>
        <p:nvCxnSpPr>
          <p:cNvPr id="2037" name="Google Shape;2037;p252"/>
          <p:cNvCxnSpPr/>
          <p:nvPr/>
        </p:nvCxnSpPr>
        <p:spPr>
          <a:xfrm>
            <a:off x="4594359" y="2151170"/>
            <a:ext cx="589800" cy="522300"/>
          </a:xfrm>
          <a:prstGeom prst="straightConnector1">
            <a:avLst/>
          </a:prstGeom>
          <a:noFill/>
          <a:ln w="9525" cap="flat" cmpd="sng">
            <a:solidFill>
              <a:schemeClr val="dk2"/>
            </a:solidFill>
            <a:prstDash val="dot"/>
            <a:round/>
            <a:headEnd type="none" w="med" len="med"/>
            <a:tailEnd type="triangle" w="med" len="med"/>
          </a:ln>
        </p:spPr>
      </p:cxnSp>
      <p:cxnSp>
        <p:nvCxnSpPr>
          <p:cNvPr id="2038" name="Google Shape;2038;p252"/>
          <p:cNvCxnSpPr/>
          <p:nvPr/>
        </p:nvCxnSpPr>
        <p:spPr>
          <a:xfrm flipH="1">
            <a:off x="5127521" y="2101495"/>
            <a:ext cx="501600" cy="522300"/>
          </a:xfrm>
          <a:prstGeom prst="straightConnector1">
            <a:avLst/>
          </a:prstGeom>
          <a:noFill/>
          <a:ln w="9525" cap="flat" cmpd="sng">
            <a:solidFill>
              <a:schemeClr val="dk2"/>
            </a:solidFill>
            <a:prstDash val="dot"/>
            <a:round/>
            <a:headEnd type="none" w="med" len="med"/>
            <a:tailEnd type="triangle" w="med" len="med"/>
          </a:ln>
        </p:spPr>
      </p:cxnSp>
      <p:pic>
        <p:nvPicPr>
          <p:cNvPr id="2039" name="Google Shape;2039;p252"/>
          <p:cNvPicPr preferRelativeResize="0"/>
          <p:nvPr/>
        </p:nvPicPr>
        <p:blipFill>
          <a:blip r:embed="rId7">
            <a:alphaModFix/>
          </a:blip>
          <a:stretch>
            <a:fillRect/>
          </a:stretch>
        </p:blipFill>
        <p:spPr>
          <a:xfrm>
            <a:off x="8075975" y="4081050"/>
            <a:ext cx="903000" cy="903000"/>
          </a:xfrm>
          <a:prstGeom prst="rect">
            <a:avLst/>
          </a:prstGeom>
          <a:noFill/>
          <a:ln>
            <a:noFill/>
          </a:ln>
        </p:spPr>
      </p:pic>
      <p:sp>
        <p:nvSpPr>
          <p:cNvPr id="2040" name="Google Shape;2040;p252"/>
          <p:cNvSpPr txBox="1"/>
          <p:nvPr/>
        </p:nvSpPr>
        <p:spPr>
          <a:xfrm>
            <a:off x="311700" y="2042875"/>
            <a:ext cx="8520600" cy="12930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dirty="0">
                <a:highlight>
                  <a:srgbClr val="EEFF41"/>
                </a:highlight>
                <a:latin typeface="Oswald Medium"/>
                <a:ea typeface="Oswald Medium"/>
                <a:cs typeface="Oswald Medium"/>
                <a:sym typeface="Oswald Medium"/>
              </a:rPr>
              <a:t>… So how much data should we use to train models</a:t>
            </a:r>
            <a:r>
              <a:rPr lang="en-GB" sz="3600" dirty="0" smtClean="0">
                <a:highlight>
                  <a:srgbClr val="EEFF41"/>
                </a:highlight>
                <a:latin typeface="Oswald Medium"/>
                <a:ea typeface="Oswald Medium"/>
                <a:cs typeface="Oswald Medium"/>
                <a:sym typeface="Oswald Medium"/>
              </a:rPr>
              <a:t>?</a:t>
            </a:r>
            <a:endParaRPr sz="3600" dirty="0">
              <a:solidFill>
                <a:srgbClr val="000000"/>
              </a:solidFill>
              <a:highlight>
                <a:srgbClr val="EEFF41"/>
              </a:highlight>
              <a:latin typeface="Oswald Medium"/>
              <a:ea typeface="Oswald Medium"/>
              <a:cs typeface="Oswald Medium"/>
              <a:sym typeface="Oswald Medium"/>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044"/>
        <p:cNvGrpSpPr/>
        <p:nvPr/>
      </p:nvGrpSpPr>
      <p:grpSpPr>
        <a:xfrm>
          <a:off x="0" y="0"/>
          <a:ext cx="0" cy="0"/>
          <a:chOff x="0" y="0"/>
          <a:chExt cx="0" cy="0"/>
        </a:xfrm>
      </p:grpSpPr>
      <p:sp>
        <p:nvSpPr>
          <p:cNvPr id="2045" name="Google Shape;2045;p253"/>
          <p:cNvSpPr txBo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GB" sz="800">
                <a:solidFill>
                  <a:schemeClr val="accent2"/>
                </a:solidFill>
                <a:latin typeface="Oswald Medium"/>
                <a:ea typeface="Oswald Medium"/>
                <a:cs typeface="Oswald Medium"/>
                <a:sym typeface="Oswald Medium"/>
              </a:rPr>
              <a:t>From “Are We Forgetting Something? Correctly Evaluate a Recommender System With an Optimal Training Window” by Verachtert et al., 2022</a:t>
            </a:r>
            <a:endParaRPr sz="800">
              <a:solidFill>
                <a:srgbClr val="212121"/>
              </a:solidFill>
              <a:latin typeface="Oswald Medium"/>
              <a:ea typeface="Oswald Medium"/>
              <a:cs typeface="Oswald Medium"/>
              <a:sym typeface="Oswald Medium"/>
            </a:endParaRPr>
          </a:p>
        </p:txBody>
      </p:sp>
      <p:pic>
        <p:nvPicPr>
          <p:cNvPr id="2046" name="Google Shape;2046;p253"/>
          <p:cNvPicPr preferRelativeResize="0"/>
          <p:nvPr/>
        </p:nvPicPr>
        <p:blipFill>
          <a:blip r:embed="rId3">
            <a:alphaModFix/>
          </a:blip>
          <a:stretch>
            <a:fillRect/>
          </a:stretch>
        </p:blipFill>
        <p:spPr>
          <a:xfrm>
            <a:off x="152400" y="967950"/>
            <a:ext cx="8839200" cy="3207577"/>
          </a:xfrm>
          <a:prstGeom prst="rect">
            <a:avLst/>
          </a:prstGeom>
          <a:noFill/>
          <a:ln>
            <a:noFill/>
          </a:ln>
        </p:spPr>
      </p:pic>
      <p:sp>
        <p:nvSpPr>
          <p:cNvPr id="2047" name="Google Shape;2047;p253"/>
          <p:cNvSpPr/>
          <p:nvPr/>
        </p:nvSpPr>
        <p:spPr>
          <a:xfrm>
            <a:off x="5457825" y="1162050"/>
            <a:ext cx="933600" cy="23463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48" name="Google Shape;2048;p253"/>
          <p:cNvSpPr/>
          <p:nvPr/>
        </p:nvSpPr>
        <p:spPr>
          <a:xfrm>
            <a:off x="4253250" y="1162050"/>
            <a:ext cx="1204500" cy="23463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049" name="Google Shape;2049;p253"/>
          <p:cNvPicPr preferRelativeResize="0"/>
          <p:nvPr/>
        </p:nvPicPr>
        <p:blipFill>
          <a:blip r:embed="rId4">
            <a:alphaModFix/>
          </a:blip>
          <a:stretch>
            <a:fillRect/>
          </a:stretch>
        </p:blipFill>
        <p:spPr>
          <a:xfrm>
            <a:off x="8075975" y="4081050"/>
            <a:ext cx="903000" cy="9030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053"/>
        <p:cNvGrpSpPr/>
        <p:nvPr/>
      </p:nvGrpSpPr>
      <p:grpSpPr>
        <a:xfrm>
          <a:off x="0" y="0"/>
          <a:ext cx="0" cy="0"/>
          <a:chOff x="0" y="0"/>
          <a:chExt cx="0" cy="0"/>
        </a:xfrm>
      </p:grpSpPr>
      <p:sp>
        <p:nvSpPr>
          <p:cNvPr id="2054" name="Google Shape;2054;p254"/>
          <p:cNvSpPr txBo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GB" sz="800">
                <a:solidFill>
                  <a:schemeClr val="accent2"/>
                </a:solidFill>
                <a:latin typeface="Oswald Medium"/>
                <a:ea typeface="Oswald Medium"/>
                <a:cs typeface="Oswald Medium"/>
                <a:sym typeface="Oswald Medium"/>
              </a:rPr>
              <a:t>From “Are We Forgetting Something? Correctly Evaluate a Recommender System With an Optimal Training Window” by Verachtert et al., 2022</a:t>
            </a:r>
            <a:endParaRPr sz="800">
              <a:solidFill>
                <a:srgbClr val="212121"/>
              </a:solidFill>
              <a:latin typeface="Oswald Medium"/>
              <a:ea typeface="Oswald Medium"/>
              <a:cs typeface="Oswald Medium"/>
              <a:sym typeface="Oswald Medium"/>
            </a:endParaRPr>
          </a:p>
        </p:txBody>
      </p:sp>
      <p:pic>
        <p:nvPicPr>
          <p:cNvPr id="2055" name="Google Shape;2055;p254"/>
          <p:cNvPicPr preferRelativeResize="0"/>
          <p:nvPr/>
        </p:nvPicPr>
        <p:blipFill>
          <a:blip r:embed="rId3">
            <a:alphaModFix/>
          </a:blip>
          <a:stretch>
            <a:fillRect/>
          </a:stretch>
        </p:blipFill>
        <p:spPr>
          <a:xfrm>
            <a:off x="152400" y="967950"/>
            <a:ext cx="8839200" cy="3207577"/>
          </a:xfrm>
          <a:prstGeom prst="rect">
            <a:avLst/>
          </a:prstGeom>
          <a:noFill/>
          <a:ln>
            <a:noFill/>
          </a:ln>
        </p:spPr>
      </p:pic>
      <p:sp>
        <p:nvSpPr>
          <p:cNvPr id="2056" name="Google Shape;2056;p254"/>
          <p:cNvSpPr/>
          <p:nvPr/>
        </p:nvSpPr>
        <p:spPr>
          <a:xfrm>
            <a:off x="5457825" y="1162050"/>
            <a:ext cx="933600" cy="23463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57" name="Google Shape;2057;p254"/>
          <p:cNvSpPr/>
          <p:nvPr/>
        </p:nvSpPr>
        <p:spPr>
          <a:xfrm>
            <a:off x="4253250" y="1162050"/>
            <a:ext cx="1204500" cy="23463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58" name="Google Shape;2058;p254"/>
          <p:cNvSpPr txBox="1"/>
          <p:nvPr/>
        </p:nvSpPr>
        <p:spPr>
          <a:xfrm>
            <a:off x="311700" y="2042875"/>
            <a:ext cx="8520600" cy="12930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a:highlight>
                  <a:srgbClr val="EEFF41"/>
                </a:highlight>
                <a:latin typeface="Oswald Medium"/>
                <a:ea typeface="Oswald Medium"/>
                <a:cs typeface="Oswald Medium"/>
                <a:sym typeface="Oswald Medium"/>
              </a:rPr>
              <a:t>💡The optimal amount of training data depends on the domain💡</a:t>
            </a:r>
            <a:endParaRPr sz="3600">
              <a:solidFill>
                <a:srgbClr val="000000"/>
              </a:solidFill>
              <a:highlight>
                <a:srgbClr val="EEFF41"/>
              </a:highlight>
              <a:latin typeface="Oswald Medium"/>
              <a:ea typeface="Oswald Medium"/>
              <a:cs typeface="Oswald Medium"/>
              <a:sym typeface="Oswald Medium"/>
            </a:endParaRPr>
          </a:p>
        </p:txBody>
      </p:sp>
      <p:pic>
        <p:nvPicPr>
          <p:cNvPr id="2059" name="Google Shape;2059;p254"/>
          <p:cNvPicPr preferRelativeResize="0"/>
          <p:nvPr/>
        </p:nvPicPr>
        <p:blipFill>
          <a:blip r:embed="rId4">
            <a:alphaModFix/>
          </a:blip>
          <a:stretch>
            <a:fillRect/>
          </a:stretch>
        </p:blipFill>
        <p:spPr>
          <a:xfrm>
            <a:off x="8075975" y="4081050"/>
            <a:ext cx="903000" cy="9030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063"/>
        <p:cNvGrpSpPr/>
        <p:nvPr/>
      </p:nvGrpSpPr>
      <p:grpSpPr>
        <a:xfrm>
          <a:off x="0" y="0"/>
          <a:ext cx="0" cy="0"/>
          <a:chOff x="0" y="0"/>
          <a:chExt cx="0" cy="0"/>
        </a:xfrm>
      </p:grpSpPr>
      <p:sp>
        <p:nvSpPr>
          <p:cNvPr id="2064" name="Google Shape;2064;p255"/>
          <p:cNvSpPr txBo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GB" sz="800">
                <a:solidFill>
                  <a:schemeClr val="accent2"/>
                </a:solidFill>
                <a:latin typeface="Oswald Medium"/>
                <a:ea typeface="Oswald Medium"/>
                <a:cs typeface="Oswald Medium"/>
                <a:sym typeface="Oswald Medium"/>
              </a:rPr>
              <a:t>From “Are We Forgetting Something? Correctly Evaluate a Recommender System With an Optimal Training Window” by Verachtert et al., 2022</a:t>
            </a:r>
            <a:endParaRPr sz="800">
              <a:solidFill>
                <a:srgbClr val="212121"/>
              </a:solidFill>
              <a:latin typeface="Oswald Medium"/>
              <a:ea typeface="Oswald Medium"/>
              <a:cs typeface="Oswald Medium"/>
              <a:sym typeface="Oswald Medium"/>
            </a:endParaRPr>
          </a:p>
        </p:txBody>
      </p:sp>
      <p:pic>
        <p:nvPicPr>
          <p:cNvPr id="2065" name="Google Shape;2065;p255"/>
          <p:cNvPicPr preferRelativeResize="0"/>
          <p:nvPr/>
        </p:nvPicPr>
        <p:blipFill>
          <a:blip r:embed="rId3">
            <a:alphaModFix/>
          </a:blip>
          <a:stretch>
            <a:fillRect/>
          </a:stretch>
        </p:blipFill>
        <p:spPr>
          <a:xfrm>
            <a:off x="152400" y="967950"/>
            <a:ext cx="8839200" cy="3207577"/>
          </a:xfrm>
          <a:prstGeom prst="rect">
            <a:avLst/>
          </a:prstGeom>
          <a:noFill/>
          <a:ln>
            <a:noFill/>
          </a:ln>
        </p:spPr>
      </p:pic>
      <p:sp>
        <p:nvSpPr>
          <p:cNvPr id="2066" name="Google Shape;2066;p255"/>
          <p:cNvSpPr/>
          <p:nvPr/>
        </p:nvSpPr>
        <p:spPr>
          <a:xfrm>
            <a:off x="4253250" y="1559650"/>
            <a:ext cx="1204500" cy="3429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7" name="Google Shape;2067;p255"/>
          <p:cNvSpPr/>
          <p:nvPr/>
        </p:nvSpPr>
        <p:spPr>
          <a:xfrm>
            <a:off x="4253250" y="2088150"/>
            <a:ext cx="1204500" cy="3429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068" name="Google Shape;2068;p255"/>
          <p:cNvPicPr preferRelativeResize="0"/>
          <p:nvPr/>
        </p:nvPicPr>
        <p:blipFill>
          <a:blip r:embed="rId4">
            <a:alphaModFix/>
          </a:blip>
          <a:stretch>
            <a:fillRect/>
          </a:stretch>
        </p:blipFill>
        <p:spPr>
          <a:xfrm>
            <a:off x="8075975" y="4081050"/>
            <a:ext cx="903000" cy="9030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sp>
        <p:nvSpPr>
          <p:cNvPr id="2073" name="Google Shape;2073;p256"/>
          <p:cNvSpPr txBo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GB" sz="800">
                <a:solidFill>
                  <a:schemeClr val="accent2"/>
                </a:solidFill>
                <a:latin typeface="Oswald Medium"/>
                <a:ea typeface="Oswald Medium"/>
                <a:cs typeface="Oswald Medium"/>
                <a:sym typeface="Oswald Medium"/>
              </a:rPr>
              <a:t>From “Are We Forgetting Something? Correctly Evaluate a Recommender System With an Optimal Training Window” by Verachtert et al., 2022</a:t>
            </a:r>
            <a:endParaRPr sz="800">
              <a:solidFill>
                <a:srgbClr val="212121"/>
              </a:solidFill>
              <a:latin typeface="Oswald Medium"/>
              <a:ea typeface="Oswald Medium"/>
              <a:cs typeface="Oswald Medium"/>
              <a:sym typeface="Oswald Medium"/>
            </a:endParaRPr>
          </a:p>
        </p:txBody>
      </p:sp>
      <p:pic>
        <p:nvPicPr>
          <p:cNvPr id="2074" name="Google Shape;2074;p256"/>
          <p:cNvPicPr preferRelativeResize="0"/>
          <p:nvPr/>
        </p:nvPicPr>
        <p:blipFill>
          <a:blip r:embed="rId3">
            <a:alphaModFix/>
          </a:blip>
          <a:stretch>
            <a:fillRect/>
          </a:stretch>
        </p:blipFill>
        <p:spPr>
          <a:xfrm>
            <a:off x="152400" y="967950"/>
            <a:ext cx="8839200" cy="3207577"/>
          </a:xfrm>
          <a:prstGeom prst="rect">
            <a:avLst/>
          </a:prstGeom>
          <a:noFill/>
          <a:ln>
            <a:noFill/>
          </a:ln>
        </p:spPr>
      </p:pic>
      <p:sp>
        <p:nvSpPr>
          <p:cNvPr id="2075" name="Google Shape;2075;p256"/>
          <p:cNvSpPr/>
          <p:nvPr/>
        </p:nvSpPr>
        <p:spPr>
          <a:xfrm>
            <a:off x="4253250" y="1559650"/>
            <a:ext cx="1204500" cy="3429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6" name="Google Shape;2076;p256"/>
          <p:cNvSpPr/>
          <p:nvPr/>
        </p:nvSpPr>
        <p:spPr>
          <a:xfrm>
            <a:off x="4253250" y="2088150"/>
            <a:ext cx="1204500" cy="3429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7" name="Google Shape;2077;p256"/>
          <p:cNvSpPr txBox="1"/>
          <p:nvPr/>
        </p:nvSpPr>
        <p:spPr>
          <a:xfrm>
            <a:off x="311700" y="2042875"/>
            <a:ext cx="8520600" cy="12930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a:highlight>
                  <a:srgbClr val="EEFF41"/>
                </a:highlight>
                <a:latin typeface="Oswald Medium"/>
                <a:ea typeface="Oswald Medium"/>
                <a:cs typeface="Oswald Medium"/>
                <a:sym typeface="Oswald Medium"/>
              </a:rPr>
              <a:t>💡The optimal amount of training data also depends on the algorithm💡</a:t>
            </a:r>
            <a:endParaRPr sz="3600">
              <a:solidFill>
                <a:srgbClr val="000000"/>
              </a:solidFill>
              <a:highlight>
                <a:srgbClr val="EEFF41"/>
              </a:highlight>
              <a:latin typeface="Oswald Medium"/>
              <a:ea typeface="Oswald Medium"/>
              <a:cs typeface="Oswald Medium"/>
              <a:sym typeface="Oswald Medium"/>
            </a:endParaRPr>
          </a:p>
        </p:txBody>
      </p:sp>
      <p:pic>
        <p:nvPicPr>
          <p:cNvPr id="2078" name="Google Shape;2078;p256"/>
          <p:cNvPicPr preferRelativeResize="0"/>
          <p:nvPr/>
        </p:nvPicPr>
        <p:blipFill>
          <a:blip r:embed="rId4">
            <a:alphaModFix/>
          </a:blip>
          <a:stretch>
            <a:fillRect/>
          </a:stretch>
        </p:blipFill>
        <p:spPr>
          <a:xfrm>
            <a:off x="8075975" y="4081050"/>
            <a:ext cx="903000" cy="903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895322-6013-4404-9F55-6DA73A5D739C}"/>
              </a:ext>
            </a:extLst>
          </p:cNvPr>
          <p:cNvSpPr txBox="1">
            <a:spLocks noGrp="1"/>
          </p:cNvSpPr>
          <p:nvPr>
            <p:ph type="title"/>
          </p:nvPr>
        </p:nvSpPr>
        <p:spPr/>
        <p:txBody>
          <a:bodyPr/>
          <a:lstStyle/>
          <a:p>
            <a:pPr lvl="0"/>
            <a:r>
              <a:rPr lang="cs-CZ" dirty="0" err="1"/>
              <a:t>Dynamic</a:t>
            </a:r>
            <a:r>
              <a:rPr lang="cs-CZ" dirty="0"/>
              <a:t> RS: </a:t>
            </a:r>
            <a:r>
              <a:rPr lang="cs-CZ" dirty="0" err="1"/>
              <a:t>LinearUCB</a:t>
            </a:r>
            <a:endParaRPr lang="cs-CZ" dirty="0"/>
          </a:p>
        </p:txBody>
      </p:sp>
      <p:sp>
        <p:nvSpPr>
          <p:cNvPr id="5" name="TextovéPole 4">
            <a:extLst>
              <a:ext uri="{FF2B5EF4-FFF2-40B4-BE49-F238E27FC236}">
                <a16:creationId xmlns:a16="http://schemas.microsoft.com/office/drawing/2014/main" id="{D686BAB8-6397-9946-A858-A21A0AA22752}"/>
              </a:ext>
            </a:extLst>
          </p:cNvPr>
          <p:cNvSpPr txBox="1"/>
          <p:nvPr/>
        </p:nvSpPr>
        <p:spPr>
          <a:xfrm>
            <a:off x="269747" y="4947293"/>
            <a:ext cx="6972300" cy="219291"/>
          </a:xfrm>
          <a:prstGeom prst="rect">
            <a:avLst/>
          </a:prstGeom>
          <a:noFill/>
        </p:spPr>
        <p:txBody>
          <a:bodyPr wrap="square">
            <a:spAutoFit/>
          </a:bodyPr>
          <a:lstStyle/>
          <a:p>
            <a:pPr algn="l"/>
            <a:r>
              <a:rPr lang="cs-CZ" sz="825" dirty="0" err="1">
                <a:solidFill>
                  <a:srgbClr val="333333"/>
                </a:solidFill>
                <a:highlight>
                  <a:srgbClr val="FCFCFC"/>
                </a:highlight>
                <a:latin typeface="Georgia" panose="02040502050405020303" pitchFamily="18" charset="0"/>
              </a:rPr>
              <a:t>Li</a:t>
            </a:r>
            <a:r>
              <a:rPr lang="cs-CZ" sz="825" dirty="0">
                <a:solidFill>
                  <a:srgbClr val="333333"/>
                </a:solidFill>
                <a:highlight>
                  <a:srgbClr val="FCFCFC"/>
                </a:highlight>
                <a:latin typeface="Georgia" panose="02040502050405020303" pitchFamily="18" charset="0"/>
              </a:rPr>
              <a:t> et al. </a:t>
            </a:r>
            <a:r>
              <a:rPr lang="en-US" sz="825" dirty="0">
                <a:solidFill>
                  <a:srgbClr val="222222"/>
                </a:solidFill>
                <a:highlight>
                  <a:srgbClr val="FFFFFF"/>
                </a:highlight>
                <a:latin typeface="Merriweather Sans" pitchFamily="2" charset="-18"/>
              </a:rPr>
              <a:t>A contextual-bandit approach to personalized news article recommendation</a:t>
            </a:r>
            <a:endParaRPr lang="pt-BR" sz="825" dirty="0">
              <a:solidFill>
                <a:srgbClr val="333333"/>
              </a:solidFill>
              <a:highlight>
                <a:srgbClr val="FCFCFC"/>
              </a:highlight>
              <a:latin typeface="Georgia" panose="02040502050405020303" pitchFamily="18" charset="0"/>
            </a:endParaRPr>
          </a:p>
        </p:txBody>
      </p:sp>
      <p:pic>
        <p:nvPicPr>
          <p:cNvPr id="4" name="Picture 2" descr="Multi-Armed Bandits | Papers With Code">
            <a:extLst>
              <a:ext uri="{FF2B5EF4-FFF2-40B4-BE49-F238E27FC236}">
                <a16:creationId xmlns:a16="http://schemas.microsoft.com/office/drawing/2014/main" id="{3265A6C5-143E-EA9A-AF5C-B4AD2C62FE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49465" y="1"/>
            <a:ext cx="1701533" cy="1694672"/>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F4620EF1-1236-487F-9D67-CE96F7079B1E}"/>
              </a:ext>
            </a:extLst>
          </p:cNvPr>
          <p:cNvSpPr txBox="1">
            <a:spLocks noGrp="1"/>
          </p:cNvSpPr>
          <p:nvPr>
            <p:ph idx="1"/>
          </p:nvPr>
        </p:nvSpPr>
        <p:spPr>
          <a:xfrm>
            <a:off x="171451" y="1577777"/>
            <a:ext cx="6734048" cy="3209847"/>
          </a:xfrm>
        </p:spPr>
        <p:txBody>
          <a:bodyPr>
            <a:normAutofit lnSpcReduction="10000"/>
          </a:bodyPr>
          <a:lstStyle/>
          <a:p>
            <a:pPr lvl="0"/>
            <a:r>
              <a:rPr lang="cs-CZ" b="1" dirty="0" err="1">
                <a:solidFill>
                  <a:srgbClr val="333333"/>
                </a:solidFill>
                <a:latin typeface="Tahoma" pitchFamily="34"/>
              </a:rPr>
              <a:t>LinearUCB</a:t>
            </a:r>
            <a:r>
              <a:rPr lang="cs-CZ" b="1" dirty="0">
                <a:solidFill>
                  <a:srgbClr val="333333"/>
                </a:solidFill>
                <a:latin typeface="Tahoma" pitchFamily="34"/>
              </a:rPr>
              <a:t>: </a:t>
            </a:r>
            <a:r>
              <a:rPr lang="cs-CZ" b="1" dirty="0" err="1">
                <a:solidFill>
                  <a:srgbClr val="333333"/>
                </a:solidFill>
                <a:latin typeface="Tahoma" pitchFamily="34"/>
              </a:rPr>
              <a:t>reward</a:t>
            </a:r>
            <a:r>
              <a:rPr lang="cs-CZ" b="1" dirty="0">
                <a:solidFill>
                  <a:srgbClr val="333333"/>
                </a:solidFill>
                <a:latin typeface="Tahoma" pitchFamily="34"/>
              </a:rPr>
              <a:t> </a:t>
            </a:r>
            <a:r>
              <a:rPr lang="cs-CZ" b="1" dirty="0" err="1">
                <a:solidFill>
                  <a:srgbClr val="333333"/>
                </a:solidFill>
                <a:latin typeface="Tahoma" pitchFamily="34"/>
              </a:rPr>
              <a:t>estimates</a:t>
            </a:r>
            <a:r>
              <a:rPr lang="cs-CZ" b="1" dirty="0">
                <a:solidFill>
                  <a:srgbClr val="333333"/>
                </a:solidFill>
                <a:latin typeface="Tahoma" pitchFamily="34"/>
              </a:rPr>
              <a:t> </a:t>
            </a:r>
            <a:r>
              <a:rPr lang="cs-CZ" b="1" dirty="0" err="1">
                <a:solidFill>
                  <a:srgbClr val="333333"/>
                </a:solidFill>
                <a:latin typeface="Tahoma" pitchFamily="34"/>
              </a:rPr>
              <a:t>depend</a:t>
            </a:r>
            <a:r>
              <a:rPr lang="cs-CZ" b="1" dirty="0">
                <a:solidFill>
                  <a:srgbClr val="333333"/>
                </a:solidFill>
                <a:latin typeface="Tahoma" pitchFamily="34"/>
              </a:rPr>
              <a:t> on </a:t>
            </a:r>
            <a:r>
              <a:rPr lang="cs-CZ" b="1" dirty="0" err="1">
                <a:solidFill>
                  <a:srgbClr val="333333"/>
                </a:solidFill>
                <a:latin typeface="Tahoma" pitchFamily="34"/>
              </a:rPr>
              <a:t>some</a:t>
            </a:r>
            <a:r>
              <a:rPr lang="cs-CZ" b="1" dirty="0">
                <a:solidFill>
                  <a:srgbClr val="333333"/>
                </a:solidFill>
                <a:latin typeface="Tahoma" pitchFamily="34"/>
              </a:rPr>
              <a:t> </a:t>
            </a:r>
            <a:r>
              <a:rPr lang="cs-CZ" b="1" dirty="0" err="1">
                <a:solidFill>
                  <a:srgbClr val="333333"/>
                </a:solidFill>
                <a:latin typeface="Tahoma" pitchFamily="34"/>
              </a:rPr>
              <a:t>parameters</a:t>
            </a:r>
            <a:r>
              <a:rPr lang="cs-CZ" b="1" dirty="0">
                <a:solidFill>
                  <a:srgbClr val="333333"/>
                </a:solidFill>
                <a:latin typeface="Tahoma" pitchFamily="34"/>
              </a:rPr>
              <a:t> (</a:t>
            </a:r>
            <a:r>
              <a:rPr lang="cs-CZ" b="1" dirty="0" err="1">
                <a:solidFill>
                  <a:srgbClr val="333333"/>
                </a:solidFill>
                <a:latin typeface="Tahoma" pitchFamily="34"/>
              </a:rPr>
              <a:t>a.k.a</a:t>
            </a:r>
            <a:r>
              <a:rPr lang="cs-CZ" b="1" dirty="0">
                <a:solidFill>
                  <a:srgbClr val="333333"/>
                </a:solidFill>
                <a:latin typeface="Tahoma" pitchFamily="34"/>
              </a:rPr>
              <a:t>. </a:t>
            </a:r>
            <a:r>
              <a:rPr lang="cs-CZ" b="1" dirty="0" err="1">
                <a:solidFill>
                  <a:srgbClr val="333333"/>
                </a:solidFill>
                <a:latin typeface="Tahoma" pitchFamily="34"/>
              </a:rPr>
              <a:t>state</a:t>
            </a:r>
            <a:r>
              <a:rPr lang="cs-CZ" b="1" dirty="0">
                <a:solidFill>
                  <a:srgbClr val="333333"/>
                </a:solidFill>
                <a:latin typeface="Tahoma" pitchFamily="34"/>
              </a:rPr>
              <a:t>)</a:t>
            </a:r>
          </a:p>
          <a:p>
            <a:pPr lvl="1"/>
            <a:r>
              <a:rPr lang="cs-CZ" dirty="0" err="1">
                <a:solidFill>
                  <a:srgbClr val="333333"/>
                </a:solidFill>
                <a:latin typeface="Tahoma" pitchFamily="34"/>
              </a:rPr>
              <a:t>E.g</a:t>
            </a:r>
            <a:r>
              <a:rPr lang="cs-CZ" dirty="0">
                <a:solidFill>
                  <a:srgbClr val="333333"/>
                </a:solidFill>
                <a:latin typeface="Tahoma" pitchFamily="34"/>
              </a:rPr>
              <a:t>., </a:t>
            </a:r>
            <a:r>
              <a:rPr lang="cs-CZ" dirty="0" err="1">
                <a:solidFill>
                  <a:srgbClr val="333333"/>
                </a:solidFill>
                <a:latin typeface="Tahoma" pitchFamily="34"/>
              </a:rPr>
              <a:t>current</a:t>
            </a:r>
            <a:r>
              <a:rPr lang="cs-CZ" dirty="0">
                <a:solidFill>
                  <a:srgbClr val="333333"/>
                </a:solidFill>
                <a:latin typeface="Tahoma" pitchFamily="34"/>
              </a:rPr>
              <a:t> </a:t>
            </a:r>
            <a:r>
              <a:rPr lang="cs-CZ" dirty="0" err="1">
                <a:solidFill>
                  <a:srgbClr val="333333"/>
                </a:solidFill>
                <a:latin typeface="Tahoma" pitchFamily="34"/>
              </a:rPr>
              <a:t>context</a:t>
            </a:r>
            <a:r>
              <a:rPr lang="cs-CZ" dirty="0">
                <a:solidFill>
                  <a:srgbClr val="333333"/>
                </a:solidFill>
                <a:latin typeface="Tahoma" pitchFamily="34"/>
              </a:rPr>
              <a:t> </a:t>
            </a:r>
            <a:r>
              <a:rPr lang="cs-CZ" dirty="0" err="1">
                <a:solidFill>
                  <a:srgbClr val="333333"/>
                </a:solidFill>
                <a:latin typeface="Tahoma" pitchFamily="34"/>
              </a:rPr>
              <a:t>of</a:t>
            </a:r>
            <a:r>
              <a:rPr lang="cs-CZ" dirty="0">
                <a:solidFill>
                  <a:srgbClr val="333333"/>
                </a:solidFill>
                <a:latin typeface="Tahoma" pitchFamily="34"/>
              </a:rPr>
              <a:t> </a:t>
            </a:r>
            <a:r>
              <a:rPr lang="cs-CZ" dirty="0" err="1">
                <a:solidFill>
                  <a:srgbClr val="333333"/>
                </a:solidFill>
                <a:latin typeface="Tahoma" pitchFamily="34"/>
              </a:rPr>
              <a:t>the</a:t>
            </a:r>
            <a:r>
              <a:rPr lang="cs-CZ" dirty="0">
                <a:solidFill>
                  <a:srgbClr val="333333"/>
                </a:solidFill>
                <a:latin typeface="Tahoma" pitchFamily="34"/>
              </a:rPr>
              <a:t> user</a:t>
            </a:r>
          </a:p>
          <a:p>
            <a:pPr lvl="1"/>
            <a:r>
              <a:rPr lang="cs-CZ" dirty="0" err="1">
                <a:solidFill>
                  <a:srgbClr val="333333"/>
                </a:solidFill>
                <a:latin typeface="Tahoma" pitchFamily="34"/>
              </a:rPr>
              <a:t>If</a:t>
            </a:r>
            <a:r>
              <a:rPr lang="cs-CZ" dirty="0">
                <a:solidFill>
                  <a:srgbClr val="333333"/>
                </a:solidFill>
                <a:latin typeface="Tahoma" pitchFamily="34"/>
              </a:rPr>
              <a:t> </a:t>
            </a:r>
            <a:r>
              <a:rPr lang="cs-CZ" dirty="0" err="1">
                <a:solidFill>
                  <a:srgbClr val="333333"/>
                </a:solidFill>
                <a:latin typeface="Tahoma" pitchFamily="34"/>
              </a:rPr>
              <a:t>the</a:t>
            </a:r>
            <a:r>
              <a:rPr lang="cs-CZ" dirty="0">
                <a:solidFill>
                  <a:srgbClr val="333333"/>
                </a:solidFill>
                <a:latin typeface="Tahoma" pitchFamily="34"/>
              </a:rPr>
              <a:t> </a:t>
            </a:r>
            <a:r>
              <a:rPr lang="cs-CZ" dirty="0" err="1">
                <a:solidFill>
                  <a:srgbClr val="333333"/>
                </a:solidFill>
                <a:latin typeface="Tahoma" pitchFamily="34"/>
              </a:rPr>
              <a:t>state</a:t>
            </a:r>
            <a:r>
              <a:rPr lang="cs-CZ" dirty="0">
                <a:solidFill>
                  <a:srgbClr val="333333"/>
                </a:solidFill>
                <a:latin typeface="Tahoma" pitchFamily="34"/>
              </a:rPr>
              <a:t> </a:t>
            </a:r>
            <a:r>
              <a:rPr lang="cs-CZ" dirty="0" err="1">
                <a:solidFill>
                  <a:srgbClr val="333333"/>
                </a:solidFill>
                <a:latin typeface="Tahoma" pitchFamily="34"/>
              </a:rPr>
              <a:t>is</a:t>
            </a:r>
            <a:r>
              <a:rPr lang="cs-CZ" dirty="0">
                <a:solidFill>
                  <a:srgbClr val="333333"/>
                </a:solidFill>
                <a:latin typeface="Tahoma" pitchFamily="34"/>
              </a:rPr>
              <a:t> </a:t>
            </a:r>
            <a:r>
              <a:rPr lang="cs-CZ" dirty="0" err="1">
                <a:solidFill>
                  <a:srgbClr val="333333"/>
                </a:solidFill>
                <a:latin typeface="Tahoma" pitchFamily="34"/>
              </a:rPr>
              <a:t>represented</a:t>
            </a:r>
            <a:r>
              <a:rPr lang="cs-CZ" dirty="0">
                <a:solidFill>
                  <a:srgbClr val="333333"/>
                </a:solidFill>
                <a:latin typeface="Tahoma" pitchFamily="34"/>
              </a:rPr>
              <a:t> </a:t>
            </a:r>
            <a:r>
              <a:rPr lang="cs-CZ" dirty="0" err="1">
                <a:solidFill>
                  <a:srgbClr val="333333"/>
                </a:solidFill>
                <a:latin typeface="Tahoma" pitchFamily="34"/>
              </a:rPr>
              <a:t>with</a:t>
            </a:r>
            <a:r>
              <a:rPr lang="cs-CZ" dirty="0">
                <a:solidFill>
                  <a:srgbClr val="333333"/>
                </a:solidFill>
                <a:latin typeface="Tahoma" pitchFamily="34"/>
              </a:rPr>
              <a:t> </a:t>
            </a:r>
            <a:r>
              <a:rPr lang="cs-CZ" dirty="0" err="1">
                <a:solidFill>
                  <a:srgbClr val="333333"/>
                </a:solidFill>
                <a:latin typeface="Tahoma" pitchFamily="34"/>
              </a:rPr>
              <a:t>nominal</a:t>
            </a:r>
            <a:r>
              <a:rPr lang="cs-CZ" dirty="0">
                <a:solidFill>
                  <a:srgbClr val="333333"/>
                </a:solidFill>
                <a:latin typeface="Tahoma" pitchFamily="34"/>
              </a:rPr>
              <a:t> </a:t>
            </a:r>
            <a:r>
              <a:rPr lang="cs-CZ" dirty="0" err="1">
                <a:solidFill>
                  <a:srgbClr val="333333"/>
                </a:solidFill>
                <a:latin typeface="Tahoma" pitchFamily="34"/>
              </a:rPr>
              <a:t>values</a:t>
            </a:r>
            <a:r>
              <a:rPr lang="cs-CZ" dirty="0">
                <a:solidFill>
                  <a:srgbClr val="333333"/>
                </a:solidFill>
                <a:latin typeface="Tahoma" pitchFamily="34"/>
              </a:rPr>
              <a:t> =&gt; sub-</a:t>
            </a:r>
            <a:r>
              <a:rPr lang="cs-CZ" dirty="0" err="1">
                <a:solidFill>
                  <a:srgbClr val="333333"/>
                </a:solidFill>
                <a:latin typeface="Tahoma" pitchFamily="34"/>
              </a:rPr>
              <a:t>component</a:t>
            </a:r>
            <a:r>
              <a:rPr lang="cs-CZ" dirty="0">
                <a:solidFill>
                  <a:srgbClr val="333333"/>
                </a:solidFill>
                <a:latin typeface="Tahoma" pitchFamily="34"/>
              </a:rPr>
              <a:t> </a:t>
            </a:r>
            <a:r>
              <a:rPr lang="cs-CZ" dirty="0" err="1">
                <a:solidFill>
                  <a:srgbClr val="333333"/>
                </a:solidFill>
                <a:latin typeface="Tahoma" pitchFamily="34"/>
              </a:rPr>
              <a:t>strategy</a:t>
            </a:r>
            <a:r>
              <a:rPr lang="cs-CZ" dirty="0">
                <a:solidFill>
                  <a:srgbClr val="333333"/>
                </a:solidFill>
                <a:latin typeface="Tahoma" pitchFamily="34"/>
              </a:rPr>
              <a:t> </a:t>
            </a:r>
            <a:r>
              <a:rPr lang="cs-CZ" dirty="0" err="1">
                <a:solidFill>
                  <a:srgbClr val="333333"/>
                </a:solidFill>
                <a:latin typeface="Tahoma" pitchFamily="34"/>
              </a:rPr>
              <a:t>from</a:t>
            </a:r>
            <a:r>
              <a:rPr lang="cs-CZ" dirty="0">
                <a:solidFill>
                  <a:srgbClr val="333333"/>
                </a:solidFill>
                <a:latin typeface="Tahoma" pitchFamily="34"/>
              </a:rPr>
              <a:t> </a:t>
            </a:r>
            <a:r>
              <a:rPr lang="cs-CZ" dirty="0" err="1">
                <a:solidFill>
                  <a:srgbClr val="333333"/>
                </a:solidFill>
                <a:latin typeface="Tahoma" pitchFamily="34"/>
              </a:rPr>
              <a:t>Broden</a:t>
            </a:r>
            <a:endParaRPr lang="cs-CZ" dirty="0">
              <a:solidFill>
                <a:srgbClr val="333333"/>
              </a:solidFill>
              <a:latin typeface="Tahoma" pitchFamily="34"/>
            </a:endParaRPr>
          </a:p>
          <a:p>
            <a:pPr lvl="1"/>
            <a:r>
              <a:rPr lang="cs-CZ" dirty="0" err="1">
                <a:solidFill>
                  <a:srgbClr val="333333"/>
                </a:solidFill>
                <a:latin typeface="Tahoma" pitchFamily="34"/>
              </a:rPr>
              <a:t>What</a:t>
            </a:r>
            <a:r>
              <a:rPr lang="cs-CZ" dirty="0">
                <a:solidFill>
                  <a:srgbClr val="333333"/>
                </a:solidFill>
                <a:latin typeface="Tahoma" pitchFamily="34"/>
              </a:rPr>
              <a:t> </a:t>
            </a:r>
            <a:r>
              <a:rPr lang="cs-CZ" dirty="0" err="1">
                <a:solidFill>
                  <a:srgbClr val="333333"/>
                </a:solidFill>
                <a:latin typeface="Tahoma" pitchFamily="34"/>
              </a:rPr>
              <a:t>if</a:t>
            </a:r>
            <a:r>
              <a:rPr lang="cs-CZ" dirty="0">
                <a:solidFill>
                  <a:srgbClr val="333333"/>
                </a:solidFill>
                <a:latin typeface="Tahoma" pitchFamily="34"/>
              </a:rPr>
              <a:t> </a:t>
            </a:r>
            <a:r>
              <a:rPr lang="cs-CZ" dirty="0" err="1">
                <a:solidFill>
                  <a:srgbClr val="333333"/>
                </a:solidFill>
                <a:latin typeface="Tahoma" pitchFamily="34"/>
              </a:rPr>
              <a:t>we</a:t>
            </a:r>
            <a:r>
              <a:rPr lang="cs-CZ" dirty="0">
                <a:solidFill>
                  <a:srgbClr val="333333"/>
                </a:solidFill>
                <a:latin typeface="Tahoma" pitchFamily="34"/>
              </a:rPr>
              <a:t> </a:t>
            </a:r>
            <a:r>
              <a:rPr lang="cs-CZ" dirty="0" err="1">
                <a:solidFill>
                  <a:srgbClr val="333333"/>
                </a:solidFill>
                <a:latin typeface="Tahoma" pitchFamily="34"/>
              </a:rPr>
              <a:t>need</a:t>
            </a:r>
            <a:r>
              <a:rPr lang="cs-CZ" dirty="0">
                <a:solidFill>
                  <a:srgbClr val="333333"/>
                </a:solidFill>
                <a:latin typeface="Tahoma" pitchFamily="34"/>
              </a:rPr>
              <a:t> to </a:t>
            </a:r>
            <a:r>
              <a:rPr lang="cs-CZ" dirty="0" err="1">
                <a:solidFill>
                  <a:srgbClr val="333333"/>
                </a:solidFill>
                <a:latin typeface="Tahoma" pitchFamily="34"/>
              </a:rPr>
              <a:t>incorporate</a:t>
            </a:r>
            <a:r>
              <a:rPr lang="cs-CZ" dirty="0">
                <a:solidFill>
                  <a:srgbClr val="333333"/>
                </a:solidFill>
                <a:latin typeface="Tahoma" pitchFamily="34"/>
              </a:rPr>
              <a:t> </a:t>
            </a:r>
            <a:r>
              <a:rPr lang="cs-CZ" dirty="0" err="1">
                <a:solidFill>
                  <a:srgbClr val="333333"/>
                </a:solidFill>
                <a:latin typeface="Tahoma" pitchFamily="34"/>
              </a:rPr>
              <a:t>numerical</a:t>
            </a:r>
            <a:r>
              <a:rPr lang="cs-CZ" dirty="0">
                <a:solidFill>
                  <a:srgbClr val="333333"/>
                </a:solidFill>
                <a:latin typeface="Tahoma" pitchFamily="34"/>
              </a:rPr>
              <a:t> (</a:t>
            </a:r>
            <a:r>
              <a:rPr lang="cs-CZ" dirty="0" err="1">
                <a:solidFill>
                  <a:srgbClr val="333333"/>
                </a:solidFill>
                <a:latin typeface="Tahoma" pitchFamily="34"/>
              </a:rPr>
              <a:t>unbound</a:t>
            </a:r>
            <a:r>
              <a:rPr lang="cs-CZ" dirty="0">
                <a:solidFill>
                  <a:srgbClr val="333333"/>
                </a:solidFill>
                <a:latin typeface="Tahoma" pitchFamily="34"/>
              </a:rPr>
              <a:t>) </a:t>
            </a:r>
            <a:r>
              <a:rPr lang="cs-CZ" dirty="0" err="1">
                <a:solidFill>
                  <a:srgbClr val="333333"/>
                </a:solidFill>
                <a:latin typeface="Tahoma" pitchFamily="34"/>
              </a:rPr>
              <a:t>values</a:t>
            </a:r>
            <a:r>
              <a:rPr lang="cs-CZ" dirty="0">
                <a:solidFill>
                  <a:srgbClr val="333333"/>
                </a:solidFill>
                <a:latin typeface="Tahoma" pitchFamily="34"/>
              </a:rPr>
              <a:t>?</a:t>
            </a:r>
          </a:p>
          <a:p>
            <a:pPr lvl="2"/>
            <a:r>
              <a:rPr lang="cs-CZ" dirty="0" err="1">
                <a:solidFill>
                  <a:srgbClr val="333333"/>
                </a:solidFill>
                <a:latin typeface="Tahoma" pitchFamily="34"/>
              </a:rPr>
              <a:t>Assume</a:t>
            </a:r>
            <a:r>
              <a:rPr lang="cs-CZ" dirty="0">
                <a:solidFill>
                  <a:srgbClr val="333333"/>
                </a:solidFill>
                <a:latin typeface="Tahoma" pitchFamily="34"/>
              </a:rPr>
              <a:t> </a:t>
            </a:r>
            <a:r>
              <a:rPr lang="cs-CZ" dirty="0" err="1">
                <a:solidFill>
                  <a:srgbClr val="333333"/>
                </a:solidFill>
                <a:latin typeface="Tahoma" pitchFamily="34"/>
              </a:rPr>
              <a:t>linear</a:t>
            </a:r>
            <a:r>
              <a:rPr lang="cs-CZ" dirty="0">
                <a:solidFill>
                  <a:srgbClr val="333333"/>
                </a:solidFill>
                <a:latin typeface="Tahoma" pitchFamily="34"/>
              </a:rPr>
              <a:t> </a:t>
            </a:r>
            <a:r>
              <a:rPr lang="cs-CZ" dirty="0" err="1">
                <a:solidFill>
                  <a:srgbClr val="333333"/>
                </a:solidFill>
                <a:latin typeface="Tahoma" pitchFamily="34"/>
              </a:rPr>
              <a:t>impact</a:t>
            </a:r>
            <a:r>
              <a:rPr lang="cs-CZ" dirty="0">
                <a:solidFill>
                  <a:srgbClr val="333333"/>
                </a:solidFill>
                <a:latin typeface="Tahoma" pitchFamily="34"/>
              </a:rPr>
              <a:t> </a:t>
            </a:r>
            <a:r>
              <a:rPr lang="cs-CZ" dirty="0" err="1">
                <a:solidFill>
                  <a:srgbClr val="333333"/>
                </a:solidFill>
                <a:latin typeface="Tahoma" pitchFamily="34"/>
              </a:rPr>
              <a:t>of</a:t>
            </a:r>
            <a:r>
              <a:rPr lang="cs-CZ" dirty="0">
                <a:solidFill>
                  <a:srgbClr val="333333"/>
                </a:solidFill>
                <a:latin typeface="Tahoma" pitchFamily="34"/>
              </a:rPr>
              <a:t> </a:t>
            </a:r>
            <a:r>
              <a:rPr lang="cs-CZ" dirty="0" err="1">
                <a:solidFill>
                  <a:srgbClr val="333333"/>
                </a:solidFill>
                <a:latin typeface="Tahoma" pitchFamily="34"/>
              </a:rPr>
              <a:t>the</a:t>
            </a:r>
            <a:r>
              <a:rPr lang="cs-CZ" dirty="0">
                <a:solidFill>
                  <a:srgbClr val="333333"/>
                </a:solidFill>
                <a:latin typeface="Tahoma" pitchFamily="34"/>
              </a:rPr>
              <a:t> </a:t>
            </a:r>
            <a:r>
              <a:rPr lang="cs-CZ" dirty="0" err="1">
                <a:solidFill>
                  <a:srgbClr val="333333"/>
                </a:solidFill>
                <a:latin typeface="Tahoma" pitchFamily="34"/>
              </a:rPr>
              <a:t>state</a:t>
            </a:r>
            <a:r>
              <a:rPr lang="cs-CZ" dirty="0">
                <a:solidFill>
                  <a:srgbClr val="333333"/>
                </a:solidFill>
                <a:latin typeface="Tahoma" pitchFamily="34"/>
              </a:rPr>
              <a:t> on </a:t>
            </a:r>
            <a:r>
              <a:rPr lang="cs-CZ" dirty="0" err="1">
                <a:solidFill>
                  <a:srgbClr val="333333"/>
                </a:solidFill>
                <a:latin typeface="Tahoma" pitchFamily="34"/>
              </a:rPr>
              <a:t>rewards</a:t>
            </a:r>
            <a:r>
              <a:rPr lang="cs-CZ" dirty="0">
                <a:solidFill>
                  <a:srgbClr val="333333"/>
                </a:solidFill>
                <a:latin typeface="Tahoma" pitchFamily="34"/>
              </a:rPr>
              <a:t> + </a:t>
            </a:r>
            <a:r>
              <a:rPr lang="cs-CZ" dirty="0" err="1">
                <a:solidFill>
                  <a:srgbClr val="333333"/>
                </a:solidFill>
                <a:latin typeface="Tahoma" pitchFamily="34"/>
              </a:rPr>
              <a:t>independence</a:t>
            </a:r>
            <a:r>
              <a:rPr lang="cs-CZ" dirty="0">
                <a:solidFill>
                  <a:srgbClr val="333333"/>
                </a:solidFill>
                <a:latin typeface="Tahoma" pitchFamily="34"/>
              </a:rPr>
              <a:t> </a:t>
            </a:r>
            <a:r>
              <a:rPr lang="cs-CZ" dirty="0" err="1">
                <a:solidFill>
                  <a:srgbClr val="333333"/>
                </a:solidFill>
                <a:latin typeface="Tahoma" pitchFamily="34"/>
              </a:rPr>
              <a:t>of</a:t>
            </a:r>
            <a:r>
              <a:rPr lang="cs-CZ" dirty="0">
                <a:solidFill>
                  <a:srgbClr val="333333"/>
                </a:solidFill>
                <a:latin typeface="Tahoma" pitchFamily="34"/>
              </a:rPr>
              <a:t> </a:t>
            </a:r>
            <a:r>
              <a:rPr lang="cs-CZ" dirty="0" err="1">
                <a:solidFill>
                  <a:srgbClr val="333333"/>
                </a:solidFill>
                <a:latin typeface="Tahoma" pitchFamily="34"/>
              </a:rPr>
              <a:t>individual</a:t>
            </a:r>
            <a:r>
              <a:rPr lang="cs-CZ" dirty="0">
                <a:solidFill>
                  <a:srgbClr val="333333"/>
                </a:solidFill>
                <a:latin typeface="Tahoma" pitchFamily="34"/>
              </a:rPr>
              <a:t> </a:t>
            </a:r>
            <a:r>
              <a:rPr lang="cs-CZ" dirty="0" err="1">
                <a:solidFill>
                  <a:srgbClr val="333333"/>
                </a:solidFill>
                <a:latin typeface="Tahoma" pitchFamily="34"/>
              </a:rPr>
              <a:t>state</a:t>
            </a:r>
            <a:r>
              <a:rPr lang="cs-CZ" dirty="0">
                <a:solidFill>
                  <a:srgbClr val="333333"/>
                </a:solidFill>
                <a:latin typeface="Tahoma" pitchFamily="34"/>
              </a:rPr>
              <a:t> </a:t>
            </a:r>
            <a:r>
              <a:rPr lang="cs-CZ" dirty="0" err="1">
                <a:solidFill>
                  <a:srgbClr val="333333"/>
                </a:solidFill>
                <a:latin typeface="Tahoma" pitchFamily="34"/>
              </a:rPr>
              <a:t>dimensions</a:t>
            </a:r>
            <a:endParaRPr lang="cs-CZ" dirty="0">
              <a:solidFill>
                <a:srgbClr val="333333"/>
              </a:solidFill>
              <a:latin typeface="Tahoma" pitchFamily="34"/>
            </a:endParaRPr>
          </a:p>
          <a:p>
            <a:pPr lvl="2"/>
            <a:endParaRPr lang="cs-CZ" dirty="0">
              <a:solidFill>
                <a:srgbClr val="333333"/>
              </a:solidFill>
              <a:latin typeface="Tahoma" pitchFamily="34"/>
            </a:endParaRPr>
          </a:p>
          <a:p>
            <a:pPr lvl="2"/>
            <a:endParaRPr lang="cs-CZ" dirty="0">
              <a:solidFill>
                <a:srgbClr val="333333"/>
              </a:solidFill>
              <a:latin typeface="Tahoma" pitchFamily="34"/>
            </a:endParaRPr>
          </a:p>
          <a:p>
            <a:pPr lvl="1"/>
            <a:endParaRPr lang="cs-CZ" dirty="0">
              <a:solidFill>
                <a:srgbClr val="333333"/>
              </a:solidFill>
              <a:latin typeface="Tahoma" pitchFamily="34"/>
            </a:endParaRPr>
          </a:p>
          <a:p>
            <a:pPr lvl="1"/>
            <a:endParaRPr lang="cs-CZ" dirty="0">
              <a:solidFill>
                <a:srgbClr val="333333"/>
              </a:solidFill>
              <a:latin typeface="Tahoma" pitchFamily="34"/>
            </a:endParaRPr>
          </a:p>
          <a:p>
            <a:pPr lvl="1"/>
            <a:r>
              <a:rPr lang="cs-CZ" sz="1050" i="1" dirty="0">
                <a:solidFill>
                  <a:srgbClr val="333333"/>
                </a:solidFill>
                <a:latin typeface="Tahoma" pitchFamily="34"/>
              </a:rPr>
              <a:t>We used it in </a:t>
            </a:r>
            <a:r>
              <a:rPr lang="cs-CZ" sz="1050" i="1" dirty="0">
                <a:solidFill>
                  <a:srgbClr val="333333"/>
                </a:solidFill>
                <a:latin typeface="Tahoma" pitchFamily="34"/>
                <a:hlinkClick r:id="rId3"/>
              </a:rPr>
              <a:t>https://link.springer.com/article/10.1007/s11257-021-09311-w</a:t>
            </a:r>
            <a:r>
              <a:rPr lang="cs-CZ" sz="1050" i="1" dirty="0">
                <a:solidFill>
                  <a:srgbClr val="333333"/>
                </a:solidFill>
                <a:latin typeface="Tahoma" pitchFamily="34"/>
              </a:rPr>
              <a:t> in </a:t>
            </a:r>
            <a:br>
              <a:rPr lang="cs-CZ" sz="1050" i="1" dirty="0">
                <a:solidFill>
                  <a:srgbClr val="333333"/>
                </a:solidFill>
                <a:latin typeface="Tahoma" pitchFamily="34"/>
              </a:rPr>
            </a:br>
            <a:r>
              <a:rPr lang="cs-CZ" sz="1050" i="1" dirty="0" err="1">
                <a:solidFill>
                  <a:srgbClr val="333333"/>
                </a:solidFill>
                <a:latin typeface="Tahoma" pitchFamily="34"/>
              </a:rPr>
              <a:t>slightly</a:t>
            </a:r>
            <a:r>
              <a:rPr lang="cs-CZ" sz="1050" i="1" dirty="0">
                <a:solidFill>
                  <a:srgbClr val="333333"/>
                </a:solidFill>
                <a:latin typeface="Tahoma" pitchFamily="34"/>
              </a:rPr>
              <a:t> altered way to assign votes for a variant of mandates allocation strategy.</a:t>
            </a:r>
          </a:p>
          <a:p>
            <a:r>
              <a:rPr lang="cs-CZ" b="1" i="1" dirty="0" smtClean="0">
                <a:solidFill>
                  <a:srgbClr val="333333"/>
                </a:solidFill>
                <a:latin typeface="Tahoma" pitchFamily="34"/>
              </a:rPr>
              <a:t>What </a:t>
            </a:r>
            <a:r>
              <a:rPr lang="cs-CZ" b="1" i="1" dirty="0">
                <a:solidFill>
                  <a:srgbClr val="333333"/>
                </a:solidFill>
                <a:latin typeface="Tahoma" pitchFamily="34"/>
              </a:rPr>
              <a:t>about more complex relationships?</a:t>
            </a:r>
          </a:p>
          <a:p>
            <a:endParaRPr lang="cs-CZ" dirty="0">
              <a:solidFill>
                <a:srgbClr val="333333"/>
              </a:solidFill>
              <a:latin typeface="Tahoma" pitchFamily="34"/>
            </a:endParaRPr>
          </a:p>
          <a:p>
            <a:pPr marL="342900" lvl="1" indent="0">
              <a:buNone/>
            </a:pPr>
            <a:endParaRPr lang="cs-CZ" dirty="0"/>
          </a:p>
        </p:txBody>
      </p:sp>
      <p:pic>
        <p:nvPicPr>
          <p:cNvPr id="7" name="Obrázek 6">
            <a:extLst>
              <a:ext uri="{FF2B5EF4-FFF2-40B4-BE49-F238E27FC236}">
                <a16:creationId xmlns:a16="http://schemas.microsoft.com/office/drawing/2014/main" id="{89A3BBDD-D393-D740-E73A-C22EA7126A85}"/>
              </a:ext>
            </a:extLst>
          </p:cNvPr>
          <p:cNvPicPr>
            <a:picLocks noChangeAspect="1"/>
          </p:cNvPicPr>
          <p:nvPr/>
        </p:nvPicPr>
        <p:blipFill>
          <a:blip r:embed="rId4"/>
          <a:stretch>
            <a:fillRect/>
          </a:stretch>
        </p:blipFill>
        <p:spPr>
          <a:xfrm>
            <a:off x="161193" y="2883763"/>
            <a:ext cx="3261497" cy="671357"/>
          </a:xfrm>
          <a:prstGeom prst="rect">
            <a:avLst/>
          </a:prstGeom>
        </p:spPr>
      </p:pic>
      <p:pic>
        <p:nvPicPr>
          <p:cNvPr id="9" name="Obrázek 8">
            <a:extLst>
              <a:ext uri="{FF2B5EF4-FFF2-40B4-BE49-F238E27FC236}">
                <a16:creationId xmlns:a16="http://schemas.microsoft.com/office/drawing/2014/main" id="{13BF3AD9-04E3-8DB8-FF63-078FEECB4EAF}"/>
              </a:ext>
            </a:extLst>
          </p:cNvPr>
          <p:cNvPicPr>
            <a:picLocks noChangeAspect="1"/>
          </p:cNvPicPr>
          <p:nvPr/>
        </p:nvPicPr>
        <p:blipFill>
          <a:blip r:embed="rId5"/>
          <a:stretch>
            <a:fillRect/>
          </a:stretch>
        </p:blipFill>
        <p:spPr>
          <a:xfrm>
            <a:off x="341790" y="3569326"/>
            <a:ext cx="3108643" cy="316874"/>
          </a:xfrm>
          <a:prstGeom prst="rect">
            <a:avLst/>
          </a:prstGeom>
        </p:spPr>
      </p:pic>
      <p:pic>
        <p:nvPicPr>
          <p:cNvPr id="12" name="Obrázek 11">
            <a:extLst>
              <a:ext uri="{FF2B5EF4-FFF2-40B4-BE49-F238E27FC236}">
                <a16:creationId xmlns:a16="http://schemas.microsoft.com/office/drawing/2014/main" id="{2EA12ACB-0699-C906-6E72-9C60F6FB2903}"/>
              </a:ext>
            </a:extLst>
          </p:cNvPr>
          <p:cNvPicPr>
            <a:picLocks noChangeAspect="1"/>
          </p:cNvPicPr>
          <p:nvPr/>
        </p:nvPicPr>
        <p:blipFill>
          <a:blip r:embed="rId6"/>
          <a:stretch>
            <a:fillRect/>
          </a:stretch>
        </p:blipFill>
        <p:spPr>
          <a:xfrm>
            <a:off x="3673279" y="3193917"/>
            <a:ext cx="3194428" cy="626358"/>
          </a:xfrm>
          <a:prstGeom prst="rect">
            <a:avLst/>
          </a:prstGeom>
        </p:spPr>
      </p:pic>
      <p:pic>
        <p:nvPicPr>
          <p:cNvPr id="6" name="Picture 5"/>
          <p:cNvPicPr>
            <a:picLocks noChangeAspect="1"/>
          </p:cNvPicPr>
          <p:nvPr/>
        </p:nvPicPr>
        <p:blipFill>
          <a:blip r:embed="rId7"/>
          <a:stretch>
            <a:fillRect/>
          </a:stretch>
        </p:blipFill>
        <p:spPr>
          <a:xfrm>
            <a:off x="5734964" y="3553482"/>
            <a:ext cx="3429000" cy="1601224"/>
          </a:xfrm>
          <a:prstGeom prst="rect">
            <a:avLst/>
          </a:prstGeom>
        </p:spPr>
      </p:pic>
    </p:spTree>
    <p:extLst>
      <p:ext uri="{BB962C8B-B14F-4D97-AF65-F5344CB8AC3E}">
        <p14:creationId xmlns:p14="http://schemas.microsoft.com/office/powerpoint/2010/main" val="14290234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pic>
        <p:nvPicPr>
          <p:cNvPr id="2083" name="Google Shape;2083;p257"/>
          <p:cNvPicPr preferRelativeResize="0"/>
          <p:nvPr/>
        </p:nvPicPr>
        <p:blipFill rotWithShape="1">
          <a:blip r:embed="rId3">
            <a:alphaModFix/>
          </a:blip>
          <a:srcRect r="83209" b="41823"/>
          <a:stretch/>
        </p:blipFill>
        <p:spPr>
          <a:xfrm>
            <a:off x="3241950" y="1438275"/>
            <a:ext cx="1364700" cy="1762125"/>
          </a:xfrm>
          <a:prstGeom prst="rect">
            <a:avLst/>
          </a:prstGeom>
          <a:noFill/>
          <a:ln>
            <a:noFill/>
          </a:ln>
        </p:spPr>
      </p:pic>
      <p:sp>
        <p:nvSpPr>
          <p:cNvPr id="2084" name="Google Shape;2084;p257"/>
          <p:cNvSpPr txBo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GB" sz="800">
                <a:solidFill>
                  <a:schemeClr val="accent2"/>
                </a:solidFill>
                <a:latin typeface="Oswald Medium"/>
                <a:ea typeface="Oswald Medium"/>
                <a:cs typeface="Oswald Medium"/>
                <a:sym typeface="Oswald Medium"/>
              </a:rPr>
              <a:t>From “Are We Forgetting Something? Correctly Evaluate a Recommender System With an Optimal Training Window” by Verachtert et al., 2022</a:t>
            </a:r>
            <a:endParaRPr sz="800">
              <a:solidFill>
                <a:srgbClr val="212121"/>
              </a:solidFill>
              <a:latin typeface="Oswald Medium"/>
              <a:ea typeface="Oswald Medium"/>
              <a:cs typeface="Oswald Medium"/>
              <a:sym typeface="Oswald Medium"/>
            </a:endParaRPr>
          </a:p>
        </p:txBody>
      </p:sp>
      <p:pic>
        <p:nvPicPr>
          <p:cNvPr id="2085" name="Google Shape;2085;p257"/>
          <p:cNvPicPr preferRelativeResize="0"/>
          <p:nvPr/>
        </p:nvPicPr>
        <p:blipFill rotWithShape="1">
          <a:blip r:embed="rId3">
            <a:alphaModFix/>
          </a:blip>
          <a:srcRect l="65776" r="18285" b="41823"/>
          <a:stretch/>
        </p:blipFill>
        <p:spPr>
          <a:xfrm>
            <a:off x="4606650" y="1438275"/>
            <a:ext cx="1295401" cy="1762125"/>
          </a:xfrm>
          <a:prstGeom prst="rect">
            <a:avLst/>
          </a:prstGeom>
          <a:noFill/>
          <a:ln>
            <a:noFill/>
          </a:ln>
        </p:spPr>
      </p:pic>
      <p:pic>
        <p:nvPicPr>
          <p:cNvPr id="2086" name="Google Shape;2086;p257"/>
          <p:cNvPicPr preferRelativeResize="0"/>
          <p:nvPr/>
        </p:nvPicPr>
        <p:blipFill rotWithShape="1">
          <a:blip r:embed="rId4">
            <a:alphaModFix/>
          </a:blip>
          <a:srcRect l="60021" r="28664" b="47922"/>
          <a:stretch/>
        </p:blipFill>
        <p:spPr>
          <a:xfrm>
            <a:off x="5902050" y="1651425"/>
            <a:ext cx="927376" cy="1548975"/>
          </a:xfrm>
          <a:prstGeom prst="rect">
            <a:avLst/>
          </a:prstGeom>
          <a:noFill/>
          <a:ln>
            <a:noFill/>
          </a:ln>
        </p:spPr>
      </p:pic>
      <p:sp>
        <p:nvSpPr>
          <p:cNvPr id="2087" name="Google Shape;2087;p257"/>
          <p:cNvSpPr txBox="1"/>
          <p:nvPr/>
        </p:nvSpPr>
        <p:spPr>
          <a:xfrm>
            <a:off x="5000625" y="2419350"/>
            <a:ext cx="3906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a:t>
            </a:r>
            <a:endParaRPr/>
          </a:p>
        </p:txBody>
      </p:sp>
      <p:sp>
        <p:nvSpPr>
          <p:cNvPr id="2088" name="Google Shape;2088;p257"/>
          <p:cNvSpPr txBox="1"/>
          <p:nvPr/>
        </p:nvSpPr>
        <p:spPr>
          <a:xfrm>
            <a:off x="5785200" y="2166938"/>
            <a:ext cx="3906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a:t>
            </a:r>
            <a:endParaRPr/>
          </a:p>
        </p:txBody>
      </p:sp>
      <p:pic>
        <p:nvPicPr>
          <p:cNvPr id="2089" name="Google Shape;2089;p257"/>
          <p:cNvPicPr preferRelativeResize="0"/>
          <p:nvPr/>
        </p:nvPicPr>
        <p:blipFill>
          <a:blip r:embed="rId5">
            <a:alphaModFix/>
          </a:blip>
          <a:stretch>
            <a:fillRect/>
          </a:stretch>
        </p:blipFill>
        <p:spPr>
          <a:xfrm>
            <a:off x="8075975" y="4081050"/>
            <a:ext cx="903000" cy="9030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093"/>
        <p:cNvGrpSpPr/>
        <p:nvPr/>
      </p:nvGrpSpPr>
      <p:grpSpPr>
        <a:xfrm>
          <a:off x="0" y="0"/>
          <a:ext cx="0" cy="0"/>
          <a:chOff x="0" y="0"/>
          <a:chExt cx="0" cy="0"/>
        </a:xfrm>
      </p:grpSpPr>
      <p:pic>
        <p:nvPicPr>
          <p:cNvPr id="2094" name="Google Shape;2094;p258"/>
          <p:cNvPicPr preferRelativeResize="0"/>
          <p:nvPr/>
        </p:nvPicPr>
        <p:blipFill rotWithShape="1">
          <a:blip r:embed="rId3">
            <a:alphaModFix/>
          </a:blip>
          <a:srcRect r="83209" b="41823"/>
          <a:stretch/>
        </p:blipFill>
        <p:spPr>
          <a:xfrm>
            <a:off x="3241950" y="1438275"/>
            <a:ext cx="1364700" cy="1762125"/>
          </a:xfrm>
          <a:prstGeom prst="rect">
            <a:avLst/>
          </a:prstGeom>
          <a:noFill/>
          <a:ln>
            <a:noFill/>
          </a:ln>
        </p:spPr>
      </p:pic>
      <p:sp>
        <p:nvSpPr>
          <p:cNvPr id="2095" name="Google Shape;2095;p258"/>
          <p:cNvSpPr txBo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GB" sz="800">
                <a:solidFill>
                  <a:schemeClr val="accent2"/>
                </a:solidFill>
                <a:latin typeface="Oswald Medium"/>
                <a:ea typeface="Oswald Medium"/>
                <a:cs typeface="Oswald Medium"/>
                <a:sym typeface="Oswald Medium"/>
              </a:rPr>
              <a:t>From “Are We Forgetting Something? Correctly Evaluate a Recommender System With an Optimal Training Window” by Verachtert et al., 2022</a:t>
            </a:r>
            <a:endParaRPr sz="800">
              <a:solidFill>
                <a:srgbClr val="212121"/>
              </a:solidFill>
              <a:latin typeface="Oswald Medium"/>
              <a:ea typeface="Oswald Medium"/>
              <a:cs typeface="Oswald Medium"/>
              <a:sym typeface="Oswald Medium"/>
            </a:endParaRPr>
          </a:p>
        </p:txBody>
      </p:sp>
      <p:pic>
        <p:nvPicPr>
          <p:cNvPr id="2096" name="Google Shape;2096;p258"/>
          <p:cNvPicPr preferRelativeResize="0"/>
          <p:nvPr/>
        </p:nvPicPr>
        <p:blipFill rotWithShape="1">
          <a:blip r:embed="rId3">
            <a:alphaModFix/>
          </a:blip>
          <a:srcRect l="65776" r="18285" b="41823"/>
          <a:stretch/>
        </p:blipFill>
        <p:spPr>
          <a:xfrm>
            <a:off x="4606650" y="1438275"/>
            <a:ext cx="1295401" cy="1762125"/>
          </a:xfrm>
          <a:prstGeom prst="rect">
            <a:avLst/>
          </a:prstGeom>
          <a:noFill/>
          <a:ln>
            <a:noFill/>
          </a:ln>
        </p:spPr>
      </p:pic>
      <p:pic>
        <p:nvPicPr>
          <p:cNvPr id="2097" name="Google Shape;2097;p258"/>
          <p:cNvPicPr preferRelativeResize="0"/>
          <p:nvPr/>
        </p:nvPicPr>
        <p:blipFill rotWithShape="1">
          <a:blip r:embed="rId4">
            <a:alphaModFix/>
          </a:blip>
          <a:srcRect l="60021" r="28664" b="47922"/>
          <a:stretch/>
        </p:blipFill>
        <p:spPr>
          <a:xfrm>
            <a:off x="5902050" y="1651425"/>
            <a:ext cx="927376" cy="1548975"/>
          </a:xfrm>
          <a:prstGeom prst="rect">
            <a:avLst/>
          </a:prstGeom>
          <a:noFill/>
          <a:ln>
            <a:noFill/>
          </a:ln>
        </p:spPr>
      </p:pic>
      <p:sp>
        <p:nvSpPr>
          <p:cNvPr id="2098" name="Google Shape;2098;p258"/>
          <p:cNvSpPr txBox="1"/>
          <p:nvPr/>
        </p:nvSpPr>
        <p:spPr>
          <a:xfrm>
            <a:off x="5000625" y="2419350"/>
            <a:ext cx="3906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a:t>
            </a:r>
            <a:endParaRPr/>
          </a:p>
        </p:txBody>
      </p:sp>
      <p:sp>
        <p:nvSpPr>
          <p:cNvPr id="2099" name="Google Shape;2099;p258"/>
          <p:cNvSpPr txBox="1"/>
          <p:nvPr/>
        </p:nvSpPr>
        <p:spPr>
          <a:xfrm>
            <a:off x="5785200" y="2166938"/>
            <a:ext cx="3906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a:t>
            </a:r>
            <a:endParaRPr/>
          </a:p>
        </p:txBody>
      </p:sp>
      <p:sp>
        <p:nvSpPr>
          <p:cNvPr id="2100" name="Google Shape;2100;p258"/>
          <p:cNvSpPr txBox="1"/>
          <p:nvPr/>
        </p:nvSpPr>
        <p:spPr>
          <a:xfrm>
            <a:off x="311700" y="2042875"/>
            <a:ext cx="8520600" cy="12930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a:highlight>
                  <a:srgbClr val="EEFF41"/>
                </a:highlight>
                <a:latin typeface="Oswald Medium"/>
                <a:ea typeface="Oswald Medium"/>
                <a:cs typeface="Oswald Medium"/>
                <a:sym typeface="Oswald Medium"/>
              </a:rPr>
              <a:t>💡If you use the optimal amount of training data, simpler algorithms suddenly win 🏆💡</a:t>
            </a:r>
            <a:endParaRPr sz="3600">
              <a:solidFill>
                <a:srgbClr val="000000"/>
              </a:solidFill>
              <a:highlight>
                <a:srgbClr val="EEFF41"/>
              </a:highlight>
              <a:latin typeface="Oswald Medium"/>
              <a:ea typeface="Oswald Medium"/>
              <a:cs typeface="Oswald Medium"/>
              <a:sym typeface="Oswald Medium"/>
            </a:endParaRPr>
          </a:p>
        </p:txBody>
      </p:sp>
      <p:pic>
        <p:nvPicPr>
          <p:cNvPr id="2101" name="Google Shape;2101;p258"/>
          <p:cNvPicPr preferRelativeResize="0"/>
          <p:nvPr/>
        </p:nvPicPr>
        <p:blipFill>
          <a:blip r:embed="rId5">
            <a:alphaModFix/>
          </a:blip>
          <a:stretch>
            <a:fillRect/>
          </a:stretch>
        </p:blipFill>
        <p:spPr>
          <a:xfrm>
            <a:off x="8075975" y="4081050"/>
            <a:ext cx="903000" cy="9030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pic>
        <p:nvPicPr>
          <p:cNvPr id="2106" name="Google Shape;2106;p259"/>
          <p:cNvPicPr preferRelativeResize="0"/>
          <p:nvPr/>
        </p:nvPicPr>
        <p:blipFill>
          <a:blip r:embed="rId3">
            <a:alphaModFix/>
          </a:blip>
          <a:stretch>
            <a:fillRect/>
          </a:stretch>
        </p:blipFill>
        <p:spPr>
          <a:xfrm>
            <a:off x="152400" y="152400"/>
            <a:ext cx="8839202" cy="3988627"/>
          </a:xfrm>
          <a:prstGeom prst="rect">
            <a:avLst/>
          </a:prstGeom>
          <a:noFill/>
          <a:ln>
            <a:noFill/>
          </a:ln>
        </p:spPr>
      </p:pic>
      <p:sp>
        <p:nvSpPr>
          <p:cNvPr id="2107" name="Google Shape;2107;p259"/>
          <p:cNvSpPr txBo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GB" sz="800">
                <a:solidFill>
                  <a:srgbClr val="212121"/>
                </a:solidFill>
                <a:latin typeface="Oswald Medium"/>
                <a:ea typeface="Oswald Medium"/>
                <a:cs typeface="Oswald Medium"/>
                <a:sym typeface="Oswald Medium"/>
              </a:rPr>
              <a:t>From “Scheduling on a Budget: Avoiding Stale Recommendations with Timely Updates” by Verachtert et al., 2022</a:t>
            </a:r>
            <a:endParaRPr sz="800">
              <a:solidFill>
                <a:srgbClr val="212121"/>
              </a:solidFill>
              <a:latin typeface="Oswald Medium"/>
              <a:ea typeface="Oswald Medium"/>
              <a:cs typeface="Oswald Medium"/>
              <a:sym typeface="Oswald Medium"/>
            </a:endParaRPr>
          </a:p>
        </p:txBody>
      </p:sp>
      <p:sp>
        <p:nvSpPr>
          <p:cNvPr id="2108" name="Google Shape;2108;p259"/>
          <p:cNvSpPr/>
          <p:nvPr/>
        </p:nvSpPr>
        <p:spPr>
          <a:xfrm>
            <a:off x="6534150" y="313125"/>
            <a:ext cx="2171700" cy="36672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109" name="Google Shape;2109;p259"/>
          <p:cNvPicPr preferRelativeResize="0"/>
          <p:nvPr/>
        </p:nvPicPr>
        <p:blipFill>
          <a:blip r:embed="rId4">
            <a:alphaModFix/>
          </a:blip>
          <a:stretch>
            <a:fillRect/>
          </a:stretch>
        </p:blipFill>
        <p:spPr>
          <a:xfrm>
            <a:off x="8075975" y="4081050"/>
            <a:ext cx="903000" cy="9030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pic>
        <p:nvPicPr>
          <p:cNvPr id="2114" name="Google Shape;2114;p260"/>
          <p:cNvPicPr preferRelativeResize="0"/>
          <p:nvPr/>
        </p:nvPicPr>
        <p:blipFill>
          <a:blip r:embed="rId3">
            <a:alphaModFix/>
          </a:blip>
          <a:stretch>
            <a:fillRect/>
          </a:stretch>
        </p:blipFill>
        <p:spPr>
          <a:xfrm>
            <a:off x="152400" y="152400"/>
            <a:ext cx="8839202" cy="3988627"/>
          </a:xfrm>
          <a:prstGeom prst="rect">
            <a:avLst/>
          </a:prstGeom>
          <a:noFill/>
          <a:ln>
            <a:noFill/>
          </a:ln>
        </p:spPr>
      </p:pic>
      <p:sp>
        <p:nvSpPr>
          <p:cNvPr id="2115" name="Google Shape;2115;p260"/>
          <p:cNvSpPr txBo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GB" sz="800">
                <a:solidFill>
                  <a:srgbClr val="212121"/>
                </a:solidFill>
                <a:latin typeface="Oswald Medium"/>
                <a:ea typeface="Oswald Medium"/>
                <a:cs typeface="Oswald Medium"/>
                <a:sym typeface="Oswald Medium"/>
              </a:rPr>
              <a:t>From “Scheduling on a Budget: Avoiding Stale Recommendations with Timely Updates” by Verachtert et al., 2022</a:t>
            </a:r>
            <a:endParaRPr sz="800">
              <a:solidFill>
                <a:srgbClr val="212121"/>
              </a:solidFill>
              <a:latin typeface="Oswald Medium"/>
              <a:ea typeface="Oswald Medium"/>
              <a:cs typeface="Oswald Medium"/>
              <a:sym typeface="Oswald Medium"/>
            </a:endParaRPr>
          </a:p>
        </p:txBody>
      </p:sp>
      <p:sp>
        <p:nvSpPr>
          <p:cNvPr id="2116" name="Google Shape;2116;p260"/>
          <p:cNvSpPr/>
          <p:nvPr/>
        </p:nvSpPr>
        <p:spPr>
          <a:xfrm>
            <a:off x="6534150" y="313125"/>
            <a:ext cx="2171700" cy="36672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17" name="Google Shape;2117;p260"/>
          <p:cNvSpPr txBox="1"/>
          <p:nvPr/>
        </p:nvSpPr>
        <p:spPr>
          <a:xfrm>
            <a:off x="311700" y="2042875"/>
            <a:ext cx="8520600" cy="7389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a:solidFill>
                  <a:schemeClr val="dk1"/>
                </a:solidFill>
                <a:highlight>
                  <a:schemeClr val="accent6"/>
                </a:highlight>
                <a:latin typeface="Oswald Medium"/>
                <a:ea typeface="Oswald Medium"/>
                <a:cs typeface="Oswald Medium"/>
                <a:sym typeface="Oswald Medium"/>
              </a:rPr>
              <a:t>💡</a:t>
            </a:r>
            <a:r>
              <a:rPr lang="en-GB" sz="3600">
                <a:highlight>
                  <a:srgbClr val="EEFF41"/>
                </a:highlight>
                <a:latin typeface="Oswald Medium"/>
                <a:ea typeface="Oswald Medium"/>
                <a:cs typeface="Oswald Medium"/>
                <a:sym typeface="Oswald Medium"/>
              </a:rPr>
              <a:t>Training a model costs 💰</a:t>
            </a:r>
            <a:r>
              <a:rPr lang="en-GB" sz="3600">
                <a:solidFill>
                  <a:schemeClr val="dk1"/>
                </a:solidFill>
                <a:highlight>
                  <a:schemeClr val="accent6"/>
                </a:highlight>
                <a:latin typeface="Oswald Medium"/>
                <a:ea typeface="Oswald Medium"/>
                <a:cs typeface="Oswald Medium"/>
                <a:sym typeface="Oswald Medium"/>
              </a:rPr>
              <a:t>💡</a:t>
            </a:r>
            <a:r>
              <a:rPr lang="en-GB" sz="3600">
                <a:highlight>
                  <a:srgbClr val="EEFF41"/>
                </a:highlight>
                <a:latin typeface="Oswald Medium"/>
                <a:ea typeface="Oswald Medium"/>
                <a:cs typeface="Oswald Medium"/>
                <a:sym typeface="Oswald Medium"/>
              </a:rPr>
              <a:t> </a:t>
            </a:r>
            <a:endParaRPr sz="3600">
              <a:highlight>
                <a:srgbClr val="EEFF41"/>
              </a:highlight>
              <a:latin typeface="Oswald Medium"/>
              <a:ea typeface="Oswald Medium"/>
              <a:cs typeface="Oswald Medium"/>
              <a:sym typeface="Oswald Medium"/>
            </a:endParaRPr>
          </a:p>
        </p:txBody>
      </p:sp>
      <p:pic>
        <p:nvPicPr>
          <p:cNvPr id="2118" name="Google Shape;2118;p260"/>
          <p:cNvPicPr preferRelativeResize="0"/>
          <p:nvPr/>
        </p:nvPicPr>
        <p:blipFill>
          <a:blip r:embed="rId4">
            <a:alphaModFix/>
          </a:blip>
          <a:stretch>
            <a:fillRect/>
          </a:stretch>
        </p:blipFill>
        <p:spPr>
          <a:xfrm>
            <a:off x="8075975" y="4081050"/>
            <a:ext cx="903000" cy="9030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pic>
        <p:nvPicPr>
          <p:cNvPr id="2123" name="Google Shape;2123;p261"/>
          <p:cNvPicPr preferRelativeResize="0"/>
          <p:nvPr/>
        </p:nvPicPr>
        <p:blipFill>
          <a:blip r:embed="rId3">
            <a:alphaModFix/>
          </a:blip>
          <a:stretch>
            <a:fillRect/>
          </a:stretch>
        </p:blipFill>
        <p:spPr>
          <a:xfrm>
            <a:off x="152400" y="152400"/>
            <a:ext cx="8839202" cy="3988627"/>
          </a:xfrm>
          <a:prstGeom prst="rect">
            <a:avLst/>
          </a:prstGeom>
          <a:noFill/>
          <a:ln>
            <a:noFill/>
          </a:ln>
        </p:spPr>
      </p:pic>
      <p:sp>
        <p:nvSpPr>
          <p:cNvPr id="2124" name="Google Shape;2124;p261"/>
          <p:cNvSpPr txBo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GB" sz="800">
                <a:solidFill>
                  <a:srgbClr val="212121"/>
                </a:solidFill>
                <a:latin typeface="Oswald Medium"/>
                <a:ea typeface="Oswald Medium"/>
                <a:cs typeface="Oswald Medium"/>
                <a:sym typeface="Oswald Medium"/>
              </a:rPr>
              <a:t>From “Scheduling on a Budget: Avoiding Stale Recommendations with Timely Updates” by Verachtert et al., 2022</a:t>
            </a:r>
            <a:endParaRPr sz="800">
              <a:solidFill>
                <a:srgbClr val="212121"/>
              </a:solidFill>
              <a:latin typeface="Oswald Medium"/>
              <a:ea typeface="Oswald Medium"/>
              <a:cs typeface="Oswald Medium"/>
              <a:sym typeface="Oswald Medium"/>
            </a:endParaRPr>
          </a:p>
        </p:txBody>
      </p:sp>
      <p:sp>
        <p:nvSpPr>
          <p:cNvPr id="2125" name="Google Shape;2125;p261"/>
          <p:cNvSpPr/>
          <p:nvPr/>
        </p:nvSpPr>
        <p:spPr>
          <a:xfrm>
            <a:off x="2423850" y="952500"/>
            <a:ext cx="6282000" cy="2763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26" name="Google Shape;2126;p261"/>
          <p:cNvSpPr txBox="1"/>
          <p:nvPr/>
        </p:nvSpPr>
        <p:spPr>
          <a:xfrm>
            <a:off x="311700" y="2042875"/>
            <a:ext cx="8520600" cy="7389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a:highlight>
                  <a:srgbClr val="EEFF41"/>
                </a:highlight>
                <a:latin typeface="Oswald Medium"/>
                <a:ea typeface="Oswald Medium"/>
                <a:cs typeface="Oswald Medium"/>
                <a:sym typeface="Oswald Medium"/>
              </a:rPr>
              <a:t>💡More complex models cost more </a:t>
            </a:r>
            <a:r>
              <a:rPr lang="en-GB" sz="3600">
                <a:solidFill>
                  <a:schemeClr val="dk1"/>
                </a:solidFill>
                <a:highlight>
                  <a:schemeClr val="accent6"/>
                </a:highlight>
                <a:latin typeface="Oswald Medium"/>
                <a:ea typeface="Oswald Medium"/>
                <a:cs typeface="Oswald Medium"/>
                <a:sym typeface="Oswald Medium"/>
              </a:rPr>
              <a:t>💰💰</a:t>
            </a:r>
            <a:r>
              <a:rPr lang="en-GB" sz="3600">
                <a:highlight>
                  <a:srgbClr val="EEFF41"/>
                </a:highlight>
                <a:latin typeface="Oswald Medium"/>
                <a:ea typeface="Oswald Medium"/>
                <a:cs typeface="Oswald Medium"/>
                <a:sym typeface="Oswald Medium"/>
              </a:rPr>
              <a:t>💰💡 </a:t>
            </a:r>
            <a:endParaRPr sz="3600">
              <a:highlight>
                <a:srgbClr val="EEFF41"/>
              </a:highlight>
              <a:latin typeface="Oswald Medium"/>
              <a:ea typeface="Oswald Medium"/>
              <a:cs typeface="Oswald Medium"/>
              <a:sym typeface="Oswald Medium"/>
            </a:endParaRPr>
          </a:p>
        </p:txBody>
      </p:sp>
      <p:sp>
        <p:nvSpPr>
          <p:cNvPr id="2127" name="Google Shape;2127;p261"/>
          <p:cNvSpPr/>
          <p:nvPr/>
        </p:nvSpPr>
        <p:spPr>
          <a:xfrm>
            <a:off x="2423700" y="1444425"/>
            <a:ext cx="6282000" cy="2763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128" name="Google Shape;2128;p261"/>
          <p:cNvPicPr preferRelativeResize="0"/>
          <p:nvPr/>
        </p:nvPicPr>
        <p:blipFill>
          <a:blip r:embed="rId4">
            <a:alphaModFix/>
          </a:blip>
          <a:stretch>
            <a:fillRect/>
          </a:stretch>
        </p:blipFill>
        <p:spPr>
          <a:xfrm>
            <a:off x="8075975" y="4081050"/>
            <a:ext cx="903000" cy="9030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pic>
        <p:nvPicPr>
          <p:cNvPr id="2133" name="Google Shape;2133;p262"/>
          <p:cNvPicPr preferRelativeResize="0"/>
          <p:nvPr/>
        </p:nvPicPr>
        <p:blipFill>
          <a:blip r:embed="rId3">
            <a:alphaModFix/>
          </a:blip>
          <a:stretch>
            <a:fillRect/>
          </a:stretch>
        </p:blipFill>
        <p:spPr>
          <a:xfrm>
            <a:off x="152400" y="152400"/>
            <a:ext cx="8839202" cy="3988627"/>
          </a:xfrm>
          <a:prstGeom prst="rect">
            <a:avLst/>
          </a:prstGeom>
          <a:noFill/>
          <a:ln>
            <a:noFill/>
          </a:ln>
        </p:spPr>
      </p:pic>
      <p:sp>
        <p:nvSpPr>
          <p:cNvPr id="2134" name="Google Shape;2134;p262"/>
          <p:cNvSpPr txBo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GB" sz="800">
                <a:solidFill>
                  <a:srgbClr val="212121"/>
                </a:solidFill>
                <a:latin typeface="Oswald Medium"/>
                <a:ea typeface="Oswald Medium"/>
                <a:cs typeface="Oswald Medium"/>
                <a:sym typeface="Oswald Medium"/>
              </a:rPr>
              <a:t>From “Scheduling on a Budget: Avoiding Stale Recommendations with Timely Updates” by Verachtert et al., 2022</a:t>
            </a:r>
            <a:endParaRPr sz="800">
              <a:solidFill>
                <a:srgbClr val="212121"/>
              </a:solidFill>
              <a:latin typeface="Oswald Medium"/>
              <a:ea typeface="Oswald Medium"/>
              <a:cs typeface="Oswald Medium"/>
              <a:sym typeface="Oswald Medium"/>
            </a:endParaRPr>
          </a:p>
        </p:txBody>
      </p:sp>
      <p:sp>
        <p:nvSpPr>
          <p:cNvPr id="2135" name="Google Shape;2135;p262"/>
          <p:cNvSpPr/>
          <p:nvPr/>
        </p:nvSpPr>
        <p:spPr>
          <a:xfrm>
            <a:off x="2423850" y="952500"/>
            <a:ext cx="6282000" cy="2763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36" name="Google Shape;2136;p262"/>
          <p:cNvSpPr txBox="1"/>
          <p:nvPr/>
        </p:nvSpPr>
        <p:spPr>
          <a:xfrm>
            <a:off x="311700" y="2042875"/>
            <a:ext cx="8520600" cy="7389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dirty="0">
                <a:highlight>
                  <a:srgbClr val="EEFF41"/>
                </a:highlight>
                <a:latin typeface="Oswald Medium"/>
                <a:ea typeface="Oswald Medium"/>
                <a:cs typeface="Oswald Medium"/>
                <a:sym typeface="Oswald Medium"/>
              </a:rPr>
              <a:t>… so are they worth it</a:t>
            </a:r>
            <a:r>
              <a:rPr lang="en-GB" sz="3600" dirty="0" smtClean="0">
                <a:highlight>
                  <a:srgbClr val="EEFF41"/>
                </a:highlight>
                <a:latin typeface="Oswald Medium"/>
                <a:ea typeface="Oswald Medium"/>
                <a:cs typeface="Oswald Medium"/>
                <a:sym typeface="Oswald Medium"/>
              </a:rPr>
              <a:t>?</a:t>
            </a:r>
            <a:endParaRPr sz="3600" dirty="0">
              <a:highlight>
                <a:srgbClr val="EEFF41"/>
              </a:highlight>
              <a:latin typeface="Oswald Medium"/>
              <a:ea typeface="Oswald Medium"/>
              <a:cs typeface="Oswald Medium"/>
              <a:sym typeface="Oswald Medium"/>
            </a:endParaRPr>
          </a:p>
        </p:txBody>
      </p:sp>
      <p:sp>
        <p:nvSpPr>
          <p:cNvPr id="2137" name="Google Shape;2137;p262"/>
          <p:cNvSpPr/>
          <p:nvPr/>
        </p:nvSpPr>
        <p:spPr>
          <a:xfrm>
            <a:off x="2423700" y="1444425"/>
            <a:ext cx="6282000" cy="2763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138" name="Google Shape;2138;p262"/>
          <p:cNvPicPr preferRelativeResize="0"/>
          <p:nvPr/>
        </p:nvPicPr>
        <p:blipFill>
          <a:blip r:embed="rId4">
            <a:alphaModFix/>
          </a:blip>
          <a:stretch>
            <a:fillRect/>
          </a:stretch>
        </p:blipFill>
        <p:spPr>
          <a:xfrm>
            <a:off x="8075975" y="4081050"/>
            <a:ext cx="903000" cy="9030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142"/>
        <p:cNvGrpSpPr/>
        <p:nvPr/>
      </p:nvGrpSpPr>
      <p:grpSpPr>
        <a:xfrm>
          <a:off x="0" y="0"/>
          <a:ext cx="0" cy="0"/>
          <a:chOff x="0" y="0"/>
          <a:chExt cx="0" cy="0"/>
        </a:xfrm>
      </p:grpSpPr>
      <p:pic>
        <p:nvPicPr>
          <p:cNvPr id="2143" name="Google Shape;2143;p263"/>
          <p:cNvPicPr preferRelativeResize="0"/>
          <p:nvPr/>
        </p:nvPicPr>
        <p:blipFill>
          <a:blip r:embed="rId3">
            <a:alphaModFix/>
          </a:blip>
          <a:stretch>
            <a:fillRect/>
          </a:stretch>
        </p:blipFill>
        <p:spPr>
          <a:xfrm>
            <a:off x="152400" y="152400"/>
            <a:ext cx="8839202" cy="3988627"/>
          </a:xfrm>
          <a:prstGeom prst="rect">
            <a:avLst/>
          </a:prstGeom>
          <a:noFill/>
          <a:ln>
            <a:noFill/>
          </a:ln>
        </p:spPr>
      </p:pic>
      <p:sp>
        <p:nvSpPr>
          <p:cNvPr id="2144" name="Google Shape;2144;p263"/>
          <p:cNvSpPr txBo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GB" sz="800">
                <a:solidFill>
                  <a:srgbClr val="212121"/>
                </a:solidFill>
                <a:latin typeface="Oswald Medium"/>
                <a:ea typeface="Oswald Medium"/>
                <a:cs typeface="Oswald Medium"/>
                <a:sym typeface="Oswald Medium"/>
              </a:rPr>
              <a:t>From “Scheduling on a Budget: Avoiding Stale Recommendations with Timely Updates” by Verachtert et al., 2022</a:t>
            </a:r>
            <a:endParaRPr sz="800">
              <a:solidFill>
                <a:srgbClr val="212121"/>
              </a:solidFill>
              <a:latin typeface="Oswald Medium"/>
              <a:ea typeface="Oswald Medium"/>
              <a:cs typeface="Oswald Medium"/>
              <a:sym typeface="Oswald Medium"/>
            </a:endParaRPr>
          </a:p>
        </p:txBody>
      </p:sp>
      <p:sp>
        <p:nvSpPr>
          <p:cNvPr id="2145" name="Google Shape;2145;p263"/>
          <p:cNvSpPr/>
          <p:nvPr/>
        </p:nvSpPr>
        <p:spPr>
          <a:xfrm>
            <a:off x="2423850" y="952500"/>
            <a:ext cx="6282000" cy="2763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46" name="Google Shape;2146;p263"/>
          <p:cNvSpPr txBox="1"/>
          <p:nvPr/>
        </p:nvSpPr>
        <p:spPr>
          <a:xfrm>
            <a:off x="311700" y="2042875"/>
            <a:ext cx="8520600" cy="18471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dirty="0">
                <a:highlight>
                  <a:srgbClr val="EEFF41"/>
                </a:highlight>
                <a:latin typeface="Oswald Medium"/>
                <a:ea typeface="Oswald Medium"/>
                <a:cs typeface="Oswald Medium"/>
                <a:sym typeface="Oswald Medium"/>
              </a:rPr>
              <a:t>… so are they worth it</a:t>
            </a:r>
            <a:r>
              <a:rPr lang="en-GB" sz="3600" dirty="0" smtClean="0">
                <a:highlight>
                  <a:srgbClr val="EEFF41"/>
                </a:highlight>
                <a:latin typeface="Oswald Medium"/>
                <a:ea typeface="Oswald Medium"/>
                <a:cs typeface="Oswald Medium"/>
                <a:sym typeface="Oswald Medium"/>
              </a:rPr>
              <a:t>?</a:t>
            </a:r>
            <a:endParaRPr sz="3600" dirty="0">
              <a:highlight>
                <a:srgbClr val="EEFF41"/>
              </a:highlight>
              <a:latin typeface="Oswald Medium"/>
              <a:ea typeface="Oswald Medium"/>
              <a:cs typeface="Oswald Medium"/>
              <a:sym typeface="Oswald Medium"/>
            </a:endParaRPr>
          </a:p>
          <a:p>
            <a:pPr marL="0" lvl="0" indent="0" algn="ctr" rtl="0">
              <a:spcBef>
                <a:spcPts val="0"/>
              </a:spcBef>
              <a:spcAft>
                <a:spcPts val="0"/>
              </a:spcAft>
              <a:buNone/>
            </a:pPr>
            <a:r>
              <a:rPr lang="en-GB" sz="3600" dirty="0" smtClean="0">
                <a:highlight>
                  <a:srgbClr val="EEFF41"/>
                </a:highlight>
                <a:latin typeface="Oswald Medium"/>
                <a:ea typeface="Oswald Medium"/>
                <a:cs typeface="Oswald Medium"/>
                <a:sym typeface="Oswald Medium"/>
              </a:rPr>
              <a:t>Usually no</a:t>
            </a:r>
            <a:r>
              <a:rPr lang="cs-CZ" sz="3600" dirty="0" smtClean="0">
                <a:highlight>
                  <a:srgbClr val="EEFF41"/>
                </a:highlight>
                <a:latin typeface="Oswald Medium"/>
                <a:ea typeface="Oswald Medium"/>
                <a:cs typeface="Oswald Medium"/>
                <a:sym typeface="Oswald Medium"/>
              </a:rPr>
              <a:t>t</a:t>
            </a:r>
            <a:r>
              <a:rPr lang="en-GB" sz="3600" dirty="0" smtClean="0">
                <a:highlight>
                  <a:srgbClr val="EEFF41"/>
                </a:highlight>
                <a:latin typeface="Oswald Medium"/>
                <a:ea typeface="Oswald Medium"/>
                <a:cs typeface="Oswald Medium"/>
                <a:sym typeface="Oswald Medium"/>
              </a:rPr>
              <a:t>…</a:t>
            </a:r>
            <a:endParaRPr sz="3600" dirty="0">
              <a:highlight>
                <a:srgbClr val="EEFF41"/>
              </a:highlight>
              <a:latin typeface="Oswald Medium"/>
              <a:ea typeface="Oswald Medium"/>
              <a:cs typeface="Oswald Medium"/>
              <a:sym typeface="Oswald Medium"/>
            </a:endParaRPr>
          </a:p>
          <a:p>
            <a:pPr marL="0" lvl="0" indent="0" algn="ctr" rtl="0">
              <a:spcBef>
                <a:spcPts val="0"/>
              </a:spcBef>
              <a:spcAft>
                <a:spcPts val="0"/>
              </a:spcAft>
              <a:buNone/>
            </a:pPr>
            <a:r>
              <a:rPr lang="en-GB" sz="3600" dirty="0">
                <a:highlight>
                  <a:srgbClr val="EEFF41"/>
                </a:highlight>
                <a:latin typeface="Oswald Medium"/>
                <a:ea typeface="Oswald Medium"/>
                <a:cs typeface="Oswald Medium"/>
                <a:sym typeface="Oswald Medium"/>
              </a:rPr>
              <a:t> unless you are Spotify/Netflix</a:t>
            </a:r>
            <a:endParaRPr sz="3600" dirty="0">
              <a:highlight>
                <a:srgbClr val="EEFF41"/>
              </a:highlight>
              <a:latin typeface="Oswald Medium"/>
              <a:ea typeface="Oswald Medium"/>
              <a:cs typeface="Oswald Medium"/>
              <a:sym typeface="Oswald Medium"/>
            </a:endParaRPr>
          </a:p>
        </p:txBody>
      </p:sp>
      <p:sp>
        <p:nvSpPr>
          <p:cNvPr id="2147" name="Google Shape;2147;p263"/>
          <p:cNvSpPr/>
          <p:nvPr/>
        </p:nvSpPr>
        <p:spPr>
          <a:xfrm>
            <a:off x="2423700" y="1444425"/>
            <a:ext cx="6282000" cy="2763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148" name="Google Shape;2148;p263"/>
          <p:cNvPicPr preferRelativeResize="0"/>
          <p:nvPr/>
        </p:nvPicPr>
        <p:blipFill>
          <a:blip r:embed="rId4">
            <a:alphaModFix/>
          </a:blip>
          <a:stretch>
            <a:fillRect/>
          </a:stretch>
        </p:blipFill>
        <p:spPr>
          <a:xfrm>
            <a:off x="8075975" y="4081050"/>
            <a:ext cx="903000" cy="9030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152"/>
        <p:cNvGrpSpPr/>
        <p:nvPr/>
      </p:nvGrpSpPr>
      <p:grpSpPr>
        <a:xfrm>
          <a:off x="0" y="0"/>
          <a:ext cx="0" cy="0"/>
          <a:chOff x="0" y="0"/>
          <a:chExt cx="0" cy="0"/>
        </a:xfrm>
      </p:grpSpPr>
      <p:sp>
        <p:nvSpPr>
          <p:cNvPr id="2153" name="Google Shape;2153;p264"/>
          <p:cNvSpPr txBox="1">
            <a:spLocks noGrp="1"/>
          </p:cNvSpPr>
          <p:nvPr>
            <p:ph type="title"/>
          </p:nvPr>
        </p:nvSpPr>
        <p:spPr>
          <a:xfrm>
            <a:off x="311700" y="2150850"/>
            <a:ext cx="8520600" cy="18471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GB">
                <a:highlight>
                  <a:schemeClr val="accent6"/>
                </a:highlight>
              </a:rPr>
              <a:t>💡When and how often a model should be trained is an important design decision💡</a:t>
            </a:r>
            <a:endParaRPr>
              <a:highlight>
                <a:schemeClr val="accent6"/>
              </a:highlight>
            </a:endParaRPr>
          </a:p>
          <a:p>
            <a:pPr marL="0" lvl="0" indent="0" algn="ctr" rtl="0">
              <a:spcBef>
                <a:spcPts val="0"/>
              </a:spcBef>
              <a:spcAft>
                <a:spcPts val="0"/>
              </a:spcAft>
              <a:buNone/>
            </a:pPr>
            <a:r>
              <a:rPr lang="en-GB">
                <a:highlight>
                  <a:schemeClr val="accent6"/>
                </a:highlight>
              </a:rPr>
              <a:t>💡… and cost should not be ignored💡</a:t>
            </a:r>
            <a:endParaRPr>
              <a:highlight>
                <a:schemeClr val="accent6"/>
              </a:highlight>
            </a:endParaRPr>
          </a:p>
        </p:txBody>
      </p:sp>
      <p:pic>
        <p:nvPicPr>
          <p:cNvPr id="2154" name="Google Shape;2154;p264"/>
          <p:cNvPicPr preferRelativeResize="0"/>
          <p:nvPr/>
        </p:nvPicPr>
        <p:blipFill>
          <a:blip r:embed="rId3">
            <a:alphaModFix/>
          </a:blip>
          <a:stretch>
            <a:fillRect/>
          </a:stretch>
        </p:blipFill>
        <p:spPr>
          <a:xfrm>
            <a:off x="8075975" y="4081050"/>
            <a:ext cx="903000" cy="9030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sp>
        <p:nvSpPr>
          <p:cNvPr id="2159" name="Google Shape;2159;p26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highlight>
                  <a:schemeClr val="accent6"/>
                </a:highlight>
              </a:rPr>
              <a:t>Policy</a:t>
            </a:r>
            <a:r>
              <a:rPr lang="en-GB"/>
              <a:t> Challenges in News Recommendation</a:t>
            </a:r>
            <a:endParaRPr/>
          </a:p>
        </p:txBody>
      </p:sp>
      <p:sp>
        <p:nvSpPr>
          <p:cNvPr id="2160" name="Google Shape;2160;p26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rmAutofit/>
          </a:bodyPr>
          <a:lstStyle/>
          <a:p>
            <a:pPr marL="0" lvl="0" indent="0" algn="l" rtl="0">
              <a:lnSpc>
                <a:spcPct val="115000"/>
              </a:lnSpc>
              <a:spcBef>
                <a:spcPts val="0"/>
              </a:spcBef>
              <a:spcAft>
                <a:spcPts val="0"/>
              </a:spcAft>
              <a:buNone/>
            </a:pPr>
            <a:endParaRPr/>
          </a:p>
          <a:p>
            <a:pPr marL="457200" lvl="0" indent="-342900" algn="l" rtl="0">
              <a:lnSpc>
                <a:spcPct val="115000"/>
              </a:lnSpc>
              <a:spcBef>
                <a:spcPts val="0"/>
              </a:spcBef>
              <a:spcAft>
                <a:spcPts val="0"/>
              </a:spcAft>
              <a:buSzPts val="1800"/>
              <a:buChar char="-"/>
            </a:pPr>
            <a:r>
              <a:rPr lang="en-GB" b="1"/>
              <a:t>Filter Bubbles/Diversity</a:t>
            </a:r>
            <a:endParaRPr b="1"/>
          </a:p>
          <a:p>
            <a:pPr marL="914400" lvl="1" indent="-317500" algn="l" rtl="0">
              <a:lnSpc>
                <a:spcPct val="115000"/>
              </a:lnSpc>
              <a:spcBef>
                <a:spcPts val="0"/>
              </a:spcBef>
              <a:spcAft>
                <a:spcPts val="0"/>
              </a:spcAft>
              <a:buSzPts val="1400"/>
              <a:buChar char="-"/>
            </a:pPr>
            <a:r>
              <a:rPr lang="en-GB"/>
              <a:t>News publishers have a mission/responsibility to inform readers by providing news that is diverse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164"/>
        <p:cNvGrpSpPr/>
        <p:nvPr/>
      </p:nvGrpSpPr>
      <p:grpSpPr>
        <a:xfrm>
          <a:off x="0" y="0"/>
          <a:ext cx="0" cy="0"/>
          <a:chOff x="0" y="0"/>
          <a:chExt cx="0" cy="0"/>
        </a:xfrm>
      </p:grpSpPr>
      <p:sp>
        <p:nvSpPr>
          <p:cNvPr id="2165" name="Google Shape;2165;p266"/>
          <p:cNvSpPr txBox="1"/>
          <p:nvPr/>
        </p:nvSpPr>
        <p:spPr>
          <a:xfrm>
            <a:off x="1162050" y="247650"/>
            <a:ext cx="6819900" cy="5232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1600"/>
              </a:spcAft>
              <a:buClr>
                <a:srgbClr val="000000"/>
              </a:buClr>
              <a:buSzPts val="2200"/>
              <a:buFont typeface="Arial"/>
              <a:buNone/>
            </a:pPr>
            <a:endParaRPr sz="2200" b="0" i="0" u="none" strike="noStrike" cap="none">
              <a:solidFill>
                <a:schemeClr val="dk2"/>
              </a:solidFill>
              <a:latin typeface="Lato"/>
              <a:ea typeface="Lato"/>
              <a:cs typeface="Lato"/>
              <a:sym typeface="Lato"/>
            </a:endParaRPr>
          </a:p>
        </p:txBody>
      </p:sp>
      <p:sp>
        <p:nvSpPr>
          <p:cNvPr id="2166" name="Google Shape;2166;p266"/>
          <p:cNvSpPr txBox="1"/>
          <p:nvPr/>
        </p:nvSpPr>
        <p:spPr>
          <a:xfrm>
            <a:off x="2594700" y="474000"/>
            <a:ext cx="3954600" cy="7134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2500"/>
              <a:buFont typeface="Arial"/>
              <a:buNone/>
            </a:pPr>
            <a:r>
              <a:rPr lang="en-GB" sz="2500">
                <a:solidFill>
                  <a:schemeClr val="dk2"/>
                </a:solidFill>
                <a:latin typeface="Poppins SemiBold"/>
                <a:ea typeface="Poppins SemiBold"/>
                <a:cs typeface="Poppins SemiBold"/>
                <a:sym typeface="Poppins SemiBold"/>
              </a:rPr>
              <a:t>Filter bubbles by Lien:</a:t>
            </a:r>
            <a:endParaRPr sz="2500" i="0" u="none" strike="noStrike" cap="none">
              <a:solidFill>
                <a:schemeClr val="dk2"/>
              </a:solidFill>
              <a:latin typeface="Poppins SemiBold"/>
              <a:ea typeface="Poppins SemiBold"/>
              <a:cs typeface="Poppins SemiBold"/>
              <a:sym typeface="Poppins SemiBold"/>
            </a:endParaRPr>
          </a:p>
        </p:txBody>
      </p:sp>
      <p:sp>
        <p:nvSpPr>
          <p:cNvPr id="2167" name="Google Shape;2167;p266"/>
          <p:cNvSpPr txBox="1"/>
          <p:nvPr/>
        </p:nvSpPr>
        <p:spPr>
          <a:xfrm>
            <a:off x="1162050" y="1084200"/>
            <a:ext cx="6819900" cy="2975100"/>
          </a:xfrm>
          <a:prstGeom prst="rect">
            <a:avLst/>
          </a:prstGeom>
          <a:noFill/>
          <a:ln>
            <a:noFill/>
          </a:ln>
        </p:spPr>
        <p:txBody>
          <a:bodyPr spcFirstLastPara="1" wrap="square" lIns="91425" tIns="91425" rIns="91425" bIns="91425" anchor="ctr" anchorCtr="0">
            <a:noAutofit/>
          </a:bodyPr>
          <a:lstStyle/>
          <a:p>
            <a:pPr marL="0" marR="0" lvl="0" indent="0" algn="just" rtl="0">
              <a:lnSpc>
                <a:spcPct val="115000"/>
              </a:lnSpc>
              <a:spcBef>
                <a:spcPts val="0"/>
              </a:spcBef>
              <a:spcAft>
                <a:spcPts val="1600"/>
              </a:spcAft>
              <a:buClr>
                <a:srgbClr val="000000"/>
              </a:buClr>
              <a:buSzPts val="2200"/>
              <a:buFont typeface="Arial"/>
              <a:buNone/>
            </a:pPr>
            <a:r>
              <a:rPr lang="en-GB" sz="2200" b="1" i="0" u="none" strike="noStrike" cap="none">
                <a:solidFill>
                  <a:schemeClr val="dk2"/>
                </a:solidFill>
                <a:latin typeface="Lato"/>
                <a:ea typeface="Lato"/>
                <a:cs typeface="Lato"/>
                <a:sym typeface="Lato"/>
              </a:rPr>
              <a:t>A technological filter bubble is a decrease in the </a:t>
            </a:r>
            <a:r>
              <a:rPr lang="en-GB" sz="2200" b="1" i="0" u="none" strike="noStrike" cap="none">
                <a:solidFill>
                  <a:schemeClr val="dk2"/>
                </a:solidFill>
                <a:highlight>
                  <a:schemeClr val="dk1"/>
                </a:highlight>
                <a:latin typeface="Lato"/>
                <a:ea typeface="Lato"/>
                <a:cs typeface="Lato"/>
                <a:sym typeface="Lato"/>
              </a:rPr>
              <a:t>diversity</a:t>
            </a:r>
            <a:r>
              <a:rPr lang="en-GB" sz="2200" b="1" i="0" u="none" strike="noStrike" cap="none">
                <a:solidFill>
                  <a:schemeClr val="dk2"/>
                </a:solidFill>
                <a:latin typeface="Lato"/>
                <a:ea typeface="Lato"/>
                <a:cs typeface="Lato"/>
                <a:sym typeface="Lato"/>
              </a:rPr>
              <a:t> of a user’s </a:t>
            </a:r>
            <a:r>
              <a:rPr lang="en-GB" sz="2200" b="1" i="0" u="none" strike="noStrike" cap="none">
                <a:solidFill>
                  <a:schemeClr val="dk2"/>
                </a:solidFill>
                <a:highlight>
                  <a:schemeClr val="dk1"/>
                </a:highlight>
                <a:latin typeface="Lato"/>
                <a:ea typeface="Lato"/>
                <a:cs typeface="Lato"/>
                <a:sym typeface="Lato"/>
              </a:rPr>
              <a:t>recommendations</a:t>
            </a:r>
            <a:r>
              <a:rPr lang="en-GB" sz="2200" b="1" i="0" u="none" strike="noStrike" cap="none">
                <a:solidFill>
                  <a:schemeClr val="dk2"/>
                </a:solidFill>
                <a:latin typeface="Lato"/>
                <a:ea typeface="Lato"/>
                <a:cs typeface="Lato"/>
                <a:sym typeface="Lato"/>
              </a:rPr>
              <a:t> over </a:t>
            </a:r>
            <a:r>
              <a:rPr lang="en-GB" sz="2200" b="1" i="0" u="none" strike="noStrike" cap="none">
                <a:solidFill>
                  <a:schemeClr val="dk2"/>
                </a:solidFill>
                <a:highlight>
                  <a:schemeClr val="dk1"/>
                </a:highlight>
                <a:latin typeface="Lato"/>
                <a:ea typeface="Lato"/>
                <a:cs typeface="Lato"/>
                <a:sym typeface="Lato"/>
              </a:rPr>
              <a:t>time</a:t>
            </a:r>
            <a:r>
              <a:rPr lang="en-GB" sz="2200" b="1" i="0" u="none" strike="noStrike" cap="none">
                <a:solidFill>
                  <a:schemeClr val="dk2"/>
                </a:solidFill>
                <a:latin typeface="Lato"/>
                <a:ea typeface="Lato"/>
                <a:cs typeface="Lato"/>
                <a:sym typeface="Lato"/>
              </a:rPr>
              <a:t>, in any dimension of diversity, resulting from the choices made by different </a:t>
            </a:r>
            <a:r>
              <a:rPr lang="en-GB" sz="2200" b="1" i="0" u="none" strike="noStrike" cap="none">
                <a:solidFill>
                  <a:schemeClr val="dk2"/>
                </a:solidFill>
                <a:highlight>
                  <a:schemeClr val="dk1"/>
                </a:highlight>
                <a:latin typeface="Lato"/>
                <a:ea typeface="Lato"/>
                <a:cs typeface="Lato"/>
                <a:sym typeface="Lato"/>
              </a:rPr>
              <a:t>recommendation stakeholders</a:t>
            </a:r>
            <a:r>
              <a:rPr lang="en-GB" sz="2200" b="1" i="0" u="none" strike="noStrike" cap="none">
                <a:solidFill>
                  <a:schemeClr val="dk2"/>
                </a:solidFill>
                <a:latin typeface="Lato"/>
                <a:ea typeface="Lato"/>
                <a:cs typeface="Lato"/>
                <a:sym typeface="Lato"/>
              </a:rPr>
              <a:t>.</a:t>
            </a:r>
            <a:endParaRPr sz="2200" b="1" i="0" u="none" strike="noStrike" cap="none">
              <a:solidFill>
                <a:schemeClr val="dk2"/>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895322-6013-4404-9F55-6DA73A5D739C}"/>
              </a:ext>
            </a:extLst>
          </p:cNvPr>
          <p:cNvSpPr txBox="1">
            <a:spLocks noGrp="1"/>
          </p:cNvSpPr>
          <p:nvPr>
            <p:ph type="title"/>
          </p:nvPr>
        </p:nvSpPr>
        <p:spPr/>
        <p:txBody>
          <a:bodyPr/>
          <a:lstStyle/>
          <a:p>
            <a:pPr lvl="0"/>
            <a:r>
              <a:rPr lang="cs-CZ" dirty="0" err="1"/>
              <a:t>Dynamic</a:t>
            </a:r>
            <a:r>
              <a:rPr lang="cs-CZ" dirty="0"/>
              <a:t> RS: </a:t>
            </a:r>
            <a:r>
              <a:rPr lang="cs-CZ" dirty="0" err="1"/>
              <a:t>Reinforcement</a:t>
            </a:r>
            <a:r>
              <a:rPr lang="cs-CZ" dirty="0"/>
              <a:t> learning</a:t>
            </a:r>
          </a:p>
        </p:txBody>
      </p:sp>
      <p:sp>
        <p:nvSpPr>
          <p:cNvPr id="5" name="TextovéPole 4">
            <a:extLst>
              <a:ext uri="{FF2B5EF4-FFF2-40B4-BE49-F238E27FC236}">
                <a16:creationId xmlns:a16="http://schemas.microsoft.com/office/drawing/2014/main" id="{D686BAB8-6397-9946-A858-A21A0AA22752}"/>
              </a:ext>
            </a:extLst>
          </p:cNvPr>
          <p:cNvSpPr txBox="1"/>
          <p:nvPr/>
        </p:nvSpPr>
        <p:spPr>
          <a:xfrm>
            <a:off x="269747" y="4947293"/>
            <a:ext cx="6972300" cy="219291"/>
          </a:xfrm>
          <a:prstGeom prst="rect">
            <a:avLst/>
          </a:prstGeom>
          <a:noFill/>
        </p:spPr>
        <p:txBody>
          <a:bodyPr wrap="square">
            <a:spAutoFit/>
          </a:bodyPr>
          <a:lstStyle/>
          <a:p>
            <a:pPr algn="l"/>
            <a:r>
              <a:rPr lang="cs-CZ" sz="825" dirty="0">
                <a:solidFill>
                  <a:srgbClr val="333333"/>
                </a:solidFill>
                <a:highlight>
                  <a:srgbClr val="FCFCFC"/>
                </a:highlight>
                <a:latin typeface="Georgia" panose="02040502050405020303" pitchFamily="18" charset="0"/>
              </a:rPr>
              <a:t>https://towardsdatascience.com/contextual-bandits-and-reinforcement-learning-6bdfeaece72a</a:t>
            </a:r>
            <a:endParaRPr lang="pt-BR" sz="825" dirty="0">
              <a:solidFill>
                <a:srgbClr val="333333"/>
              </a:solidFill>
              <a:highlight>
                <a:srgbClr val="FCFCFC"/>
              </a:highlight>
              <a:latin typeface="Georgia" panose="02040502050405020303" pitchFamily="18" charset="0"/>
            </a:endParaRPr>
          </a:p>
        </p:txBody>
      </p:sp>
      <p:sp>
        <p:nvSpPr>
          <p:cNvPr id="3" name="Zástupný obsah 2">
            <a:extLst>
              <a:ext uri="{FF2B5EF4-FFF2-40B4-BE49-F238E27FC236}">
                <a16:creationId xmlns:a16="http://schemas.microsoft.com/office/drawing/2014/main" id="{F4620EF1-1236-487F-9D67-CE96F7079B1E}"/>
              </a:ext>
            </a:extLst>
          </p:cNvPr>
          <p:cNvSpPr txBox="1">
            <a:spLocks noGrp="1"/>
          </p:cNvSpPr>
          <p:nvPr>
            <p:ph idx="1"/>
          </p:nvPr>
        </p:nvSpPr>
        <p:spPr>
          <a:xfrm>
            <a:off x="508000" y="1620442"/>
            <a:ext cx="6734048" cy="3180158"/>
          </a:xfrm>
        </p:spPr>
        <p:txBody>
          <a:bodyPr>
            <a:normAutofit/>
          </a:bodyPr>
          <a:lstStyle/>
          <a:p>
            <a:pPr lvl="0"/>
            <a:r>
              <a:rPr lang="cs-CZ" b="1" dirty="0" err="1">
                <a:solidFill>
                  <a:srgbClr val="333333"/>
                </a:solidFill>
                <a:latin typeface="Tahoma" pitchFamily="34"/>
              </a:rPr>
              <a:t>Bandits</a:t>
            </a:r>
            <a:r>
              <a:rPr lang="cs-CZ" b="1" dirty="0">
                <a:solidFill>
                  <a:srgbClr val="333333"/>
                </a:solidFill>
                <a:latin typeface="Tahoma" pitchFamily="34"/>
              </a:rPr>
              <a:t> are a </a:t>
            </a:r>
            <a:r>
              <a:rPr lang="cs-CZ" b="1" dirty="0" err="1">
                <a:solidFill>
                  <a:srgbClr val="333333"/>
                </a:solidFill>
                <a:latin typeface="Tahoma" pitchFamily="34"/>
              </a:rPr>
              <a:t>subclass</a:t>
            </a:r>
            <a:r>
              <a:rPr lang="cs-CZ" b="1" dirty="0">
                <a:solidFill>
                  <a:srgbClr val="333333"/>
                </a:solidFill>
                <a:latin typeface="Tahoma" pitchFamily="34"/>
              </a:rPr>
              <a:t> </a:t>
            </a:r>
            <a:r>
              <a:rPr lang="cs-CZ" b="1" dirty="0" err="1">
                <a:solidFill>
                  <a:srgbClr val="333333"/>
                </a:solidFill>
                <a:latin typeface="Tahoma" pitchFamily="34"/>
              </a:rPr>
              <a:t>of</a:t>
            </a:r>
            <a:r>
              <a:rPr lang="cs-CZ" b="1" dirty="0">
                <a:solidFill>
                  <a:srgbClr val="333333"/>
                </a:solidFill>
                <a:latin typeface="Tahoma" pitchFamily="34"/>
              </a:rPr>
              <a:t> </a:t>
            </a:r>
            <a:r>
              <a:rPr lang="cs-CZ" b="1" dirty="0" err="1">
                <a:solidFill>
                  <a:srgbClr val="333333"/>
                </a:solidFill>
                <a:latin typeface="Tahoma" pitchFamily="34"/>
              </a:rPr>
              <a:t>reinforcement</a:t>
            </a:r>
            <a:r>
              <a:rPr lang="cs-CZ" b="1" dirty="0">
                <a:solidFill>
                  <a:srgbClr val="333333"/>
                </a:solidFill>
                <a:latin typeface="Tahoma" pitchFamily="34"/>
              </a:rPr>
              <a:t> learning </a:t>
            </a:r>
            <a:r>
              <a:rPr lang="cs-CZ" b="1" dirty="0" err="1">
                <a:solidFill>
                  <a:srgbClr val="333333"/>
                </a:solidFill>
                <a:latin typeface="Tahoma" pitchFamily="34"/>
              </a:rPr>
              <a:t>approach</a:t>
            </a:r>
            <a:endParaRPr lang="cs-CZ" b="1" dirty="0">
              <a:solidFill>
                <a:srgbClr val="333333"/>
              </a:solidFill>
              <a:latin typeface="Tahoma" pitchFamily="34"/>
            </a:endParaRPr>
          </a:p>
          <a:p>
            <a:pPr lvl="1"/>
            <a:r>
              <a:rPr lang="cs-CZ" dirty="0">
                <a:solidFill>
                  <a:srgbClr val="333333"/>
                </a:solidFill>
                <a:latin typeface="Tahoma" pitchFamily="34"/>
              </a:rPr>
              <a:t>On top </a:t>
            </a:r>
            <a:r>
              <a:rPr lang="cs-CZ" dirty="0" err="1">
                <a:solidFill>
                  <a:srgbClr val="333333"/>
                </a:solidFill>
                <a:latin typeface="Tahoma" pitchFamily="34"/>
              </a:rPr>
              <a:t>of</a:t>
            </a:r>
            <a:r>
              <a:rPr lang="cs-CZ" dirty="0">
                <a:solidFill>
                  <a:srgbClr val="333333"/>
                </a:solidFill>
                <a:latin typeface="Tahoma" pitchFamily="34"/>
              </a:rPr>
              <a:t> </a:t>
            </a:r>
            <a:r>
              <a:rPr lang="cs-CZ" dirty="0" err="1">
                <a:solidFill>
                  <a:srgbClr val="333333"/>
                </a:solidFill>
                <a:latin typeface="Tahoma" pitchFamily="34"/>
              </a:rPr>
              <a:t>what</a:t>
            </a:r>
            <a:r>
              <a:rPr lang="cs-CZ" dirty="0">
                <a:solidFill>
                  <a:srgbClr val="333333"/>
                </a:solidFill>
                <a:latin typeface="Tahoma" pitchFamily="34"/>
              </a:rPr>
              <a:t> CX </a:t>
            </a:r>
            <a:r>
              <a:rPr lang="cs-CZ" dirty="0" err="1">
                <a:solidFill>
                  <a:srgbClr val="333333"/>
                </a:solidFill>
                <a:latin typeface="Tahoma" pitchFamily="34"/>
              </a:rPr>
              <a:t>bandits</a:t>
            </a:r>
            <a:r>
              <a:rPr lang="cs-CZ" dirty="0">
                <a:solidFill>
                  <a:srgbClr val="333333"/>
                </a:solidFill>
                <a:latin typeface="Tahoma" pitchFamily="34"/>
              </a:rPr>
              <a:t> do, full RL </a:t>
            </a:r>
            <a:r>
              <a:rPr lang="cs-CZ" dirty="0" err="1">
                <a:solidFill>
                  <a:srgbClr val="333333"/>
                </a:solidFill>
                <a:latin typeface="Tahoma" pitchFamily="34"/>
              </a:rPr>
              <a:t>algorithms</a:t>
            </a:r>
            <a:r>
              <a:rPr lang="cs-CZ" dirty="0">
                <a:solidFill>
                  <a:srgbClr val="333333"/>
                </a:solidFill>
                <a:latin typeface="Tahoma" pitchFamily="34"/>
              </a:rPr>
              <a:t> update </a:t>
            </a:r>
            <a:r>
              <a:rPr lang="cs-CZ" dirty="0" err="1">
                <a:solidFill>
                  <a:srgbClr val="333333"/>
                </a:solidFill>
                <a:latin typeface="Tahoma" pitchFamily="34"/>
              </a:rPr>
              <a:t>state</a:t>
            </a:r>
            <a:r>
              <a:rPr lang="cs-CZ" dirty="0">
                <a:solidFill>
                  <a:srgbClr val="333333"/>
                </a:solidFill>
                <a:latin typeface="Tahoma" pitchFamily="34"/>
              </a:rPr>
              <a:t> as a </a:t>
            </a:r>
            <a:r>
              <a:rPr lang="cs-CZ" dirty="0" err="1">
                <a:solidFill>
                  <a:srgbClr val="333333"/>
                </a:solidFill>
                <a:latin typeface="Tahoma" pitchFamily="34"/>
              </a:rPr>
              <a:t>result</a:t>
            </a:r>
            <a:r>
              <a:rPr lang="cs-CZ" dirty="0">
                <a:solidFill>
                  <a:srgbClr val="333333"/>
                </a:solidFill>
                <a:latin typeface="Tahoma" pitchFamily="34"/>
              </a:rPr>
              <a:t> </a:t>
            </a:r>
            <a:r>
              <a:rPr lang="cs-CZ" dirty="0" err="1">
                <a:solidFill>
                  <a:srgbClr val="333333"/>
                </a:solidFill>
                <a:latin typeface="Tahoma" pitchFamily="34"/>
              </a:rPr>
              <a:t>of</a:t>
            </a:r>
            <a:r>
              <a:rPr lang="cs-CZ" dirty="0">
                <a:solidFill>
                  <a:srgbClr val="333333"/>
                </a:solidFill>
                <a:latin typeface="Tahoma" pitchFamily="34"/>
              </a:rPr>
              <a:t> </a:t>
            </a:r>
            <a:r>
              <a:rPr lang="cs-CZ" dirty="0" err="1">
                <a:solidFill>
                  <a:srgbClr val="333333"/>
                </a:solidFill>
                <a:latin typeface="Tahoma" pitchFamily="34"/>
              </a:rPr>
              <a:t>an</a:t>
            </a:r>
            <a:r>
              <a:rPr lang="cs-CZ" dirty="0">
                <a:solidFill>
                  <a:srgbClr val="333333"/>
                </a:solidFill>
                <a:latin typeface="Tahoma" pitchFamily="34"/>
              </a:rPr>
              <a:t> </a:t>
            </a:r>
            <a:r>
              <a:rPr lang="cs-CZ" dirty="0" err="1">
                <a:solidFill>
                  <a:srgbClr val="333333"/>
                </a:solidFill>
                <a:latin typeface="Tahoma" pitchFamily="34"/>
              </a:rPr>
              <a:t>action</a:t>
            </a:r>
            <a:endParaRPr lang="cs-CZ" dirty="0">
              <a:solidFill>
                <a:srgbClr val="333333"/>
              </a:solidFill>
              <a:latin typeface="Tahoma" pitchFamily="34"/>
            </a:endParaRPr>
          </a:p>
          <a:p>
            <a:pPr lvl="1"/>
            <a:endParaRPr lang="cs-CZ" sz="1050" i="1" dirty="0">
              <a:solidFill>
                <a:srgbClr val="333333"/>
              </a:solidFill>
              <a:latin typeface="Tahoma" pitchFamily="34"/>
            </a:endParaRPr>
          </a:p>
          <a:p>
            <a:endParaRPr lang="cs-CZ" dirty="0">
              <a:solidFill>
                <a:srgbClr val="333333"/>
              </a:solidFill>
              <a:latin typeface="Tahoma" pitchFamily="34"/>
            </a:endParaRPr>
          </a:p>
          <a:p>
            <a:endParaRPr lang="cs-CZ" dirty="0">
              <a:solidFill>
                <a:srgbClr val="333333"/>
              </a:solidFill>
              <a:latin typeface="Tahoma" pitchFamily="34"/>
            </a:endParaRPr>
          </a:p>
          <a:p>
            <a:pPr marL="342900" lvl="1" indent="0">
              <a:buNone/>
            </a:pPr>
            <a:endParaRPr lang="cs-CZ" dirty="0"/>
          </a:p>
        </p:txBody>
      </p:sp>
      <p:pic>
        <p:nvPicPr>
          <p:cNvPr id="8" name="Obrázek 7">
            <a:extLst>
              <a:ext uri="{FF2B5EF4-FFF2-40B4-BE49-F238E27FC236}">
                <a16:creationId xmlns:a16="http://schemas.microsoft.com/office/drawing/2014/main" id="{76FC7DB2-F154-522D-8739-F610D5970129}"/>
              </a:ext>
            </a:extLst>
          </p:cNvPr>
          <p:cNvPicPr>
            <a:picLocks noChangeAspect="1"/>
          </p:cNvPicPr>
          <p:nvPr/>
        </p:nvPicPr>
        <p:blipFill>
          <a:blip r:embed="rId2"/>
          <a:stretch>
            <a:fillRect/>
          </a:stretch>
        </p:blipFill>
        <p:spPr>
          <a:xfrm>
            <a:off x="6430191" y="0"/>
            <a:ext cx="2713809" cy="1371600"/>
          </a:xfrm>
          <a:prstGeom prst="rect">
            <a:avLst/>
          </a:prstGeom>
        </p:spPr>
      </p:pic>
      <p:pic>
        <p:nvPicPr>
          <p:cNvPr id="11" name="Obrázek 10">
            <a:extLst>
              <a:ext uri="{FF2B5EF4-FFF2-40B4-BE49-F238E27FC236}">
                <a16:creationId xmlns:a16="http://schemas.microsoft.com/office/drawing/2014/main" id="{20F38D79-C53A-E20D-800E-41DC9D488D7A}"/>
              </a:ext>
            </a:extLst>
          </p:cNvPr>
          <p:cNvPicPr>
            <a:picLocks noChangeAspect="1"/>
          </p:cNvPicPr>
          <p:nvPr/>
        </p:nvPicPr>
        <p:blipFill>
          <a:blip r:embed="rId3"/>
          <a:stretch>
            <a:fillRect/>
          </a:stretch>
        </p:blipFill>
        <p:spPr>
          <a:xfrm>
            <a:off x="1028700" y="2924150"/>
            <a:ext cx="4536246" cy="1998729"/>
          </a:xfrm>
          <a:prstGeom prst="rect">
            <a:avLst/>
          </a:prstGeom>
        </p:spPr>
      </p:pic>
      <p:pic>
        <p:nvPicPr>
          <p:cNvPr id="14" name="Obrázek 13">
            <a:extLst>
              <a:ext uri="{FF2B5EF4-FFF2-40B4-BE49-F238E27FC236}">
                <a16:creationId xmlns:a16="http://schemas.microsoft.com/office/drawing/2014/main" id="{7E0771B1-8BF7-BA44-6A8C-9AAF8C99EE1F}"/>
              </a:ext>
            </a:extLst>
          </p:cNvPr>
          <p:cNvPicPr>
            <a:picLocks noChangeAspect="1"/>
          </p:cNvPicPr>
          <p:nvPr/>
        </p:nvPicPr>
        <p:blipFill>
          <a:blip r:embed="rId4"/>
          <a:stretch>
            <a:fillRect/>
          </a:stretch>
        </p:blipFill>
        <p:spPr>
          <a:xfrm>
            <a:off x="1143000" y="2208165"/>
            <a:ext cx="4536246" cy="691573"/>
          </a:xfrm>
          <a:prstGeom prst="rect">
            <a:avLst/>
          </a:prstGeom>
        </p:spPr>
      </p:pic>
    </p:spTree>
    <p:extLst>
      <p:ext uri="{BB962C8B-B14F-4D97-AF65-F5344CB8AC3E}">
        <p14:creationId xmlns:p14="http://schemas.microsoft.com/office/powerpoint/2010/main" val="38698504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171"/>
        <p:cNvGrpSpPr/>
        <p:nvPr/>
      </p:nvGrpSpPr>
      <p:grpSpPr>
        <a:xfrm>
          <a:off x="0" y="0"/>
          <a:ext cx="0" cy="0"/>
          <a:chOff x="0" y="0"/>
          <a:chExt cx="0" cy="0"/>
        </a:xfrm>
      </p:grpSpPr>
      <p:sp>
        <p:nvSpPr>
          <p:cNvPr id="2172" name="Google Shape;2172;p267"/>
          <p:cNvSpPr txBox="1">
            <a:spLocks noGrp="1"/>
          </p:cNvSpPr>
          <p:nvPr>
            <p:ph type="ctrTitle"/>
          </p:nvPr>
        </p:nvSpPr>
        <p:spPr>
          <a:xfrm>
            <a:off x="718125" y="988300"/>
            <a:ext cx="7548000" cy="2297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3700"/>
              <a:buNone/>
            </a:pPr>
            <a:r>
              <a:rPr lang="en-GB" sz="4800">
                <a:latin typeface="Poppins SemiBold"/>
                <a:ea typeface="Poppins SemiBold"/>
                <a:cs typeface="Poppins SemiBold"/>
                <a:sym typeface="Poppins SemiBold"/>
              </a:rPr>
              <a:t>HOW SHOULD WE MEASURE FILTER BUBBLES IN ONLINE NEWS?</a:t>
            </a:r>
            <a:endParaRPr sz="4800">
              <a:latin typeface="Poppins SemiBold"/>
              <a:ea typeface="Poppins SemiBold"/>
              <a:cs typeface="Poppins SemiBold"/>
              <a:sym typeface="Poppins SemiBold"/>
            </a:endParaRPr>
          </a:p>
        </p:txBody>
      </p:sp>
      <p:sp>
        <p:nvSpPr>
          <p:cNvPr id="2173" name="Google Shape;2173;p267"/>
          <p:cNvSpPr txBox="1">
            <a:spLocks noGrp="1"/>
          </p:cNvSpPr>
          <p:nvPr>
            <p:ph type="subTitle" idx="1"/>
          </p:nvPr>
        </p:nvSpPr>
        <p:spPr>
          <a:xfrm>
            <a:off x="852750" y="3416300"/>
            <a:ext cx="7256400" cy="509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a:t>Currently under submission.</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177"/>
        <p:cNvGrpSpPr/>
        <p:nvPr/>
      </p:nvGrpSpPr>
      <p:grpSpPr>
        <a:xfrm>
          <a:off x="0" y="0"/>
          <a:ext cx="0" cy="0"/>
          <a:chOff x="0" y="0"/>
          <a:chExt cx="0" cy="0"/>
        </a:xfrm>
      </p:grpSpPr>
      <p:sp>
        <p:nvSpPr>
          <p:cNvPr id="2178" name="Google Shape;2178;p268"/>
          <p:cNvSpPr txBox="1">
            <a:spLocks noGrp="1"/>
          </p:cNvSpPr>
          <p:nvPr>
            <p:ph type="ctrTitle"/>
          </p:nvPr>
        </p:nvSpPr>
        <p:spPr>
          <a:xfrm>
            <a:off x="718125" y="988300"/>
            <a:ext cx="7548000" cy="2297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3700"/>
              <a:buNone/>
            </a:pPr>
            <a:r>
              <a:rPr lang="en-GB" sz="4800">
                <a:latin typeface="Poppins SemiBold"/>
                <a:ea typeface="Poppins SemiBold"/>
                <a:cs typeface="Poppins SemiBold"/>
                <a:sym typeface="Poppins SemiBold"/>
              </a:rPr>
              <a:t>WHY </a:t>
            </a:r>
            <a:r>
              <a:rPr lang="en-GB" sz="4800">
                <a:solidFill>
                  <a:schemeClr val="accent3"/>
                </a:solidFill>
                <a:latin typeface="Poppins SemiBold"/>
                <a:ea typeface="Poppins SemiBold"/>
                <a:cs typeface="Poppins SemiBold"/>
                <a:sym typeface="Poppins SemiBold"/>
              </a:rPr>
              <a:t>SHOULD WE MEASURE FILTER BUBBLES IN ONLINE NEWS?</a:t>
            </a:r>
            <a:endParaRPr sz="4800">
              <a:solidFill>
                <a:schemeClr val="accent3"/>
              </a:solidFill>
              <a:latin typeface="Poppins SemiBold"/>
              <a:ea typeface="Poppins SemiBold"/>
              <a:cs typeface="Poppins SemiBold"/>
              <a:sym typeface="Poppins SemiBold"/>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sp>
        <p:nvSpPr>
          <p:cNvPr id="2183" name="Google Shape;2183;p269"/>
          <p:cNvSpPr txBox="1">
            <a:spLocks noGrp="1"/>
          </p:cNvSpPr>
          <p:nvPr>
            <p:ph type="title"/>
          </p:nvPr>
        </p:nvSpPr>
        <p:spPr>
          <a:xfrm>
            <a:off x="715225" y="435225"/>
            <a:ext cx="3759300" cy="828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4800">
                <a:latin typeface="Poppins SemiBold"/>
                <a:ea typeface="Poppins SemiBold"/>
                <a:cs typeface="Poppins SemiBold"/>
                <a:sym typeface="Poppins SemiBold"/>
              </a:rPr>
              <a:t>EDITORS</a:t>
            </a:r>
            <a:endParaRPr sz="4800">
              <a:latin typeface="Poppins SemiBold"/>
              <a:ea typeface="Poppins SemiBold"/>
              <a:cs typeface="Poppins SemiBold"/>
              <a:sym typeface="Poppins SemiBold"/>
            </a:endParaRPr>
          </a:p>
        </p:txBody>
      </p:sp>
      <p:sp>
        <p:nvSpPr>
          <p:cNvPr id="2184" name="Google Shape;2184;p269"/>
          <p:cNvSpPr txBox="1">
            <a:spLocks noGrp="1"/>
          </p:cNvSpPr>
          <p:nvPr>
            <p:ph type="subTitle" idx="1"/>
          </p:nvPr>
        </p:nvSpPr>
        <p:spPr>
          <a:xfrm>
            <a:off x="715225" y="1293650"/>
            <a:ext cx="5254500" cy="44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are concerned that filter bubbles will take away their brand DNA</a:t>
            </a:r>
            <a:endParaRPr/>
          </a:p>
        </p:txBody>
      </p:sp>
      <p:sp>
        <p:nvSpPr>
          <p:cNvPr id="2185" name="Google Shape;2185;p269"/>
          <p:cNvSpPr txBox="1">
            <a:spLocks noGrp="1"/>
          </p:cNvSpPr>
          <p:nvPr>
            <p:ph type="title" idx="2"/>
          </p:nvPr>
        </p:nvSpPr>
        <p:spPr>
          <a:xfrm>
            <a:off x="2594725" y="1943750"/>
            <a:ext cx="5450100" cy="828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4800">
                <a:latin typeface="Poppins SemiBold"/>
                <a:ea typeface="Poppins SemiBold"/>
                <a:cs typeface="Poppins SemiBold"/>
                <a:sym typeface="Poppins SemiBold"/>
              </a:rPr>
              <a:t>POLICY-MAKERS</a:t>
            </a:r>
            <a:endParaRPr sz="4800">
              <a:latin typeface="Poppins SemiBold"/>
              <a:ea typeface="Poppins SemiBold"/>
              <a:cs typeface="Poppins SemiBold"/>
              <a:sym typeface="Poppins SemiBold"/>
            </a:endParaRPr>
          </a:p>
        </p:txBody>
      </p:sp>
      <p:sp>
        <p:nvSpPr>
          <p:cNvPr id="2186" name="Google Shape;2186;p269"/>
          <p:cNvSpPr txBox="1">
            <a:spLocks noGrp="1"/>
          </p:cNvSpPr>
          <p:nvPr>
            <p:ph type="subTitle" idx="3"/>
          </p:nvPr>
        </p:nvSpPr>
        <p:spPr>
          <a:xfrm>
            <a:off x="2594725" y="2802175"/>
            <a:ext cx="5568000" cy="44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worry that filter bubbles would harm the democratic process</a:t>
            </a:r>
            <a:endParaRPr/>
          </a:p>
        </p:txBody>
      </p:sp>
      <p:sp>
        <p:nvSpPr>
          <p:cNvPr id="2187" name="Google Shape;2187;p269"/>
          <p:cNvSpPr txBox="1">
            <a:spLocks noGrp="1"/>
          </p:cNvSpPr>
          <p:nvPr>
            <p:ph type="title" idx="4"/>
          </p:nvPr>
        </p:nvSpPr>
        <p:spPr>
          <a:xfrm>
            <a:off x="4669650" y="3452300"/>
            <a:ext cx="3759300" cy="828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4800">
                <a:latin typeface="Poppins SemiBold"/>
                <a:ea typeface="Poppins SemiBold"/>
                <a:cs typeface="Poppins SemiBold"/>
                <a:sym typeface="Poppins SemiBold"/>
              </a:rPr>
              <a:t>USERS</a:t>
            </a:r>
            <a:endParaRPr sz="4800">
              <a:latin typeface="Poppins SemiBold"/>
              <a:ea typeface="Poppins SemiBold"/>
              <a:cs typeface="Poppins SemiBold"/>
              <a:sym typeface="Poppins SemiBold"/>
            </a:endParaRPr>
          </a:p>
        </p:txBody>
      </p:sp>
      <p:sp>
        <p:nvSpPr>
          <p:cNvPr id="2188" name="Google Shape;2188;p269"/>
          <p:cNvSpPr txBox="1">
            <a:spLocks noGrp="1"/>
          </p:cNvSpPr>
          <p:nvPr>
            <p:ph type="subTitle" idx="5"/>
          </p:nvPr>
        </p:nvSpPr>
        <p:spPr>
          <a:xfrm>
            <a:off x="4669650" y="4310725"/>
            <a:ext cx="3759300" cy="44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want to be exposed to diverse news</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sp>
        <p:nvSpPr>
          <p:cNvPr id="2193" name="Google Shape;2193;p270"/>
          <p:cNvSpPr txBox="1">
            <a:spLocks noGrp="1"/>
          </p:cNvSpPr>
          <p:nvPr>
            <p:ph type="title"/>
          </p:nvPr>
        </p:nvSpPr>
        <p:spPr>
          <a:xfrm>
            <a:off x="582325" y="334325"/>
            <a:ext cx="7944300" cy="677100"/>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GB" sz="3200">
                <a:latin typeface="Poppins SemiBold"/>
                <a:ea typeface="Poppins SemiBold"/>
                <a:cs typeface="Poppins SemiBold"/>
                <a:sym typeface="Poppins SemiBold"/>
              </a:rPr>
              <a:t>How CAN We Measure Filter Bubbles?</a:t>
            </a:r>
            <a:endParaRPr sz="3200">
              <a:latin typeface="Poppins SemiBold"/>
              <a:ea typeface="Poppins SemiBold"/>
              <a:cs typeface="Poppins SemiBold"/>
              <a:sym typeface="Poppins SemiBold"/>
            </a:endParaRPr>
          </a:p>
        </p:txBody>
      </p:sp>
      <p:sp>
        <p:nvSpPr>
          <p:cNvPr id="2194" name="Google Shape;2194;p270"/>
          <p:cNvSpPr txBox="1"/>
          <p:nvPr/>
        </p:nvSpPr>
        <p:spPr>
          <a:xfrm>
            <a:off x="1608468" y="3169797"/>
            <a:ext cx="1887300" cy="1609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solidFill>
                  <a:srgbClr val="FFFFFF"/>
                </a:solidFill>
                <a:latin typeface="Lato"/>
                <a:ea typeface="Lato"/>
                <a:cs typeface="Lato"/>
                <a:sym typeface="Lato"/>
              </a:rPr>
              <a:t>Audit Study</a:t>
            </a:r>
            <a:endParaRPr sz="1600">
              <a:solidFill>
                <a:srgbClr val="FFFFFF"/>
              </a:solidFill>
              <a:latin typeface="Lato"/>
              <a:ea typeface="Lato"/>
              <a:cs typeface="Lato"/>
              <a:sym typeface="Lato"/>
            </a:endParaRPr>
          </a:p>
        </p:txBody>
      </p:sp>
      <p:sp>
        <p:nvSpPr>
          <p:cNvPr id="2195" name="Google Shape;2195;p270"/>
          <p:cNvSpPr txBox="1"/>
          <p:nvPr/>
        </p:nvSpPr>
        <p:spPr>
          <a:xfrm>
            <a:off x="1612846" y="1484234"/>
            <a:ext cx="1887300" cy="1592700"/>
          </a:xfrm>
          <a:prstGeom prst="rect">
            <a:avLst/>
          </a:prstGeom>
          <a:solidFill>
            <a:srgbClr val="59AEFF"/>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solidFill>
                  <a:srgbClr val="FFFFFF"/>
                </a:solidFill>
                <a:latin typeface="Lato"/>
                <a:ea typeface="Lato"/>
                <a:cs typeface="Lato"/>
                <a:sym typeface="Lato"/>
              </a:rPr>
              <a:t>Simulation Study</a:t>
            </a:r>
            <a:endParaRPr sz="1600">
              <a:solidFill>
                <a:srgbClr val="FFFFFF"/>
              </a:solidFill>
              <a:latin typeface="Lato"/>
              <a:ea typeface="Lato"/>
              <a:cs typeface="Lato"/>
              <a:sym typeface="Lato"/>
            </a:endParaRPr>
          </a:p>
        </p:txBody>
      </p:sp>
      <p:sp>
        <p:nvSpPr>
          <p:cNvPr id="2196" name="Google Shape;2196;p270"/>
          <p:cNvSpPr txBox="1"/>
          <p:nvPr/>
        </p:nvSpPr>
        <p:spPr>
          <a:xfrm>
            <a:off x="3585025" y="3169801"/>
            <a:ext cx="1887300" cy="738900"/>
          </a:xfrm>
          <a:prstGeom prst="rect">
            <a:avLst/>
          </a:pr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solidFill>
                  <a:schemeClr val="lt2"/>
                </a:solidFill>
                <a:latin typeface="Lato"/>
                <a:ea typeface="Lato"/>
                <a:cs typeface="Lato"/>
                <a:sym typeface="Lato"/>
              </a:rPr>
              <a:t>Field Experiment</a:t>
            </a:r>
            <a:endParaRPr sz="1600">
              <a:solidFill>
                <a:schemeClr val="lt2"/>
              </a:solidFill>
              <a:latin typeface="Lato"/>
              <a:ea typeface="Lato"/>
              <a:cs typeface="Lato"/>
              <a:sym typeface="Lato"/>
            </a:endParaRPr>
          </a:p>
        </p:txBody>
      </p:sp>
      <p:sp>
        <p:nvSpPr>
          <p:cNvPr id="2197" name="Google Shape;2197;p270"/>
          <p:cNvSpPr txBox="1"/>
          <p:nvPr/>
        </p:nvSpPr>
        <p:spPr>
          <a:xfrm>
            <a:off x="3585032" y="1484241"/>
            <a:ext cx="1887300" cy="1592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solidFill>
                  <a:srgbClr val="FFFFFF"/>
                </a:solidFill>
                <a:latin typeface="Lato"/>
                <a:ea typeface="Lato"/>
                <a:cs typeface="Lato"/>
                <a:sym typeface="Lato"/>
              </a:rPr>
              <a:t>Controlled User Study</a:t>
            </a:r>
            <a:endParaRPr sz="1600">
              <a:solidFill>
                <a:srgbClr val="FFFFFF"/>
              </a:solidFill>
              <a:latin typeface="Lato"/>
              <a:ea typeface="Lato"/>
              <a:cs typeface="Lato"/>
              <a:sym typeface="Lato"/>
            </a:endParaRPr>
          </a:p>
        </p:txBody>
      </p:sp>
      <p:sp>
        <p:nvSpPr>
          <p:cNvPr id="2198" name="Google Shape;2198;p270"/>
          <p:cNvSpPr/>
          <p:nvPr/>
        </p:nvSpPr>
        <p:spPr>
          <a:xfrm>
            <a:off x="1608475" y="1011425"/>
            <a:ext cx="1887300" cy="379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dk2"/>
                </a:solidFill>
                <a:latin typeface="Lato"/>
                <a:ea typeface="Lato"/>
                <a:cs typeface="Lato"/>
                <a:sym typeface="Lato"/>
              </a:rPr>
              <a:t>Simulated Users</a:t>
            </a:r>
            <a:endParaRPr>
              <a:solidFill>
                <a:schemeClr val="dk2"/>
              </a:solidFill>
              <a:latin typeface="Lato"/>
              <a:ea typeface="Lato"/>
              <a:cs typeface="Lato"/>
              <a:sym typeface="Lato"/>
            </a:endParaRPr>
          </a:p>
        </p:txBody>
      </p:sp>
      <p:sp>
        <p:nvSpPr>
          <p:cNvPr id="2199" name="Google Shape;2199;p270"/>
          <p:cNvSpPr/>
          <p:nvPr/>
        </p:nvSpPr>
        <p:spPr>
          <a:xfrm>
            <a:off x="3585075" y="1011500"/>
            <a:ext cx="1887300" cy="379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dk2"/>
                </a:solidFill>
                <a:latin typeface="Lato"/>
                <a:ea typeface="Lato"/>
                <a:cs typeface="Lato"/>
                <a:sym typeface="Lato"/>
              </a:rPr>
              <a:t>Real Users</a:t>
            </a:r>
            <a:endParaRPr>
              <a:solidFill>
                <a:schemeClr val="dk2"/>
              </a:solidFill>
              <a:latin typeface="Lato"/>
              <a:ea typeface="Lato"/>
              <a:cs typeface="Lato"/>
              <a:sym typeface="Lato"/>
            </a:endParaRPr>
          </a:p>
        </p:txBody>
      </p:sp>
      <p:sp>
        <p:nvSpPr>
          <p:cNvPr id="2200" name="Google Shape;2200;p270"/>
          <p:cNvSpPr/>
          <p:nvPr/>
        </p:nvSpPr>
        <p:spPr>
          <a:xfrm rot="-5400000">
            <a:off x="498900" y="2056125"/>
            <a:ext cx="1609500" cy="448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dk2"/>
                </a:solidFill>
                <a:latin typeface="Lato"/>
                <a:ea typeface="Lato"/>
                <a:cs typeface="Lato"/>
                <a:sym typeface="Lato"/>
              </a:rPr>
              <a:t>Simulated Env.</a:t>
            </a:r>
            <a:endParaRPr>
              <a:solidFill>
                <a:schemeClr val="dk2"/>
              </a:solidFill>
              <a:latin typeface="Lato"/>
              <a:ea typeface="Lato"/>
              <a:cs typeface="Lato"/>
              <a:sym typeface="Lato"/>
            </a:endParaRPr>
          </a:p>
        </p:txBody>
      </p:sp>
      <p:sp>
        <p:nvSpPr>
          <p:cNvPr id="2201" name="Google Shape;2201;p270"/>
          <p:cNvSpPr/>
          <p:nvPr/>
        </p:nvSpPr>
        <p:spPr>
          <a:xfrm rot="-5400000">
            <a:off x="499450" y="3759375"/>
            <a:ext cx="1609500" cy="4302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dk2"/>
                </a:solidFill>
                <a:latin typeface="Lato"/>
                <a:ea typeface="Lato"/>
                <a:cs typeface="Lato"/>
                <a:sym typeface="Lato"/>
              </a:rPr>
              <a:t>Real Env.</a:t>
            </a:r>
            <a:endParaRPr>
              <a:solidFill>
                <a:schemeClr val="dk2"/>
              </a:solidFill>
              <a:latin typeface="Lato"/>
              <a:ea typeface="Lato"/>
              <a:cs typeface="Lato"/>
              <a:sym typeface="Lato"/>
            </a:endParaRPr>
          </a:p>
        </p:txBody>
      </p:sp>
      <p:sp>
        <p:nvSpPr>
          <p:cNvPr id="2202" name="Google Shape;2202;p270"/>
          <p:cNvSpPr txBox="1"/>
          <p:nvPr/>
        </p:nvSpPr>
        <p:spPr>
          <a:xfrm>
            <a:off x="3585025" y="4040326"/>
            <a:ext cx="1887300" cy="738900"/>
          </a:xfrm>
          <a:prstGeom prst="rect">
            <a:avLst/>
          </a:pr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solidFill>
                  <a:schemeClr val="lt2"/>
                </a:solidFill>
                <a:latin typeface="Lato"/>
                <a:ea typeface="Lato"/>
                <a:cs typeface="Lato"/>
                <a:sym typeface="Lato"/>
              </a:rPr>
              <a:t>Observational Study</a:t>
            </a:r>
            <a:endParaRPr sz="1600">
              <a:solidFill>
                <a:schemeClr val="lt2"/>
              </a:solidFill>
              <a:latin typeface="Lato"/>
              <a:ea typeface="Lato"/>
              <a:cs typeface="Lato"/>
              <a:sym typeface="Lato"/>
            </a:endParaRPr>
          </a:p>
        </p:txBody>
      </p:sp>
      <p:grpSp>
        <p:nvGrpSpPr>
          <p:cNvPr id="2203" name="Google Shape;2203;p270"/>
          <p:cNvGrpSpPr/>
          <p:nvPr/>
        </p:nvGrpSpPr>
        <p:grpSpPr>
          <a:xfrm>
            <a:off x="5624800" y="1475775"/>
            <a:ext cx="583575" cy="3058500"/>
            <a:chOff x="5851675" y="1553100"/>
            <a:chExt cx="583575" cy="3058500"/>
          </a:xfrm>
        </p:grpSpPr>
        <p:cxnSp>
          <p:nvCxnSpPr>
            <p:cNvPr id="2204" name="Google Shape;2204;p270"/>
            <p:cNvCxnSpPr/>
            <p:nvPr/>
          </p:nvCxnSpPr>
          <p:spPr>
            <a:xfrm flipH="1">
              <a:off x="5851675" y="1553100"/>
              <a:ext cx="29400" cy="3058500"/>
            </a:xfrm>
            <a:prstGeom prst="straightConnector1">
              <a:avLst/>
            </a:prstGeom>
            <a:noFill/>
            <a:ln w="114300" cap="flat" cmpd="sng">
              <a:solidFill>
                <a:schemeClr val="dk2"/>
              </a:solidFill>
              <a:prstDash val="solid"/>
              <a:round/>
              <a:headEnd type="none" w="med" len="med"/>
              <a:tailEnd type="triangle" w="med" len="med"/>
            </a:ln>
          </p:spPr>
        </p:cxnSp>
        <p:sp>
          <p:nvSpPr>
            <p:cNvPr id="2205" name="Google Shape;2205;p270"/>
            <p:cNvSpPr txBox="1"/>
            <p:nvPr/>
          </p:nvSpPr>
          <p:spPr>
            <a:xfrm rot="-5400000">
              <a:off x="5330350" y="2675025"/>
              <a:ext cx="18096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Poppins SemiBold"/>
                  <a:ea typeface="Poppins SemiBold"/>
                  <a:cs typeface="Poppins SemiBold"/>
                  <a:sym typeface="Poppins SemiBold"/>
                </a:rPr>
                <a:t>MORE REALISTIC</a:t>
              </a:r>
              <a:endParaRPr>
                <a:latin typeface="Poppins SemiBold"/>
                <a:ea typeface="Poppins SemiBold"/>
                <a:cs typeface="Poppins SemiBold"/>
                <a:sym typeface="Poppins SemiBold"/>
              </a:endParaRPr>
            </a:p>
          </p:txBody>
        </p:sp>
      </p:grpSp>
      <p:grpSp>
        <p:nvGrpSpPr>
          <p:cNvPr id="2206" name="Google Shape;2206;p270"/>
          <p:cNvGrpSpPr/>
          <p:nvPr/>
        </p:nvGrpSpPr>
        <p:grpSpPr>
          <a:xfrm rot="-5400000" flipH="1">
            <a:off x="2457362" y="3363725"/>
            <a:ext cx="606626" cy="3058500"/>
            <a:chOff x="5851675" y="1553100"/>
            <a:chExt cx="583575" cy="3058500"/>
          </a:xfrm>
        </p:grpSpPr>
        <p:cxnSp>
          <p:nvCxnSpPr>
            <p:cNvPr id="2207" name="Google Shape;2207;p270"/>
            <p:cNvCxnSpPr/>
            <p:nvPr/>
          </p:nvCxnSpPr>
          <p:spPr>
            <a:xfrm flipH="1">
              <a:off x="5851675" y="1553100"/>
              <a:ext cx="29400" cy="3058500"/>
            </a:xfrm>
            <a:prstGeom prst="straightConnector1">
              <a:avLst/>
            </a:prstGeom>
            <a:noFill/>
            <a:ln w="114300" cap="flat" cmpd="sng">
              <a:solidFill>
                <a:schemeClr val="dk2"/>
              </a:solidFill>
              <a:prstDash val="solid"/>
              <a:round/>
              <a:headEnd type="none" w="med" len="med"/>
              <a:tailEnd type="triangle" w="med" len="med"/>
            </a:ln>
          </p:spPr>
        </p:cxnSp>
        <p:sp>
          <p:nvSpPr>
            <p:cNvPr id="2208" name="Google Shape;2208;p270"/>
            <p:cNvSpPr txBox="1"/>
            <p:nvPr/>
          </p:nvSpPr>
          <p:spPr>
            <a:xfrm rot="-5400000">
              <a:off x="5330350" y="2675025"/>
              <a:ext cx="18096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Poppins SemiBold"/>
                  <a:ea typeface="Poppins SemiBold"/>
                  <a:cs typeface="Poppins SemiBold"/>
                  <a:sym typeface="Poppins SemiBold"/>
                </a:rPr>
                <a:t>MORE REALISTIC</a:t>
              </a:r>
              <a:endParaRPr>
                <a:latin typeface="Poppins SemiBold"/>
                <a:ea typeface="Poppins SemiBold"/>
                <a:cs typeface="Poppins SemiBold"/>
                <a:sym typeface="Poppins SemiBold"/>
              </a:endParaRPr>
            </a:p>
          </p:txBody>
        </p:sp>
      </p:gr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212"/>
        <p:cNvGrpSpPr/>
        <p:nvPr/>
      </p:nvGrpSpPr>
      <p:grpSpPr>
        <a:xfrm>
          <a:off x="0" y="0"/>
          <a:ext cx="0" cy="0"/>
          <a:chOff x="0" y="0"/>
          <a:chExt cx="0" cy="0"/>
        </a:xfrm>
      </p:grpSpPr>
      <p:sp>
        <p:nvSpPr>
          <p:cNvPr id="2213" name="Google Shape;2213;p271"/>
          <p:cNvSpPr txBox="1">
            <a:spLocks noGrp="1"/>
          </p:cNvSpPr>
          <p:nvPr>
            <p:ph type="ctrTitle"/>
          </p:nvPr>
        </p:nvSpPr>
        <p:spPr>
          <a:xfrm>
            <a:off x="718125" y="988300"/>
            <a:ext cx="7548000" cy="2297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3700"/>
              <a:buNone/>
            </a:pPr>
            <a:r>
              <a:rPr lang="en-GB" sz="4800">
                <a:latin typeface="Poppins SemiBold"/>
                <a:ea typeface="Poppins SemiBold"/>
                <a:cs typeface="Poppins SemiBold"/>
                <a:sym typeface="Poppins SemiBold"/>
              </a:rPr>
              <a:t>WHAT </a:t>
            </a:r>
            <a:r>
              <a:rPr lang="en-GB" sz="4800">
                <a:solidFill>
                  <a:schemeClr val="accent3"/>
                </a:solidFill>
                <a:latin typeface="Poppins SemiBold"/>
                <a:ea typeface="Poppins SemiBold"/>
                <a:cs typeface="Poppins SemiBold"/>
                <a:sym typeface="Poppins SemiBold"/>
              </a:rPr>
              <a:t>SHOULD WE MEASURE as FILTER BUBBLES IN ONLINE NEWS?</a:t>
            </a:r>
            <a:endParaRPr sz="4800">
              <a:solidFill>
                <a:schemeClr val="accent3"/>
              </a:solidFill>
              <a:latin typeface="Poppins SemiBold"/>
              <a:ea typeface="Poppins SemiBold"/>
              <a:cs typeface="Poppins SemiBold"/>
              <a:sym typeface="Poppins SemiBold"/>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217"/>
        <p:cNvGrpSpPr/>
        <p:nvPr/>
      </p:nvGrpSpPr>
      <p:grpSpPr>
        <a:xfrm>
          <a:off x="0" y="0"/>
          <a:ext cx="0" cy="0"/>
          <a:chOff x="0" y="0"/>
          <a:chExt cx="0" cy="0"/>
        </a:xfrm>
      </p:grpSpPr>
      <p:sp>
        <p:nvSpPr>
          <p:cNvPr id="2218" name="Google Shape;2218;p272"/>
          <p:cNvSpPr txBox="1">
            <a:spLocks noGrp="1"/>
          </p:cNvSpPr>
          <p:nvPr>
            <p:ph type="ctrTitle"/>
          </p:nvPr>
        </p:nvSpPr>
        <p:spPr>
          <a:xfrm>
            <a:off x="718125" y="988300"/>
            <a:ext cx="7548000" cy="2297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3700"/>
              <a:buNone/>
            </a:pPr>
            <a:r>
              <a:rPr lang="en-GB" sz="4800">
                <a:latin typeface="Poppins SemiBold"/>
                <a:ea typeface="Poppins SemiBold"/>
                <a:cs typeface="Poppins SemiBold"/>
                <a:sym typeface="Poppins SemiBold"/>
              </a:rPr>
              <a:t>WHAT </a:t>
            </a:r>
            <a:r>
              <a:rPr lang="en-GB" sz="4800">
                <a:solidFill>
                  <a:schemeClr val="accent3"/>
                </a:solidFill>
                <a:latin typeface="Poppins SemiBold"/>
                <a:ea typeface="Poppins SemiBold"/>
                <a:cs typeface="Poppins SemiBold"/>
                <a:sym typeface="Poppins SemiBold"/>
              </a:rPr>
              <a:t>SHOULD WE MEASURE as FILTER BUBBLES IN ONLINE NEWS?</a:t>
            </a:r>
            <a:endParaRPr sz="4800">
              <a:solidFill>
                <a:schemeClr val="accent3"/>
              </a:solidFill>
              <a:latin typeface="Poppins SemiBold"/>
              <a:ea typeface="Poppins SemiBold"/>
              <a:cs typeface="Poppins SemiBold"/>
              <a:sym typeface="Poppins SemiBold"/>
            </a:endParaRPr>
          </a:p>
        </p:txBody>
      </p:sp>
      <p:pic>
        <p:nvPicPr>
          <p:cNvPr id="2219" name="Google Shape;2219;p27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sp>
        <p:nvSpPr>
          <p:cNvPr id="2224" name="Google Shape;2224;p273"/>
          <p:cNvSpPr txBox="1">
            <a:spLocks noGrp="1"/>
          </p:cNvSpPr>
          <p:nvPr>
            <p:ph type="ctrTitle"/>
          </p:nvPr>
        </p:nvSpPr>
        <p:spPr>
          <a:xfrm>
            <a:off x="718125" y="988300"/>
            <a:ext cx="7548000" cy="2297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3700"/>
              <a:buNone/>
            </a:pPr>
            <a:r>
              <a:rPr lang="en-GB" sz="4800">
                <a:latin typeface="Poppins SemiBold"/>
                <a:ea typeface="Poppins SemiBold"/>
                <a:cs typeface="Poppins SemiBold"/>
                <a:sym typeface="Poppins SemiBold"/>
              </a:rPr>
              <a:t>WHAT </a:t>
            </a:r>
            <a:r>
              <a:rPr lang="en-GB" sz="4800">
                <a:solidFill>
                  <a:schemeClr val="accent3"/>
                </a:solidFill>
                <a:latin typeface="Poppins SemiBold"/>
                <a:ea typeface="Poppins SemiBold"/>
                <a:cs typeface="Poppins SemiBold"/>
                <a:sym typeface="Poppins SemiBold"/>
              </a:rPr>
              <a:t>SHOULD WE MEASURE as FILTER BUBBLES IN ONLINE NEWS?</a:t>
            </a:r>
            <a:endParaRPr sz="4800">
              <a:solidFill>
                <a:schemeClr val="accent3"/>
              </a:solidFill>
              <a:latin typeface="Poppins SemiBold"/>
              <a:ea typeface="Poppins SemiBold"/>
              <a:cs typeface="Poppins SemiBold"/>
              <a:sym typeface="Poppins SemiBold"/>
            </a:endParaRPr>
          </a:p>
        </p:txBody>
      </p:sp>
      <p:pic>
        <p:nvPicPr>
          <p:cNvPr id="2225" name="Google Shape;2225;p27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274"/>
          <p:cNvSpPr txBox="1">
            <a:spLocks noGrp="1"/>
          </p:cNvSpPr>
          <p:nvPr>
            <p:ph type="ctrTitle"/>
          </p:nvPr>
        </p:nvSpPr>
        <p:spPr>
          <a:xfrm>
            <a:off x="718125" y="988300"/>
            <a:ext cx="7548000" cy="2297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3700"/>
              <a:buNone/>
            </a:pPr>
            <a:r>
              <a:rPr lang="en-GB" sz="4800">
                <a:latin typeface="Poppins SemiBold"/>
                <a:ea typeface="Poppins SemiBold"/>
                <a:cs typeface="Poppins SemiBold"/>
                <a:sym typeface="Poppins SemiBold"/>
              </a:rPr>
              <a:t>WHAT </a:t>
            </a:r>
            <a:r>
              <a:rPr lang="en-GB" sz="4800">
                <a:solidFill>
                  <a:schemeClr val="accent3"/>
                </a:solidFill>
                <a:latin typeface="Poppins SemiBold"/>
                <a:ea typeface="Poppins SemiBold"/>
                <a:cs typeface="Poppins SemiBold"/>
                <a:sym typeface="Poppins SemiBold"/>
              </a:rPr>
              <a:t>SHOULD WE MEASURE as FILTER BUBBLES IN ONLINE NEWS?</a:t>
            </a:r>
            <a:endParaRPr sz="4800">
              <a:solidFill>
                <a:schemeClr val="accent3"/>
              </a:solidFill>
              <a:latin typeface="Poppins SemiBold"/>
              <a:ea typeface="Poppins SemiBold"/>
              <a:cs typeface="Poppins SemiBold"/>
              <a:sym typeface="Poppins SemiBold"/>
            </a:endParaRPr>
          </a:p>
        </p:txBody>
      </p:sp>
      <p:pic>
        <p:nvPicPr>
          <p:cNvPr id="2231" name="Google Shape;2231;p27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235"/>
        <p:cNvGrpSpPr/>
        <p:nvPr/>
      </p:nvGrpSpPr>
      <p:grpSpPr>
        <a:xfrm>
          <a:off x="0" y="0"/>
          <a:ext cx="0" cy="0"/>
          <a:chOff x="0" y="0"/>
          <a:chExt cx="0" cy="0"/>
        </a:xfrm>
      </p:grpSpPr>
      <p:sp>
        <p:nvSpPr>
          <p:cNvPr id="2236" name="Google Shape;2236;p275"/>
          <p:cNvSpPr txBox="1">
            <a:spLocks noGrp="1"/>
          </p:cNvSpPr>
          <p:nvPr>
            <p:ph type="ctrTitle"/>
          </p:nvPr>
        </p:nvSpPr>
        <p:spPr>
          <a:xfrm>
            <a:off x="718125" y="988300"/>
            <a:ext cx="7548000" cy="2297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3700"/>
              <a:buNone/>
            </a:pPr>
            <a:r>
              <a:rPr lang="en-GB" sz="4800">
                <a:latin typeface="Poppins SemiBold"/>
                <a:ea typeface="Poppins SemiBold"/>
                <a:cs typeface="Poppins SemiBold"/>
                <a:sym typeface="Poppins SemiBold"/>
              </a:rPr>
              <a:t>WHAT </a:t>
            </a:r>
            <a:r>
              <a:rPr lang="en-GB" sz="4800">
                <a:solidFill>
                  <a:schemeClr val="accent3"/>
                </a:solidFill>
                <a:latin typeface="Poppins SemiBold"/>
                <a:ea typeface="Poppins SemiBold"/>
                <a:cs typeface="Poppins SemiBold"/>
                <a:sym typeface="Poppins SemiBold"/>
              </a:rPr>
              <a:t>SHOULD WE MEASURE as FILTER BUBBLES IN ONLINE NEWS?</a:t>
            </a:r>
            <a:endParaRPr sz="4800">
              <a:solidFill>
                <a:schemeClr val="accent3"/>
              </a:solidFill>
              <a:latin typeface="Poppins SemiBold"/>
              <a:ea typeface="Poppins SemiBold"/>
              <a:cs typeface="Poppins SemiBold"/>
              <a:sym typeface="Poppins SemiBold"/>
            </a:endParaRPr>
          </a:p>
        </p:txBody>
      </p:sp>
      <p:pic>
        <p:nvPicPr>
          <p:cNvPr id="2237" name="Google Shape;2237;p275"/>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238" name="Google Shape;2238;p275"/>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242"/>
        <p:cNvGrpSpPr/>
        <p:nvPr/>
      </p:nvGrpSpPr>
      <p:grpSpPr>
        <a:xfrm>
          <a:off x="0" y="0"/>
          <a:ext cx="0" cy="0"/>
          <a:chOff x="0" y="0"/>
          <a:chExt cx="0" cy="0"/>
        </a:xfrm>
      </p:grpSpPr>
      <p:sp>
        <p:nvSpPr>
          <p:cNvPr id="2243" name="Google Shape;2243;p276"/>
          <p:cNvSpPr txBox="1">
            <a:spLocks noGrp="1"/>
          </p:cNvSpPr>
          <p:nvPr>
            <p:ph type="ctrTitle"/>
          </p:nvPr>
        </p:nvSpPr>
        <p:spPr>
          <a:xfrm>
            <a:off x="718125" y="988300"/>
            <a:ext cx="7548000" cy="2297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3700"/>
              <a:buNone/>
            </a:pPr>
            <a:r>
              <a:rPr lang="en-GB" sz="4800">
                <a:latin typeface="Poppins SemiBold"/>
                <a:ea typeface="Poppins SemiBold"/>
                <a:cs typeface="Poppins SemiBold"/>
                <a:sym typeface="Poppins SemiBold"/>
              </a:rPr>
              <a:t>WHAT </a:t>
            </a:r>
            <a:r>
              <a:rPr lang="en-GB" sz="4800">
                <a:solidFill>
                  <a:schemeClr val="accent3"/>
                </a:solidFill>
                <a:latin typeface="Poppins SemiBold"/>
                <a:ea typeface="Poppins SemiBold"/>
                <a:cs typeface="Poppins SemiBold"/>
                <a:sym typeface="Poppins SemiBold"/>
              </a:rPr>
              <a:t>SHOULD WE MEASURE as FILTER BUBBLES IN ONLINE NEWS?</a:t>
            </a:r>
            <a:endParaRPr sz="4800">
              <a:solidFill>
                <a:schemeClr val="accent3"/>
              </a:solidFill>
              <a:latin typeface="Poppins SemiBold"/>
              <a:ea typeface="Poppins SemiBold"/>
              <a:cs typeface="Poppins SemiBold"/>
              <a:sym typeface="Poppins SemiBold"/>
            </a:endParaRPr>
          </a:p>
        </p:txBody>
      </p:sp>
      <p:pic>
        <p:nvPicPr>
          <p:cNvPr id="2244" name="Google Shape;2244;p27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245" name="Google Shape;2245;p276"/>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2246" name="Google Shape;2246;p276"/>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895322-6013-4404-9F55-6DA73A5D739C}"/>
              </a:ext>
            </a:extLst>
          </p:cNvPr>
          <p:cNvSpPr txBox="1">
            <a:spLocks noGrp="1"/>
          </p:cNvSpPr>
          <p:nvPr>
            <p:ph type="title"/>
          </p:nvPr>
        </p:nvSpPr>
        <p:spPr/>
        <p:txBody>
          <a:bodyPr/>
          <a:lstStyle/>
          <a:p>
            <a:pPr lvl="0"/>
            <a:r>
              <a:rPr lang="cs-CZ" dirty="0" err="1"/>
              <a:t>Dynamic</a:t>
            </a:r>
            <a:r>
              <a:rPr lang="cs-CZ" dirty="0"/>
              <a:t> RS: </a:t>
            </a:r>
            <a:r>
              <a:rPr lang="cs-CZ" dirty="0" err="1"/>
              <a:t>Reinforcement</a:t>
            </a:r>
            <a:r>
              <a:rPr lang="cs-CZ" dirty="0"/>
              <a:t> learning</a:t>
            </a:r>
          </a:p>
        </p:txBody>
      </p:sp>
      <p:sp>
        <p:nvSpPr>
          <p:cNvPr id="5" name="TextovéPole 4">
            <a:extLst>
              <a:ext uri="{FF2B5EF4-FFF2-40B4-BE49-F238E27FC236}">
                <a16:creationId xmlns:a16="http://schemas.microsoft.com/office/drawing/2014/main" id="{D686BAB8-6397-9946-A858-A21A0AA22752}"/>
              </a:ext>
            </a:extLst>
          </p:cNvPr>
          <p:cNvSpPr txBox="1"/>
          <p:nvPr/>
        </p:nvSpPr>
        <p:spPr>
          <a:xfrm>
            <a:off x="342900" y="4684703"/>
            <a:ext cx="6972300" cy="600164"/>
          </a:xfrm>
          <a:prstGeom prst="rect">
            <a:avLst/>
          </a:prstGeom>
          <a:noFill/>
        </p:spPr>
        <p:txBody>
          <a:bodyPr wrap="square">
            <a:spAutoFit/>
          </a:bodyPr>
          <a:lstStyle/>
          <a:p>
            <a:pPr algn="l"/>
            <a:r>
              <a:rPr lang="cs-CZ" sz="825" dirty="0">
                <a:solidFill>
                  <a:srgbClr val="333333"/>
                </a:solidFill>
                <a:highlight>
                  <a:srgbClr val="FCFCFC"/>
                </a:highlight>
                <a:latin typeface="Georgia" panose="02040502050405020303" pitchFamily="18" charset="0"/>
                <a:hlinkClick r:id="rId2"/>
              </a:rPr>
              <a:t>https://en.wikipedia.org/wiki/Bellman_equation</a:t>
            </a:r>
            <a:endParaRPr lang="cs-CZ" sz="825" dirty="0">
              <a:solidFill>
                <a:srgbClr val="333333"/>
              </a:solidFill>
              <a:highlight>
                <a:srgbClr val="FCFCFC"/>
              </a:highlight>
              <a:latin typeface="Georgia" panose="02040502050405020303" pitchFamily="18" charset="0"/>
            </a:endParaRPr>
          </a:p>
          <a:p>
            <a:pPr algn="l"/>
            <a:r>
              <a:rPr lang="pt-BR" sz="825" dirty="0">
                <a:solidFill>
                  <a:srgbClr val="333333"/>
                </a:solidFill>
                <a:highlight>
                  <a:srgbClr val="FCFCFC"/>
                </a:highlight>
                <a:latin typeface="Georgia" panose="02040502050405020303" pitchFamily="18" charset="0"/>
                <a:hlinkClick r:id="rId3"/>
              </a:rPr>
              <a:t>https://medium.com/emergent-future/simple-reinforcement-learning-with-tensorflow-part-0-q-learning-with-tables-and-neural-networks-d195264329d0</a:t>
            </a:r>
            <a:endParaRPr lang="cs-CZ" sz="825" dirty="0">
              <a:solidFill>
                <a:srgbClr val="333333"/>
              </a:solidFill>
              <a:highlight>
                <a:srgbClr val="FCFCFC"/>
              </a:highlight>
              <a:latin typeface="Georgia" panose="02040502050405020303" pitchFamily="18" charset="0"/>
            </a:endParaRPr>
          </a:p>
          <a:p>
            <a:pPr algn="l"/>
            <a:endParaRPr lang="pt-BR" sz="825" dirty="0">
              <a:solidFill>
                <a:srgbClr val="333333"/>
              </a:solidFill>
              <a:highlight>
                <a:srgbClr val="FCFCFC"/>
              </a:highlight>
              <a:latin typeface="Georgia" panose="02040502050405020303" pitchFamily="18" charset="0"/>
            </a:endParaRPr>
          </a:p>
        </p:txBody>
      </p:sp>
      <p:sp>
        <p:nvSpPr>
          <p:cNvPr id="3" name="Zástupný obsah 2">
            <a:extLst>
              <a:ext uri="{FF2B5EF4-FFF2-40B4-BE49-F238E27FC236}">
                <a16:creationId xmlns:a16="http://schemas.microsoft.com/office/drawing/2014/main" id="{F4620EF1-1236-487F-9D67-CE96F7079B1E}"/>
              </a:ext>
            </a:extLst>
          </p:cNvPr>
          <p:cNvSpPr txBox="1">
            <a:spLocks noGrp="1"/>
          </p:cNvSpPr>
          <p:nvPr>
            <p:ph idx="1"/>
          </p:nvPr>
        </p:nvSpPr>
        <p:spPr>
          <a:xfrm>
            <a:off x="507999" y="1620442"/>
            <a:ext cx="7607301" cy="3180158"/>
          </a:xfrm>
        </p:spPr>
        <p:txBody>
          <a:bodyPr>
            <a:normAutofit lnSpcReduction="10000"/>
          </a:bodyPr>
          <a:lstStyle/>
          <a:p>
            <a:pPr lvl="0"/>
            <a:r>
              <a:rPr lang="cs-CZ" b="1" dirty="0" err="1">
                <a:solidFill>
                  <a:srgbClr val="333333"/>
                </a:solidFill>
                <a:latin typeface="Tahoma" pitchFamily="34"/>
              </a:rPr>
              <a:t>Based</a:t>
            </a:r>
            <a:r>
              <a:rPr lang="cs-CZ" b="1" dirty="0">
                <a:solidFill>
                  <a:srgbClr val="333333"/>
                </a:solidFill>
                <a:latin typeface="Tahoma" pitchFamily="34"/>
              </a:rPr>
              <a:t> on </a:t>
            </a:r>
            <a:r>
              <a:rPr lang="cs-CZ" b="1" dirty="0" err="1">
                <a:solidFill>
                  <a:srgbClr val="333333"/>
                </a:solidFill>
                <a:latin typeface="Tahoma" pitchFamily="34"/>
              </a:rPr>
              <a:t>Bellman</a:t>
            </a:r>
            <a:r>
              <a:rPr lang="cs-CZ" b="1" dirty="0">
                <a:solidFill>
                  <a:srgbClr val="333333"/>
                </a:solidFill>
                <a:latin typeface="Tahoma" pitchFamily="34"/>
              </a:rPr>
              <a:t> </a:t>
            </a:r>
            <a:r>
              <a:rPr lang="cs-CZ" b="1" dirty="0" err="1">
                <a:solidFill>
                  <a:srgbClr val="333333"/>
                </a:solidFill>
                <a:latin typeface="Tahoma" pitchFamily="34"/>
              </a:rPr>
              <a:t>equation</a:t>
            </a:r>
            <a:endParaRPr lang="cs-CZ" b="1" dirty="0">
              <a:solidFill>
                <a:srgbClr val="333333"/>
              </a:solidFill>
              <a:latin typeface="Tahoma" pitchFamily="34"/>
            </a:endParaRPr>
          </a:p>
          <a:p>
            <a:pPr lvl="1"/>
            <a:endParaRPr lang="cs-CZ" sz="1050" i="1" dirty="0">
              <a:solidFill>
                <a:srgbClr val="333333"/>
              </a:solidFill>
              <a:latin typeface="Tahoma" pitchFamily="34"/>
            </a:endParaRPr>
          </a:p>
          <a:p>
            <a:pPr lvl="1"/>
            <a:endParaRPr lang="cs-CZ" sz="1050" i="1" dirty="0">
              <a:solidFill>
                <a:srgbClr val="333333"/>
              </a:solidFill>
              <a:latin typeface="Tahoma" pitchFamily="34"/>
            </a:endParaRPr>
          </a:p>
          <a:p>
            <a:pPr lvl="1"/>
            <a:r>
              <a:rPr lang="cs-CZ" sz="1050" dirty="0">
                <a:solidFill>
                  <a:srgbClr val="333333"/>
                </a:solidFill>
                <a:latin typeface="Tahoma" pitchFamily="34"/>
              </a:rPr>
              <a:t>Basic </a:t>
            </a:r>
            <a:r>
              <a:rPr lang="cs-CZ" sz="1050" dirty="0" err="1">
                <a:solidFill>
                  <a:srgbClr val="333333"/>
                </a:solidFill>
                <a:latin typeface="Tahoma" pitchFamily="34"/>
              </a:rPr>
              <a:t>approach</a:t>
            </a:r>
            <a:r>
              <a:rPr lang="cs-CZ" sz="1050" dirty="0">
                <a:solidFill>
                  <a:srgbClr val="333333"/>
                </a:solidFill>
                <a:latin typeface="Tahoma" pitchFamily="34"/>
              </a:rPr>
              <a:t>: Q-learning (</a:t>
            </a:r>
            <a:r>
              <a:rPr lang="cs-CZ" sz="1050" dirty="0" err="1">
                <a:solidFill>
                  <a:srgbClr val="333333"/>
                </a:solidFill>
                <a:latin typeface="Tahoma" pitchFamily="34"/>
              </a:rPr>
              <a:t>literally</a:t>
            </a:r>
            <a:r>
              <a:rPr lang="cs-CZ" sz="1050" dirty="0">
                <a:solidFill>
                  <a:srgbClr val="333333"/>
                </a:solidFill>
                <a:latin typeface="Tahoma" pitchFamily="34"/>
              </a:rPr>
              <a:t>, table </a:t>
            </a:r>
            <a:r>
              <a:rPr lang="cs-CZ" sz="1050" dirty="0" err="1">
                <a:solidFill>
                  <a:srgbClr val="333333"/>
                </a:solidFill>
                <a:latin typeface="Tahoma" pitchFamily="34"/>
              </a:rPr>
              <a:t>of</a:t>
            </a:r>
            <a:r>
              <a:rPr lang="cs-CZ" sz="1050" dirty="0">
                <a:solidFill>
                  <a:srgbClr val="333333"/>
                </a:solidFill>
                <a:latin typeface="Tahoma" pitchFamily="34"/>
              </a:rPr>
              <a:t> </a:t>
            </a:r>
            <a:r>
              <a:rPr lang="cs-CZ" sz="1050" dirty="0" err="1">
                <a:solidFill>
                  <a:srgbClr val="333333"/>
                </a:solidFill>
                <a:latin typeface="Tahoma" pitchFamily="34"/>
              </a:rPr>
              <a:t>states</a:t>
            </a:r>
            <a:r>
              <a:rPr lang="cs-CZ" sz="1050" dirty="0">
                <a:solidFill>
                  <a:srgbClr val="333333"/>
                </a:solidFill>
                <a:latin typeface="Tahoma" pitchFamily="34"/>
              </a:rPr>
              <a:t> and </a:t>
            </a:r>
            <a:r>
              <a:rPr lang="cs-CZ" sz="1050" dirty="0" err="1">
                <a:solidFill>
                  <a:srgbClr val="333333"/>
                </a:solidFill>
                <a:latin typeface="Tahoma" pitchFamily="34"/>
              </a:rPr>
              <a:t>actions</a:t>
            </a:r>
            <a:r>
              <a:rPr lang="cs-CZ" sz="1050" dirty="0">
                <a:solidFill>
                  <a:srgbClr val="333333"/>
                </a:solidFill>
                <a:latin typeface="Tahoma" pitchFamily="34"/>
              </a:rPr>
              <a:t>)</a:t>
            </a:r>
          </a:p>
          <a:p>
            <a:pPr lvl="2"/>
            <a:r>
              <a:rPr lang="cs-CZ" sz="900" i="1" dirty="0">
                <a:solidFill>
                  <a:srgbClr val="333333"/>
                </a:solidFill>
                <a:latin typeface="Tahoma" pitchFamily="34"/>
              </a:rPr>
              <a:t>„</a:t>
            </a:r>
            <a:r>
              <a:rPr lang="cs-CZ" sz="1200" i="1" dirty="0">
                <a:solidFill>
                  <a:srgbClr val="242424"/>
                </a:solidFill>
                <a:highlight>
                  <a:srgbClr val="FFFFFF"/>
                </a:highlight>
                <a:latin typeface="source-serif-pro"/>
              </a:rPr>
              <a:t>E</a:t>
            </a:r>
            <a:r>
              <a:rPr lang="en-US" sz="1200" i="1" dirty="0" err="1">
                <a:solidFill>
                  <a:srgbClr val="242424"/>
                </a:solidFill>
                <a:highlight>
                  <a:srgbClr val="FFFFFF"/>
                </a:highlight>
                <a:latin typeface="source-serif-pro"/>
              </a:rPr>
              <a:t>xpected</a:t>
            </a:r>
            <a:r>
              <a:rPr lang="en-US" sz="1200" i="1" dirty="0">
                <a:solidFill>
                  <a:srgbClr val="242424"/>
                </a:solidFill>
                <a:highlight>
                  <a:srgbClr val="FFFFFF"/>
                </a:highlight>
                <a:latin typeface="source-serif-pro"/>
              </a:rPr>
              <a:t> long-term reward for a given action is equal to the immediate reward from the current action combined with the expected reward from the best future action taken at the following state.</a:t>
            </a:r>
            <a:r>
              <a:rPr lang="cs-CZ" sz="1200" i="1" dirty="0">
                <a:solidFill>
                  <a:srgbClr val="333333"/>
                </a:solidFill>
                <a:highlight>
                  <a:srgbClr val="FFFFFF"/>
                </a:highlight>
                <a:latin typeface="Tahoma" pitchFamily="34"/>
              </a:rPr>
              <a:t>“</a:t>
            </a:r>
          </a:p>
          <a:p>
            <a:pPr lvl="2"/>
            <a:r>
              <a:rPr lang="pt-BR" sz="1200" dirty="0">
                <a:solidFill>
                  <a:srgbClr val="6B6B6B"/>
                </a:solidFill>
                <a:highlight>
                  <a:srgbClr val="FFFFFF"/>
                </a:highlight>
                <a:latin typeface="sohne"/>
              </a:rPr>
              <a:t>Q(s,a) = r + γ(max(Q(s’,a’))</a:t>
            </a:r>
            <a:r>
              <a:rPr lang="cs-CZ" sz="1200" dirty="0">
                <a:solidFill>
                  <a:srgbClr val="6B6B6B"/>
                </a:solidFill>
                <a:highlight>
                  <a:srgbClr val="FFFFFF"/>
                </a:highlight>
                <a:latin typeface="sohne"/>
              </a:rPr>
              <a:t>  (in reality, </a:t>
            </a:r>
            <a:r>
              <a:rPr lang="cs-CZ" sz="1200" dirty="0" err="1">
                <a:solidFill>
                  <a:srgbClr val="6B6B6B"/>
                </a:solidFill>
                <a:highlight>
                  <a:srgbClr val="FFFFFF"/>
                </a:highlight>
                <a:latin typeface="sohne"/>
              </a:rPr>
              <a:t>we</a:t>
            </a:r>
            <a:r>
              <a:rPr lang="cs-CZ" sz="1200" dirty="0">
                <a:solidFill>
                  <a:srgbClr val="6B6B6B"/>
                </a:solidFill>
                <a:highlight>
                  <a:srgbClr val="FFFFFF"/>
                </a:highlight>
                <a:latin typeface="sohne"/>
              </a:rPr>
              <a:t> </a:t>
            </a:r>
            <a:r>
              <a:rPr lang="cs-CZ" sz="1200" dirty="0" err="1">
                <a:solidFill>
                  <a:srgbClr val="6B6B6B"/>
                </a:solidFill>
                <a:highlight>
                  <a:srgbClr val="FFFFFF"/>
                </a:highlight>
                <a:latin typeface="sohne"/>
              </a:rPr>
              <a:t>keep</a:t>
            </a:r>
            <a:r>
              <a:rPr lang="cs-CZ" sz="1200" dirty="0">
                <a:solidFill>
                  <a:srgbClr val="6B6B6B"/>
                </a:solidFill>
                <a:highlight>
                  <a:srgbClr val="FFFFFF"/>
                </a:highlight>
                <a:latin typeface="sohne"/>
              </a:rPr>
              <a:t> </a:t>
            </a:r>
            <a:r>
              <a:rPr lang="cs-CZ" sz="1200" dirty="0" err="1">
                <a:solidFill>
                  <a:srgbClr val="6B6B6B"/>
                </a:solidFill>
                <a:highlight>
                  <a:srgbClr val="FFFFFF"/>
                </a:highlight>
                <a:latin typeface="sohne"/>
              </a:rPr>
              <a:t>the</a:t>
            </a:r>
            <a:r>
              <a:rPr lang="cs-CZ" sz="1200" dirty="0">
                <a:solidFill>
                  <a:srgbClr val="6B6B6B"/>
                </a:solidFill>
                <a:highlight>
                  <a:srgbClr val="FFFFFF"/>
                </a:highlight>
                <a:latin typeface="sohne"/>
              </a:rPr>
              <a:t> </a:t>
            </a:r>
            <a:r>
              <a:rPr lang="cs-CZ" sz="1200" dirty="0" err="1">
                <a:solidFill>
                  <a:srgbClr val="6B6B6B"/>
                </a:solidFill>
                <a:highlight>
                  <a:srgbClr val="FFFFFF"/>
                </a:highlight>
                <a:latin typeface="sohne"/>
              </a:rPr>
              <a:t>current</a:t>
            </a:r>
            <a:r>
              <a:rPr lang="cs-CZ" sz="1200" dirty="0">
                <a:solidFill>
                  <a:srgbClr val="6B6B6B"/>
                </a:solidFill>
                <a:highlight>
                  <a:srgbClr val="FFFFFF"/>
                </a:highlight>
                <a:latin typeface="sohne"/>
              </a:rPr>
              <a:t> </a:t>
            </a:r>
            <a:r>
              <a:rPr lang="cs-CZ" sz="1200" dirty="0" err="1">
                <a:solidFill>
                  <a:srgbClr val="6B6B6B"/>
                </a:solidFill>
                <a:highlight>
                  <a:srgbClr val="FFFFFF"/>
                </a:highlight>
                <a:latin typeface="sohne"/>
              </a:rPr>
              <a:t>value</a:t>
            </a:r>
            <a:r>
              <a:rPr lang="cs-CZ" sz="1200" dirty="0">
                <a:solidFill>
                  <a:srgbClr val="6B6B6B"/>
                </a:solidFill>
                <a:highlight>
                  <a:srgbClr val="FFFFFF"/>
                </a:highlight>
                <a:latin typeface="sohne"/>
              </a:rPr>
              <a:t> </a:t>
            </a:r>
            <a:r>
              <a:rPr lang="cs-CZ" sz="1200" dirty="0" err="1">
                <a:solidFill>
                  <a:srgbClr val="6B6B6B"/>
                </a:solidFill>
                <a:highlight>
                  <a:srgbClr val="FFFFFF"/>
                </a:highlight>
                <a:latin typeface="sohne"/>
              </a:rPr>
              <a:t>adjusted</a:t>
            </a:r>
            <a:r>
              <a:rPr lang="cs-CZ" sz="1200" dirty="0">
                <a:solidFill>
                  <a:srgbClr val="6B6B6B"/>
                </a:solidFill>
                <a:highlight>
                  <a:srgbClr val="FFFFFF"/>
                </a:highlight>
                <a:latin typeface="sohne"/>
              </a:rPr>
              <a:t> w.r.t. </a:t>
            </a:r>
            <a:r>
              <a:rPr lang="cs-CZ" sz="1200" dirty="0" err="1">
                <a:solidFill>
                  <a:srgbClr val="6B6B6B"/>
                </a:solidFill>
                <a:highlight>
                  <a:srgbClr val="FFFFFF"/>
                </a:highlight>
                <a:latin typeface="sohne"/>
              </a:rPr>
              <a:t>some</a:t>
            </a:r>
            <a:r>
              <a:rPr lang="cs-CZ" sz="1200" dirty="0">
                <a:solidFill>
                  <a:srgbClr val="6B6B6B"/>
                </a:solidFill>
                <a:highlight>
                  <a:srgbClr val="FFFFFF"/>
                </a:highlight>
                <a:latin typeface="sohne"/>
              </a:rPr>
              <a:t> learning </a:t>
            </a:r>
            <a:r>
              <a:rPr lang="cs-CZ" sz="1200" dirty="0" err="1">
                <a:solidFill>
                  <a:srgbClr val="6B6B6B"/>
                </a:solidFill>
                <a:highlight>
                  <a:srgbClr val="FFFFFF"/>
                </a:highlight>
                <a:latin typeface="sohne"/>
              </a:rPr>
              <a:t>rate</a:t>
            </a:r>
            <a:r>
              <a:rPr lang="cs-CZ" sz="1200" dirty="0">
                <a:solidFill>
                  <a:srgbClr val="6B6B6B"/>
                </a:solidFill>
                <a:highlight>
                  <a:srgbClr val="FFFFFF"/>
                </a:highlight>
                <a:latin typeface="sohne"/>
              </a:rPr>
              <a:t/>
            </a:r>
            <a:br>
              <a:rPr lang="cs-CZ" sz="1200" dirty="0">
                <a:solidFill>
                  <a:srgbClr val="6B6B6B"/>
                </a:solidFill>
                <a:highlight>
                  <a:srgbClr val="FFFFFF"/>
                </a:highlight>
                <a:latin typeface="sohne"/>
              </a:rPr>
            </a:br>
            <a:r>
              <a:rPr lang="cs-CZ" b="0" i="1" dirty="0">
                <a:solidFill>
                  <a:srgbClr val="6B6B6B"/>
                </a:solidFill>
                <a:effectLst/>
                <a:highlight>
                  <a:srgbClr val="FFFFFF"/>
                </a:highlight>
                <a:latin typeface="sohne"/>
              </a:rPr>
              <a:t>„</a:t>
            </a:r>
            <a:r>
              <a:rPr lang="en-US" b="0" i="1" dirty="0">
                <a:solidFill>
                  <a:srgbClr val="242424"/>
                </a:solidFill>
                <a:effectLst/>
                <a:highlight>
                  <a:srgbClr val="FFFFFF"/>
                </a:highlight>
                <a:latin typeface="source-serif-pro"/>
              </a:rPr>
              <a:t>This says that the Q-value for a given state (s) and action (a) should represent the current reward (r) plus the maximum discounted (γ) future reward expected according to our own table for the next state (s’) we would end up in.  </a:t>
            </a:r>
            <a:r>
              <a:rPr lang="cs-CZ" b="0" i="1" dirty="0">
                <a:solidFill>
                  <a:srgbClr val="6B6B6B"/>
                </a:solidFill>
                <a:effectLst/>
                <a:highlight>
                  <a:srgbClr val="FFFFFF"/>
                </a:highlight>
                <a:latin typeface="sohne"/>
              </a:rPr>
              <a:t>“</a:t>
            </a:r>
            <a:endParaRPr lang="cs-CZ" i="1" dirty="0">
              <a:solidFill>
                <a:srgbClr val="333333"/>
              </a:solidFill>
              <a:latin typeface="Tahoma" pitchFamily="34"/>
            </a:endParaRPr>
          </a:p>
          <a:p>
            <a:pPr lvl="1"/>
            <a:endParaRPr lang="cs-CZ" i="1" dirty="0">
              <a:solidFill>
                <a:srgbClr val="333333"/>
              </a:solidFill>
              <a:latin typeface="Tahoma" pitchFamily="34"/>
            </a:endParaRPr>
          </a:p>
          <a:p>
            <a:pPr lvl="1"/>
            <a:r>
              <a:rPr lang="cs-CZ" i="1" dirty="0">
                <a:solidFill>
                  <a:srgbClr val="333333"/>
                </a:solidFill>
                <a:latin typeface="Tahoma" pitchFamily="34"/>
              </a:rPr>
              <a:t>Q-learning not </a:t>
            </a:r>
            <a:r>
              <a:rPr lang="cs-CZ" i="1" dirty="0" err="1">
                <a:solidFill>
                  <a:srgbClr val="333333"/>
                </a:solidFill>
                <a:latin typeface="Tahoma" pitchFamily="34"/>
              </a:rPr>
              <a:t>scalable</a:t>
            </a:r>
            <a:r>
              <a:rPr lang="cs-CZ" i="1" dirty="0">
                <a:solidFill>
                  <a:srgbClr val="333333"/>
                </a:solidFill>
                <a:latin typeface="Tahoma" pitchFamily="34"/>
              </a:rPr>
              <a:t> </a:t>
            </a:r>
            <a:r>
              <a:rPr lang="cs-CZ" i="1" dirty="0" err="1">
                <a:solidFill>
                  <a:srgbClr val="333333"/>
                </a:solidFill>
                <a:latin typeface="Tahoma" pitchFamily="34"/>
              </a:rPr>
              <a:t>if</a:t>
            </a:r>
            <a:r>
              <a:rPr lang="cs-CZ" i="1" dirty="0">
                <a:solidFill>
                  <a:srgbClr val="333333"/>
                </a:solidFill>
                <a:latin typeface="Tahoma" pitchFamily="34"/>
              </a:rPr>
              <a:t> </a:t>
            </a:r>
            <a:r>
              <a:rPr lang="cs-CZ" i="1" dirty="0" err="1">
                <a:solidFill>
                  <a:srgbClr val="333333"/>
                </a:solidFill>
                <a:latin typeface="Tahoma" pitchFamily="34"/>
              </a:rPr>
              <a:t>we</a:t>
            </a:r>
            <a:r>
              <a:rPr lang="cs-CZ" i="1" dirty="0">
                <a:solidFill>
                  <a:srgbClr val="333333"/>
                </a:solidFill>
                <a:latin typeface="Tahoma" pitchFamily="34"/>
              </a:rPr>
              <a:t> </a:t>
            </a:r>
            <a:r>
              <a:rPr lang="cs-CZ" i="1" dirty="0" err="1">
                <a:solidFill>
                  <a:srgbClr val="333333"/>
                </a:solidFill>
                <a:latin typeface="Tahoma" pitchFamily="34"/>
              </a:rPr>
              <a:t>have</a:t>
            </a:r>
            <a:r>
              <a:rPr lang="cs-CZ" i="1" dirty="0">
                <a:solidFill>
                  <a:srgbClr val="333333"/>
                </a:solidFill>
                <a:latin typeface="Tahoma" pitchFamily="34"/>
              </a:rPr>
              <a:t> more </a:t>
            </a:r>
            <a:r>
              <a:rPr lang="cs-CZ" i="1" dirty="0" err="1">
                <a:solidFill>
                  <a:srgbClr val="333333"/>
                </a:solidFill>
                <a:latin typeface="Tahoma" pitchFamily="34"/>
              </a:rPr>
              <a:t>states</a:t>
            </a:r>
            <a:r>
              <a:rPr lang="cs-CZ" i="1" dirty="0">
                <a:solidFill>
                  <a:srgbClr val="333333"/>
                </a:solidFill>
                <a:latin typeface="Tahoma" pitchFamily="34"/>
              </a:rPr>
              <a:t> </a:t>
            </a:r>
            <a:r>
              <a:rPr lang="cs-CZ" i="1" dirty="0" err="1">
                <a:solidFill>
                  <a:srgbClr val="333333"/>
                </a:solidFill>
                <a:latin typeface="Tahoma" pitchFamily="34"/>
              </a:rPr>
              <a:t>or</a:t>
            </a:r>
            <a:r>
              <a:rPr lang="cs-CZ" i="1" dirty="0">
                <a:solidFill>
                  <a:srgbClr val="333333"/>
                </a:solidFill>
                <a:latin typeface="Tahoma" pitchFamily="34"/>
              </a:rPr>
              <a:t> </a:t>
            </a:r>
            <a:r>
              <a:rPr lang="cs-CZ" i="1" dirty="0" err="1">
                <a:solidFill>
                  <a:srgbClr val="333333"/>
                </a:solidFill>
                <a:latin typeface="Tahoma" pitchFamily="34"/>
              </a:rPr>
              <a:t>actions</a:t>
            </a:r>
            <a:endParaRPr lang="cs-CZ" i="1" dirty="0">
              <a:solidFill>
                <a:srgbClr val="333333"/>
              </a:solidFill>
              <a:latin typeface="Tahoma" pitchFamily="34"/>
            </a:endParaRPr>
          </a:p>
          <a:p>
            <a:endParaRPr lang="cs-CZ" dirty="0">
              <a:solidFill>
                <a:srgbClr val="333333"/>
              </a:solidFill>
              <a:latin typeface="Tahoma" pitchFamily="34"/>
            </a:endParaRPr>
          </a:p>
          <a:p>
            <a:pPr marL="342900" lvl="1" indent="0">
              <a:buNone/>
            </a:pPr>
            <a:endParaRPr lang="cs-CZ" dirty="0"/>
          </a:p>
        </p:txBody>
      </p:sp>
      <p:pic>
        <p:nvPicPr>
          <p:cNvPr id="8" name="Obrázek 7">
            <a:extLst>
              <a:ext uri="{FF2B5EF4-FFF2-40B4-BE49-F238E27FC236}">
                <a16:creationId xmlns:a16="http://schemas.microsoft.com/office/drawing/2014/main" id="{76FC7DB2-F154-522D-8739-F610D5970129}"/>
              </a:ext>
            </a:extLst>
          </p:cNvPr>
          <p:cNvPicPr>
            <a:picLocks noChangeAspect="1"/>
          </p:cNvPicPr>
          <p:nvPr/>
        </p:nvPicPr>
        <p:blipFill>
          <a:blip r:embed="rId4"/>
          <a:stretch>
            <a:fillRect/>
          </a:stretch>
        </p:blipFill>
        <p:spPr>
          <a:xfrm>
            <a:off x="6430191" y="0"/>
            <a:ext cx="2713809" cy="1371600"/>
          </a:xfrm>
          <a:prstGeom prst="rect">
            <a:avLst/>
          </a:prstGeom>
        </p:spPr>
      </p:pic>
      <p:pic>
        <p:nvPicPr>
          <p:cNvPr id="6" name="Obrázek 5">
            <a:extLst>
              <a:ext uri="{FF2B5EF4-FFF2-40B4-BE49-F238E27FC236}">
                <a16:creationId xmlns:a16="http://schemas.microsoft.com/office/drawing/2014/main" id="{B0704F65-6184-4729-D326-3AA89CDC1D55}"/>
              </a:ext>
            </a:extLst>
          </p:cNvPr>
          <p:cNvPicPr>
            <a:picLocks noChangeAspect="1"/>
          </p:cNvPicPr>
          <p:nvPr/>
        </p:nvPicPr>
        <p:blipFill>
          <a:blip r:embed="rId5"/>
          <a:stretch>
            <a:fillRect/>
          </a:stretch>
        </p:blipFill>
        <p:spPr>
          <a:xfrm>
            <a:off x="3296200" y="1371601"/>
            <a:ext cx="5837258" cy="1014554"/>
          </a:xfrm>
          <a:prstGeom prst="rect">
            <a:avLst/>
          </a:prstGeom>
        </p:spPr>
      </p:pic>
    </p:spTree>
    <p:extLst>
      <p:ext uri="{BB962C8B-B14F-4D97-AF65-F5344CB8AC3E}">
        <p14:creationId xmlns:p14="http://schemas.microsoft.com/office/powerpoint/2010/main" val="153235960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250"/>
        <p:cNvGrpSpPr/>
        <p:nvPr/>
      </p:nvGrpSpPr>
      <p:grpSpPr>
        <a:xfrm>
          <a:off x="0" y="0"/>
          <a:ext cx="0" cy="0"/>
          <a:chOff x="0" y="0"/>
          <a:chExt cx="0" cy="0"/>
        </a:xfrm>
      </p:grpSpPr>
      <p:sp>
        <p:nvSpPr>
          <p:cNvPr id="2251" name="Google Shape;2251;p277"/>
          <p:cNvSpPr txBox="1">
            <a:spLocks noGrp="1"/>
          </p:cNvSpPr>
          <p:nvPr>
            <p:ph type="ctrTitle"/>
          </p:nvPr>
        </p:nvSpPr>
        <p:spPr>
          <a:xfrm>
            <a:off x="718125" y="988300"/>
            <a:ext cx="7548000" cy="2297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3700"/>
              <a:buNone/>
            </a:pPr>
            <a:r>
              <a:rPr lang="en-GB" sz="4800">
                <a:latin typeface="Poppins SemiBold"/>
                <a:ea typeface="Poppins SemiBold"/>
                <a:cs typeface="Poppins SemiBold"/>
                <a:sym typeface="Poppins SemiBold"/>
              </a:rPr>
              <a:t>WHAT </a:t>
            </a:r>
            <a:r>
              <a:rPr lang="en-GB" sz="4800">
                <a:solidFill>
                  <a:schemeClr val="accent3"/>
                </a:solidFill>
                <a:latin typeface="Poppins SemiBold"/>
                <a:ea typeface="Poppins SemiBold"/>
                <a:cs typeface="Poppins SemiBold"/>
                <a:sym typeface="Poppins SemiBold"/>
              </a:rPr>
              <a:t>SHOULD WE MEASURE as FILTER BUBBLES IN ONLINE NEWS?</a:t>
            </a:r>
            <a:endParaRPr sz="4800">
              <a:solidFill>
                <a:schemeClr val="accent3"/>
              </a:solidFill>
              <a:latin typeface="Poppins SemiBold"/>
              <a:ea typeface="Poppins SemiBold"/>
              <a:cs typeface="Poppins SemiBold"/>
              <a:sym typeface="Poppins SemiBold"/>
            </a:endParaRPr>
          </a:p>
        </p:txBody>
      </p:sp>
      <p:pic>
        <p:nvPicPr>
          <p:cNvPr id="2252" name="Google Shape;2252;p27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253" name="Google Shape;2253;p277"/>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2254" name="Google Shape;2254;p277"/>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258"/>
        <p:cNvGrpSpPr/>
        <p:nvPr/>
      </p:nvGrpSpPr>
      <p:grpSpPr>
        <a:xfrm>
          <a:off x="0" y="0"/>
          <a:ext cx="0" cy="0"/>
          <a:chOff x="0" y="0"/>
          <a:chExt cx="0" cy="0"/>
        </a:xfrm>
      </p:grpSpPr>
      <p:sp>
        <p:nvSpPr>
          <p:cNvPr id="2259" name="Google Shape;2259;p278"/>
          <p:cNvSpPr txBox="1">
            <a:spLocks noGrp="1"/>
          </p:cNvSpPr>
          <p:nvPr>
            <p:ph type="ctrTitle"/>
          </p:nvPr>
        </p:nvSpPr>
        <p:spPr>
          <a:xfrm>
            <a:off x="718125" y="988300"/>
            <a:ext cx="7548000" cy="2297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3700"/>
              <a:buNone/>
            </a:pPr>
            <a:r>
              <a:rPr lang="en-GB" sz="4800">
                <a:latin typeface="Poppins SemiBold"/>
                <a:ea typeface="Poppins SemiBold"/>
                <a:cs typeface="Poppins SemiBold"/>
                <a:sym typeface="Poppins SemiBold"/>
              </a:rPr>
              <a:t>WHAT </a:t>
            </a:r>
            <a:r>
              <a:rPr lang="en-GB" sz="4800">
                <a:solidFill>
                  <a:schemeClr val="accent3"/>
                </a:solidFill>
                <a:latin typeface="Poppins SemiBold"/>
                <a:ea typeface="Poppins SemiBold"/>
                <a:cs typeface="Poppins SemiBold"/>
                <a:sym typeface="Poppins SemiBold"/>
              </a:rPr>
              <a:t>SHOULD WE MEASURE as FILTER BUBBLES IN ONLINE NEWS?</a:t>
            </a:r>
            <a:endParaRPr sz="4800">
              <a:solidFill>
                <a:schemeClr val="accent3"/>
              </a:solidFill>
              <a:latin typeface="Poppins SemiBold"/>
              <a:ea typeface="Poppins SemiBold"/>
              <a:cs typeface="Poppins SemiBold"/>
              <a:sym typeface="Poppins SemiBold"/>
            </a:endParaRPr>
          </a:p>
        </p:txBody>
      </p:sp>
      <p:pic>
        <p:nvPicPr>
          <p:cNvPr id="2260" name="Google Shape;2260;p27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261" name="Google Shape;2261;p278"/>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2262" name="Google Shape;2262;p278"/>
          <p:cNvPicPr preferRelativeResize="0"/>
          <p:nvPr/>
        </p:nvPicPr>
        <p:blipFill>
          <a:blip r:embed="rId5">
            <a:alphaModFix/>
          </a:blip>
          <a:stretch>
            <a:fillRect/>
          </a:stretch>
        </p:blipFill>
        <p:spPr>
          <a:xfrm>
            <a:off x="0" y="0"/>
            <a:ext cx="9144000" cy="5143500"/>
          </a:xfrm>
          <a:prstGeom prst="rect">
            <a:avLst/>
          </a:prstGeom>
          <a:noFill/>
          <a:ln>
            <a:noFill/>
          </a:ln>
        </p:spPr>
      </p:pic>
      <p:pic>
        <p:nvPicPr>
          <p:cNvPr id="2263" name="Google Shape;2263;p278"/>
          <p:cNvPicPr preferRelativeResize="0"/>
          <p:nvPr/>
        </p:nvPicPr>
        <p:blipFill>
          <a:blip r:embed="rId6">
            <a:alphaModFix/>
          </a:blip>
          <a:stretch>
            <a:fillRect/>
          </a:stretch>
        </p:blipFill>
        <p:spPr>
          <a:xfrm>
            <a:off x="0" y="0"/>
            <a:ext cx="9144000" cy="5143500"/>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68" name="Google Shape;2268;p2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highlight>
                  <a:schemeClr val="accent6"/>
                </a:highlight>
              </a:rPr>
              <a:t>Editorial</a:t>
            </a:r>
            <a:r>
              <a:rPr lang="en-GB"/>
              <a:t> Challenges in News Recommendation</a:t>
            </a:r>
            <a:endParaRPr/>
          </a:p>
        </p:txBody>
      </p:sp>
      <p:sp>
        <p:nvSpPr>
          <p:cNvPr id="2269" name="Google Shape;2269;p27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b="1"/>
              <a:t>Brand DNA </a:t>
            </a:r>
            <a:endParaRPr b="1"/>
          </a:p>
          <a:p>
            <a:pPr marL="914400" lvl="1" indent="-317500" algn="l" rtl="0">
              <a:lnSpc>
                <a:spcPct val="115000"/>
              </a:lnSpc>
              <a:spcBef>
                <a:spcPts val="0"/>
              </a:spcBef>
              <a:spcAft>
                <a:spcPts val="0"/>
              </a:spcAft>
              <a:buSzPts val="1400"/>
              <a:buChar char="-"/>
            </a:pPr>
            <a:r>
              <a:rPr lang="en-GB"/>
              <a:t>Editors provide value by curating relevant news </a:t>
            </a:r>
            <a:endParaRPr/>
          </a:p>
          <a:p>
            <a:pPr marL="457200" lvl="0" indent="-342900" algn="l" rtl="0">
              <a:lnSpc>
                <a:spcPct val="115000"/>
              </a:lnSpc>
              <a:spcBef>
                <a:spcPts val="0"/>
              </a:spcBef>
              <a:spcAft>
                <a:spcPts val="0"/>
              </a:spcAft>
              <a:buSzPts val="1800"/>
              <a:buChar char="-"/>
            </a:pPr>
            <a:r>
              <a:rPr lang="en-GB" b="1"/>
              <a:t>Long-Term User Engagement (Subscriptions)</a:t>
            </a:r>
            <a:endParaRPr b="1"/>
          </a:p>
          <a:p>
            <a:pPr marL="914400" lvl="1" indent="-317500" algn="l" rtl="0">
              <a:lnSpc>
                <a:spcPct val="115000"/>
              </a:lnSpc>
              <a:spcBef>
                <a:spcPts val="0"/>
              </a:spcBef>
              <a:spcAft>
                <a:spcPts val="0"/>
              </a:spcAft>
              <a:buSzPts val="1400"/>
              <a:buChar char="-"/>
            </a:pPr>
            <a:r>
              <a:rPr lang="en-GB"/>
              <a:t>What we want is for users to buy subscriptions, but how do recommendations contribute to that?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273"/>
        <p:cNvGrpSpPr/>
        <p:nvPr/>
      </p:nvGrpSpPr>
      <p:grpSpPr>
        <a:xfrm>
          <a:off x="0" y="0"/>
          <a:ext cx="0" cy="0"/>
          <a:chOff x="0" y="0"/>
          <a:chExt cx="0" cy="0"/>
        </a:xfrm>
      </p:grpSpPr>
      <p:sp>
        <p:nvSpPr>
          <p:cNvPr id="2274" name="Google Shape;2274;p2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highlight>
                  <a:schemeClr val="accent6"/>
                </a:highlight>
              </a:rPr>
              <a:t>User</a:t>
            </a:r>
            <a:r>
              <a:rPr lang="en-GB"/>
              <a:t> Challenges in News Recommendation</a:t>
            </a:r>
            <a:endParaRPr/>
          </a:p>
        </p:txBody>
      </p:sp>
      <p:sp>
        <p:nvSpPr>
          <p:cNvPr id="2275" name="Google Shape;2275;p28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rmAutofit/>
          </a:bodyPr>
          <a:lstStyle/>
          <a:p>
            <a:pPr marL="457200" lvl="0" indent="-342900" algn="l" rtl="0">
              <a:spcBef>
                <a:spcPts val="0"/>
              </a:spcBef>
              <a:spcAft>
                <a:spcPts val="0"/>
              </a:spcAft>
              <a:buSzPts val="1800"/>
              <a:buChar char="-"/>
            </a:pPr>
            <a:r>
              <a:rPr lang="en-GB" b="1"/>
              <a:t>Niche/Hyperlocal Content</a:t>
            </a:r>
            <a:endParaRPr b="1"/>
          </a:p>
          <a:p>
            <a:pPr marL="914400" lvl="1" indent="-317500" algn="l" rtl="0">
              <a:spcBef>
                <a:spcPts val="0"/>
              </a:spcBef>
              <a:spcAft>
                <a:spcPts val="0"/>
              </a:spcAft>
              <a:buSzPts val="1400"/>
              <a:buChar char="-"/>
            </a:pPr>
            <a:r>
              <a:rPr lang="en-GB"/>
              <a:t>E.g. opera, stock market, regional sports matches</a:t>
            </a:r>
            <a:endParaRPr/>
          </a:p>
          <a:p>
            <a:pPr marL="457200" lvl="0" indent="-342900" algn="l" rtl="0">
              <a:spcBef>
                <a:spcPts val="0"/>
              </a:spcBef>
              <a:spcAft>
                <a:spcPts val="0"/>
              </a:spcAft>
              <a:buSzPts val="1800"/>
              <a:buChar char="-"/>
            </a:pPr>
            <a:r>
              <a:rPr lang="en-GB" b="1"/>
              <a:t>Choice Overwhelm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279"/>
        <p:cNvGrpSpPr/>
        <p:nvPr/>
      </p:nvGrpSpPr>
      <p:grpSpPr>
        <a:xfrm>
          <a:off x="0" y="0"/>
          <a:ext cx="0" cy="0"/>
          <a:chOff x="0" y="0"/>
          <a:chExt cx="0" cy="0"/>
        </a:xfrm>
      </p:grpSpPr>
      <p:sp>
        <p:nvSpPr>
          <p:cNvPr id="2280" name="Google Shape;2280;p281"/>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GB"/>
              <a:t>Q&amp;A</a:t>
            </a:r>
            <a:endParaRPr/>
          </a:p>
        </p:txBody>
      </p:sp>
      <p:sp>
        <p:nvSpPr>
          <p:cNvPr id="2281" name="Google Shape;2281;p28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895322-6013-4404-9F55-6DA73A5D739C}"/>
              </a:ext>
            </a:extLst>
          </p:cNvPr>
          <p:cNvSpPr txBox="1">
            <a:spLocks noGrp="1"/>
          </p:cNvSpPr>
          <p:nvPr>
            <p:ph type="title"/>
          </p:nvPr>
        </p:nvSpPr>
        <p:spPr/>
        <p:txBody>
          <a:bodyPr/>
          <a:lstStyle/>
          <a:p>
            <a:pPr lvl="0"/>
            <a:r>
              <a:rPr lang="cs-CZ" dirty="0" err="1"/>
              <a:t>Dynamic</a:t>
            </a:r>
            <a:r>
              <a:rPr lang="cs-CZ" dirty="0"/>
              <a:t> RS: </a:t>
            </a:r>
            <a:r>
              <a:rPr lang="cs-CZ" dirty="0" err="1"/>
              <a:t>Reinforcement</a:t>
            </a:r>
            <a:r>
              <a:rPr lang="cs-CZ" dirty="0"/>
              <a:t> learning</a:t>
            </a:r>
          </a:p>
        </p:txBody>
      </p:sp>
      <p:sp>
        <p:nvSpPr>
          <p:cNvPr id="5" name="TextovéPole 4">
            <a:extLst>
              <a:ext uri="{FF2B5EF4-FFF2-40B4-BE49-F238E27FC236}">
                <a16:creationId xmlns:a16="http://schemas.microsoft.com/office/drawing/2014/main" id="{D686BAB8-6397-9946-A858-A21A0AA22752}"/>
              </a:ext>
            </a:extLst>
          </p:cNvPr>
          <p:cNvSpPr txBox="1"/>
          <p:nvPr/>
        </p:nvSpPr>
        <p:spPr>
          <a:xfrm>
            <a:off x="342900" y="4451666"/>
            <a:ext cx="6972300" cy="727122"/>
          </a:xfrm>
          <a:prstGeom prst="rect">
            <a:avLst/>
          </a:prstGeom>
          <a:noFill/>
        </p:spPr>
        <p:txBody>
          <a:bodyPr wrap="square">
            <a:spAutoFit/>
          </a:bodyPr>
          <a:lstStyle/>
          <a:p>
            <a:pPr algn="l"/>
            <a:r>
              <a:rPr lang="cs-CZ" sz="825" dirty="0">
                <a:solidFill>
                  <a:srgbClr val="333333"/>
                </a:solidFill>
                <a:highlight>
                  <a:srgbClr val="FCFCFC"/>
                </a:highlight>
                <a:latin typeface="Georgia" panose="02040502050405020303" pitchFamily="18" charset="0"/>
                <a:hlinkClick r:id="rId2"/>
              </a:rPr>
              <a:t>https://en.wikipedia.org/wiki/Bellman_equation</a:t>
            </a:r>
            <a:endParaRPr lang="cs-CZ" sz="825" dirty="0">
              <a:solidFill>
                <a:srgbClr val="333333"/>
              </a:solidFill>
              <a:highlight>
                <a:srgbClr val="FCFCFC"/>
              </a:highlight>
              <a:latin typeface="Georgia" panose="02040502050405020303" pitchFamily="18" charset="0"/>
            </a:endParaRPr>
          </a:p>
          <a:p>
            <a:pPr algn="l"/>
            <a:r>
              <a:rPr lang="cs-CZ" sz="825" dirty="0">
                <a:solidFill>
                  <a:srgbClr val="333333"/>
                </a:solidFill>
                <a:highlight>
                  <a:srgbClr val="FCFCFC"/>
                </a:highlight>
                <a:latin typeface="Georgia" panose="02040502050405020303" pitchFamily="18" charset="0"/>
                <a:hlinkClick r:id="rId3"/>
              </a:rPr>
              <a:t>https://www.baeldung.com/cs/q-learning-vs-deep-q-learning-vs-deep-q-network</a:t>
            </a:r>
            <a:endParaRPr lang="cs-CZ" sz="825" dirty="0">
              <a:solidFill>
                <a:srgbClr val="333333"/>
              </a:solidFill>
              <a:highlight>
                <a:srgbClr val="FCFCFC"/>
              </a:highlight>
              <a:latin typeface="Georgia" panose="02040502050405020303" pitchFamily="18" charset="0"/>
            </a:endParaRPr>
          </a:p>
          <a:p>
            <a:pPr algn="l"/>
            <a:r>
              <a:rPr lang="pt-BR" sz="825" dirty="0">
                <a:solidFill>
                  <a:srgbClr val="333333"/>
                </a:solidFill>
                <a:highlight>
                  <a:srgbClr val="FCFCFC"/>
                </a:highlight>
                <a:latin typeface="Georgia" panose="02040502050405020303" pitchFamily="18" charset="0"/>
                <a:hlinkClick r:id="rId4"/>
              </a:rPr>
              <a:t>https://medium.com/emergent-future/simple-reinforcement-learning-with-tensorflow-part-0-q-learning-with-tables-and-neural-networks-d195264329d0</a:t>
            </a:r>
            <a:endParaRPr lang="cs-CZ" sz="825" dirty="0">
              <a:solidFill>
                <a:srgbClr val="333333"/>
              </a:solidFill>
              <a:highlight>
                <a:srgbClr val="FCFCFC"/>
              </a:highlight>
              <a:latin typeface="Georgia" panose="02040502050405020303" pitchFamily="18" charset="0"/>
            </a:endParaRPr>
          </a:p>
          <a:p>
            <a:pPr algn="l"/>
            <a:endParaRPr lang="pt-BR" sz="825" dirty="0">
              <a:solidFill>
                <a:srgbClr val="333333"/>
              </a:solidFill>
              <a:highlight>
                <a:srgbClr val="FCFCFC"/>
              </a:highlight>
              <a:latin typeface="Georgia" panose="02040502050405020303" pitchFamily="18" charset="0"/>
            </a:endParaRPr>
          </a:p>
        </p:txBody>
      </p:sp>
      <p:sp>
        <p:nvSpPr>
          <p:cNvPr id="3" name="Zástupný obsah 2">
            <a:extLst>
              <a:ext uri="{FF2B5EF4-FFF2-40B4-BE49-F238E27FC236}">
                <a16:creationId xmlns:a16="http://schemas.microsoft.com/office/drawing/2014/main" id="{F4620EF1-1236-487F-9D67-CE96F7079B1E}"/>
              </a:ext>
            </a:extLst>
          </p:cNvPr>
          <p:cNvSpPr txBox="1">
            <a:spLocks noGrp="1"/>
          </p:cNvSpPr>
          <p:nvPr>
            <p:ph idx="1"/>
          </p:nvPr>
        </p:nvSpPr>
        <p:spPr>
          <a:xfrm>
            <a:off x="507999" y="1620442"/>
            <a:ext cx="7607301" cy="3180158"/>
          </a:xfrm>
        </p:spPr>
        <p:txBody>
          <a:bodyPr>
            <a:normAutofit/>
          </a:bodyPr>
          <a:lstStyle/>
          <a:p>
            <a:pPr lvl="0"/>
            <a:r>
              <a:rPr lang="cs-CZ" b="1" dirty="0" err="1">
                <a:solidFill>
                  <a:srgbClr val="333333"/>
                </a:solidFill>
                <a:latin typeface="Tahoma" pitchFamily="34"/>
              </a:rPr>
              <a:t>Based</a:t>
            </a:r>
            <a:r>
              <a:rPr lang="cs-CZ" b="1" dirty="0">
                <a:solidFill>
                  <a:srgbClr val="333333"/>
                </a:solidFill>
                <a:latin typeface="Tahoma" pitchFamily="34"/>
              </a:rPr>
              <a:t> on </a:t>
            </a:r>
            <a:r>
              <a:rPr lang="cs-CZ" b="1" dirty="0" err="1">
                <a:solidFill>
                  <a:srgbClr val="333333"/>
                </a:solidFill>
                <a:latin typeface="Tahoma" pitchFamily="34"/>
              </a:rPr>
              <a:t>Bellman</a:t>
            </a:r>
            <a:r>
              <a:rPr lang="cs-CZ" b="1" dirty="0">
                <a:solidFill>
                  <a:srgbClr val="333333"/>
                </a:solidFill>
                <a:latin typeface="Tahoma" pitchFamily="34"/>
              </a:rPr>
              <a:t> </a:t>
            </a:r>
            <a:r>
              <a:rPr lang="cs-CZ" b="1" dirty="0" err="1">
                <a:solidFill>
                  <a:srgbClr val="333333"/>
                </a:solidFill>
                <a:latin typeface="Tahoma" pitchFamily="34"/>
              </a:rPr>
              <a:t>equation</a:t>
            </a:r>
            <a:endParaRPr lang="cs-CZ" b="1" dirty="0">
              <a:solidFill>
                <a:srgbClr val="333333"/>
              </a:solidFill>
              <a:latin typeface="Tahoma" pitchFamily="34"/>
            </a:endParaRPr>
          </a:p>
          <a:p>
            <a:pPr lvl="1"/>
            <a:endParaRPr lang="cs-CZ" sz="1050" i="1" dirty="0">
              <a:solidFill>
                <a:srgbClr val="333333"/>
              </a:solidFill>
              <a:latin typeface="Tahoma" pitchFamily="34"/>
            </a:endParaRPr>
          </a:p>
          <a:p>
            <a:pPr lvl="1"/>
            <a:endParaRPr lang="cs-CZ" sz="1050" i="1" dirty="0">
              <a:solidFill>
                <a:srgbClr val="333333"/>
              </a:solidFill>
              <a:latin typeface="Tahoma" pitchFamily="34"/>
            </a:endParaRPr>
          </a:p>
          <a:p>
            <a:pPr lvl="1"/>
            <a:r>
              <a:rPr lang="cs-CZ" sz="1050" dirty="0" err="1">
                <a:solidFill>
                  <a:srgbClr val="333333"/>
                </a:solidFill>
                <a:latin typeface="Tahoma" pitchFamily="34"/>
              </a:rPr>
              <a:t>Deep</a:t>
            </a:r>
            <a:r>
              <a:rPr lang="cs-CZ" sz="1050" dirty="0">
                <a:solidFill>
                  <a:srgbClr val="333333"/>
                </a:solidFill>
                <a:latin typeface="Tahoma" pitchFamily="34"/>
              </a:rPr>
              <a:t> Q-learning (use </a:t>
            </a:r>
            <a:r>
              <a:rPr lang="cs-CZ" sz="1050" dirty="0" err="1">
                <a:solidFill>
                  <a:srgbClr val="333333"/>
                </a:solidFill>
                <a:latin typeface="Tahoma" pitchFamily="34"/>
              </a:rPr>
              <a:t>neural</a:t>
            </a:r>
            <a:r>
              <a:rPr lang="cs-CZ" sz="1050" dirty="0">
                <a:solidFill>
                  <a:srgbClr val="333333"/>
                </a:solidFill>
                <a:latin typeface="Tahoma" pitchFamily="34"/>
              </a:rPr>
              <a:t> network as a </a:t>
            </a:r>
            <a:r>
              <a:rPr lang="cs-CZ" sz="1050" dirty="0" err="1">
                <a:solidFill>
                  <a:srgbClr val="333333"/>
                </a:solidFill>
                <a:latin typeface="Tahoma" pitchFamily="34"/>
              </a:rPr>
              <a:t>function</a:t>
            </a:r>
            <a:r>
              <a:rPr lang="cs-CZ" sz="1050" dirty="0">
                <a:solidFill>
                  <a:srgbClr val="333333"/>
                </a:solidFill>
                <a:latin typeface="Tahoma" pitchFamily="34"/>
              </a:rPr>
              <a:t> </a:t>
            </a:r>
            <a:r>
              <a:rPr lang="cs-CZ" sz="1050" dirty="0" err="1">
                <a:solidFill>
                  <a:srgbClr val="333333"/>
                </a:solidFill>
                <a:latin typeface="Tahoma" pitchFamily="34"/>
              </a:rPr>
              <a:t>approximator</a:t>
            </a:r>
            <a:r>
              <a:rPr lang="cs-CZ" sz="1050" dirty="0">
                <a:solidFill>
                  <a:srgbClr val="333333"/>
                </a:solidFill>
                <a:latin typeface="Tahoma" pitchFamily="34"/>
              </a:rPr>
              <a:t>)</a:t>
            </a:r>
          </a:p>
          <a:p>
            <a:pPr lvl="2"/>
            <a:r>
              <a:rPr lang="cs-CZ" sz="1200" dirty="0" err="1">
                <a:solidFill>
                  <a:srgbClr val="333333"/>
                </a:solidFill>
                <a:latin typeface="Tahoma" pitchFamily="34"/>
              </a:rPr>
              <a:t>States</a:t>
            </a:r>
            <a:r>
              <a:rPr lang="cs-CZ" sz="1200" dirty="0">
                <a:solidFill>
                  <a:srgbClr val="333333"/>
                </a:solidFill>
                <a:latin typeface="Tahoma" pitchFamily="34"/>
              </a:rPr>
              <a:t> as </a:t>
            </a:r>
            <a:r>
              <a:rPr lang="cs-CZ" sz="1200" dirty="0" err="1">
                <a:solidFill>
                  <a:srgbClr val="333333"/>
                </a:solidFill>
                <a:latin typeface="Tahoma" pitchFamily="34"/>
              </a:rPr>
              <a:t>one</a:t>
            </a:r>
            <a:r>
              <a:rPr lang="cs-CZ" sz="1200" dirty="0">
                <a:solidFill>
                  <a:srgbClr val="333333"/>
                </a:solidFill>
                <a:latin typeface="Tahoma" pitchFamily="34"/>
              </a:rPr>
              <a:t>-hot-</a:t>
            </a:r>
            <a:r>
              <a:rPr lang="cs-CZ" sz="1200" dirty="0" err="1">
                <a:solidFill>
                  <a:srgbClr val="333333"/>
                </a:solidFill>
                <a:latin typeface="Tahoma" pitchFamily="34"/>
              </a:rPr>
              <a:t>encoding</a:t>
            </a:r>
            <a:r>
              <a:rPr lang="cs-CZ" sz="1200" dirty="0">
                <a:solidFill>
                  <a:srgbClr val="333333"/>
                </a:solidFill>
                <a:latin typeface="Tahoma" pitchFamily="34"/>
              </a:rPr>
              <a:t> (input)</a:t>
            </a:r>
          </a:p>
          <a:p>
            <a:pPr lvl="2"/>
            <a:r>
              <a:rPr lang="cs-CZ" sz="1200" dirty="0" err="1">
                <a:solidFill>
                  <a:srgbClr val="333333"/>
                </a:solidFill>
                <a:highlight>
                  <a:srgbClr val="FFFFFF"/>
                </a:highlight>
                <a:latin typeface="Tahoma" pitchFamily="34"/>
              </a:rPr>
              <a:t>Actions</a:t>
            </a:r>
            <a:r>
              <a:rPr lang="cs-CZ" sz="1200" dirty="0">
                <a:solidFill>
                  <a:srgbClr val="333333"/>
                </a:solidFill>
                <a:highlight>
                  <a:srgbClr val="FFFFFF"/>
                </a:highlight>
                <a:latin typeface="Tahoma" pitchFamily="34"/>
              </a:rPr>
              <a:t> as output </a:t>
            </a:r>
            <a:r>
              <a:rPr lang="cs-CZ" sz="1200" dirty="0" err="1">
                <a:solidFill>
                  <a:srgbClr val="333333"/>
                </a:solidFill>
                <a:highlight>
                  <a:srgbClr val="FFFFFF"/>
                </a:highlight>
                <a:latin typeface="Tahoma" pitchFamily="34"/>
              </a:rPr>
              <a:t>nodes</a:t>
            </a:r>
            <a:r>
              <a:rPr lang="cs-CZ" sz="1200" dirty="0">
                <a:solidFill>
                  <a:srgbClr val="333333"/>
                </a:solidFill>
                <a:highlight>
                  <a:srgbClr val="FFFFFF"/>
                </a:highlight>
                <a:latin typeface="Tahoma" pitchFamily="34"/>
              </a:rPr>
              <a:t> (</a:t>
            </a:r>
            <a:r>
              <a:rPr lang="cs-CZ" sz="1200" dirty="0" err="1">
                <a:solidFill>
                  <a:srgbClr val="333333"/>
                </a:solidFill>
                <a:highlight>
                  <a:srgbClr val="FFFFFF"/>
                </a:highlight>
                <a:latin typeface="Tahoma" pitchFamily="34"/>
              </a:rPr>
              <a:t>estimated</a:t>
            </a:r>
            <a:r>
              <a:rPr lang="cs-CZ" sz="1200" dirty="0">
                <a:solidFill>
                  <a:srgbClr val="333333"/>
                </a:solidFill>
                <a:highlight>
                  <a:srgbClr val="FFFFFF"/>
                </a:highlight>
                <a:latin typeface="Tahoma" pitchFamily="34"/>
              </a:rPr>
              <a:t> </a:t>
            </a:r>
            <a:r>
              <a:rPr lang="cs-CZ" sz="1200" dirty="0" err="1">
                <a:solidFill>
                  <a:srgbClr val="333333"/>
                </a:solidFill>
                <a:highlight>
                  <a:srgbClr val="FFFFFF"/>
                </a:highlight>
                <a:latin typeface="Tahoma" pitchFamily="34"/>
              </a:rPr>
              <a:t>reward</a:t>
            </a:r>
            <a:r>
              <a:rPr lang="cs-CZ" sz="1200" dirty="0">
                <a:solidFill>
                  <a:srgbClr val="333333"/>
                </a:solidFill>
                <a:highlight>
                  <a:srgbClr val="FFFFFF"/>
                </a:highlight>
                <a:latin typeface="Tahoma" pitchFamily="34"/>
              </a:rPr>
              <a:t>)</a:t>
            </a:r>
          </a:p>
          <a:p>
            <a:pPr lvl="2"/>
            <a:r>
              <a:rPr lang="cs-CZ" sz="1200" dirty="0" err="1">
                <a:solidFill>
                  <a:srgbClr val="333333"/>
                </a:solidFill>
                <a:highlight>
                  <a:srgbClr val="FFFFFF"/>
                </a:highlight>
                <a:latin typeface="Tahoma" pitchFamily="34"/>
              </a:rPr>
              <a:t>Backpropagation</a:t>
            </a:r>
            <a:r>
              <a:rPr lang="cs-CZ" sz="1200" dirty="0">
                <a:solidFill>
                  <a:srgbClr val="333333"/>
                </a:solidFill>
                <a:highlight>
                  <a:srgbClr val="FFFFFF"/>
                </a:highlight>
                <a:latin typeface="Tahoma" pitchFamily="34"/>
              </a:rPr>
              <a:t> w.r.t. </a:t>
            </a:r>
            <a:r>
              <a:rPr lang="cs-CZ" sz="1200" dirty="0" err="1">
                <a:solidFill>
                  <a:srgbClr val="333333"/>
                </a:solidFill>
                <a:highlight>
                  <a:srgbClr val="FFFFFF"/>
                </a:highlight>
                <a:latin typeface="Tahoma" pitchFamily="34"/>
              </a:rPr>
              <a:t>real</a:t>
            </a:r>
            <a:r>
              <a:rPr lang="cs-CZ" sz="1200" dirty="0">
                <a:solidFill>
                  <a:srgbClr val="333333"/>
                </a:solidFill>
                <a:highlight>
                  <a:srgbClr val="FFFFFF"/>
                </a:highlight>
                <a:latin typeface="Tahoma" pitchFamily="34"/>
              </a:rPr>
              <a:t> vs. </a:t>
            </a:r>
            <a:r>
              <a:rPr lang="cs-CZ" sz="1200" dirty="0" err="1">
                <a:solidFill>
                  <a:srgbClr val="333333"/>
                </a:solidFill>
                <a:highlight>
                  <a:srgbClr val="FFFFFF"/>
                </a:highlight>
                <a:latin typeface="Tahoma" pitchFamily="34"/>
              </a:rPr>
              <a:t>Estimated</a:t>
            </a:r>
            <a:r>
              <a:rPr lang="cs-CZ" sz="1200" dirty="0">
                <a:solidFill>
                  <a:srgbClr val="333333"/>
                </a:solidFill>
                <a:highlight>
                  <a:srgbClr val="FFFFFF"/>
                </a:highlight>
                <a:latin typeface="Tahoma" pitchFamily="34"/>
              </a:rPr>
              <a:t> Q </a:t>
            </a:r>
            <a:r>
              <a:rPr lang="cs-CZ" sz="1200" dirty="0" err="1">
                <a:solidFill>
                  <a:srgbClr val="333333"/>
                </a:solidFill>
                <a:highlight>
                  <a:srgbClr val="FFFFFF"/>
                </a:highlight>
                <a:latin typeface="Tahoma" pitchFamily="34"/>
              </a:rPr>
              <a:t>values</a:t>
            </a:r>
            <a:r>
              <a:rPr lang="cs-CZ" sz="1200" dirty="0">
                <a:solidFill>
                  <a:srgbClr val="333333"/>
                </a:solidFill>
                <a:highlight>
                  <a:srgbClr val="FFFFFF"/>
                </a:highlight>
                <a:latin typeface="Tahoma" pitchFamily="34"/>
              </a:rPr>
              <a:t>: </a:t>
            </a:r>
            <a:r>
              <a:rPr lang="cs-CZ" sz="1350" dirty="0" err="1">
                <a:solidFill>
                  <a:srgbClr val="6B6B6B"/>
                </a:solidFill>
                <a:highlight>
                  <a:srgbClr val="FFFFFF"/>
                </a:highlight>
                <a:latin typeface="sohne"/>
              </a:rPr>
              <a:t>Loss</a:t>
            </a:r>
            <a:r>
              <a:rPr lang="cs-CZ" sz="1350" dirty="0">
                <a:solidFill>
                  <a:srgbClr val="6B6B6B"/>
                </a:solidFill>
                <a:highlight>
                  <a:srgbClr val="FFFFFF"/>
                </a:highlight>
                <a:latin typeface="sohne"/>
              </a:rPr>
              <a:t> = </a:t>
            </a:r>
            <a:r>
              <a:rPr lang="cs-CZ" sz="1350" b="1" dirty="0">
                <a:solidFill>
                  <a:srgbClr val="6B6B6B"/>
                </a:solidFill>
                <a:highlight>
                  <a:srgbClr val="FFFFFF"/>
                </a:highlight>
                <a:latin typeface="sohne"/>
              </a:rPr>
              <a:t>∑(</a:t>
            </a:r>
            <a:r>
              <a:rPr lang="cs-CZ" sz="1350" dirty="0">
                <a:solidFill>
                  <a:srgbClr val="6B6B6B"/>
                </a:solidFill>
                <a:highlight>
                  <a:srgbClr val="FFFFFF"/>
                </a:highlight>
                <a:latin typeface="sohne"/>
              </a:rPr>
              <a:t>Q-</a:t>
            </a:r>
            <a:r>
              <a:rPr lang="cs-CZ" sz="1350" dirty="0" err="1">
                <a:solidFill>
                  <a:srgbClr val="6B6B6B"/>
                </a:solidFill>
                <a:highlight>
                  <a:srgbClr val="FFFFFF"/>
                </a:highlight>
                <a:latin typeface="sohne"/>
              </a:rPr>
              <a:t>target</a:t>
            </a:r>
            <a:r>
              <a:rPr lang="cs-CZ" sz="1350" dirty="0">
                <a:solidFill>
                  <a:srgbClr val="6B6B6B"/>
                </a:solidFill>
                <a:highlight>
                  <a:srgbClr val="FFFFFF"/>
                </a:highlight>
                <a:latin typeface="sohne"/>
              </a:rPr>
              <a:t> - Q)²</a:t>
            </a:r>
            <a:endParaRPr lang="cs-CZ" sz="1500" dirty="0">
              <a:solidFill>
                <a:srgbClr val="333333"/>
              </a:solidFill>
              <a:highlight>
                <a:srgbClr val="FFFFFF"/>
              </a:highlight>
              <a:latin typeface="Tahoma" pitchFamily="34"/>
            </a:endParaRPr>
          </a:p>
          <a:p>
            <a:pPr lvl="3"/>
            <a:r>
              <a:rPr lang="cs-CZ" i="1" dirty="0" err="1">
                <a:solidFill>
                  <a:srgbClr val="333333"/>
                </a:solidFill>
                <a:latin typeface="Tahoma" pitchFamily="34"/>
              </a:rPr>
              <a:t>Experience</a:t>
            </a:r>
            <a:r>
              <a:rPr lang="cs-CZ" i="1" dirty="0">
                <a:solidFill>
                  <a:srgbClr val="333333"/>
                </a:solidFill>
                <a:latin typeface="Tahoma" pitchFamily="34"/>
              </a:rPr>
              <a:t> </a:t>
            </a:r>
            <a:r>
              <a:rPr lang="cs-CZ" i="1" dirty="0" err="1">
                <a:solidFill>
                  <a:srgbClr val="333333"/>
                </a:solidFill>
                <a:latin typeface="Tahoma" pitchFamily="34"/>
              </a:rPr>
              <a:t>replay</a:t>
            </a:r>
            <a:endParaRPr lang="cs-CZ" i="1" dirty="0">
              <a:solidFill>
                <a:srgbClr val="333333"/>
              </a:solidFill>
              <a:latin typeface="Tahoma" pitchFamily="34"/>
            </a:endParaRPr>
          </a:p>
          <a:p>
            <a:pPr lvl="3"/>
            <a:r>
              <a:rPr lang="cs-CZ" i="1" dirty="0" err="1">
                <a:solidFill>
                  <a:srgbClr val="333333"/>
                </a:solidFill>
                <a:latin typeface="Tahoma" pitchFamily="34"/>
              </a:rPr>
              <a:t>Freezing</a:t>
            </a:r>
            <a:r>
              <a:rPr lang="cs-CZ" i="1" dirty="0">
                <a:solidFill>
                  <a:srgbClr val="333333"/>
                </a:solidFill>
                <a:latin typeface="Tahoma" pitchFamily="34"/>
              </a:rPr>
              <a:t> </a:t>
            </a:r>
            <a:r>
              <a:rPr lang="cs-CZ" i="1" dirty="0" err="1">
                <a:solidFill>
                  <a:srgbClr val="333333"/>
                </a:solidFill>
                <a:latin typeface="Tahoma" pitchFamily="34"/>
              </a:rPr>
              <a:t>target</a:t>
            </a:r>
            <a:r>
              <a:rPr lang="cs-CZ" i="1" dirty="0">
                <a:solidFill>
                  <a:srgbClr val="333333"/>
                </a:solidFill>
                <a:latin typeface="Tahoma" pitchFamily="34"/>
              </a:rPr>
              <a:t> </a:t>
            </a:r>
            <a:r>
              <a:rPr lang="cs-CZ" i="1" dirty="0" err="1">
                <a:solidFill>
                  <a:srgbClr val="333333"/>
                </a:solidFill>
                <a:latin typeface="Tahoma" pitchFamily="34"/>
              </a:rPr>
              <a:t>networks</a:t>
            </a:r>
            <a:endParaRPr lang="cs-CZ" i="1" dirty="0">
              <a:solidFill>
                <a:srgbClr val="333333"/>
              </a:solidFill>
              <a:latin typeface="Tahoma" pitchFamily="34"/>
            </a:endParaRPr>
          </a:p>
          <a:p>
            <a:pPr lvl="3"/>
            <a:r>
              <a:rPr lang="cs-CZ" i="1" dirty="0" err="1">
                <a:solidFill>
                  <a:srgbClr val="333333"/>
                </a:solidFill>
                <a:latin typeface="Tahoma" pitchFamily="34"/>
              </a:rPr>
              <a:t>Exploration</a:t>
            </a:r>
            <a:r>
              <a:rPr lang="cs-CZ" i="1" dirty="0">
                <a:solidFill>
                  <a:srgbClr val="333333"/>
                </a:solidFill>
                <a:latin typeface="Tahoma" pitchFamily="34"/>
              </a:rPr>
              <a:t> </a:t>
            </a:r>
            <a:r>
              <a:rPr lang="cs-CZ" i="1" dirty="0" err="1">
                <a:solidFill>
                  <a:srgbClr val="333333"/>
                </a:solidFill>
                <a:latin typeface="Tahoma" pitchFamily="34"/>
              </a:rPr>
              <a:t>of</a:t>
            </a:r>
            <a:r>
              <a:rPr lang="cs-CZ" i="1" dirty="0">
                <a:solidFill>
                  <a:srgbClr val="333333"/>
                </a:solidFill>
                <a:latin typeface="Tahoma" pitchFamily="34"/>
              </a:rPr>
              <a:t> </a:t>
            </a:r>
            <a:r>
              <a:rPr lang="cs-CZ" i="1" dirty="0" err="1">
                <a:solidFill>
                  <a:srgbClr val="333333"/>
                </a:solidFill>
                <a:latin typeface="Tahoma" pitchFamily="34"/>
              </a:rPr>
              <a:t>actions</a:t>
            </a:r>
            <a:r>
              <a:rPr lang="cs-CZ" i="1" dirty="0">
                <a:solidFill>
                  <a:srgbClr val="333333"/>
                </a:solidFill>
                <a:latin typeface="Tahoma" pitchFamily="34"/>
              </a:rPr>
              <a:t> (not </a:t>
            </a:r>
            <a:r>
              <a:rPr lang="cs-CZ" i="1" dirty="0" err="1">
                <a:solidFill>
                  <a:srgbClr val="333333"/>
                </a:solidFill>
                <a:latin typeface="Tahoma" pitchFamily="34"/>
              </a:rPr>
              <a:t>always</a:t>
            </a:r>
            <a:r>
              <a:rPr lang="cs-CZ" i="1" dirty="0">
                <a:solidFill>
                  <a:srgbClr val="333333"/>
                </a:solidFill>
                <a:latin typeface="Tahoma" pitchFamily="34"/>
              </a:rPr>
              <a:t> </a:t>
            </a:r>
            <a:r>
              <a:rPr lang="cs-CZ" i="1" dirty="0" err="1">
                <a:solidFill>
                  <a:srgbClr val="333333"/>
                </a:solidFill>
                <a:latin typeface="Tahoma" pitchFamily="34"/>
              </a:rPr>
              <a:t>the</a:t>
            </a:r>
            <a:r>
              <a:rPr lang="cs-CZ" i="1" dirty="0">
                <a:solidFill>
                  <a:srgbClr val="333333"/>
                </a:solidFill>
                <a:latin typeface="Tahoma" pitchFamily="34"/>
              </a:rPr>
              <a:t> </a:t>
            </a:r>
            <a:r>
              <a:rPr lang="cs-CZ" i="1" dirty="0" err="1">
                <a:solidFill>
                  <a:srgbClr val="333333"/>
                </a:solidFill>
                <a:latin typeface="Tahoma" pitchFamily="34"/>
              </a:rPr>
              <a:t>best</a:t>
            </a:r>
            <a:r>
              <a:rPr lang="cs-CZ" i="1" dirty="0">
                <a:solidFill>
                  <a:srgbClr val="333333"/>
                </a:solidFill>
                <a:latin typeface="Tahoma" pitchFamily="34"/>
              </a:rPr>
              <a:t> </a:t>
            </a:r>
            <a:r>
              <a:rPr lang="cs-CZ" i="1" dirty="0" err="1">
                <a:solidFill>
                  <a:srgbClr val="333333"/>
                </a:solidFill>
                <a:latin typeface="Tahoma" pitchFamily="34"/>
              </a:rPr>
              <a:t>predicted</a:t>
            </a:r>
            <a:r>
              <a:rPr lang="cs-CZ" i="1" dirty="0">
                <a:solidFill>
                  <a:srgbClr val="333333"/>
                </a:solidFill>
                <a:latin typeface="Tahoma" pitchFamily="34"/>
              </a:rPr>
              <a:t> </a:t>
            </a:r>
            <a:r>
              <a:rPr lang="cs-CZ" i="1" dirty="0" err="1">
                <a:solidFill>
                  <a:srgbClr val="333333"/>
                </a:solidFill>
                <a:latin typeface="Tahoma" pitchFamily="34"/>
              </a:rPr>
              <a:t>one</a:t>
            </a:r>
            <a:r>
              <a:rPr lang="cs-CZ" i="1" dirty="0">
                <a:solidFill>
                  <a:srgbClr val="333333"/>
                </a:solidFill>
                <a:latin typeface="Tahoma" pitchFamily="34"/>
              </a:rPr>
              <a:t>: epsilon-</a:t>
            </a:r>
            <a:r>
              <a:rPr lang="cs-CZ" i="1" dirty="0" err="1">
                <a:solidFill>
                  <a:srgbClr val="333333"/>
                </a:solidFill>
                <a:latin typeface="Tahoma" pitchFamily="34"/>
              </a:rPr>
              <a:t>greedy</a:t>
            </a:r>
            <a:r>
              <a:rPr lang="cs-CZ" i="1" dirty="0">
                <a:solidFill>
                  <a:srgbClr val="333333"/>
                </a:solidFill>
                <a:latin typeface="Tahoma" pitchFamily="34"/>
              </a:rPr>
              <a:t>)</a:t>
            </a:r>
          </a:p>
          <a:p>
            <a:endParaRPr lang="cs-CZ" dirty="0">
              <a:solidFill>
                <a:srgbClr val="333333"/>
              </a:solidFill>
              <a:latin typeface="Tahoma" pitchFamily="34"/>
            </a:endParaRPr>
          </a:p>
          <a:p>
            <a:pPr marL="342900" lvl="1" indent="0">
              <a:buNone/>
            </a:pPr>
            <a:endParaRPr lang="cs-CZ" dirty="0"/>
          </a:p>
        </p:txBody>
      </p:sp>
      <p:pic>
        <p:nvPicPr>
          <p:cNvPr id="8" name="Obrázek 7">
            <a:extLst>
              <a:ext uri="{FF2B5EF4-FFF2-40B4-BE49-F238E27FC236}">
                <a16:creationId xmlns:a16="http://schemas.microsoft.com/office/drawing/2014/main" id="{76FC7DB2-F154-522D-8739-F610D5970129}"/>
              </a:ext>
            </a:extLst>
          </p:cNvPr>
          <p:cNvPicPr>
            <a:picLocks noChangeAspect="1"/>
          </p:cNvPicPr>
          <p:nvPr/>
        </p:nvPicPr>
        <p:blipFill>
          <a:blip r:embed="rId5"/>
          <a:stretch>
            <a:fillRect/>
          </a:stretch>
        </p:blipFill>
        <p:spPr>
          <a:xfrm>
            <a:off x="6430191" y="0"/>
            <a:ext cx="2713809" cy="1371600"/>
          </a:xfrm>
          <a:prstGeom prst="rect">
            <a:avLst/>
          </a:prstGeom>
        </p:spPr>
      </p:pic>
      <p:pic>
        <p:nvPicPr>
          <p:cNvPr id="6" name="Obrázek 5">
            <a:extLst>
              <a:ext uri="{FF2B5EF4-FFF2-40B4-BE49-F238E27FC236}">
                <a16:creationId xmlns:a16="http://schemas.microsoft.com/office/drawing/2014/main" id="{B0704F65-6184-4729-D326-3AA89CDC1D55}"/>
              </a:ext>
            </a:extLst>
          </p:cNvPr>
          <p:cNvPicPr>
            <a:picLocks noChangeAspect="1"/>
          </p:cNvPicPr>
          <p:nvPr/>
        </p:nvPicPr>
        <p:blipFill>
          <a:blip r:embed="rId6"/>
          <a:stretch>
            <a:fillRect/>
          </a:stretch>
        </p:blipFill>
        <p:spPr>
          <a:xfrm>
            <a:off x="3296200" y="1371601"/>
            <a:ext cx="5837258" cy="1014554"/>
          </a:xfrm>
          <a:prstGeom prst="rect">
            <a:avLst/>
          </a:prstGeom>
        </p:spPr>
      </p:pic>
    </p:spTree>
    <p:extLst>
      <p:ext uri="{BB962C8B-B14F-4D97-AF65-F5344CB8AC3E}">
        <p14:creationId xmlns:p14="http://schemas.microsoft.com/office/powerpoint/2010/main" val="4153492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895322-6013-4404-9F55-6DA73A5D739C}"/>
              </a:ext>
            </a:extLst>
          </p:cNvPr>
          <p:cNvSpPr txBox="1">
            <a:spLocks noGrp="1"/>
          </p:cNvSpPr>
          <p:nvPr>
            <p:ph type="title"/>
          </p:nvPr>
        </p:nvSpPr>
        <p:spPr/>
        <p:txBody>
          <a:bodyPr/>
          <a:lstStyle/>
          <a:p>
            <a:pPr lvl="0"/>
            <a:r>
              <a:rPr lang="cs-CZ" dirty="0" err="1"/>
              <a:t>Dynamic</a:t>
            </a:r>
            <a:r>
              <a:rPr lang="cs-CZ" dirty="0"/>
              <a:t> RS: </a:t>
            </a:r>
            <a:r>
              <a:rPr lang="cs-CZ" dirty="0" err="1"/>
              <a:t>Reinforcement</a:t>
            </a:r>
            <a:r>
              <a:rPr lang="cs-CZ" dirty="0"/>
              <a:t> learning</a:t>
            </a:r>
          </a:p>
        </p:txBody>
      </p:sp>
      <p:sp>
        <p:nvSpPr>
          <p:cNvPr id="5" name="TextovéPole 4">
            <a:extLst>
              <a:ext uri="{FF2B5EF4-FFF2-40B4-BE49-F238E27FC236}">
                <a16:creationId xmlns:a16="http://schemas.microsoft.com/office/drawing/2014/main" id="{D686BAB8-6397-9946-A858-A21A0AA22752}"/>
              </a:ext>
            </a:extLst>
          </p:cNvPr>
          <p:cNvSpPr txBox="1"/>
          <p:nvPr/>
        </p:nvSpPr>
        <p:spPr>
          <a:xfrm>
            <a:off x="342900" y="4451666"/>
            <a:ext cx="6972300" cy="727122"/>
          </a:xfrm>
          <a:prstGeom prst="rect">
            <a:avLst/>
          </a:prstGeom>
          <a:noFill/>
        </p:spPr>
        <p:txBody>
          <a:bodyPr wrap="square">
            <a:spAutoFit/>
          </a:bodyPr>
          <a:lstStyle/>
          <a:p>
            <a:pPr algn="l"/>
            <a:r>
              <a:rPr lang="cs-CZ" sz="825" dirty="0">
                <a:solidFill>
                  <a:srgbClr val="333333"/>
                </a:solidFill>
                <a:highlight>
                  <a:srgbClr val="FCFCFC"/>
                </a:highlight>
                <a:latin typeface="Georgia" panose="02040502050405020303" pitchFamily="18" charset="0"/>
                <a:hlinkClick r:id="rId2"/>
              </a:rPr>
              <a:t>https://en.wikipedia.org/wiki/Bellman_equation</a:t>
            </a:r>
            <a:endParaRPr lang="cs-CZ" sz="825" dirty="0">
              <a:solidFill>
                <a:srgbClr val="333333"/>
              </a:solidFill>
              <a:highlight>
                <a:srgbClr val="FCFCFC"/>
              </a:highlight>
              <a:latin typeface="Georgia" panose="02040502050405020303" pitchFamily="18" charset="0"/>
            </a:endParaRPr>
          </a:p>
          <a:p>
            <a:pPr algn="l"/>
            <a:r>
              <a:rPr lang="cs-CZ" sz="825" dirty="0">
                <a:solidFill>
                  <a:srgbClr val="333333"/>
                </a:solidFill>
                <a:highlight>
                  <a:srgbClr val="FCFCFC"/>
                </a:highlight>
                <a:latin typeface="Georgia" panose="02040502050405020303" pitchFamily="18" charset="0"/>
                <a:hlinkClick r:id="rId3"/>
              </a:rPr>
              <a:t>https://www.baeldung.com/cs/q-learning-vs-deep-q-learning-vs-deep-q-network</a:t>
            </a:r>
            <a:endParaRPr lang="cs-CZ" sz="825" dirty="0">
              <a:solidFill>
                <a:srgbClr val="333333"/>
              </a:solidFill>
              <a:highlight>
                <a:srgbClr val="FCFCFC"/>
              </a:highlight>
              <a:latin typeface="Georgia" panose="02040502050405020303" pitchFamily="18" charset="0"/>
            </a:endParaRPr>
          </a:p>
          <a:p>
            <a:pPr algn="l"/>
            <a:r>
              <a:rPr lang="pt-BR" sz="825" dirty="0">
                <a:solidFill>
                  <a:srgbClr val="333333"/>
                </a:solidFill>
                <a:highlight>
                  <a:srgbClr val="FCFCFC"/>
                </a:highlight>
                <a:latin typeface="Georgia" panose="02040502050405020303" pitchFamily="18" charset="0"/>
                <a:hlinkClick r:id="rId4"/>
              </a:rPr>
              <a:t>https://medium.com/emergent-future/simple-reinforcement-learning-with-tensorflow-part-0-q-learning-with-tables-and-neural-networks-d195264329d0</a:t>
            </a:r>
            <a:endParaRPr lang="cs-CZ" sz="825" dirty="0">
              <a:solidFill>
                <a:srgbClr val="333333"/>
              </a:solidFill>
              <a:highlight>
                <a:srgbClr val="FCFCFC"/>
              </a:highlight>
              <a:latin typeface="Georgia" panose="02040502050405020303" pitchFamily="18" charset="0"/>
            </a:endParaRPr>
          </a:p>
          <a:p>
            <a:pPr algn="l"/>
            <a:endParaRPr lang="pt-BR" sz="825" dirty="0">
              <a:solidFill>
                <a:srgbClr val="333333"/>
              </a:solidFill>
              <a:highlight>
                <a:srgbClr val="FCFCFC"/>
              </a:highlight>
              <a:latin typeface="Georgia" panose="02040502050405020303" pitchFamily="18" charset="0"/>
            </a:endParaRPr>
          </a:p>
        </p:txBody>
      </p:sp>
      <p:sp>
        <p:nvSpPr>
          <p:cNvPr id="3" name="Zástupný obsah 2">
            <a:extLst>
              <a:ext uri="{FF2B5EF4-FFF2-40B4-BE49-F238E27FC236}">
                <a16:creationId xmlns:a16="http://schemas.microsoft.com/office/drawing/2014/main" id="{F4620EF1-1236-487F-9D67-CE96F7079B1E}"/>
              </a:ext>
            </a:extLst>
          </p:cNvPr>
          <p:cNvSpPr txBox="1">
            <a:spLocks noGrp="1"/>
          </p:cNvSpPr>
          <p:nvPr>
            <p:ph idx="1"/>
          </p:nvPr>
        </p:nvSpPr>
        <p:spPr>
          <a:xfrm>
            <a:off x="507999" y="1620442"/>
            <a:ext cx="7607301" cy="3180158"/>
          </a:xfrm>
        </p:spPr>
        <p:txBody>
          <a:bodyPr>
            <a:normAutofit/>
          </a:bodyPr>
          <a:lstStyle/>
          <a:p>
            <a:pPr lvl="0"/>
            <a:r>
              <a:rPr lang="cs-CZ" b="1" dirty="0" err="1">
                <a:solidFill>
                  <a:srgbClr val="333333"/>
                </a:solidFill>
                <a:latin typeface="Tahoma" pitchFamily="34"/>
              </a:rPr>
              <a:t>Based</a:t>
            </a:r>
            <a:r>
              <a:rPr lang="cs-CZ" b="1" dirty="0">
                <a:solidFill>
                  <a:srgbClr val="333333"/>
                </a:solidFill>
                <a:latin typeface="Tahoma" pitchFamily="34"/>
              </a:rPr>
              <a:t> on </a:t>
            </a:r>
            <a:r>
              <a:rPr lang="cs-CZ" b="1" dirty="0" err="1">
                <a:solidFill>
                  <a:srgbClr val="333333"/>
                </a:solidFill>
                <a:latin typeface="Tahoma" pitchFamily="34"/>
              </a:rPr>
              <a:t>Bellman</a:t>
            </a:r>
            <a:r>
              <a:rPr lang="cs-CZ" b="1" dirty="0">
                <a:solidFill>
                  <a:srgbClr val="333333"/>
                </a:solidFill>
                <a:latin typeface="Tahoma" pitchFamily="34"/>
              </a:rPr>
              <a:t> </a:t>
            </a:r>
            <a:r>
              <a:rPr lang="cs-CZ" b="1" dirty="0" err="1">
                <a:solidFill>
                  <a:srgbClr val="333333"/>
                </a:solidFill>
                <a:latin typeface="Tahoma" pitchFamily="34"/>
              </a:rPr>
              <a:t>equation</a:t>
            </a:r>
            <a:endParaRPr lang="cs-CZ" b="1" dirty="0">
              <a:solidFill>
                <a:srgbClr val="333333"/>
              </a:solidFill>
              <a:latin typeface="Tahoma" pitchFamily="34"/>
            </a:endParaRPr>
          </a:p>
          <a:p>
            <a:pPr lvl="1"/>
            <a:endParaRPr lang="cs-CZ" sz="1050" i="1" dirty="0">
              <a:solidFill>
                <a:srgbClr val="333333"/>
              </a:solidFill>
              <a:latin typeface="Tahoma" pitchFamily="34"/>
            </a:endParaRPr>
          </a:p>
          <a:p>
            <a:pPr lvl="1"/>
            <a:endParaRPr lang="cs-CZ" sz="1050" i="1" dirty="0">
              <a:solidFill>
                <a:srgbClr val="333333"/>
              </a:solidFill>
              <a:latin typeface="Tahoma" pitchFamily="34"/>
            </a:endParaRPr>
          </a:p>
          <a:p>
            <a:pPr lvl="1"/>
            <a:r>
              <a:rPr lang="cs-CZ" sz="1050" dirty="0" err="1">
                <a:solidFill>
                  <a:srgbClr val="333333"/>
                </a:solidFill>
                <a:latin typeface="Tahoma" pitchFamily="34"/>
              </a:rPr>
              <a:t>Deep</a:t>
            </a:r>
            <a:r>
              <a:rPr lang="cs-CZ" sz="1050" dirty="0">
                <a:solidFill>
                  <a:srgbClr val="333333"/>
                </a:solidFill>
                <a:latin typeface="Tahoma" pitchFamily="34"/>
              </a:rPr>
              <a:t> Q-learning (use </a:t>
            </a:r>
            <a:r>
              <a:rPr lang="cs-CZ" sz="1050" dirty="0" err="1">
                <a:solidFill>
                  <a:srgbClr val="333333"/>
                </a:solidFill>
                <a:latin typeface="Tahoma" pitchFamily="34"/>
              </a:rPr>
              <a:t>neural</a:t>
            </a:r>
            <a:r>
              <a:rPr lang="cs-CZ" sz="1050" dirty="0">
                <a:solidFill>
                  <a:srgbClr val="333333"/>
                </a:solidFill>
                <a:latin typeface="Tahoma" pitchFamily="34"/>
              </a:rPr>
              <a:t> network as a </a:t>
            </a:r>
            <a:r>
              <a:rPr lang="cs-CZ" sz="1050" dirty="0" err="1">
                <a:solidFill>
                  <a:srgbClr val="333333"/>
                </a:solidFill>
                <a:latin typeface="Tahoma" pitchFamily="34"/>
              </a:rPr>
              <a:t>function</a:t>
            </a:r>
            <a:r>
              <a:rPr lang="cs-CZ" sz="1050" dirty="0">
                <a:solidFill>
                  <a:srgbClr val="333333"/>
                </a:solidFill>
                <a:latin typeface="Tahoma" pitchFamily="34"/>
              </a:rPr>
              <a:t> </a:t>
            </a:r>
            <a:r>
              <a:rPr lang="cs-CZ" sz="1050" dirty="0" err="1">
                <a:solidFill>
                  <a:srgbClr val="333333"/>
                </a:solidFill>
                <a:latin typeface="Tahoma" pitchFamily="34"/>
              </a:rPr>
              <a:t>approximator</a:t>
            </a:r>
            <a:r>
              <a:rPr lang="cs-CZ" sz="1050" dirty="0">
                <a:solidFill>
                  <a:srgbClr val="333333"/>
                </a:solidFill>
                <a:latin typeface="Tahoma" pitchFamily="34"/>
              </a:rPr>
              <a:t>)</a:t>
            </a:r>
          </a:p>
          <a:p>
            <a:pPr lvl="2"/>
            <a:r>
              <a:rPr lang="cs-CZ" sz="1200" dirty="0" err="1">
                <a:solidFill>
                  <a:srgbClr val="333333"/>
                </a:solidFill>
                <a:latin typeface="Tahoma" pitchFamily="34"/>
              </a:rPr>
              <a:t>States</a:t>
            </a:r>
            <a:r>
              <a:rPr lang="cs-CZ" sz="1200" dirty="0">
                <a:solidFill>
                  <a:srgbClr val="333333"/>
                </a:solidFill>
                <a:latin typeface="Tahoma" pitchFamily="34"/>
              </a:rPr>
              <a:t> as </a:t>
            </a:r>
            <a:r>
              <a:rPr lang="cs-CZ" sz="1200" dirty="0" err="1">
                <a:solidFill>
                  <a:srgbClr val="333333"/>
                </a:solidFill>
                <a:latin typeface="Tahoma" pitchFamily="34"/>
              </a:rPr>
              <a:t>one</a:t>
            </a:r>
            <a:r>
              <a:rPr lang="cs-CZ" sz="1200" dirty="0">
                <a:solidFill>
                  <a:srgbClr val="333333"/>
                </a:solidFill>
                <a:latin typeface="Tahoma" pitchFamily="34"/>
              </a:rPr>
              <a:t>-hot-</a:t>
            </a:r>
            <a:r>
              <a:rPr lang="cs-CZ" sz="1200" dirty="0" err="1">
                <a:solidFill>
                  <a:srgbClr val="333333"/>
                </a:solidFill>
                <a:latin typeface="Tahoma" pitchFamily="34"/>
              </a:rPr>
              <a:t>encoding</a:t>
            </a:r>
            <a:r>
              <a:rPr lang="cs-CZ" sz="1200" dirty="0">
                <a:solidFill>
                  <a:srgbClr val="333333"/>
                </a:solidFill>
                <a:latin typeface="Tahoma" pitchFamily="34"/>
              </a:rPr>
              <a:t> (input)</a:t>
            </a:r>
          </a:p>
          <a:p>
            <a:pPr lvl="2"/>
            <a:r>
              <a:rPr lang="cs-CZ" sz="1200" dirty="0" err="1">
                <a:solidFill>
                  <a:srgbClr val="333333"/>
                </a:solidFill>
                <a:highlight>
                  <a:srgbClr val="FFFFFF"/>
                </a:highlight>
                <a:latin typeface="Tahoma" pitchFamily="34"/>
              </a:rPr>
              <a:t>Actions</a:t>
            </a:r>
            <a:r>
              <a:rPr lang="cs-CZ" sz="1200" dirty="0">
                <a:solidFill>
                  <a:srgbClr val="333333"/>
                </a:solidFill>
                <a:highlight>
                  <a:srgbClr val="FFFFFF"/>
                </a:highlight>
                <a:latin typeface="Tahoma" pitchFamily="34"/>
              </a:rPr>
              <a:t> as output </a:t>
            </a:r>
            <a:r>
              <a:rPr lang="cs-CZ" sz="1200" dirty="0" err="1">
                <a:solidFill>
                  <a:srgbClr val="333333"/>
                </a:solidFill>
                <a:highlight>
                  <a:srgbClr val="FFFFFF"/>
                </a:highlight>
                <a:latin typeface="Tahoma" pitchFamily="34"/>
              </a:rPr>
              <a:t>nodes</a:t>
            </a:r>
            <a:r>
              <a:rPr lang="cs-CZ" sz="1200" dirty="0">
                <a:solidFill>
                  <a:srgbClr val="333333"/>
                </a:solidFill>
                <a:highlight>
                  <a:srgbClr val="FFFFFF"/>
                </a:highlight>
                <a:latin typeface="Tahoma" pitchFamily="34"/>
              </a:rPr>
              <a:t> (</a:t>
            </a:r>
            <a:r>
              <a:rPr lang="cs-CZ" sz="1200" dirty="0" err="1">
                <a:solidFill>
                  <a:srgbClr val="333333"/>
                </a:solidFill>
                <a:highlight>
                  <a:srgbClr val="FFFFFF"/>
                </a:highlight>
                <a:latin typeface="Tahoma" pitchFamily="34"/>
              </a:rPr>
              <a:t>estimated</a:t>
            </a:r>
            <a:r>
              <a:rPr lang="cs-CZ" sz="1200" dirty="0">
                <a:solidFill>
                  <a:srgbClr val="333333"/>
                </a:solidFill>
                <a:highlight>
                  <a:srgbClr val="FFFFFF"/>
                </a:highlight>
                <a:latin typeface="Tahoma" pitchFamily="34"/>
              </a:rPr>
              <a:t> </a:t>
            </a:r>
            <a:r>
              <a:rPr lang="cs-CZ" sz="1200" dirty="0" err="1">
                <a:solidFill>
                  <a:srgbClr val="333333"/>
                </a:solidFill>
                <a:highlight>
                  <a:srgbClr val="FFFFFF"/>
                </a:highlight>
                <a:latin typeface="Tahoma" pitchFamily="34"/>
              </a:rPr>
              <a:t>reward</a:t>
            </a:r>
            <a:r>
              <a:rPr lang="cs-CZ" sz="1200" dirty="0">
                <a:solidFill>
                  <a:srgbClr val="333333"/>
                </a:solidFill>
                <a:highlight>
                  <a:srgbClr val="FFFFFF"/>
                </a:highlight>
                <a:latin typeface="Tahoma" pitchFamily="34"/>
              </a:rPr>
              <a:t>)</a:t>
            </a:r>
          </a:p>
          <a:p>
            <a:pPr lvl="2"/>
            <a:r>
              <a:rPr lang="cs-CZ" sz="1200" dirty="0" err="1">
                <a:solidFill>
                  <a:srgbClr val="333333"/>
                </a:solidFill>
                <a:highlight>
                  <a:srgbClr val="FFFFFF"/>
                </a:highlight>
                <a:latin typeface="Tahoma" pitchFamily="34"/>
              </a:rPr>
              <a:t>Backpropagation</a:t>
            </a:r>
            <a:r>
              <a:rPr lang="cs-CZ" sz="1200" dirty="0">
                <a:solidFill>
                  <a:srgbClr val="333333"/>
                </a:solidFill>
                <a:highlight>
                  <a:srgbClr val="FFFFFF"/>
                </a:highlight>
                <a:latin typeface="Tahoma" pitchFamily="34"/>
              </a:rPr>
              <a:t> w.r.t. </a:t>
            </a:r>
            <a:r>
              <a:rPr lang="cs-CZ" sz="1200" dirty="0" err="1">
                <a:solidFill>
                  <a:srgbClr val="333333"/>
                </a:solidFill>
                <a:highlight>
                  <a:srgbClr val="FFFFFF"/>
                </a:highlight>
                <a:latin typeface="Tahoma" pitchFamily="34"/>
              </a:rPr>
              <a:t>real</a:t>
            </a:r>
            <a:r>
              <a:rPr lang="cs-CZ" sz="1200" dirty="0">
                <a:solidFill>
                  <a:srgbClr val="333333"/>
                </a:solidFill>
                <a:highlight>
                  <a:srgbClr val="FFFFFF"/>
                </a:highlight>
                <a:latin typeface="Tahoma" pitchFamily="34"/>
              </a:rPr>
              <a:t> vs. </a:t>
            </a:r>
            <a:r>
              <a:rPr lang="cs-CZ" sz="1200" dirty="0" err="1">
                <a:solidFill>
                  <a:srgbClr val="333333"/>
                </a:solidFill>
                <a:highlight>
                  <a:srgbClr val="FFFFFF"/>
                </a:highlight>
                <a:latin typeface="Tahoma" pitchFamily="34"/>
              </a:rPr>
              <a:t>Estimated</a:t>
            </a:r>
            <a:r>
              <a:rPr lang="cs-CZ" sz="1200" dirty="0">
                <a:solidFill>
                  <a:srgbClr val="333333"/>
                </a:solidFill>
                <a:highlight>
                  <a:srgbClr val="FFFFFF"/>
                </a:highlight>
                <a:latin typeface="Tahoma" pitchFamily="34"/>
              </a:rPr>
              <a:t> Q </a:t>
            </a:r>
            <a:r>
              <a:rPr lang="cs-CZ" sz="1200" dirty="0" err="1">
                <a:solidFill>
                  <a:srgbClr val="333333"/>
                </a:solidFill>
                <a:highlight>
                  <a:srgbClr val="FFFFFF"/>
                </a:highlight>
                <a:latin typeface="Tahoma" pitchFamily="34"/>
              </a:rPr>
              <a:t>values</a:t>
            </a:r>
            <a:r>
              <a:rPr lang="cs-CZ" sz="1200" dirty="0">
                <a:solidFill>
                  <a:srgbClr val="333333"/>
                </a:solidFill>
                <a:highlight>
                  <a:srgbClr val="FFFFFF"/>
                </a:highlight>
                <a:latin typeface="Tahoma" pitchFamily="34"/>
              </a:rPr>
              <a:t>: </a:t>
            </a:r>
            <a:r>
              <a:rPr lang="cs-CZ" sz="1350" dirty="0" err="1">
                <a:solidFill>
                  <a:srgbClr val="6B6B6B"/>
                </a:solidFill>
                <a:highlight>
                  <a:srgbClr val="FFFFFF"/>
                </a:highlight>
                <a:latin typeface="sohne"/>
              </a:rPr>
              <a:t>Loss</a:t>
            </a:r>
            <a:r>
              <a:rPr lang="cs-CZ" sz="1350" dirty="0">
                <a:solidFill>
                  <a:srgbClr val="6B6B6B"/>
                </a:solidFill>
                <a:highlight>
                  <a:srgbClr val="FFFFFF"/>
                </a:highlight>
                <a:latin typeface="sohne"/>
              </a:rPr>
              <a:t> = </a:t>
            </a:r>
            <a:r>
              <a:rPr lang="cs-CZ" sz="1350" b="1" dirty="0">
                <a:solidFill>
                  <a:srgbClr val="6B6B6B"/>
                </a:solidFill>
                <a:highlight>
                  <a:srgbClr val="FFFFFF"/>
                </a:highlight>
                <a:latin typeface="sohne"/>
              </a:rPr>
              <a:t>∑(</a:t>
            </a:r>
            <a:r>
              <a:rPr lang="cs-CZ" sz="1350" dirty="0">
                <a:solidFill>
                  <a:srgbClr val="6B6B6B"/>
                </a:solidFill>
                <a:highlight>
                  <a:srgbClr val="FFFFFF"/>
                </a:highlight>
                <a:latin typeface="sohne"/>
              </a:rPr>
              <a:t>Q-</a:t>
            </a:r>
            <a:r>
              <a:rPr lang="cs-CZ" sz="1350" dirty="0" err="1">
                <a:solidFill>
                  <a:srgbClr val="6B6B6B"/>
                </a:solidFill>
                <a:highlight>
                  <a:srgbClr val="FFFFFF"/>
                </a:highlight>
                <a:latin typeface="sohne"/>
              </a:rPr>
              <a:t>target</a:t>
            </a:r>
            <a:r>
              <a:rPr lang="cs-CZ" sz="1350" dirty="0">
                <a:solidFill>
                  <a:srgbClr val="6B6B6B"/>
                </a:solidFill>
                <a:highlight>
                  <a:srgbClr val="FFFFFF"/>
                </a:highlight>
                <a:latin typeface="sohne"/>
              </a:rPr>
              <a:t> - Q)²</a:t>
            </a:r>
            <a:endParaRPr lang="cs-CZ" sz="1500" dirty="0">
              <a:solidFill>
                <a:srgbClr val="333333"/>
              </a:solidFill>
              <a:highlight>
                <a:srgbClr val="FFFFFF"/>
              </a:highlight>
              <a:latin typeface="Tahoma" pitchFamily="34"/>
            </a:endParaRPr>
          </a:p>
          <a:p>
            <a:pPr lvl="3"/>
            <a:r>
              <a:rPr lang="cs-CZ" i="1" dirty="0" err="1">
                <a:solidFill>
                  <a:srgbClr val="333333"/>
                </a:solidFill>
                <a:latin typeface="Tahoma" pitchFamily="34"/>
              </a:rPr>
              <a:t>Experience</a:t>
            </a:r>
            <a:r>
              <a:rPr lang="cs-CZ" i="1" dirty="0">
                <a:solidFill>
                  <a:srgbClr val="333333"/>
                </a:solidFill>
                <a:latin typeface="Tahoma" pitchFamily="34"/>
              </a:rPr>
              <a:t> </a:t>
            </a:r>
            <a:r>
              <a:rPr lang="cs-CZ" i="1" dirty="0" err="1">
                <a:solidFill>
                  <a:srgbClr val="333333"/>
                </a:solidFill>
                <a:latin typeface="Tahoma" pitchFamily="34"/>
              </a:rPr>
              <a:t>replay</a:t>
            </a:r>
            <a:endParaRPr lang="cs-CZ" i="1" dirty="0">
              <a:solidFill>
                <a:srgbClr val="333333"/>
              </a:solidFill>
              <a:latin typeface="Tahoma" pitchFamily="34"/>
            </a:endParaRPr>
          </a:p>
          <a:p>
            <a:pPr lvl="3"/>
            <a:r>
              <a:rPr lang="cs-CZ" i="1" dirty="0" err="1">
                <a:solidFill>
                  <a:srgbClr val="333333"/>
                </a:solidFill>
                <a:latin typeface="Tahoma" pitchFamily="34"/>
              </a:rPr>
              <a:t>Freezing</a:t>
            </a:r>
            <a:r>
              <a:rPr lang="cs-CZ" i="1" dirty="0">
                <a:solidFill>
                  <a:srgbClr val="333333"/>
                </a:solidFill>
                <a:latin typeface="Tahoma" pitchFamily="34"/>
              </a:rPr>
              <a:t> </a:t>
            </a:r>
            <a:r>
              <a:rPr lang="cs-CZ" i="1" dirty="0" err="1">
                <a:solidFill>
                  <a:srgbClr val="333333"/>
                </a:solidFill>
                <a:latin typeface="Tahoma" pitchFamily="34"/>
              </a:rPr>
              <a:t>target</a:t>
            </a:r>
            <a:r>
              <a:rPr lang="cs-CZ" i="1" dirty="0">
                <a:solidFill>
                  <a:srgbClr val="333333"/>
                </a:solidFill>
                <a:latin typeface="Tahoma" pitchFamily="34"/>
              </a:rPr>
              <a:t> </a:t>
            </a:r>
            <a:r>
              <a:rPr lang="cs-CZ" i="1" dirty="0" err="1">
                <a:solidFill>
                  <a:srgbClr val="333333"/>
                </a:solidFill>
                <a:latin typeface="Tahoma" pitchFamily="34"/>
              </a:rPr>
              <a:t>networks</a:t>
            </a:r>
            <a:endParaRPr lang="cs-CZ" i="1" dirty="0">
              <a:solidFill>
                <a:srgbClr val="333333"/>
              </a:solidFill>
              <a:latin typeface="Tahoma" pitchFamily="34"/>
            </a:endParaRPr>
          </a:p>
          <a:p>
            <a:pPr lvl="3"/>
            <a:r>
              <a:rPr lang="cs-CZ" i="1" dirty="0" err="1">
                <a:solidFill>
                  <a:srgbClr val="333333"/>
                </a:solidFill>
                <a:latin typeface="Tahoma" pitchFamily="34"/>
              </a:rPr>
              <a:t>Exploration</a:t>
            </a:r>
            <a:r>
              <a:rPr lang="cs-CZ" i="1" dirty="0">
                <a:solidFill>
                  <a:srgbClr val="333333"/>
                </a:solidFill>
                <a:latin typeface="Tahoma" pitchFamily="34"/>
              </a:rPr>
              <a:t> </a:t>
            </a:r>
            <a:r>
              <a:rPr lang="cs-CZ" i="1" dirty="0" err="1">
                <a:solidFill>
                  <a:srgbClr val="333333"/>
                </a:solidFill>
                <a:latin typeface="Tahoma" pitchFamily="34"/>
              </a:rPr>
              <a:t>of</a:t>
            </a:r>
            <a:r>
              <a:rPr lang="cs-CZ" i="1" dirty="0">
                <a:solidFill>
                  <a:srgbClr val="333333"/>
                </a:solidFill>
                <a:latin typeface="Tahoma" pitchFamily="34"/>
              </a:rPr>
              <a:t> </a:t>
            </a:r>
            <a:r>
              <a:rPr lang="cs-CZ" i="1" dirty="0" err="1">
                <a:solidFill>
                  <a:srgbClr val="333333"/>
                </a:solidFill>
                <a:latin typeface="Tahoma" pitchFamily="34"/>
              </a:rPr>
              <a:t>actions</a:t>
            </a:r>
            <a:r>
              <a:rPr lang="cs-CZ" i="1" dirty="0">
                <a:solidFill>
                  <a:srgbClr val="333333"/>
                </a:solidFill>
                <a:latin typeface="Tahoma" pitchFamily="34"/>
              </a:rPr>
              <a:t> (not </a:t>
            </a:r>
            <a:r>
              <a:rPr lang="cs-CZ" i="1" dirty="0" err="1">
                <a:solidFill>
                  <a:srgbClr val="333333"/>
                </a:solidFill>
                <a:latin typeface="Tahoma" pitchFamily="34"/>
              </a:rPr>
              <a:t>always</a:t>
            </a:r>
            <a:r>
              <a:rPr lang="cs-CZ" i="1" dirty="0">
                <a:solidFill>
                  <a:srgbClr val="333333"/>
                </a:solidFill>
                <a:latin typeface="Tahoma" pitchFamily="34"/>
              </a:rPr>
              <a:t> </a:t>
            </a:r>
            <a:r>
              <a:rPr lang="cs-CZ" i="1" dirty="0" err="1">
                <a:solidFill>
                  <a:srgbClr val="333333"/>
                </a:solidFill>
                <a:latin typeface="Tahoma" pitchFamily="34"/>
              </a:rPr>
              <a:t>the</a:t>
            </a:r>
            <a:r>
              <a:rPr lang="cs-CZ" i="1" dirty="0">
                <a:solidFill>
                  <a:srgbClr val="333333"/>
                </a:solidFill>
                <a:latin typeface="Tahoma" pitchFamily="34"/>
              </a:rPr>
              <a:t> </a:t>
            </a:r>
            <a:r>
              <a:rPr lang="cs-CZ" i="1" dirty="0" err="1">
                <a:solidFill>
                  <a:srgbClr val="333333"/>
                </a:solidFill>
                <a:latin typeface="Tahoma" pitchFamily="34"/>
              </a:rPr>
              <a:t>best</a:t>
            </a:r>
            <a:r>
              <a:rPr lang="cs-CZ" i="1" dirty="0">
                <a:solidFill>
                  <a:srgbClr val="333333"/>
                </a:solidFill>
                <a:latin typeface="Tahoma" pitchFamily="34"/>
              </a:rPr>
              <a:t> </a:t>
            </a:r>
            <a:r>
              <a:rPr lang="cs-CZ" i="1" dirty="0" err="1">
                <a:solidFill>
                  <a:srgbClr val="333333"/>
                </a:solidFill>
                <a:latin typeface="Tahoma" pitchFamily="34"/>
              </a:rPr>
              <a:t>predicted</a:t>
            </a:r>
            <a:r>
              <a:rPr lang="cs-CZ" i="1" dirty="0">
                <a:solidFill>
                  <a:srgbClr val="333333"/>
                </a:solidFill>
                <a:latin typeface="Tahoma" pitchFamily="34"/>
              </a:rPr>
              <a:t> </a:t>
            </a:r>
            <a:r>
              <a:rPr lang="cs-CZ" i="1" dirty="0" err="1">
                <a:solidFill>
                  <a:srgbClr val="333333"/>
                </a:solidFill>
                <a:latin typeface="Tahoma" pitchFamily="34"/>
              </a:rPr>
              <a:t>one</a:t>
            </a:r>
            <a:r>
              <a:rPr lang="cs-CZ" i="1" dirty="0">
                <a:solidFill>
                  <a:srgbClr val="333333"/>
                </a:solidFill>
                <a:latin typeface="Tahoma" pitchFamily="34"/>
              </a:rPr>
              <a:t>: epsilon-</a:t>
            </a:r>
            <a:r>
              <a:rPr lang="cs-CZ" i="1" dirty="0" err="1">
                <a:solidFill>
                  <a:srgbClr val="333333"/>
                </a:solidFill>
                <a:latin typeface="Tahoma" pitchFamily="34"/>
              </a:rPr>
              <a:t>greedy</a:t>
            </a:r>
            <a:r>
              <a:rPr lang="cs-CZ" i="1" dirty="0">
                <a:solidFill>
                  <a:srgbClr val="333333"/>
                </a:solidFill>
                <a:latin typeface="Tahoma" pitchFamily="34"/>
              </a:rPr>
              <a:t>)</a:t>
            </a:r>
          </a:p>
          <a:p>
            <a:endParaRPr lang="cs-CZ" dirty="0">
              <a:solidFill>
                <a:srgbClr val="333333"/>
              </a:solidFill>
              <a:latin typeface="Tahoma" pitchFamily="34"/>
            </a:endParaRPr>
          </a:p>
          <a:p>
            <a:pPr marL="342900" lvl="1" indent="0">
              <a:buNone/>
            </a:pPr>
            <a:endParaRPr lang="cs-CZ" dirty="0"/>
          </a:p>
        </p:txBody>
      </p:sp>
      <p:pic>
        <p:nvPicPr>
          <p:cNvPr id="8" name="Obrázek 7">
            <a:extLst>
              <a:ext uri="{FF2B5EF4-FFF2-40B4-BE49-F238E27FC236}">
                <a16:creationId xmlns:a16="http://schemas.microsoft.com/office/drawing/2014/main" id="{76FC7DB2-F154-522D-8739-F610D5970129}"/>
              </a:ext>
            </a:extLst>
          </p:cNvPr>
          <p:cNvPicPr>
            <a:picLocks noChangeAspect="1"/>
          </p:cNvPicPr>
          <p:nvPr/>
        </p:nvPicPr>
        <p:blipFill>
          <a:blip r:embed="rId5"/>
          <a:stretch>
            <a:fillRect/>
          </a:stretch>
        </p:blipFill>
        <p:spPr>
          <a:xfrm>
            <a:off x="6430191" y="0"/>
            <a:ext cx="2713809" cy="1371600"/>
          </a:xfrm>
          <a:prstGeom prst="rect">
            <a:avLst/>
          </a:prstGeom>
        </p:spPr>
      </p:pic>
      <p:pic>
        <p:nvPicPr>
          <p:cNvPr id="6" name="Obrázek 5">
            <a:extLst>
              <a:ext uri="{FF2B5EF4-FFF2-40B4-BE49-F238E27FC236}">
                <a16:creationId xmlns:a16="http://schemas.microsoft.com/office/drawing/2014/main" id="{B0704F65-6184-4729-D326-3AA89CDC1D55}"/>
              </a:ext>
            </a:extLst>
          </p:cNvPr>
          <p:cNvPicPr>
            <a:picLocks noChangeAspect="1"/>
          </p:cNvPicPr>
          <p:nvPr/>
        </p:nvPicPr>
        <p:blipFill>
          <a:blip r:embed="rId6"/>
          <a:stretch>
            <a:fillRect/>
          </a:stretch>
        </p:blipFill>
        <p:spPr>
          <a:xfrm>
            <a:off x="3296200" y="1371601"/>
            <a:ext cx="5837258" cy="1014554"/>
          </a:xfrm>
          <a:prstGeom prst="rect">
            <a:avLst/>
          </a:prstGeom>
        </p:spPr>
      </p:pic>
      <p:sp>
        <p:nvSpPr>
          <p:cNvPr id="4" name="TextovéPole 3">
            <a:extLst>
              <a:ext uri="{FF2B5EF4-FFF2-40B4-BE49-F238E27FC236}">
                <a16:creationId xmlns:a16="http://schemas.microsoft.com/office/drawing/2014/main" id="{7AABCF95-09C1-BE4C-E898-1451714636A0}"/>
              </a:ext>
            </a:extLst>
          </p:cNvPr>
          <p:cNvSpPr txBox="1"/>
          <p:nvPr/>
        </p:nvSpPr>
        <p:spPr>
          <a:xfrm rot="20506778">
            <a:off x="-403606" y="2297375"/>
            <a:ext cx="9629560" cy="923330"/>
          </a:xfrm>
          <a:prstGeom prst="rect">
            <a:avLst/>
          </a:prstGeom>
          <a:solidFill>
            <a:schemeClr val="bg1"/>
          </a:solidFill>
          <a:ln>
            <a:solidFill>
              <a:schemeClr val="accent1"/>
            </a:solidFill>
          </a:ln>
        </p:spPr>
        <p:txBody>
          <a:bodyPr wrap="none" rtlCol="0">
            <a:spAutoFit/>
          </a:bodyPr>
          <a:lstStyle/>
          <a:p>
            <a:pPr algn="ctr"/>
            <a:r>
              <a:rPr lang="cs-CZ" sz="2700" dirty="0" err="1">
                <a:solidFill>
                  <a:srgbClr val="FF0000"/>
                </a:solidFill>
              </a:rPr>
              <a:t>RecSys</a:t>
            </a:r>
            <a:r>
              <a:rPr lang="cs-CZ" sz="2700" dirty="0">
                <a:solidFill>
                  <a:srgbClr val="FF0000"/>
                </a:solidFill>
              </a:rPr>
              <a:t> </a:t>
            </a:r>
            <a:r>
              <a:rPr lang="cs-CZ" sz="2700" dirty="0" err="1">
                <a:solidFill>
                  <a:srgbClr val="FF0000"/>
                </a:solidFill>
              </a:rPr>
              <a:t>tutorial</a:t>
            </a:r>
            <a:r>
              <a:rPr lang="cs-CZ" sz="2700" dirty="0">
                <a:solidFill>
                  <a:srgbClr val="FF0000"/>
                </a:solidFill>
              </a:rPr>
              <a:t> on RL: </a:t>
            </a:r>
            <a:r>
              <a:rPr lang="cs-CZ" sz="1800" dirty="0">
                <a:solidFill>
                  <a:srgbClr val="FF0000"/>
                </a:solidFill>
                <a:hlinkClick r:id="rId7"/>
              </a:rPr>
              <a:t>https://www.youtube.com/watch?v=qJysTu1Xl5U</a:t>
            </a:r>
            <a:endParaRPr lang="cs-CZ" sz="3000" dirty="0">
              <a:solidFill>
                <a:srgbClr val="FF0000"/>
              </a:solidFill>
            </a:endParaRPr>
          </a:p>
          <a:p>
            <a:pPr algn="ctr"/>
            <a:r>
              <a:rPr lang="cs-CZ" sz="2700" dirty="0" err="1">
                <a:solidFill>
                  <a:srgbClr val="FF0000"/>
                </a:solidFill>
              </a:rPr>
              <a:t>Survey</a:t>
            </a:r>
            <a:r>
              <a:rPr lang="cs-CZ" sz="2700" dirty="0">
                <a:solidFill>
                  <a:srgbClr val="FF0000"/>
                </a:solidFill>
              </a:rPr>
              <a:t> </a:t>
            </a:r>
            <a:r>
              <a:rPr lang="cs-CZ" sz="2700" dirty="0" err="1">
                <a:solidFill>
                  <a:srgbClr val="FF0000"/>
                </a:solidFill>
              </a:rPr>
              <a:t>paper</a:t>
            </a:r>
            <a:r>
              <a:rPr lang="cs-CZ" sz="2700" dirty="0">
                <a:solidFill>
                  <a:srgbClr val="FF0000"/>
                </a:solidFill>
              </a:rPr>
              <a:t>: </a:t>
            </a:r>
            <a:r>
              <a:rPr lang="cs-CZ" sz="1800" dirty="0">
                <a:solidFill>
                  <a:srgbClr val="FF0000"/>
                </a:solidFill>
                <a:hlinkClick r:id="rId8"/>
              </a:rPr>
              <a:t>https://www.sciencedirect.com/science/article/pii/S0950705123000850</a:t>
            </a:r>
            <a:endParaRPr lang="cs-CZ" sz="2100" dirty="0">
              <a:solidFill>
                <a:srgbClr val="FF0000"/>
              </a:solidFill>
            </a:endParaRPr>
          </a:p>
        </p:txBody>
      </p:sp>
    </p:spTree>
    <p:extLst>
      <p:ext uri="{BB962C8B-B14F-4D97-AF65-F5344CB8AC3E}">
        <p14:creationId xmlns:p14="http://schemas.microsoft.com/office/powerpoint/2010/main" val="2155527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B24C58-DF87-49B4-B107-68CBE6432341}"/>
              </a:ext>
            </a:extLst>
          </p:cNvPr>
          <p:cNvSpPr txBox="1">
            <a:spLocks noGrp="1"/>
          </p:cNvSpPr>
          <p:nvPr>
            <p:ph type="ctrTitle"/>
          </p:nvPr>
        </p:nvSpPr>
        <p:spPr/>
        <p:txBody>
          <a:bodyPr/>
          <a:lstStyle/>
          <a:p>
            <a:pPr lvl="0"/>
            <a:r>
              <a:rPr lang="cs-CZ" dirty="0" smtClean="0"/>
              <a:t>Domain-specific </a:t>
            </a:r>
            <a:r>
              <a:rPr lang="cs-CZ" dirty="0"/>
              <a:t>RS</a:t>
            </a:r>
          </a:p>
        </p:txBody>
      </p:sp>
      <p:pic>
        <p:nvPicPr>
          <p:cNvPr id="4" name="Picture 2" descr="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1440" y="4584281"/>
            <a:ext cx="1378238" cy="4520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izuální styl MFF UK | Matematicko-fyzikální fakult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500"/>
          <a:stretch/>
        </p:blipFill>
        <p:spPr bwMode="auto">
          <a:xfrm>
            <a:off x="0" y="4473925"/>
            <a:ext cx="1858108" cy="6695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426568" y="4759345"/>
            <a:ext cx="1709314" cy="300082"/>
          </a:xfrm>
          <a:prstGeom prst="rect">
            <a:avLst/>
          </a:prstGeom>
          <a:noFill/>
        </p:spPr>
        <p:txBody>
          <a:bodyPr wrap="none" rtlCol="0">
            <a:spAutoFit/>
          </a:bodyPr>
          <a:lstStyle/>
          <a:p>
            <a:pPr defTabSz="685800">
              <a:buClrTx/>
              <a:defRPr/>
            </a:pPr>
            <a:r>
              <a:rPr lang="cs-CZ" sz="1350" kern="1200" dirty="0">
                <a:solidFill>
                  <a:prstClr val="black"/>
                </a:solidFill>
                <a:latin typeface="Calibri" panose="020F0502020204030204"/>
                <a:ea typeface="+mn-ea"/>
                <a:cs typeface="+mn-cs"/>
              </a:rPr>
              <a:t>https://ksi.mff.cuni.cz</a:t>
            </a:r>
            <a:endParaRPr lang="en-US" sz="135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822505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t>Slides (mostly) by Lien Michiels</a:t>
            </a:r>
            <a:endParaRPr/>
          </a:p>
        </p:txBody>
      </p:sp>
      <p:sp>
        <p:nvSpPr>
          <p:cNvPr id="1084" name="Google Shape;1084;p16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GB"/>
              <a:t>PhD in Industry (Baekeland) @ Froomle &amp; University of Antwerp</a:t>
            </a:r>
            <a:endParaRPr/>
          </a:p>
          <a:p>
            <a:pPr marL="914400" lvl="1" indent="-317500" algn="l" rtl="0">
              <a:lnSpc>
                <a:spcPct val="115000"/>
              </a:lnSpc>
              <a:spcBef>
                <a:spcPts val="0"/>
              </a:spcBef>
              <a:spcAft>
                <a:spcPts val="0"/>
              </a:spcAft>
              <a:buSzPts val="1400"/>
              <a:buChar char="-"/>
            </a:pPr>
            <a:r>
              <a:rPr lang="en-GB"/>
              <a:t>Froomle is a spin-off company of the University of Antwerp founded by prof. Bart Goethals and dr. Koen Verstrepen 6 years ago.</a:t>
            </a:r>
            <a:endParaRPr/>
          </a:p>
          <a:p>
            <a:pPr marL="914400" lvl="1" indent="-317500" algn="l" rtl="0">
              <a:lnSpc>
                <a:spcPct val="115000"/>
              </a:lnSpc>
              <a:spcBef>
                <a:spcPts val="0"/>
              </a:spcBef>
              <a:spcAft>
                <a:spcPts val="0"/>
              </a:spcAft>
              <a:buSzPts val="1400"/>
              <a:buChar char="-"/>
            </a:pPr>
            <a:r>
              <a:rPr lang="en-GB"/>
              <a:t>I joined 5 years ago and developed most of our original RecSys stack.</a:t>
            </a:r>
            <a:endParaRPr/>
          </a:p>
          <a:p>
            <a:pPr marL="914400" lvl="1" indent="-317500" algn="l" rtl="0">
              <a:lnSpc>
                <a:spcPct val="115000"/>
              </a:lnSpc>
              <a:spcBef>
                <a:spcPts val="0"/>
              </a:spcBef>
              <a:spcAft>
                <a:spcPts val="0"/>
              </a:spcAft>
              <a:buSzPts val="1400"/>
              <a:buChar char="-"/>
            </a:pPr>
            <a:r>
              <a:rPr lang="en-GB"/>
              <a:t>For the past two years I’ve focused on research on news recommender systems</a:t>
            </a:r>
            <a:endParaRPr/>
          </a:p>
          <a:p>
            <a:pPr marL="457200" lvl="0" indent="-342900" algn="l" rtl="0">
              <a:lnSpc>
                <a:spcPct val="115000"/>
              </a:lnSpc>
              <a:spcBef>
                <a:spcPts val="0"/>
              </a:spcBef>
              <a:spcAft>
                <a:spcPts val="0"/>
              </a:spcAft>
              <a:buSzPts val="1800"/>
              <a:buChar char="-"/>
            </a:pPr>
            <a:r>
              <a:rPr lang="en-GB"/>
              <a:t>Before my PhD…</a:t>
            </a:r>
            <a:endParaRPr/>
          </a:p>
          <a:p>
            <a:pPr marL="914400" lvl="1" indent="-317500" algn="l" rtl="0">
              <a:lnSpc>
                <a:spcPct val="115000"/>
              </a:lnSpc>
              <a:spcBef>
                <a:spcPts val="0"/>
              </a:spcBef>
              <a:spcAft>
                <a:spcPts val="0"/>
              </a:spcAft>
              <a:buSzPts val="1400"/>
              <a:buChar char="-"/>
            </a:pPr>
            <a:r>
              <a:rPr lang="en-GB"/>
              <a:t>NLP @ Prezly</a:t>
            </a:r>
            <a:endParaRPr/>
          </a:p>
          <a:p>
            <a:pPr marL="914400" lvl="1" indent="-317500" algn="l" rtl="0">
              <a:lnSpc>
                <a:spcPct val="115000"/>
              </a:lnSpc>
              <a:spcBef>
                <a:spcPts val="0"/>
              </a:spcBef>
              <a:spcAft>
                <a:spcPts val="0"/>
              </a:spcAft>
              <a:buSzPts val="1400"/>
              <a:buChar char="-"/>
            </a:pPr>
            <a:r>
              <a:rPr lang="en-GB"/>
              <a:t>ML @ Sentiance</a:t>
            </a:r>
            <a:endParaRPr/>
          </a:p>
          <a:p>
            <a:pPr marL="914400" lvl="1" indent="-317500" algn="l" rtl="0">
              <a:lnSpc>
                <a:spcPct val="115000"/>
              </a:lnSpc>
              <a:spcBef>
                <a:spcPts val="0"/>
              </a:spcBef>
              <a:spcAft>
                <a:spcPts val="0"/>
              </a:spcAft>
              <a:buSzPts val="1400"/>
              <a:buChar char="-"/>
            </a:pPr>
            <a:r>
              <a:rPr lang="en-GB"/>
              <a:t>Masters in Mathematical Engineering at KU Leuven</a:t>
            </a:r>
            <a:endParaRPr/>
          </a:p>
        </p:txBody>
      </p:sp>
      <p:pic>
        <p:nvPicPr>
          <p:cNvPr id="1085" name="Google Shape;1085;p162"/>
          <p:cNvPicPr preferRelativeResize="0"/>
          <p:nvPr/>
        </p:nvPicPr>
        <p:blipFill rotWithShape="1">
          <a:blip r:embed="rId3">
            <a:alphaModFix/>
          </a:blip>
          <a:srcRect l="2217" r="2217"/>
          <a:stretch/>
        </p:blipFill>
        <p:spPr>
          <a:xfrm>
            <a:off x="7745521" y="218699"/>
            <a:ext cx="1045500" cy="1093200"/>
          </a:xfrm>
          <a:prstGeom prst="ellipse">
            <a:avLst/>
          </a:prstGeom>
          <a:noFill/>
          <a:ln w="76200" cap="flat" cmpd="sng">
            <a:solidFill>
              <a:srgbClr val="A2D2FF"/>
            </a:solidFill>
            <a:prstDash val="solid"/>
            <a:round/>
            <a:headEnd type="none" w="sm" len="sm"/>
            <a:tailEnd type="none" w="sm" len="sm"/>
          </a:ln>
        </p:spPr>
      </p:pic>
      <p:sp>
        <p:nvSpPr>
          <p:cNvPr id="1086" name="Google Shape;1086;p162"/>
          <p:cNvSpPr txBox="1">
            <a:spLocks noGrp="1"/>
          </p:cNvSpPr>
          <p:nvPr>
            <p:ph type="title"/>
          </p:nvPr>
        </p:nvSpPr>
        <p:spPr>
          <a:xfrm>
            <a:off x="311700" y="41330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t>… and Sanne Vrijenhoek</a:t>
            </a:r>
            <a:endParaRPr/>
          </a:p>
        </p:txBody>
      </p:sp>
      <p:pic>
        <p:nvPicPr>
          <p:cNvPr id="1087" name="Google Shape;1087;p162"/>
          <p:cNvPicPr preferRelativeResize="0"/>
          <p:nvPr/>
        </p:nvPicPr>
        <p:blipFill>
          <a:blip r:embed="rId4">
            <a:alphaModFix/>
          </a:blip>
          <a:stretch>
            <a:fillRect/>
          </a:stretch>
        </p:blipFill>
        <p:spPr>
          <a:xfrm>
            <a:off x="7745525" y="4058475"/>
            <a:ext cx="1045500" cy="984000"/>
          </a:xfrm>
          <a:prstGeom prst="rect">
            <a:avLst/>
          </a:prstGeom>
          <a:noFill/>
          <a:ln>
            <a:noFill/>
          </a:ln>
        </p:spPr>
      </p:pic>
      <p:sp>
        <p:nvSpPr>
          <p:cNvPr id="1088" name="Google Shape;1088;p162"/>
          <p:cNvSpPr txBox="1">
            <a:spLocks noGrp="1"/>
          </p:cNvSpPr>
          <p:nvPr>
            <p:ph type="body" idx="1"/>
          </p:nvPr>
        </p:nvSpPr>
        <p:spPr>
          <a:xfrm>
            <a:off x="311700" y="4568875"/>
            <a:ext cx="8520600" cy="7929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GB"/>
              <a:t>Normative design of Diversity in RS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1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t>Domain-specific RS: Intro + News RS</a:t>
            </a:r>
            <a:endParaRPr/>
          </a:p>
        </p:txBody>
      </p:sp>
      <p:sp>
        <p:nvSpPr>
          <p:cNvPr id="1094" name="Google Shape;1094;p16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a:t>Examples of RecSys in Daily Life</a:t>
            </a:r>
            <a:endParaRPr/>
          </a:p>
          <a:p>
            <a:pPr marL="457200" lvl="0" indent="-342900" algn="l" rtl="0">
              <a:lnSpc>
                <a:spcPct val="115000"/>
              </a:lnSpc>
              <a:spcBef>
                <a:spcPts val="0"/>
              </a:spcBef>
              <a:spcAft>
                <a:spcPts val="0"/>
              </a:spcAft>
              <a:buSzPts val="1800"/>
              <a:buChar char="-"/>
            </a:pPr>
            <a:r>
              <a:rPr lang="en-GB"/>
              <a:t>News Recommender Systems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pic>
        <p:nvPicPr>
          <p:cNvPr id="1099" name="Google Shape;1099;p164"/>
          <p:cNvPicPr preferRelativeResize="0"/>
          <p:nvPr/>
        </p:nvPicPr>
        <p:blipFill rotWithShape="1">
          <a:blip r:embed="rId3">
            <a:alphaModFix/>
          </a:blip>
          <a:srcRect t="6547" b="10889"/>
          <a:stretch/>
        </p:blipFill>
        <p:spPr>
          <a:xfrm>
            <a:off x="-58600" y="47625"/>
            <a:ext cx="9261199" cy="5095876"/>
          </a:xfrm>
          <a:prstGeom prst="rect">
            <a:avLst/>
          </a:prstGeom>
          <a:noFill/>
          <a:ln>
            <a:noFill/>
          </a:ln>
        </p:spPr>
      </p:pic>
      <p:sp>
        <p:nvSpPr>
          <p:cNvPr id="1100" name="Google Shape;1100;p16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GB">
                <a:highlight>
                  <a:schemeClr val="accent6"/>
                </a:highlight>
              </a:rPr>
              <a:t>[Different] RecSys in Daily Life</a:t>
            </a:r>
            <a:endParaRPr>
              <a:highlight>
                <a:schemeClr val="accent6"/>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D47FE-76D4-4823-5A60-DA15FDDFFF6C}"/>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44049EE7-8335-4761-BCC6-E8623CDFD7CE}"/>
              </a:ext>
            </a:extLst>
          </p:cNvPr>
          <p:cNvSpPr txBox="1">
            <a:spLocks noGrp="1"/>
          </p:cNvSpPr>
          <p:nvPr>
            <p:ph type="title"/>
          </p:nvPr>
        </p:nvSpPr>
        <p:spPr/>
        <p:txBody>
          <a:bodyPr/>
          <a:lstStyle/>
          <a:p>
            <a:pPr lvl="0"/>
            <a:r>
              <a:rPr lang="cs-CZ" dirty="0"/>
              <a:t>Lecture </a:t>
            </a:r>
            <a:r>
              <a:rPr lang="cs-CZ" dirty="0" smtClean="0"/>
              <a:t>10 Dynamic RS, Domain-specific</a:t>
            </a:r>
            <a:endParaRPr lang="cs-CZ" dirty="0"/>
          </a:p>
        </p:txBody>
      </p:sp>
      <p:sp>
        <p:nvSpPr>
          <p:cNvPr id="3" name="Zástupný obsah 2">
            <a:extLst>
              <a:ext uri="{FF2B5EF4-FFF2-40B4-BE49-F238E27FC236}">
                <a16:creationId xmlns:a16="http://schemas.microsoft.com/office/drawing/2014/main" id="{EC61FC40-BF2E-7A04-1788-29C9854E7A6B}"/>
              </a:ext>
            </a:extLst>
          </p:cNvPr>
          <p:cNvSpPr>
            <a:spLocks noGrp="1"/>
          </p:cNvSpPr>
          <p:nvPr>
            <p:ph idx="1"/>
          </p:nvPr>
        </p:nvSpPr>
        <p:spPr/>
        <p:txBody>
          <a:bodyPr/>
          <a:lstStyle/>
          <a:p>
            <a:r>
              <a:rPr lang="cs-CZ" dirty="0" smtClean="0"/>
              <a:t>Dynamic Recomender Systems</a:t>
            </a:r>
            <a:endParaRPr lang="cs-CZ" dirty="0"/>
          </a:p>
          <a:p>
            <a:r>
              <a:rPr lang="cs-CZ" dirty="0" smtClean="0"/>
              <a:t>Domain specific RS</a:t>
            </a:r>
            <a:endParaRPr lang="cs-CZ" dirty="0"/>
          </a:p>
          <a:p>
            <a:pPr lvl="1"/>
            <a:r>
              <a:rPr lang="cs-CZ" dirty="0" smtClean="0"/>
              <a:t>Intro, challenges in several domains</a:t>
            </a:r>
          </a:p>
          <a:p>
            <a:pPr lvl="1"/>
            <a:r>
              <a:rPr lang="cs-CZ" dirty="0" smtClean="0"/>
              <a:t>News RS</a:t>
            </a:r>
            <a:endParaRPr lang="cs-CZ" dirty="0"/>
          </a:p>
        </p:txBody>
      </p:sp>
      <p:pic>
        <p:nvPicPr>
          <p:cNvPr id="4" name="Picture 2" descr="Home">
            <a:extLst>
              <a:ext uri="{FF2B5EF4-FFF2-40B4-BE49-F238E27FC236}">
                <a16:creationId xmlns:a16="http://schemas.microsoft.com/office/drawing/2014/main" id="{4D1D74EB-7FAE-F24C-5E9A-728202F541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1440" y="4584281"/>
            <a:ext cx="1378238" cy="4520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izuální styl MFF UK | Matematicko-fyzikální fakulta">
            <a:extLst>
              <a:ext uri="{FF2B5EF4-FFF2-40B4-BE49-F238E27FC236}">
                <a16:creationId xmlns:a16="http://schemas.microsoft.com/office/drawing/2014/main" id="{B8F72C70-B344-8EFA-70AC-B27F08FBCD2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500"/>
          <a:stretch/>
        </p:blipFill>
        <p:spPr bwMode="auto">
          <a:xfrm>
            <a:off x="0" y="4473925"/>
            <a:ext cx="1858108" cy="6695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7B852DB-8585-F8AB-E635-4A0CA063A357}"/>
              </a:ext>
            </a:extLst>
          </p:cNvPr>
          <p:cNvSpPr txBox="1"/>
          <p:nvPr/>
        </p:nvSpPr>
        <p:spPr>
          <a:xfrm>
            <a:off x="7426568" y="4759345"/>
            <a:ext cx="1709314" cy="300082"/>
          </a:xfrm>
          <a:prstGeom prst="rect">
            <a:avLst/>
          </a:prstGeom>
          <a:noFill/>
        </p:spPr>
        <p:txBody>
          <a:bodyPr wrap="none" rtlCol="0">
            <a:spAutoFit/>
          </a:bodyPr>
          <a:lstStyle/>
          <a:p>
            <a:pPr defTabSz="685800">
              <a:buClrTx/>
              <a:defRPr/>
            </a:pPr>
            <a:r>
              <a:rPr lang="cs-CZ" sz="1350" kern="1200" dirty="0">
                <a:solidFill>
                  <a:prstClr val="black"/>
                </a:solidFill>
                <a:latin typeface="Calibri" panose="020F0502020204030204"/>
                <a:ea typeface="+mn-ea"/>
                <a:cs typeface="+mn-cs"/>
              </a:rPr>
              <a:t>https://ksi.mff.cuni.cz</a:t>
            </a:r>
            <a:endParaRPr lang="en-US" sz="135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318061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16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News User Needs Model </a:t>
            </a:r>
            <a:r>
              <a:rPr lang="en-GB" sz="850"/>
              <a:t>(https://smartocto.com/research/userneeds/)</a:t>
            </a:r>
            <a:endParaRPr sz="850"/>
          </a:p>
        </p:txBody>
      </p:sp>
      <p:pic>
        <p:nvPicPr>
          <p:cNvPr id="1106" name="Google Shape;1106;p165"/>
          <p:cNvPicPr preferRelativeResize="0"/>
          <p:nvPr/>
        </p:nvPicPr>
        <p:blipFill>
          <a:blip r:embed="rId3">
            <a:alphaModFix/>
          </a:blip>
          <a:stretch>
            <a:fillRect/>
          </a:stretch>
        </p:blipFill>
        <p:spPr>
          <a:xfrm>
            <a:off x="1358900" y="304800"/>
            <a:ext cx="6976529" cy="39257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16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News User Needs Model </a:t>
            </a:r>
            <a:r>
              <a:rPr lang="en-GB" sz="850"/>
              <a:t>(https://smartocto.com/research/userneeds/)</a:t>
            </a:r>
            <a:endParaRPr sz="850"/>
          </a:p>
        </p:txBody>
      </p:sp>
      <p:pic>
        <p:nvPicPr>
          <p:cNvPr id="1112" name="Google Shape;1112;p166"/>
          <p:cNvPicPr preferRelativeResize="0"/>
          <p:nvPr/>
        </p:nvPicPr>
        <p:blipFill>
          <a:blip r:embed="rId3">
            <a:alphaModFix/>
          </a:blip>
          <a:stretch>
            <a:fillRect/>
          </a:stretch>
        </p:blipFill>
        <p:spPr>
          <a:xfrm>
            <a:off x="1083738" y="304800"/>
            <a:ext cx="6976529" cy="3925776"/>
          </a:xfrm>
          <a:prstGeom prst="rect">
            <a:avLst/>
          </a:prstGeom>
          <a:noFill/>
          <a:ln>
            <a:noFill/>
          </a:ln>
        </p:spPr>
      </p:pic>
      <p:sp>
        <p:nvSpPr>
          <p:cNvPr id="1113" name="Google Shape;1113;p166"/>
          <p:cNvSpPr txBox="1"/>
          <p:nvPr/>
        </p:nvSpPr>
        <p:spPr>
          <a:xfrm>
            <a:off x="311713" y="1925250"/>
            <a:ext cx="8520600" cy="12930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a:highlight>
                  <a:srgbClr val="EEFF41"/>
                </a:highlight>
                <a:latin typeface="Oswald Medium"/>
                <a:ea typeface="Oswald Medium"/>
                <a:cs typeface="Oswald Medium"/>
                <a:sym typeface="Oswald Medium"/>
              </a:rPr>
              <a:t>Can we apply this same framework to ecommerce? 🤔</a:t>
            </a:r>
            <a:endParaRPr sz="3600">
              <a:solidFill>
                <a:srgbClr val="000000"/>
              </a:solidFill>
              <a:highlight>
                <a:srgbClr val="EEFF41"/>
              </a:highlight>
              <a:latin typeface="Oswald Medium"/>
              <a:ea typeface="Oswald Medium"/>
              <a:cs typeface="Oswald Medium"/>
              <a:sym typeface="Oswald Medium"/>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16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Can we apply this framework to e-commerce?</a:t>
            </a:r>
            <a:endParaRPr sz="850"/>
          </a:p>
        </p:txBody>
      </p:sp>
      <p:pic>
        <p:nvPicPr>
          <p:cNvPr id="1119" name="Google Shape;1119;p167"/>
          <p:cNvPicPr preferRelativeResize="0"/>
          <p:nvPr/>
        </p:nvPicPr>
        <p:blipFill>
          <a:blip r:embed="rId3">
            <a:alphaModFix/>
          </a:blip>
          <a:stretch>
            <a:fillRect/>
          </a:stretch>
        </p:blipFill>
        <p:spPr>
          <a:xfrm>
            <a:off x="1083738" y="304800"/>
            <a:ext cx="6976529" cy="3925776"/>
          </a:xfrm>
          <a:prstGeom prst="rect">
            <a:avLst/>
          </a:prstGeom>
          <a:noFill/>
          <a:ln>
            <a:noFill/>
          </a:ln>
        </p:spPr>
      </p:pic>
      <p:sp>
        <p:nvSpPr>
          <p:cNvPr id="1120" name="Google Shape;1120;p167"/>
          <p:cNvSpPr/>
          <p:nvPr/>
        </p:nvSpPr>
        <p:spPr>
          <a:xfrm>
            <a:off x="1807350" y="-192900"/>
            <a:ext cx="5529300" cy="5529300"/>
          </a:xfrm>
          <a:prstGeom prst="mathMultiply">
            <a:avLst>
              <a:gd name="adj1" fmla="val 23520"/>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16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Can we apply this framework to e-commerce?</a:t>
            </a:r>
            <a:endParaRPr sz="850"/>
          </a:p>
        </p:txBody>
      </p:sp>
      <p:pic>
        <p:nvPicPr>
          <p:cNvPr id="1126" name="Google Shape;1126;p168"/>
          <p:cNvPicPr preferRelativeResize="0"/>
          <p:nvPr/>
        </p:nvPicPr>
        <p:blipFill>
          <a:blip r:embed="rId3">
            <a:alphaModFix/>
          </a:blip>
          <a:stretch>
            <a:fillRect/>
          </a:stretch>
        </p:blipFill>
        <p:spPr>
          <a:xfrm>
            <a:off x="1083738" y="304800"/>
            <a:ext cx="6976529" cy="3925776"/>
          </a:xfrm>
          <a:prstGeom prst="rect">
            <a:avLst/>
          </a:prstGeom>
          <a:noFill/>
          <a:ln>
            <a:noFill/>
          </a:ln>
        </p:spPr>
      </p:pic>
      <p:sp>
        <p:nvSpPr>
          <p:cNvPr id="1127" name="Google Shape;1127;p168"/>
          <p:cNvSpPr/>
          <p:nvPr/>
        </p:nvSpPr>
        <p:spPr>
          <a:xfrm>
            <a:off x="1807350" y="-192900"/>
            <a:ext cx="5529300" cy="5529300"/>
          </a:xfrm>
          <a:prstGeom prst="mathMultiply">
            <a:avLst>
              <a:gd name="adj1" fmla="val 23520"/>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8" name="Google Shape;1128;p168"/>
          <p:cNvSpPr txBox="1"/>
          <p:nvPr/>
        </p:nvSpPr>
        <p:spPr>
          <a:xfrm>
            <a:off x="311700" y="2202300"/>
            <a:ext cx="8520600" cy="7389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a:solidFill>
                  <a:schemeClr val="dk1"/>
                </a:solidFill>
                <a:highlight>
                  <a:schemeClr val="accent6"/>
                </a:highlight>
                <a:latin typeface="Oswald Medium"/>
                <a:ea typeface="Oswald Medium"/>
                <a:cs typeface="Oswald Medium"/>
                <a:sym typeface="Oswald Medium"/>
              </a:rPr>
              <a:t>💡</a:t>
            </a:r>
            <a:r>
              <a:rPr lang="en-GB" sz="3600">
                <a:solidFill>
                  <a:srgbClr val="000000"/>
                </a:solidFill>
                <a:highlight>
                  <a:srgbClr val="EEFF41"/>
                </a:highlight>
                <a:latin typeface="Oswald Medium"/>
                <a:ea typeface="Oswald Medium"/>
                <a:cs typeface="Oswald Medium"/>
                <a:sym typeface="Oswald Medium"/>
              </a:rPr>
              <a:t>Needs are domain-specific</a:t>
            </a:r>
            <a:r>
              <a:rPr lang="en-GB" sz="3600">
                <a:solidFill>
                  <a:schemeClr val="dk1"/>
                </a:solidFill>
                <a:highlight>
                  <a:schemeClr val="accent6"/>
                </a:highlight>
                <a:latin typeface="Oswald Medium"/>
                <a:ea typeface="Oswald Medium"/>
                <a:cs typeface="Oswald Medium"/>
                <a:sym typeface="Oswald Medium"/>
              </a:rPr>
              <a:t>💡</a:t>
            </a:r>
            <a:endParaRPr sz="3600">
              <a:solidFill>
                <a:srgbClr val="000000"/>
              </a:solidFill>
              <a:highlight>
                <a:srgbClr val="EEFF41"/>
              </a:highlight>
              <a:latin typeface="Oswald Medium"/>
              <a:ea typeface="Oswald Medium"/>
              <a:cs typeface="Oswald Medium"/>
              <a:sym typeface="Oswald Medium"/>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pic>
        <p:nvPicPr>
          <p:cNvPr id="1133" name="Google Shape;1133;p169"/>
          <p:cNvPicPr preferRelativeResize="0"/>
          <p:nvPr/>
        </p:nvPicPr>
        <p:blipFill>
          <a:blip r:embed="rId3">
            <a:alphaModFix/>
          </a:blip>
          <a:stretch>
            <a:fillRect/>
          </a:stretch>
        </p:blipFill>
        <p:spPr>
          <a:xfrm>
            <a:off x="494250" y="361950"/>
            <a:ext cx="2616902" cy="21812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pic>
        <p:nvPicPr>
          <p:cNvPr id="1138" name="Google Shape;1138;p170"/>
          <p:cNvPicPr preferRelativeResize="0"/>
          <p:nvPr/>
        </p:nvPicPr>
        <p:blipFill>
          <a:blip r:embed="rId3">
            <a:alphaModFix/>
          </a:blip>
          <a:stretch>
            <a:fillRect/>
          </a:stretch>
        </p:blipFill>
        <p:spPr>
          <a:xfrm>
            <a:off x="494250" y="361950"/>
            <a:ext cx="2616902" cy="2181224"/>
          </a:xfrm>
          <a:prstGeom prst="rect">
            <a:avLst/>
          </a:prstGeom>
          <a:noFill/>
          <a:ln>
            <a:noFill/>
          </a:ln>
        </p:spPr>
      </p:pic>
      <p:pic>
        <p:nvPicPr>
          <p:cNvPr id="1139" name="Google Shape;1139;p170"/>
          <p:cNvPicPr preferRelativeResize="0"/>
          <p:nvPr/>
        </p:nvPicPr>
        <p:blipFill>
          <a:blip r:embed="rId4">
            <a:alphaModFix/>
          </a:blip>
          <a:stretch>
            <a:fillRect/>
          </a:stretch>
        </p:blipFill>
        <p:spPr>
          <a:xfrm>
            <a:off x="3263551" y="361950"/>
            <a:ext cx="2616902" cy="21812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pic>
        <p:nvPicPr>
          <p:cNvPr id="1144" name="Google Shape;1144;p171"/>
          <p:cNvPicPr preferRelativeResize="0"/>
          <p:nvPr/>
        </p:nvPicPr>
        <p:blipFill>
          <a:blip r:embed="rId3">
            <a:alphaModFix/>
          </a:blip>
          <a:stretch>
            <a:fillRect/>
          </a:stretch>
        </p:blipFill>
        <p:spPr>
          <a:xfrm>
            <a:off x="494250" y="361950"/>
            <a:ext cx="2616902" cy="2181224"/>
          </a:xfrm>
          <a:prstGeom prst="rect">
            <a:avLst/>
          </a:prstGeom>
          <a:noFill/>
          <a:ln>
            <a:noFill/>
          </a:ln>
        </p:spPr>
      </p:pic>
      <p:pic>
        <p:nvPicPr>
          <p:cNvPr id="1145" name="Google Shape;1145;p171"/>
          <p:cNvPicPr preferRelativeResize="0"/>
          <p:nvPr/>
        </p:nvPicPr>
        <p:blipFill>
          <a:blip r:embed="rId4">
            <a:alphaModFix/>
          </a:blip>
          <a:stretch>
            <a:fillRect/>
          </a:stretch>
        </p:blipFill>
        <p:spPr>
          <a:xfrm>
            <a:off x="3263551" y="361950"/>
            <a:ext cx="2616902" cy="2181224"/>
          </a:xfrm>
          <a:prstGeom prst="rect">
            <a:avLst/>
          </a:prstGeom>
          <a:noFill/>
          <a:ln>
            <a:noFill/>
          </a:ln>
        </p:spPr>
      </p:pic>
      <p:pic>
        <p:nvPicPr>
          <p:cNvPr id="1146" name="Google Shape;1146;p171"/>
          <p:cNvPicPr preferRelativeResize="0"/>
          <p:nvPr/>
        </p:nvPicPr>
        <p:blipFill>
          <a:blip r:embed="rId5">
            <a:alphaModFix/>
          </a:blip>
          <a:stretch>
            <a:fillRect/>
          </a:stretch>
        </p:blipFill>
        <p:spPr>
          <a:xfrm>
            <a:off x="6032851" y="361950"/>
            <a:ext cx="2616899" cy="217050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pic>
        <p:nvPicPr>
          <p:cNvPr id="1151" name="Google Shape;1151;p172"/>
          <p:cNvPicPr preferRelativeResize="0"/>
          <p:nvPr/>
        </p:nvPicPr>
        <p:blipFill>
          <a:blip r:embed="rId3">
            <a:alphaModFix/>
          </a:blip>
          <a:stretch>
            <a:fillRect/>
          </a:stretch>
        </p:blipFill>
        <p:spPr>
          <a:xfrm>
            <a:off x="494250" y="361950"/>
            <a:ext cx="2616902" cy="2181224"/>
          </a:xfrm>
          <a:prstGeom prst="rect">
            <a:avLst/>
          </a:prstGeom>
          <a:noFill/>
          <a:ln>
            <a:noFill/>
          </a:ln>
        </p:spPr>
      </p:pic>
      <p:pic>
        <p:nvPicPr>
          <p:cNvPr id="1152" name="Google Shape;1152;p172"/>
          <p:cNvPicPr preferRelativeResize="0"/>
          <p:nvPr/>
        </p:nvPicPr>
        <p:blipFill>
          <a:blip r:embed="rId4">
            <a:alphaModFix/>
          </a:blip>
          <a:stretch>
            <a:fillRect/>
          </a:stretch>
        </p:blipFill>
        <p:spPr>
          <a:xfrm>
            <a:off x="3263551" y="361950"/>
            <a:ext cx="2616902" cy="2181224"/>
          </a:xfrm>
          <a:prstGeom prst="rect">
            <a:avLst/>
          </a:prstGeom>
          <a:noFill/>
          <a:ln>
            <a:noFill/>
          </a:ln>
        </p:spPr>
      </p:pic>
      <p:pic>
        <p:nvPicPr>
          <p:cNvPr id="1153" name="Google Shape;1153;p172"/>
          <p:cNvPicPr preferRelativeResize="0"/>
          <p:nvPr/>
        </p:nvPicPr>
        <p:blipFill>
          <a:blip r:embed="rId5">
            <a:alphaModFix/>
          </a:blip>
          <a:stretch>
            <a:fillRect/>
          </a:stretch>
        </p:blipFill>
        <p:spPr>
          <a:xfrm>
            <a:off x="6032851" y="361950"/>
            <a:ext cx="2616899" cy="2170504"/>
          </a:xfrm>
          <a:prstGeom prst="rect">
            <a:avLst/>
          </a:prstGeom>
          <a:noFill/>
          <a:ln>
            <a:noFill/>
          </a:ln>
        </p:spPr>
      </p:pic>
      <p:pic>
        <p:nvPicPr>
          <p:cNvPr id="1154" name="Google Shape;1154;p172"/>
          <p:cNvPicPr preferRelativeResize="0"/>
          <p:nvPr/>
        </p:nvPicPr>
        <p:blipFill>
          <a:blip r:embed="rId6">
            <a:alphaModFix/>
          </a:blip>
          <a:stretch>
            <a:fillRect/>
          </a:stretch>
        </p:blipFill>
        <p:spPr>
          <a:xfrm>
            <a:off x="494250" y="2656275"/>
            <a:ext cx="2616902" cy="21812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pic>
        <p:nvPicPr>
          <p:cNvPr id="1159" name="Google Shape;1159;p173"/>
          <p:cNvPicPr preferRelativeResize="0"/>
          <p:nvPr/>
        </p:nvPicPr>
        <p:blipFill>
          <a:blip r:embed="rId3">
            <a:alphaModFix/>
          </a:blip>
          <a:stretch>
            <a:fillRect/>
          </a:stretch>
        </p:blipFill>
        <p:spPr>
          <a:xfrm>
            <a:off x="494250" y="361950"/>
            <a:ext cx="2616902" cy="2181224"/>
          </a:xfrm>
          <a:prstGeom prst="rect">
            <a:avLst/>
          </a:prstGeom>
          <a:noFill/>
          <a:ln>
            <a:noFill/>
          </a:ln>
        </p:spPr>
      </p:pic>
      <p:pic>
        <p:nvPicPr>
          <p:cNvPr id="1160" name="Google Shape;1160;p173"/>
          <p:cNvPicPr preferRelativeResize="0"/>
          <p:nvPr/>
        </p:nvPicPr>
        <p:blipFill>
          <a:blip r:embed="rId4">
            <a:alphaModFix/>
          </a:blip>
          <a:stretch>
            <a:fillRect/>
          </a:stretch>
        </p:blipFill>
        <p:spPr>
          <a:xfrm>
            <a:off x="3263551" y="361950"/>
            <a:ext cx="2616902" cy="2181224"/>
          </a:xfrm>
          <a:prstGeom prst="rect">
            <a:avLst/>
          </a:prstGeom>
          <a:noFill/>
          <a:ln>
            <a:noFill/>
          </a:ln>
        </p:spPr>
      </p:pic>
      <p:pic>
        <p:nvPicPr>
          <p:cNvPr id="1161" name="Google Shape;1161;p173"/>
          <p:cNvPicPr preferRelativeResize="0"/>
          <p:nvPr/>
        </p:nvPicPr>
        <p:blipFill>
          <a:blip r:embed="rId5">
            <a:alphaModFix/>
          </a:blip>
          <a:stretch>
            <a:fillRect/>
          </a:stretch>
        </p:blipFill>
        <p:spPr>
          <a:xfrm>
            <a:off x="6032851" y="361950"/>
            <a:ext cx="2616899" cy="2170504"/>
          </a:xfrm>
          <a:prstGeom prst="rect">
            <a:avLst/>
          </a:prstGeom>
          <a:noFill/>
          <a:ln>
            <a:noFill/>
          </a:ln>
        </p:spPr>
      </p:pic>
      <p:pic>
        <p:nvPicPr>
          <p:cNvPr id="1162" name="Google Shape;1162;p173"/>
          <p:cNvPicPr preferRelativeResize="0"/>
          <p:nvPr/>
        </p:nvPicPr>
        <p:blipFill>
          <a:blip r:embed="rId6">
            <a:alphaModFix/>
          </a:blip>
          <a:stretch>
            <a:fillRect/>
          </a:stretch>
        </p:blipFill>
        <p:spPr>
          <a:xfrm>
            <a:off x="494250" y="2656275"/>
            <a:ext cx="2616902" cy="2181224"/>
          </a:xfrm>
          <a:prstGeom prst="rect">
            <a:avLst/>
          </a:prstGeom>
          <a:noFill/>
          <a:ln>
            <a:noFill/>
          </a:ln>
        </p:spPr>
      </p:pic>
      <p:pic>
        <p:nvPicPr>
          <p:cNvPr id="1163" name="Google Shape;1163;p173"/>
          <p:cNvPicPr preferRelativeResize="0"/>
          <p:nvPr/>
        </p:nvPicPr>
        <p:blipFill>
          <a:blip r:embed="rId7">
            <a:alphaModFix/>
          </a:blip>
          <a:stretch>
            <a:fillRect/>
          </a:stretch>
        </p:blipFill>
        <p:spPr>
          <a:xfrm>
            <a:off x="3263550" y="2661638"/>
            <a:ext cx="2616899" cy="217051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pic>
        <p:nvPicPr>
          <p:cNvPr id="1168" name="Google Shape;1168;p174"/>
          <p:cNvPicPr preferRelativeResize="0"/>
          <p:nvPr/>
        </p:nvPicPr>
        <p:blipFill>
          <a:blip r:embed="rId3">
            <a:alphaModFix/>
          </a:blip>
          <a:stretch>
            <a:fillRect/>
          </a:stretch>
        </p:blipFill>
        <p:spPr>
          <a:xfrm>
            <a:off x="494250" y="361950"/>
            <a:ext cx="2616902" cy="2181224"/>
          </a:xfrm>
          <a:prstGeom prst="rect">
            <a:avLst/>
          </a:prstGeom>
          <a:noFill/>
          <a:ln>
            <a:noFill/>
          </a:ln>
        </p:spPr>
      </p:pic>
      <p:pic>
        <p:nvPicPr>
          <p:cNvPr id="1169" name="Google Shape;1169;p174"/>
          <p:cNvPicPr preferRelativeResize="0"/>
          <p:nvPr/>
        </p:nvPicPr>
        <p:blipFill>
          <a:blip r:embed="rId4">
            <a:alphaModFix/>
          </a:blip>
          <a:stretch>
            <a:fillRect/>
          </a:stretch>
        </p:blipFill>
        <p:spPr>
          <a:xfrm>
            <a:off x="3263551" y="361950"/>
            <a:ext cx="2616902" cy="2181224"/>
          </a:xfrm>
          <a:prstGeom prst="rect">
            <a:avLst/>
          </a:prstGeom>
          <a:noFill/>
          <a:ln>
            <a:noFill/>
          </a:ln>
        </p:spPr>
      </p:pic>
      <p:pic>
        <p:nvPicPr>
          <p:cNvPr id="1170" name="Google Shape;1170;p174"/>
          <p:cNvPicPr preferRelativeResize="0"/>
          <p:nvPr/>
        </p:nvPicPr>
        <p:blipFill>
          <a:blip r:embed="rId5">
            <a:alphaModFix/>
          </a:blip>
          <a:stretch>
            <a:fillRect/>
          </a:stretch>
        </p:blipFill>
        <p:spPr>
          <a:xfrm>
            <a:off x="6032851" y="361950"/>
            <a:ext cx="2616899" cy="2170504"/>
          </a:xfrm>
          <a:prstGeom prst="rect">
            <a:avLst/>
          </a:prstGeom>
          <a:noFill/>
          <a:ln>
            <a:noFill/>
          </a:ln>
        </p:spPr>
      </p:pic>
      <p:pic>
        <p:nvPicPr>
          <p:cNvPr id="1171" name="Google Shape;1171;p174"/>
          <p:cNvPicPr preferRelativeResize="0"/>
          <p:nvPr/>
        </p:nvPicPr>
        <p:blipFill>
          <a:blip r:embed="rId6">
            <a:alphaModFix/>
          </a:blip>
          <a:stretch>
            <a:fillRect/>
          </a:stretch>
        </p:blipFill>
        <p:spPr>
          <a:xfrm>
            <a:off x="494250" y="2656275"/>
            <a:ext cx="2616902" cy="2181224"/>
          </a:xfrm>
          <a:prstGeom prst="rect">
            <a:avLst/>
          </a:prstGeom>
          <a:noFill/>
          <a:ln>
            <a:noFill/>
          </a:ln>
        </p:spPr>
      </p:pic>
      <p:pic>
        <p:nvPicPr>
          <p:cNvPr id="1172" name="Google Shape;1172;p174"/>
          <p:cNvPicPr preferRelativeResize="0"/>
          <p:nvPr/>
        </p:nvPicPr>
        <p:blipFill>
          <a:blip r:embed="rId7">
            <a:alphaModFix/>
          </a:blip>
          <a:stretch>
            <a:fillRect/>
          </a:stretch>
        </p:blipFill>
        <p:spPr>
          <a:xfrm>
            <a:off x="3263550" y="2661638"/>
            <a:ext cx="2616899" cy="2170511"/>
          </a:xfrm>
          <a:prstGeom prst="rect">
            <a:avLst/>
          </a:prstGeom>
          <a:noFill/>
          <a:ln>
            <a:noFill/>
          </a:ln>
        </p:spPr>
      </p:pic>
      <p:pic>
        <p:nvPicPr>
          <p:cNvPr id="1173" name="Google Shape;1173;p174"/>
          <p:cNvPicPr preferRelativeResize="0"/>
          <p:nvPr/>
        </p:nvPicPr>
        <p:blipFill>
          <a:blip r:embed="rId8">
            <a:alphaModFix/>
          </a:blip>
          <a:stretch>
            <a:fillRect/>
          </a:stretch>
        </p:blipFill>
        <p:spPr>
          <a:xfrm>
            <a:off x="6032850" y="2684850"/>
            <a:ext cx="2616902" cy="218122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90072-6B4E-1A83-C273-A0AE9F25054B}"/>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EE95E2AE-57A9-E866-1323-5BFA6A4B810A}"/>
              </a:ext>
            </a:extLst>
          </p:cNvPr>
          <p:cNvSpPr txBox="1">
            <a:spLocks noGrp="1"/>
          </p:cNvSpPr>
          <p:nvPr>
            <p:ph type="title"/>
          </p:nvPr>
        </p:nvSpPr>
        <p:spPr/>
        <p:txBody>
          <a:bodyPr/>
          <a:lstStyle/>
          <a:p>
            <a:pPr lvl="0"/>
            <a:r>
              <a:rPr lang="cs-CZ" dirty="0" err="1"/>
              <a:t>Recap</a:t>
            </a:r>
            <a:endParaRPr lang="cs-CZ" dirty="0"/>
          </a:p>
        </p:txBody>
      </p:sp>
      <p:pic>
        <p:nvPicPr>
          <p:cNvPr id="4" name="Picture 2" descr="Home">
            <a:extLst>
              <a:ext uri="{FF2B5EF4-FFF2-40B4-BE49-F238E27FC236}">
                <a16:creationId xmlns:a16="http://schemas.microsoft.com/office/drawing/2014/main" id="{9536DDEA-C056-B4EA-8DF6-2CDC40E20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1440" y="4584281"/>
            <a:ext cx="1378238" cy="4520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izuální styl MFF UK | Matematicko-fyzikální fakulta">
            <a:extLst>
              <a:ext uri="{FF2B5EF4-FFF2-40B4-BE49-F238E27FC236}">
                <a16:creationId xmlns:a16="http://schemas.microsoft.com/office/drawing/2014/main" id="{BB0394E1-8CA7-BD3C-9F30-7D5C154A245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500"/>
          <a:stretch/>
        </p:blipFill>
        <p:spPr bwMode="auto">
          <a:xfrm>
            <a:off x="0" y="4473925"/>
            <a:ext cx="1858108" cy="6695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556FC7C-BF8B-FD26-95BD-691F89464A11}"/>
              </a:ext>
            </a:extLst>
          </p:cNvPr>
          <p:cNvSpPr txBox="1"/>
          <p:nvPr/>
        </p:nvSpPr>
        <p:spPr>
          <a:xfrm>
            <a:off x="7426568" y="4759345"/>
            <a:ext cx="1709314" cy="300082"/>
          </a:xfrm>
          <a:prstGeom prst="rect">
            <a:avLst/>
          </a:prstGeom>
          <a:noFill/>
        </p:spPr>
        <p:txBody>
          <a:bodyPr wrap="none" rtlCol="0">
            <a:spAutoFit/>
          </a:bodyPr>
          <a:lstStyle/>
          <a:p>
            <a:pPr defTabSz="685800">
              <a:buClrTx/>
              <a:defRPr/>
            </a:pPr>
            <a:r>
              <a:rPr lang="cs-CZ" sz="1350" kern="1200" dirty="0">
                <a:solidFill>
                  <a:prstClr val="black"/>
                </a:solidFill>
                <a:latin typeface="Calibri" panose="020F0502020204030204"/>
                <a:ea typeface="+mn-ea"/>
                <a:cs typeface="+mn-cs"/>
              </a:rPr>
              <a:t>https://ksi.mff.cuni.cz</a:t>
            </a:r>
            <a:endParaRPr lang="en-US" sz="1350" kern="1200" dirty="0">
              <a:solidFill>
                <a:prstClr val="black"/>
              </a:solidFill>
              <a:latin typeface="Calibri" panose="020F0502020204030204"/>
              <a:ea typeface="+mn-ea"/>
              <a:cs typeface="+mn-cs"/>
            </a:endParaRPr>
          </a:p>
        </p:txBody>
      </p:sp>
      <p:sp>
        <p:nvSpPr>
          <p:cNvPr id="7" name="TextovéPole 6">
            <a:extLst>
              <a:ext uri="{FF2B5EF4-FFF2-40B4-BE49-F238E27FC236}">
                <a16:creationId xmlns:a16="http://schemas.microsoft.com/office/drawing/2014/main" id="{8E6B2D2A-B7A0-92AA-80A5-3FDC8C364554}"/>
              </a:ext>
            </a:extLst>
          </p:cNvPr>
          <p:cNvSpPr txBox="1"/>
          <p:nvPr/>
        </p:nvSpPr>
        <p:spPr>
          <a:xfrm>
            <a:off x="506108" y="1209167"/>
            <a:ext cx="2590774" cy="253916"/>
          </a:xfrm>
          <a:prstGeom prst="rect">
            <a:avLst/>
          </a:prstGeom>
          <a:noFill/>
        </p:spPr>
        <p:txBody>
          <a:bodyPr wrap="none" rtlCol="0">
            <a:spAutoFit/>
          </a:bodyPr>
          <a:lstStyle/>
          <a:p>
            <a:r>
              <a:rPr lang="cs-CZ" sz="1050" dirty="0" smtClean="0"/>
              <a:t>What are group recommender systems?</a:t>
            </a:r>
            <a:endParaRPr lang="cs-CZ" sz="1050" dirty="0"/>
          </a:p>
        </p:txBody>
      </p:sp>
      <p:sp>
        <p:nvSpPr>
          <p:cNvPr id="10" name="TextovéPole 9">
            <a:extLst>
              <a:ext uri="{FF2B5EF4-FFF2-40B4-BE49-F238E27FC236}">
                <a16:creationId xmlns:a16="http://schemas.microsoft.com/office/drawing/2014/main" id="{02E6EA28-769C-0143-FAFA-B8E850665CEE}"/>
              </a:ext>
            </a:extLst>
          </p:cNvPr>
          <p:cNvSpPr txBox="1"/>
          <p:nvPr/>
        </p:nvSpPr>
        <p:spPr>
          <a:xfrm>
            <a:off x="4592395" y="1287065"/>
            <a:ext cx="2276585" cy="415498"/>
          </a:xfrm>
          <a:prstGeom prst="rect">
            <a:avLst/>
          </a:prstGeom>
          <a:noFill/>
        </p:spPr>
        <p:txBody>
          <a:bodyPr wrap="none" rtlCol="0">
            <a:spAutoFit/>
          </a:bodyPr>
          <a:lstStyle/>
          <a:p>
            <a:pPr algn="ctr"/>
            <a:r>
              <a:rPr lang="cs-CZ" sz="1050" dirty="0" smtClean="0"/>
              <a:t>Can you recall at least 2 item-wise </a:t>
            </a:r>
            <a:br>
              <a:rPr lang="cs-CZ" sz="1050" dirty="0" smtClean="0"/>
            </a:br>
            <a:r>
              <a:rPr lang="cs-CZ" sz="1050" dirty="0" smtClean="0"/>
              <a:t>aggregation strategies?</a:t>
            </a:r>
            <a:endParaRPr lang="cs-CZ" sz="1050" dirty="0"/>
          </a:p>
        </p:txBody>
      </p:sp>
      <p:pic>
        <p:nvPicPr>
          <p:cNvPr id="25" name="Picture 2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60" y="1532456"/>
            <a:ext cx="3039237" cy="2060252"/>
          </a:xfrm>
          <a:prstGeom prst="rect">
            <a:avLst/>
          </a:prstGeom>
        </p:spPr>
      </p:pic>
      <p:pic>
        <p:nvPicPr>
          <p:cNvPr id="26" name="Picture 25"/>
          <p:cNvPicPr>
            <a:picLocks noChangeAspect="1"/>
          </p:cNvPicPr>
          <p:nvPr/>
        </p:nvPicPr>
        <p:blipFill rotWithShape="1">
          <a:blip r:embed="rId5"/>
          <a:srcRect l="2237" t="21747" r="48602" b="11118"/>
          <a:stretch/>
        </p:blipFill>
        <p:spPr>
          <a:xfrm>
            <a:off x="4362319" y="1756868"/>
            <a:ext cx="2834173" cy="2827413"/>
          </a:xfrm>
          <a:prstGeom prst="rect">
            <a:avLst/>
          </a:prstGeom>
        </p:spPr>
      </p:pic>
    </p:spTree>
    <p:extLst>
      <p:ext uri="{BB962C8B-B14F-4D97-AF65-F5344CB8AC3E}">
        <p14:creationId xmlns:p14="http://schemas.microsoft.com/office/powerpoint/2010/main" val="203511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pic>
        <p:nvPicPr>
          <p:cNvPr id="1178" name="Google Shape;1178;p175"/>
          <p:cNvPicPr preferRelativeResize="0"/>
          <p:nvPr/>
        </p:nvPicPr>
        <p:blipFill>
          <a:blip r:embed="rId3">
            <a:alphaModFix/>
          </a:blip>
          <a:stretch>
            <a:fillRect/>
          </a:stretch>
        </p:blipFill>
        <p:spPr>
          <a:xfrm>
            <a:off x="494250" y="361950"/>
            <a:ext cx="2616902" cy="2181224"/>
          </a:xfrm>
          <a:prstGeom prst="rect">
            <a:avLst/>
          </a:prstGeom>
          <a:noFill/>
          <a:ln>
            <a:noFill/>
          </a:ln>
        </p:spPr>
      </p:pic>
      <p:pic>
        <p:nvPicPr>
          <p:cNvPr id="1179" name="Google Shape;1179;p175"/>
          <p:cNvPicPr preferRelativeResize="0"/>
          <p:nvPr/>
        </p:nvPicPr>
        <p:blipFill>
          <a:blip r:embed="rId4">
            <a:alphaModFix/>
          </a:blip>
          <a:stretch>
            <a:fillRect/>
          </a:stretch>
        </p:blipFill>
        <p:spPr>
          <a:xfrm>
            <a:off x="3263551" y="361950"/>
            <a:ext cx="2616902" cy="2181224"/>
          </a:xfrm>
          <a:prstGeom prst="rect">
            <a:avLst/>
          </a:prstGeom>
          <a:noFill/>
          <a:ln>
            <a:noFill/>
          </a:ln>
        </p:spPr>
      </p:pic>
      <p:pic>
        <p:nvPicPr>
          <p:cNvPr id="1180" name="Google Shape;1180;p175"/>
          <p:cNvPicPr preferRelativeResize="0"/>
          <p:nvPr/>
        </p:nvPicPr>
        <p:blipFill>
          <a:blip r:embed="rId5">
            <a:alphaModFix/>
          </a:blip>
          <a:stretch>
            <a:fillRect/>
          </a:stretch>
        </p:blipFill>
        <p:spPr>
          <a:xfrm>
            <a:off x="6032851" y="361950"/>
            <a:ext cx="2616899" cy="2170504"/>
          </a:xfrm>
          <a:prstGeom prst="rect">
            <a:avLst/>
          </a:prstGeom>
          <a:noFill/>
          <a:ln>
            <a:noFill/>
          </a:ln>
        </p:spPr>
      </p:pic>
      <p:pic>
        <p:nvPicPr>
          <p:cNvPr id="1181" name="Google Shape;1181;p175"/>
          <p:cNvPicPr preferRelativeResize="0"/>
          <p:nvPr/>
        </p:nvPicPr>
        <p:blipFill>
          <a:blip r:embed="rId6">
            <a:alphaModFix/>
          </a:blip>
          <a:stretch>
            <a:fillRect/>
          </a:stretch>
        </p:blipFill>
        <p:spPr>
          <a:xfrm>
            <a:off x="494250" y="2656275"/>
            <a:ext cx="2616902" cy="2181224"/>
          </a:xfrm>
          <a:prstGeom prst="rect">
            <a:avLst/>
          </a:prstGeom>
          <a:noFill/>
          <a:ln>
            <a:noFill/>
          </a:ln>
        </p:spPr>
      </p:pic>
      <p:pic>
        <p:nvPicPr>
          <p:cNvPr id="1182" name="Google Shape;1182;p175"/>
          <p:cNvPicPr preferRelativeResize="0"/>
          <p:nvPr/>
        </p:nvPicPr>
        <p:blipFill>
          <a:blip r:embed="rId7">
            <a:alphaModFix/>
          </a:blip>
          <a:stretch>
            <a:fillRect/>
          </a:stretch>
        </p:blipFill>
        <p:spPr>
          <a:xfrm>
            <a:off x="3263550" y="2661638"/>
            <a:ext cx="2616899" cy="2170511"/>
          </a:xfrm>
          <a:prstGeom prst="rect">
            <a:avLst/>
          </a:prstGeom>
          <a:noFill/>
          <a:ln>
            <a:noFill/>
          </a:ln>
        </p:spPr>
      </p:pic>
      <p:pic>
        <p:nvPicPr>
          <p:cNvPr id="1183" name="Google Shape;1183;p175"/>
          <p:cNvPicPr preferRelativeResize="0"/>
          <p:nvPr/>
        </p:nvPicPr>
        <p:blipFill>
          <a:blip r:embed="rId8">
            <a:alphaModFix/>
          </a:blip>
          <a:stretch>
            <a:fillRect/>
          </a:stretch>
        </p:blipFill>
        <p:spPr>
          <a:xfrm>
            <a:off x="6032850" y="2684850"/>
            <a:ext cx="2616902" cy="2181228"/>
          </a:xfrm>
          <a:prstGeom prst="rect">
            <a:avLst/>
          </a:prstGeom>
          <a:noFill/>
          <a:ln>
            <a:noFill/>
          </a:ln>
        </p:spPr>
      </p:pic>
      <p:sp>
        <p:nvSpPr>
          <p:cNvPr id="1184" name="Google Shape;1184;p175"/>
          <p:cNvSpPr txBox="1"/>
          <p:nvPr/>
        </p:nvSpPr>
        <p:spPr>
          <a:xfrm>
            <a:off x="311713" y="1925250"/>
            <a:ext cx="8520600" cy="12930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a:highlight>
                  <a:srgbClr val="EEFF41"/>
                </a:highlight>
                <a:latin typeface="Oswald Medium"/>
                <a:ea typeface="Oswald Medium"/>
                <a:cs typeface="Oswald Medium"/>
                <a:sym typeface="Oswald Medium"/>
              </a:rPr>
              <a:t>In Top-N recommendation, we assume recommendations are made once</a:t>
            </a:r>
            <a:endParaRPr sz="3600">
              <a:solidFill>
                <a:srgbClr val="000000"/>
              </a:solidFill>
              <a:highlight>
                <a:srgbClr val="EEFF41"/>
              </a:highlight>
              <a:latin typeface="Oswald Medium"/>
              <a:ea typeface="Oswald Medium"/>
              <a:cs typeface="Oswald Medium"/>
              <a:sym typeface="Oswald Medium"/>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pic>
        <p:nvPicPr>
          <p:cNvPr id="1189" name="Google Shape;1189;p176"/>
          <p:cNvPicPr preferRelativeResize="0"/>
          <p:nvPr/>
        </p:nvPicPr>
        <p:blipFill>
          <a:blip r:embed="rId3">
            <a:alphaModFix/>
          </a:blip>
          <a:stretch>
            <a:fillRect/>
          </a:stretch>
        </p:blipFill>
        <p:spPr>
          <a:xfrm>
            <a:off x="494250" y="361950"/>
            <a:ext cx="2616902" cy="2181224"/>
          </a:xfrm>
          <a:prstGeom prst="rect">
            <a:avLst/>
          </a:prstGeom>
          <a:noFill/>
          <a:ln>
            <a:noFill/>
          </a:ln>
        </p:spPr>
      </p:pic>
      <p:pic>
        <p:nvPicPr>
          <p:cNvPr id="1190" name="Google Shape;1190;p176"/>
          <p:cNvPicPr preferRelativeResize="0"/>
          <p:nvPr/>
        </p:nvPicPr>
        <p:blipFill>
          <a:blip r:embed="rId4">
            <a:alphaModFix/>
          </a:blip>
          <a:stretch>
            <a:fillRect/>
          </a:stretch>
        </p:blipFill>
        <p:spPr>
          <a:xfrm>
            <a:off x="3263551" y="361950"/>
            <a:ext cx="2616902" cy="2181224"/>
          </a:xfrm>
          <a:prstGeom prst="rect">
            <a:avLst/>
          </a:prstGeom>
          <a:noFill/>
          <a:ln>
            <a:noFill/>
          </a:ln>
        </p:spPr>
      </p:pic>
      <p:pic>
        <p:nvPicPr>
          <p:cNvPr id="1191" name="Google Shape;1191;p176"/>
          <p:cNvPicPr preferRelativeResize="0"/>
          <p:nvPr/>
        </p:nvPicPr>
        <p:blipFill>
          <a:blip r:embed="rId5">
            <a:alphaModFix/>
          </a:blip>
          <a:stretch>
            <a:fillRect/>
          </a:stretch>
        </p:blipFill>
        <p:spPr>
          <a:xfrm>
            <a:off x="6032851" y="361950"/>
            <a:ext cx="2616899" cy="2170504"/>
          </a:xfrm>
          <a:prstGeom prst="rect">
            <a:avLst/>
          </a:prstGeom>
          <a:noFill/>
          <a:ln>
            <a:noFill/>
          </a:ln>
        </p:spPr>
      </p:pic>
      <p:pic>
        <p:nvPicPr>
          <p:cNvPr id="1192" name="Google Shape;1192;p176"/>
          <p:cNvPicPr preferRelativeResize="0"/>
          <p:nvPr/>
        </p:nvPicPr>
        <p:blipFill>
          <a:blip r:embed="rId6">
            <a:alphaModFix/>
          </a:blip>
          <a:stretch>
            <a:fillRect/>
          </a:stretch>
        </p:blipFill>
        <p:spPr>
          <a:xfrm>
            <a:off x="494250" y="2656275"/>
            <a:ext cx="2616902" cy="2181224"/>
          </a:xfrm>
          <a:prstGeom prst="rect">
            <a:avLst/>
          </a:prstGeom>
          <a:noFill/>
          <a:ln>
            <a:noFill/>
          </a:ln>
        </p:spPr>
      </p:pic>
      <p:pic>
        <p:nvPicPr>
          <p:cNvPr id="1193" name="Google Shape;1193;p176"/>
          <p:cNvPicPr preferRelativeResize="0"/>
          <p:nvPr/>
        </p:nvPicPr>
        <p:blipFill>
          <a:blip r:embed="rId7">
            <a:alphaModFix/>
          </a:blip>
          <a:stretch>
            <a:fillRect/>
          </a:stretch>
        </p:blipFill>
        <p:spPr>
          <a:xfrm>
            <a:off x="3263550" y="2661638"/>
            <a:ext cx="2616899" cy="2170511"/>
          </a:xfrm>
          <a:prstGeom prst="rect">
            <a:avLst/>
          </a:prstGeom>
          <a:noFill/>
          <a:ln>
            <a:noFill/>
          </a:ln>
        </p:spPr>
      </p:pic>
      <p:pic>
        <p:nvPicPr>
          <p:cNvPr id="1194" name="Google Shape;1194;p176"/>
          <p:cNvPicPr preferRelativeResize="0"/>
          <p:nvPr/>
        </p:nvPicPr>
        <p:blipFill>
          <a:blip r:embed="rId8">
            <a:alphaModFix/>
          </a:blip>
          <a:stretch>
            <a:fillRect/>
          </a:stretch>
        </p:blipFill>
        <p:spPr>
          <a:xfrm>
            <a:off x="6032850" y="2684850"/>
            <a:ext cx="2616902" cy="2181228"/>
          </a:xfrm>
          <a:prstGeom prst="rect">
            <a:avLst/>
          </a:prstGeom>
          <a:noFill/>
          <a:ln>
            <a:noFill/>
          </a:ln>
        </p:spPr>
      </p:pic>
      <p:sp>
        <p:nvSpPr>
          <p:cNvPr id="1195" name="Google Shape;1195;p176"/>
          <p:cNvSpPr txBox="1"/>
          <p:nvPr/>
        </p:nvSpPr>
        <p:spPr>
          <a:xfrm>
            <a:off x="311713" y="1925250"/>
            <a:ext cx="8520600" cy="12930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dirty="0">
                <a:highlight>
                  <a:srgbClr val="EEFF41"/>
                </a:highlight>
                <a:latin typeface="Oswald Medium"/>
                <a:ea typeface="Oswald Medium"/>
                <a:cs typeface="Oswald Medium"/>
                <a:sym typeface="Oswald Medium"/>
              </a:rPr>
              <a:t>… but in reality we make a lot </a:t>
            </a:r>
            <a:r>
              <a:rPr lang="en-GB" sz="3600" dirty="0" smtClean="0">
                <a:highlight>
                  <a:srgbClr val="EEFF41"/>
                </a:highlight>
                <a:latin typeface="Oswald Medium"/>
                <a:ea typeface="Oswald Medium"/>
                <a:cs typeface="Oswald Medium"/>
                <a:sym typeface="Oswald Medium"/>
              </a:rPr>
              <a:t>of</a:t>
            </a:r>
            <a:r>
              <a:rPr lang="cs-CZ" sz="3600" dirty="0" smtClean="0">
                <a:highlight>
                  <a:srgbClr val="EEFF41"/>
                </a:highlight>
                <a:latin typeface="Oswald Medium"/>
                <a:ea typeface="Oswald Medium"/>
                <a:cs typeface="Oswald Medium"/>
                <a:sym typeface="Oswald Medium"/>
              </a:rPr>
              <a:t> different</a:t>
            </a:r>
            <a:r>
              <a:rPr lang="en-GB" sz="3600" dirty="0" smtClean="0">
                <a:highlight>
                  <a:srgbClr val="EEFF41"/>
                </a:highlight>
                <a:latin typeface="Oswald Medium"/>
                <a:ea typeface="Oswald Medium"/>
                <a:cs typeface="Oswald Medium"/>
                <a:sym typeface="Oswald Medium"/>
              </a:rPr>
              <a:t> </a:t>
            </a:r>
            <a:r>
              <a:rPr lang="en-GB" sz="3600" dirty="0">
                <a:highlight>
                  <a:srgbClr val="EEFF41"/>
                </a:highlight>
                <a:latin typeface="Oswald Medium"/>
                <a:ea typeface="Oswald Medium"/>
                <a:cs typeface="Oswald Medium"/>
                <a:sym typeface="Oswald Medium"/>
              </a:rPr>
              <a:t>recommendations</a:t>
            </a:r>
            <a:endParaRPr sz="3600" dirty="0">
              <a:solidFill>
                <a:srgbClr val="000000"/>
              </a:solidFill>
              <a:highlight>
                <a:srgbClr val="EEFF41"/>
              </a:highlight>
              <a:latin typeface="Oswald Medium"/>
              <a:ea typeface="Oswald Medium"/>
              <a:cs typeface="Oswald Medium"/>
              <a:sym typeface="Oswald Medium"/>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pic>
        <p:nvPicPr>
          <p:cNvPr id="1200" name="Google Shape;1200;p177"/>
          <p:cNvPicPr preferRelativeResize="0"/>
          <p:nvPr/>
        </p:nvPicPr>
        <p:blipFill>
          <a:blip r:embed="rId3">
            <a:alphaModFix/>
          </a:blip>
          <a:stretch>
            <a:fillRect/>
          </a:stretch>
        </p:blipFill>
        <p:spPr>
          <a:xfrm>
            <a:off x="494250" y="361950"/>
            <a:ext cx="2616902" cy="2181224"/>
          </a:xfrm>
          <a:prstGeom prst="rect">
            <a:avLst/>
          </a:prstGeom>
          <a:noFill/>
          <a:ln>
            <a:noFill/>
          </a:ln>
        </p:spPr>
      </p:pic>
      <p:pic>
        <p:nvPicPr>
          <p:cNvPr id="1201" name="Google Shape;1201;p177"/>
          <p:cNvPicPr preferRelativeResize="0"/>
          <p:nvPr/>
        </p:nvPicPr>
        <p:blipFill>
          <a:blip r:embed="rId4">
            <a:alphaModFix/>
          </a:blip>
          <a:stretch>
            <a:fillRect/>
          </a:stretch>
        </p:blipFill>
        <p:spPr>
          <a:xfrm>
            <a:off x="3263551" y="361950"/>
            <a:ext cx="2616902" cy="2181224"/>
          </a:xfrm>
          <a:prstGeom prst="rect">
            <a:avLst/>
          </a:prstGeom>
          <a:noFill/>
          <a:ln>
            <a:noFill/>
          </a:ln>
        </p:spPr>
      </p:pic>
      <p:pic>
        <p:nvPicPr>
          <p:cNvPr id="1202" name="Google Shape;1202;p177"/>
          <p:cNvPicPr preferRelativeResize="0"/>
          <p:nvPr/>
        </p:nvPicPr>
        <p:blipFill>
          <a:blip r:embed="rId5">
            <a:alphaModFix/>
          </a:blip>
          <a:stretch>
            <a:fillRect/>
          </a:stretch>
        </p:blipFill>
        <p:spPr>
          <a:xfrm>
            <a:off x="6032851" y="361950"/>
            <a:ext cx="2616899" cy="2170504"/>
          </a:xfrm>
          <a:prstGeom prst="rect">
            <a:avLst/>
          </a:prstGeom>
          <a:noFill/>
          <a:ln>
            <a:noFill/>
          </a:ln>
        </p:spPr>
      </p:pic>
      <p:pic>
        <p:nvPicPr>
          <p:cNvPr id="1203" name="Google Shape;1203;p177"/>
          <p:cNvPicPr preferRelativeResize="0"/>
          <p:nvPr/>
        </p:nvPicPr>
        <p:blipFill>
          <a:blip r:embed="rId6">
            <a:alphaModFix/>
          </a:blip>
          <a:stretch>
            <a:fillRect/>
          </a:stretch>
        </p:blipFill>
        <p:spPr>
          <a:xfrm>
            <a:off x="494250" y="2656275"/>
            <a:ext cx="2616902" cy="2181224"/>
          </a:xfrm>
          <a:prstGeom prst="rect">
            <a:avLst/>
          </a:prstGeom>
          <a:noFill/>
          <a:ln>
            <a:noFill/>
          </a:ln>
        </p:spPr>
      </p:pic>
      <p:pic>
        <p:nvPicPr>
          <p:cNvPr id="1204" name="Google Shape;1204;p177"/>
          <p:cNvPicPr preferRelativeResize="0"/>
          <p:nvPr/>
        </p:nvPicPr>
        <p:blipFill>
          <a:blip r:embed="rId7">
            <a:alphaModFix/>
          </a:blip>
          <a:stretch>
            <a:fillRect/>
          </a:stretch>
        </p:blipFill>
        <p:spPr>
          <a:xfrm>
            <a:off x="3263550" y="2661638"/>
            <a:ext cx="2616899" cy="2170511"/>
          </a:xfrm>
          <a:prstGeom prst="rect">
            <a:avLst/>
          </a:prstGeom>
          <a:noFill/>
          <a:ln>
            <a:noFill/>
          </a:ln>
        </p:spPr>
      </p:pic>
      <p:pic>
        <p:nvPicPr>
          <p:cNvPr id="1205" name="Google Shape;1205;p177"/>
          <p:cNvPicPr preferRelativeResize="0"/>
          <p:nvPr/>
        </p:nvPicPr>
        <p:blipFill>
          <a:blip r:embed="rId8">
            <a:alphaModFix/>
          </a:blip>
          <a:stretch>
            <a:fillRect/>
          </a:stretch>
        </p:blipFill>
        <p:spPr>
          <a:xfrm>
            <a:off x="6032850" y="2684850"/>
            <a:ext cx="2616902" cy="2181228"/>
          </a:xfrm>
          <a:prstGeom prst="rect">
            <a:avLst/>
          </a:prstGeom>
          <a:noFill/>
          <a:ln>
            <a:noFill/>
          </a:ln>
        </p:spPr>
      </p:pic>
      <p:sp>
        <p:nvSpPr>
          <p:cNvPr id="1206" name="Google Shape;1206;p177"/>
          <p:cNvSpPr txBox="1"/>
          <p:nvPr/>
        </p:nvSpPr>
        <p:spPr>
          <a:xfrm>
            <a:off x="311713" y="2202433"/>
            <a:ext cx="8520600" cy="738633"/>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dirty="0">
                <a:highlight>
                  <a:srgbClr val="EEFF41"/>
                </a:highlight>
                <a:latin typeface="Oswald Medium"/>
                <a:ea typeface="Oswald Medium"/>
                <a:cs typeface="Oswald Medium"/>
                <a:sym typeface="Oswald Medium"/>
              </a:rPr>
              <a:t>Can we always show the same “best items”? </a:t>
            </a:r>
            <a:endParaRPr sz="3600" dirty="0">
              <a:solidFill>
                <a:srgbClr val="000000"/>
              </a:solidFill>
              <a:highlight>
                <a:srgbClr val="EEFF41"/>
              </a:highlight>
              <a:latin typeface="Oswald Medium"/>
              <a:ea typeface="Oswald Medium"/>
              <a:cs typeface="Oswald Medium"/>
              <a:sym typeface="Oswald Medium"/>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pic>
        <p:nvPicPr>
          <p:cNvPr id="1211" name="Google Shape;1211;p178"/>
          <p:cNvPicPr preferRelativeResize="0"/>
          <p:nvPr/>
        </p:nvPicPr>
        <p:blipFill>
          <a:blip r:embed="rId3">
            <a:alphaModFix/>
          </a:blip>
          <a:stretch>
            <a:fillRect/>
          </a:stretch>
        </p:blipFill>
        <p:spPr>
          <a:xfrm>
            <a:off x="494250" y="361950"/>
            <a:ext cx="2616902" cy="2181224"/>
          </a:xfrm>
          <a:prstGeom prst="rect">
            <a:avLst/>
          </a:prstGeom>
          <a:noFill/>
          <a:ln>
            <a:noFill/>
          </a:ln>
        </p:spPr>
      </p:pic>
      <p:pic>
        <p:nvPicPr>
          <p:cNvPr id="1212" name="Google Shape;1212;p178"/>
          <p:cNvPicPr preferRelativeResize="0"/>
          <p:nvPr/>
        </p:nvPicPr>
        <p:blipFill>
          <a:blip r:embed="rId4">
            <a:alphaModFix/>
          </a:blip>
          <a:stretch>
            <a:fillRect/>
          </a:stretch>
        </p:blipFill>
        <p:spPr>
          <a:xfrm>
            <a:off x="3263551" y="361950"/>
            <a:ext cx="2616902" cy="2181224"/>
          </a:xfrm>
          <a:prstGeom prst="rect">
            <a:avLst/>
          </a:prstGeom>
          <a:noFill/>
          <a:ln>
            <a:noFill/>
          </a:ln>
        </p:spPr>
      </p:pic>
      <p:pic>
        <p:nvPicPr>
          <p:cNvPr id="1213" name="Google Shape;1213;p178"/>
          <p:cNvPicPr preferRelativeResize="0"/>
          <p:nvPr/>
        </p:nvPicPr>
        <p:blipFill>
          <a:blip r:embed="rId5">
            <a:alphaModFix/>
          </a:blip>
          <a:stretch>
            <a:fillRect/>
          </a:stretch>
        </p:blipFill>
        <p:spPr>
          <a:xfrm>
            <a:off x="6032851" y="361950"/>
            <a:ext cx="2616899" cy="2170504"/>
          </a:xfrm>
          <a:prstGeom prst="rect">
            <a:avLst/>
          </a:prstGeom>
          <a:noFill/>
          <a:ln>
            <a:noFill/>
          </a:ln>
        </p:spPr>
      </p:pic>
      <p:pic>
        <p:nvPicPr>
          <p:cNvPr id="1214" name="Google Shape;1214;p178"/>
          <p:cNvPicPr preferRelativeResize="0"/>
          <p:nvPr/>
        </p:nvPicPr>
        <p:blipFill>
          <a:blip r:embed="rId6">
            <a:alphaModFix/>
          </a:blip>
          <a:stretch>
            <a:fillRect/>
          </a:stretch>
        </p:blipFill>
        <p:spPr>
          <a:xfrm>
            <a:off x="494250" y="2656275"/>
            <a:ext cx="2616902" cy="2181224"/>
          </a:xfrm>
          <a:prstGeom prst="rect">
            <a:avLst/>
          </a:prstGeom>
          <a:noFill/>
          <a:ln>
            <a:noFill/>
          </a:ln>
        </p:spPr>
      </p:pic>
      <p:pic>
        <p:nvPicPr>
          <p:cNvPr id="1215" name="Google Shape;1215;p178"/>
          <p:cNvPicPr preferRelativeResize="0"/>
          <p:nvPr/>
        </p:nvPicPr>
        <p:blipFill>
          <a:blip r:embed="rId7">
            <a:alphaModFix/>
          </a:blip>
          <a:stretch>
            <a:fillRect/>
          </a:stretch>
        </p:blipFill>
        <p:spPr>
          <a:xfrm>
            <a:off x="3263550" y="2661638"/>
            <a:ext cx="2616899" cy="2170511"/>
          </a:xfrm>
          <a:prstGeom prst="rect">
            <a:avLst/>
          </a:prstGeom>
          <a:noFill/>
          <a:ln>
            <a:noFill/>
          </a:ln>
        </p:spPr>
      </p:pic>
      <p:pic>
        <p:nvPicPr>
          <p:cNvPr id="1216" name="Google Shape;1216;p178"/>
          <p:cNvPicPr preferRelativeResize="0"/>
          <p:nvPr/>
        </p:nvPicPr>
        <p:blipFill>
          <a:blip r:embed="rId8">
            <a:alphaModFix/>
          </a:blip>
          <a:stretch>
            <a:fillRect/>
          </a:stretch>
        </p:blipFill>
        <p:spPr>
          <a:xfrm>
            <a:off x="6032850" y="2684850"/>
            <a:ext cx="2616902" cy="2181228"/>
          </a:xfrm>
          <a:prstGeom prst="rect">
            <a:avLst/>
          </a:prstGeom>
          <a:noFill/>
          <a:ln>
            <a:noFill/>
          </a:ln>
        </p:spPr>
      </p:pic>
      <p:sp>
        <p:nvSpPr>
          <p:cNvPr id="1217" name="Google Shape;1217;p178"/>
          <p:cNvSpPr txBox="1"/>
          <p:nvPr/>
        </p:nvSpPr>
        <p:spPr>
          <a:xfrm>
            <a:off x="311713" y="2202433"/>
            <a:ext cx="8520600" cy="738633"/>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dirty="0">
                <a:highlight>
                  <a:srgbClr val="EEFF41"/>
                </a:highlight>
                <a:latin typeface="Oswald Medium"/>
                <a:ea typeface="Oswald Medium"/>
                <a:cs typeface="Oswald Medium"/>
                <a:sym typeface="Oswald Medium"/>
              </a:rPr>
              <a:t>Can we always show the same “best items”? </a:t>
            </a:r>
            <a:endParaRPr sz="3600" dirty="0">
              <a:solidFill>
                <a:srgbClr val="000000"/>
              </a:solidFill>
              <a:highlight>
                <a:srgbClr val="EEFF41"/>
              </a:highlight>
              <a:latin typeface="Oswald Medium"/>
              <a:ea typeface="Oswald Medium"/>
              <a:cs typeface="Oswald Medium"/>
              <a:sym typeface="Oswald Medium"/>
            </a:endParaRPr>
          </a:p>
        </p:txBody>
      </p:sp>
      <p:sp>
        <p:nvSpPr>
          <p:cNvPr id="1218" name="Google Shape;1218;p178"/>
          <p:cNvSpPr/>
          <p:nvPr/>
        </p:nvSpPr>
        <p:spPr>
          <a:xfrm>
            <a:off x="1807350" y="-192900"/>
            <a:ext cx="5529300" cy="5529300"/>
          </a:xfrm>
          <a:prstGeom prst="mathMultiply">
            <a:avLst>
              <a:gd name="adj1" fmla="val 23520"/>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pic>
        <p:nvPicPr>
          <p:cNvPr id="1223" name="Google Shape;1223;p179"/>
          <p:cNvPicPr preferRelativeResize="0"/>
          <p:nvPr/>
        </p:nvPicPr>
        <p:blipFill>
          <a:blip r:embed="rId3">
            <a:alphaModFix/>
          </a:blip>
          <a:stretch>
            <a:fillRect/>
          </a:stretch>
        </p:blipFill>
        <p:spPr>
          <a:xfrm>
            <a:off x="494250" y="361950"/>
            <a:ext cx="2616902" cy="2181224"/>
          </a:xfrm>
          <a:prstGeom prst="rect">
            <a:avLst/>
          </a:prstGeom>
          <a:noFill/>
          <a:ln>
            <a:noFill/>
          </a:ln>
        </p:spPr>
      </p:pic>
      <p:pic>
        <p:nvPicPr>
          <p:cNvPr id="1224" name="Google Shape;1224;p179"/>
          <p:cNvPicPr preferRelativeResize="0"/>
          <p:nvPr/>
        </p:nvPicPr>
        <p:blipFill>
          <a:blip r:embed="rId4">
            <a:alphaModFix/>
          </a:blip>
          <a:stretch>
            <a:fillRect/>
          </a:stretch>
        </p:blipFill>
        <p:spPr>
          <a:xfrm>
            <a:off x="3263551" y="361950"/>
            <a:ext cx="2616902" cy="2181224"/>
          </a:xfrm>
          <a:prstGeom prst="rect">
            <a:avLst/>
          </a:prstGeom>
          <a:noFill/>
          <a:ln>
            <a:noFill/>
          </a:ln>
        </p:spPr>
      </p:pic>
      <p:pic>
        <p:nvPicPr>
          <p:cNvPr id="1225" name="Google Shape;1225;p179"/>
          <p:cNvPicPr preferRelativeResize="0"/>
          <p:nvPr/>
        </p:nvPicPr>
        <p:blipFill>
          <a:blip r:embed="rId5">
            <a:alphaModFix/>
          </a:blip>
          <a:stretch>
            <a:fillRect/>
          </a:stretch>
        </p:blipFill>
        <p:spPr>
          <a:xfrm>
            <a:off x="6032851" y="361950"/>
            <a:ext cx="2616899" cy="2170504"/>
          </a:xfrm>
          <a:prstGeom prst="rect">
            <a:avLst/>
          </a:prstGeom>
          <a:noFill/>
          <a:ln>
            <a:noFill/>
          </a:ln>
        </p:spPr>
      </p:pic>
      <p:pic>
        <p:nvPicPr>
          <p:cNvPr id="1226" name="Google Shape;1226;p179"/>
          <p:cNvPicPr preferRelativeResize="0"/>
          <p:nvPr/>
        </p:nvPicPr>
        <p:blipFill>
          <a:blip r:embed="rId6">
            <a:alphaModFix/>
          </a:blip>
          <a:stretch>
            <a:fillRect/>
          </a:stretch>
        </p:blipFill>
        <p:spPr>
          <a:xfrm>
            <a:off x="494250" y="2656275"/>
            <a:ext cx="2616902" cy="2181224"/>
          </a:xfrm>
          <a:prstGeom prst="rect">
            <a:avLst/>
          </a:prstGeom>
          <a:noFill/>
          <a:ln>
            <a:noFill/>
          </a:ln>
        </p:spPr>
      </p:pic>
      <p:pic>
        <p:nvPicPr>
          <p:cNvPr id="1227" name="Google Shape;1227;p179"/>
          <p:cNvPicPr preferRelativeResize="0"/>
          <p:nvPr/>
        </p:nvPicPr>
        <p:blipFill>
          <a:blip r:embed="rId7">
            <a:alphaModFix/>
          </a:blip>
          <a:stretch>
            <a:fillRect/>
          </a:stretch>
        </p:blipFill>
        <p:spPr>
          <a:xfrm>
            <a:off x="3263550" y="2661638"/>
            <a:ext cx="2616899" cy="2170511"/>
          </a:xfrm>
          <a:prstGeom prst="rect">
            <a:avLst/>
          </a:prstGeom>
          <a:noFill/>
          <a:ln>
            <a:noFill/>
          </a:ln>
        </p:spPr>
      </p:pic>
      <p:pic>
        <p:nvPicPr>
          <p:cNvPr id="1228" name="Google Shape;1228;p179"/>
          <p:cNvPicPr preferRelativeResize="0"/>
          <p:nvPr/>
        </p:nvPicPr>
        <p:blipFill>
          <a:blip r:embed="rId8">
            <a:alphaModFix/>
          </a:blip>
          <a:stretch>
            <a:fillRect/>
          </a:stretch>
        </p:blipFill>
        <p:spPr>
          <a:xfrm>
            <a:off x="6032850" y="2684850"/>
            <a:ext cx="2616902" cy="2181228"/>
          </a:xfrm>
          <a:prstGeom prst="rect">
            <a:avLst/>
          </a:prstGeom>
          <a:noFill/>
          <a:ln>
            <a:noFill/>
          </a:ln>
        </p:spPr>
      </p:pic>
      <p:sp>
        <p:nvSpPr>
          <p:cNvPr id="1229" name="Google Shape;1229;p179"/>
          <p:cNvSpPr txBox="1"/>
          <p:nvPr/>
        </p:nvSpPr>
        <p:spPr>
          <a:xfrm>
            <a:off x="311713" y="1925250"/>
            <a:ext cx="8520600" cy="18471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a:highlight>
                  <a:srgbClr val="EEFF41"/>
                </a:highlight>
                <a:latin typeface="Oswald Medium"/>
                <a:ea typeface="Oswald Medium"/>
                <a:cs typeface="Oswald Medium"/>
                <a:sym typeface="Oswald Medium"/>
              </a:rPr>
              <a:t>💡If we show “the best five items” too often… Users get annoyed that recommendations are not “fresh”</a:t>
            </a:r>
            <a:r>
              <a:rPr lang="en-GB" sz="3600">
                <a:solidFill>
                  <a:schemeClr val="dk1"/>
                </a:solidFill>
                <a:highlight>
                  <a:schemeClr val="accent6"/>
                </a:highlight>
                <a:latin typeface="Oswald Medium"/>
                <a:ea typeface="Oswald Medium"/>
                <a:cs typeface="Oswald Medium"/>
                <a:sym typeface="Oswald Medium"/>
              </a:rPr>
              <a:t>💡</a:t>
            </a:r>
            <a:endParaRPr sz="3600">
              <a:highlight>
                <a:srgbClr val="EEFF41"/>
              </a:highlight>
              <a:latin typeface="Oswald Medium"/>
              <a:ea typeface="Oswald Medium"/>
              <a:cs typeface="Oswald Medium"/>
              <a:sym typeface="Oswald Medium"/>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1234" name="Google Shape;1234;p180"/>
          <p:cNvPicPr preferRelativeResize="0"/>
          <p:nvPr/>
        </p:nvPicPr>
        <p:blipFill>
          <a:blip r:embed="rId3">
            <a:alphaModFix/>
          </a:blip>
          <a:stretch>
            <a:fillRect/>
          </a:stretch>
        </p:blipFill>
        <p:spPr>
          <a:xfrm>
            <a:off x="494250" y="361950"/>
            <a:ext cx="2616902" cy="2181224"/>
          </a:xfrm>
          <a:prstGeom prst="rect">
            <a:avLst/>
          </a:prstGeom>
          <a:noFill/>
          <a:ln>
            <a:noFill/>
          </a:ln>
        </p:spPr>
      </p:pic>
      <p:pic>
        <p:nvPicPr>
          <p:cNvPr id="1235" name="Google Shape;1235;p180"/>
          <p:cNvPicPr preferRelativeResize="0"/>
          <p:nvPr/>
        </p:nvPicPr>
        <p:blipFill>
          <a:blip r:embed="rId4">
            <a:alphaModFix/>
          </a:blip>
          <a:stretch>
            <a:fillRect/>
          </a:stretch>
        </p:blipFill>
        <p:spPr>
          <a:xfrm>
            <a:off x="3263551" y="361950"/>
            <a:ext cx="2616902" cy="2181224"/>
          </a:xfrm>
          <a:prstGeom prst="rect">
            <a:avLst/>
          </a:prstGeom>
          <a:noFill/>
          <a:ln>
            <a:noFill/>
          </a:ln>
        </p:spPr>
      </p:pic>
      <p:pic>
        <p:nvPicPr>
          <p:cNvPr id="1236" name="Google Shape;1236;p180"/>
          <p:cNvPicPr preferRelativeResize="0"/>
          <p:nvPr/>
        </p:nvPicPr>
        <p:blipFill>
          <a:blip r:embed="rId5">
            <a:alphaModFix/>
          </a:blip>
          <a:stretch>
            <a:fillRect/>
          </a:stretch>
        </p:blipFill>
        <p:spPr>
          <a:xfrm>
            <a:off x="6032851" y="361950"/>
            <a:ext cx="2616899" cy="2170504"/>
          </a:xfrm>
          <a:prstGeom prst="rect">
            <a:avLst/>
          </a:prstGeom>
          <a:noFill/>
          <a:ln>
            <a:noFill/>
          </a:ln>
        </p:spPr>
      </p:pic>
      <p:pic>
        <p:nvPicPr>
          <p:cNvPr id="1237" name="Google Shape;1237;p180"/>
          <p:cNvPicPr preferRelativeResize="0"/>
          <p:nvPr/>
        </p:nvPicPr>
        <p:blipFill>
          <a:blip r:embed="rId6">
            <a:alphaModFix/>
          </a:blip>
          <a:stretch>
            <a:fillRect/>
          </a:stretch>
        </p:blipFill>
        <p:spPr>
          <a:xfrm>
            <a:off x="494250" y="2656275"/>
            <a:ext cx="2616902" cy="2181224"/>
          </a:xfrm>
          <a:prstGeom prst="rect">
            <a:avLst/>
          </a:prstGeom>
          <a:noFill/>
          <a:ln>
            <a:noFill/>
          </a:ln>
        </p:spPr>
      </p:pic>
      <p:pic>
        <p:nvPicPr>
          <p:cNvPr id="1238" name="Google Shape;1238;p180"/>
          <p:cNvPicPr preferRelativeResize="0"/>
          <p:nvPr/>
        </p:nvPicPr>
        <p:blipFill>
          <a:blip r:embed="rId7">
            <a:alphaModFix/>
          </a:blip>
          <a:stretch>
            <a:fillRect/>
          </a:stretch>
        </p:blipFill>
        <p:spPr>
          <a:xfrm>
            <a:off x="3263550" y="2661638"/>
            <a:ext cx="2616899" cy="2170511"/>
          </a:xfrm>
          <a:prstGeom prst="rect">
            <a:avLst/>
          </a:prstGeom>
          <a:noFill/>
          <a:ln>
            <a:noFill/>
          </a:ln>
        </p:spPr>
      </p:pic>
      <p:pic>
        <p:nvPicPr>
          <p:cNvPr id="1239" name="Google Shape;1239;p180"/>
          <p:cNvPicPr preferRelativeResize="0"/>
          <p:nvPr/>
        </p:nvPicPr>
        <p:blipFill>
          <a:blip r:embed="rId8">
            <a:alphaModFix/>
          </a:blip>
          <a:stretch>
            <a:fillRect/>
          </a:stretch>
        </p:blipFill>
        <p:spPr>
          <a:xfrm>
            <a:off x="6032850" y="2684850"/>
            <a:ext cx="2616902" cy="2181228"/>
          </a:xfrm>
          <a:prstGeom prst="rect">
            <a:avLst/>
          </a:prstGeom>
          <a:noFill/>
          <a:ln>
            <a:noFill/>
          </a:ln>
        </p:spPr>
      </p:pic>
      <p:sp>
        <p:nvSpPr>
          <p:cNvPr id="1240" name="Google Shape;1240;p180"/>
          <p:cNvSpPr txBox="1"/>
          <p:nvPr/>
        </p:nvSpPr>
        <p:spPr>
          <a:xfrm>
            <a:off x="311713" y="1925250"/>
            <a:ext cx="8520600" cy="7389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a:highlight>
                  <a:srgbClr val="EEFF41"/>
                </a:highlight>
                <a:latin typeface="Oswald Medium"/>
                <a:ea typeface="Oswald Medium"/>
                <a:cs typeface="Oswald Medium"/>
                <a:sym typeface="Oswald Medium"/>
              </a:rPr>
              <a:t>How often should we show an item</a:t>
            </a:r>
            <a:endParaRPr sz="3600">
              <a:highlight>
                <a:srgbClr val="EEFF41"/>
              </a:highlight>
              <a:latin typeface="Oswald Medium"/>
              <a:ea typeface="Oswald Medium"/>
              <a:cs typeface="Oswald Medium"/>
              <a:sym typeface="Oswald Medium"/>
            </a:endParaRPr>
          </a:p>
        </p:txBody>
      </p:sp>
      <p:sp>
        <p:nvSpPr>
          <p:cNvPr id="1241" name="Google Shape;1241;p180"/>
          <p:cNvSpPr txBox="1"/>
          <p:nvPr/>
        </p:nvSpPr>
        <p:spPr>
          <a:xfrm>
            <a:off x="311713" y="1925250"/>
            <a:ext cx="8520600" cy="18471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a:solidFill>
                  <a:schemeClr val="dk1"/>
                </a:solidFill>
                <a:highlight>
                  <a:schemeClr val="accent6"/>
                </a:highlight>
                <a:latin typeface="Oswald Medium"/>
                <a:ea typeface="Oswald Medium"/>
                <a:cs typeface="Oswald Medium"/>
                <a:sym typeface="Oswald Medium"/>
              </a:rPr>
              <a:t>💡</a:t>
            </a:r>
            <a:r>
              <a:rPr lang="en-GB" sz="3600">
                <a:highlight>
                  <a:srgbClr val="EEFF41"/>
                </a:highlight>
                <a:latin typeface="Oswald Medium"/>
                <a:ea typeface="Oswald Medium"/>
                <a:cs typeface="Oswald Medium"/>
                <a:sym typeface="Oswald Medium"/>
              </a:rPr>
              <a:t>If we replace “good items” too soon…</a:t>
            </a:r>
            <a:endParaRPr sz="3600">
              <a:highlight>
                <a:srgbClr val="EEFF41"/>
              </a:highlight>
              <a:latin typeface="Oswald Medium"/>
              <a:ea typeface="Oswald Medium"/>
              <a:cs typeface="Oswald Medium"/>
              <a:sym typeface="Oswald Medium"/>
            </a:endParaRPr>
          </a:p>
          <a:p>
            <a:pPr marL="0" lvl="0" indent="0" algn="ctr" rtl="0">
              <a:spcBef>
                <a:spcPts val="0"/>
              </a:spcBef>
              <a:spcAft>
                <a:spcPts val="0"/>
              </a:spcAft>
              <a:buClr>
                <a:schemeClr val="dk1"/>
              </a:buClr>
              <a:buSzPts val="1100"/>
              <a:buFont typeface="Arial"/>
              <a:buNone/>
            </a:pPr>
            <a:r>
              <a:rPr lang="en-GB" sz="3600">
                <a:solidFill>
                  <a:schemeClr val="dk1"/>
                </a:solidFill>
                <a:highlight>
                  <a:schemeClr val="accent6"/>
                </a:highlight>
                <a:latin typeface="Oswald Medium"/>
                <a:ea typeface="Oswald Medium"/>
                <a:cs typeface="Oswald Medium"/>
                <a:sym typeface="Oswald Medium"/>
              </a:rPr>
              <a:t> We run out of “good” items quickly💡</a:t>
            </a:r>
            <a:endParaRPr sz="3600">
              <a:solidFill>
                <a:schemeClr val="dk1"/>
              </a:solidFill>
              <a:highlight>
                <a:schemeClr val="accent6"/>
              </a:highlight>
              <a:latin typeface="Oswald Medium"/>
              <a:ea typeface="Oswald Medium"/>
              <a:cs typeface="Oswald Medium"/>
              <a:sym typeface="Oswald Medium"/>
            </a:endParaRPr>
          </a:p>
          <a:p>
            <a:pPr marL="0" lvl="0" indent="0" algn="ctr" rtl="0">
              <a:spcBef>
                <a:spcPts val="0"/>
              </a:spcBef>
              <a:spcAft>
                <a:spcPts val="0"/>
              </a:spcAft>
              <a:buNone/>
            </a:pPr>
            <a:endParaRPr sz="3600">
              <a:highlight>
                <a:srgbClr val="EEFF41"/>
              </a:highlight>
              <a:latin typeface="Oswald Medium"/>
              <a:ea typeface="Oswald Medium"/>
              <a:cs typeface="Oswald Medium"/>
              <a:sym typeface="Oswald Medium"/>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pic>
        <p:nvPicPr>
          <p:cNvPr id="1246" name="Google Shape;1246;p181"/>
          <p:cNvPicPr preferRelativeResize="0"/>
          <p:nvPr/>
        </p:nvPicPr>
        <p:blipFill>
          <a:blip r:embed="rId3">
            <a:alphaModFix/>
          </a:blip>
          <a:stretch>
            <a:fillRect/>
          </a:stretch>
        </p:blipFill>
        <p:spPr>
          <a:xfrm>
            <a:off x="494250" y="361950"/>
            <a:ext cx="2616902" cy="2181224"/>
          </a:xfrm>
          <a:prstGeom prst="rect">
            <a:avLst/>
          </a:prstGeom>
          <a:noFill/>
          <a:ln>
            <a:noFill/>
          </a:ln>
        </p:spPr>
      </p:pic>
      <p:pic>
        <p:nvPicPr>
          <p:cNvPr id="1247" name="Google Shape;1247;p181"/>
          <p:cNvPicPr preferRelativeResize="0"/>
          <p:nvPr/>
        </p:nvPicPr>
        <p:blipFill>
          <a:blip r:embed="rId4">
            <a:alphaModFix/>
          </a:blip>
          <a:stretch>
            <a:fillRect/>
          </a:stretch>
        </p:blipFill>
        <p:spPr>
          <a:xfrm>
            <a:off x="3263551" y="361950"/>
            <a:ext cx="2616902" cy="2181224"/>
          </a:xfrm>
          <a:prstGeom prst="rect">
            <a:avLst/>
          </a:prstGeom>
          <a:noFill/>
          <a:ln>
            <a:noFill/>
          </a:ln>
        </p:spPr>
      </p:pic>
      <p:pic>
        <p:nvPicPr>
          <p:cNvPr id="1248" name="Google Shape;1248;p181"/>
          <p:cNvPicPr preferRelativeResize="0"/>
          <p:nvPr/>
        </p:nvPicPr>
        <p:blipFill>
          <a:blip r:embed="rId5">
            <a:alphaModFix/>
          </a:blip>
          <a:stretch>
            <a:fillRect/>
          </a:stretch>
        </p:blipFill>
        <p:spPr>
          <a:xfrm>
            <a:off x="6032851" y="361950"/>
            <a:ext cx="2616899" cy="2170504"/>
          </a:xfrm>
          <a:prstGeom prst="rect">
            <a:avLst/>
          </a:prstGeom>
          <a:noFill/>
          <a:ln>
            <a:noFill/>
          </a:ln>
        </p:spPr>
      </p:pic>
      <p:pic>
        <p:nvPicPr>
          <p:cNvPr id="1249" name="Google Shape;1249;p181"/>
          <p:cNvPicPr preferRelativeResize="0"/>
          <p:nvPr/>
        </p:nvPicPr>
        <p:blipFill>
          <a:blip r:embed="rId6">
            <a:alphaModFix/>
          </a:blip>
          <a:stretch>
            <a:fillRect/>
          </a:stretch>
        </p:blipFill>
        <p:spPr>
          <a:xfrm>
            <a:off x="494250" y="2656275"/>
            <a:ext cx="2616902" cy="2181224"/>
          </a:xfrm>
          <a:prstGeom prst="rect">
            <a:avLst/>
          </a:prstGeom>
          <a:noFill/>
          <a:ln>
            <a:noFill/>
          </a:ln>
        </p:spPr>
      </p:pic>
      <p:pic>
        <p:nvPicPr>
          <p:cNvPr id="1250" name="Google Shape;1250;p181"/>
          <p:cNvPicPr preferRelativeResize="0"/>
          <p:nvPr/>
        </p:nvPicPr>
        <p:blipFill>
          <a:blip r:embed="rId7">
            <a:alphaModFix/>
          </a:blip>
          <a:stretch>
            <a:fillRect/>
          </a:stretch>
        </p:blipFill>
        <p:spPr>
          <a:xfrm>
            <a:off x="3263550" y="2661638"/>
            <a:ext cx="2616899" cy="2170511"/>
          </a:xfrm>
          <a:prstGeom prst="rect">
            <a:avLst/>
          </a:prstGeom>
          <a:noFill/>
          <a:ln>
            <a:noFill/>
          </a:ln>
        </p:spPr>
      </p:pic>
      <p:pic>
        <p:nvPicPr>
          <p:cNvPr id="1251" name="Google Shape;1251;p181"/>
          <p:cNvPicPr preferRelativeResize="0"/>
          <p:nvPr/>
        </p:nvPicPr>
        <p:blipFill>
          <a:blip r:embed="rId8">
            <a:alphaModFix/>
          </a:blip>
          <a:stretch>
            <a:fillRect/>
          </a:stretch>
        </p:blipFill>
        <p:spPr>
          <a:xfrm>
            <a:off x="6032850" y="2684850"/>
            <a:ext cx="2616902" cy="2181228"/>
          </a:xfrm>
          <a:prstGeom prst="rect">
            <a:avLst/>
          </a:prstGeom>
          <a:noFill/>
          <a:ln>
            <a:noFill/>
          </a:ln>
        </p:spPr>
      </p:pic>
      <p:sp>
        <p:nvSpPr>
          <p:cNvPr id="1252" name="Google Shape;1252;p181"/>
          <p:cNvSpPr txBox="1"/>
          <p:nvPr/>
        </p:nvSpPr>
        <p:spPr>
          <a:xfrm>
            <a:off x="311713" y="1925250"/>
            <a:ext cx="8520600" cy="7389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dirty="0">
                <a:highlight>
                  <a:srgbClr val="EEFF41"/>
                </a:highlight>
                <a:latin typeface="Oswald Medium"/>
                <a:ea typeface="Oswald Medium"/>
                <a:cs typeface="Oswald Medium"/>
                <a:sym typeface="Oswald Medium"/>
              </a:rPr>
              <a:t>How often should we show an item? </a:t>
            </a:r>
            <a:endParaRPr sz="3600" dirty="0">
              <a:solidFill>
                <a:srgbClr val="000000"/>
              </a:solidFill>
              <a:highlight>
                <a:srgbClr val="EEFF41"/>
              </a:highlight>
              <a:latin typeface="Oswald Medium"/>
              <a:ea typeface="Oswald Medium"/>
              <a:cs typeface="Oswald Medium"/>
              <a:sym typeface="Oswald Medium"/>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1257" name="Google Shape;1257;p182"/>
          <p:cNvPicPr preferRelativeResize="0"/>
          <p:nvPr/>
        </p:nvPicPr>
        <p:blipFill>
          <a:blip r:embed="rId3">
            <a:alphaModFix/>
          </a:blip>
          <a:stretch>
            <a:fillRect/>
          </a:stretch>
        </p:blipFill>
        <p:spPr>
          <a:xfrm>
            <a:off x="494250" y="361950"/>
            <a:ext cx="2616902" cy="2181224"/>
          </a:xfrm>
          <a:prstGeom prst="rect">
            <a:avLst/>
          </a:prstGeom>
          <a:noFill/>
          <a:ln>
            <a:noFill/>
          </a:ln>
        </p:spPr>
      </p:pic>
      <p:pic>
        <p:nvPicPr>
          <p:cNvPr id="1258" name="Google Shape;1258;p182"/>
          <p:cNvPicPr preferRelativeResize="0"/>
          <p:nvPr/>
        </p:nvPicPr>
        <p:blipFill>
          <a:blip r:embed="rId4">
            <a:alphaModFix/>
          </a:blip>
          <a:stretch>
            <a:fillRect/>
          </a:stretch>
        </p:blipFill>
        <p:spPr>
          <a:xfrm>
            <a:off x="3263551" y="361950"/>
            <a:ext cx="2616902" cy="2181224"/>
          </a:xfrm>
          <a:prstGeom prst="rect">
            <a:avLst/>
          </a:prstGeom>
          <a:noFill/>
          <a:ln>
            <a:noFill/>
          </a:ln>
        </p:spPr>
      </p:pic>
      <p:pic>
        <p:nvPicPr>
          <p:cNvPr id="1259" name="Google Shape;1259;p182"/>
          <p:cNvPicPr preferRelativeResize="0"/>
          <p:nvPr/>
        </p:nvPicPr>
        <p:blipFill>
          <a:blip r:embed="rId5">
            <a:alphaModFix/>
          </a:blip>
          <a:stretch>
            <a:fillRect/>
          </a:stretch>
        </p:blipFill>
        <p:spPr>
          <a:xfrm>
            <a:off x="6032851" y="361950"/>
            <a:ext cx="2616899" cy="2170504"/>
          </a:xfrm>
          <a:prstGeom prst="rect">
            <a:avLst/>
          </a:prstGeom>
          <a:noFill/>
          <a:ln>
            <a:noFill/>
          </a:ln>
        </p:spPr>
      </p:pic>
      <p:pic>
        <p:nvPicPr>
          <p:cNvPr id="1260" name="Google Shape;1260;p182"/>
          <p:cNvPicPr preferRelativeResize="0"/>
          <p:nvPr/>
        </p:nvPicPr>
        <p:blipFill>
          <a:blip r:embed="rId6">
            <a:alphaModFix/>
          </a:blip>
          <a:stretch>
            <a:fillRect/>
          </a:stretch>
        </p:blipFill>
        <p:spPr>
          <a:xfrm>
            <a:off x="494250" y="2656275"/>
            <a:ext cx="2616902" cy="2181224"/>
          </a:xfrm>
          <a:prstGeom prst="rect">
            <a:avLst/>
          </a:prstGeom>
          <a:noFill/>
          <a:ln>
            <a:noFill/>
          </a:ln>
        </p:spPr>
      </p:pic>
      <p:pic>
        <p:nvPicPr>
          <p:cNvPr id="1261" name="Google Shape;1261;p182"/>
          <p:cNvPicPr preferRelativeResize="0"/>
          <p:nvPr/>
        </p:nvPicPr>
        <p:blipFill>
          <a:blip r:embed="rId7">
            <a:alphaModFix/>
          </a:blip>
          <a:stretch>
            <a:fillRect/>
          </a:stretch>
        </p:blipFill>
        <p:spPr>
          <a:xfrm>
            <a:off x="3263550" y="2661638"/>
            <a:ext cx="2616899" cy="2170511"/>
          </a:xfrm>
          <a:prstGeom prst="rect">
            <a:avLst/>
          </a:prstGeom>
          <a:noFill/>
          <a:ln>
            <a:noFill/>
          </a:ln>
        </p:spPr>
      </p:pic>
      <p:pic>
        <p:nvPicPr>
          <p:cNvPr id="1262" name="Google Shape;1262;p182"/>
          <p:cNvPicPr preferRelativeResize="0"/>
          <p:nvPr/>
        </p:nvPicPr>
        <p:blipFill>
          <a:blip r:embed="rId8">
            <a:alphaModFix/>
          </a:blip>
          <a:stretch>
            <a:fillRect/>
          </a:stretch>
        </p:blipFill>
        <p:spPr>
          <a:xfrm>
            <a:off x="6032850" y="2684850"/>
            <a:ext cx="2616902" cy="2181228"/>
          </a:xfrm>
          <a:prstGeom prst="rect">
            <a:avLst/>
          </a:prstGeom>
          <a:noFill/>
          <a:ln>
            <a:noFill/>
          </a:ln>
        </p:spPr>
      </p:pic>
      <p:sp>
        <p:nvSpPr>
          <p:cNvPr id="1263" name="Google Shape;1263;p182"/>
          <p:cNvSpPr txBox="1"/>
          <p:nvPr/>
        </p:nvSpPr>
        <p:spPr>
          <a:xfrm>
            <a:off x="311713" y="1925250"/>
            <a:ext cx="8520600" cy="18471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a:solidFill>
                  <a:schemeClr val="dk1"/>
                </a:solidFill>
                <a:highlight>
                  <a:schemeClr val="accent6"/>
                </a:highlight>
                <a:latin typeface="Oswald Medium"/>
                <a:ea typeface="Oswald Medium"/>
                <a:cs typeface="Oswald Medium"/>
                <a:sym typeface="Oswald Medium"/>
              </a:rPr>
              <a:t>💡</a:t>
            </a:r>
            <a:r>
              <a:rPr lang="en-GB" sz="3600">
                <a:highlight>
                  <a:srgbClr val="EEFF41"/>
                </a:highlight>
                <a:latin typeface="Oswald Medium"/>
                <a:ea typeface="Oswald Medium"/>
                <a:cs typeface="Oswald Medium"/>
                <a:sym typeface="Oswald Medium"/>
              </a:rPr>
              <a:t>“Impression discounting” adds a discount to item scores proportional to how often it was exposed in the last XX recommendations</a:t>
            </a:r>
            <a:r>
              <a:rPr lang="en-GB" sz="3600">
                <a:solidFill>
                  <a:schemeClr val="dk1"/>
                </a:solidFill>
                <a:highlight>
                  <a:schemeClr val="accent6"/>
                </a:highlight>
                <a:latin typeface="Oswald Medium"/>
                <a:ea typeface="Oswald Medium"/>
                <a:cs typeface="Oswald Medium"/>
                <a:sym typeface="Oswald Medium"/>
              </a:rPr>
              <a:t>💡</a:t>
            </a:r>
            <a:endParaRPr sz="3600">
              <a:highlight>
                <a:srgbClr val="EEFF41"/>
              </a:highlight>
              <a:latin typeface="Oswald Medium"/>
              <a:ea typeface="Oswald Medium"/>
              <a:cs typeface="Oswald Medium"/>
              <a:sym typeface="Oswald Medium"/>
            </a:endParaRPr>
          </a:p>
        </p:txBody>
      </p:sp>
      <p:sp>
        <p:nvSpPr>
          <p:cNvPr id="1264" name="Google Shape;1264;p182"/>
          <p:cNvSpPr txBox="1"/>
          <p:nvPr/>
        </p:nvSpPr>
        <p:spPr>
          <a:xfrm>
            <a:off x="311725" y="4232400"/>
            <a:ext cx="5998800" cy="6051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GB" sz="850">
                <a:solidFill>
                  <a:srgbClr val="212121"/>
                </a:solidFill>
                <a:latin typeface="Oswald Medium"/>
                <a:ea typeface="Oswald Medium"/>
                <a:cs typeface="Oswald Medium"/>
                <a:sym typeface="Oswald Medium"/>
              </a:rPr>
              <a:t>(https://www.froomle.ai/resource/news-impression-discounting-stop-showing-the-same-article-over-and-over-again)</a:t>
            </a:r>
            <a:endParaRPr sz="850">
              <a:solidFill>
                <a:srgbClr val="212121"/>
              </a:solidFill>
              <a:latin typeface="Oswald Medium"/>
              <a:ea typeface="Oswald Medium"/>
              <a:cs typeface="Oswald Medium"/>
              <a:sym typeface="Oswald Medium"/>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pic>
        <p:nvPicPr>
          <p:cNvPr id="1269" name="Google Shape;1269;p183"/>
          <p:cNvPicPr preferRelativeResize="0"/>
          <p:nvPr/>
        </p:nvPicPr>
        <p:blipFill>
          <a:blip r:embed="rId3">
            <a:alphaModFix/>
          </a:blip>
          <a:stretch>
            <a:fillRect/>
          </a:stretch>
        </p:blipFill>
        <p:spPr>
          <a:xfrm>
            <a:off x="494250" y="361950"/>
            <a:ext cx="2616902" cy="2181224"/>
          </a:xfrm>
          <a:prstGeom prst="rect">
            <a:avLst/>
          </a:prstGeom>
          <a:noFill/>
          <a:ln>
            <a:noFill/>
          </a:ln>
        </p:spPr>
      </p:pic>
      <p:pic>
        <p:nvPicPr>
          <p:cNvPr id="1270" name="Google Shape;1270;p183"/>
          <p:cNvPicPr preferRelativeResize="0"/>
          <p:nvPr/>
        </p:nvPicPr>
        <p:blipFill>
          <a:blip r:embed="rId4">
            <a:alphaModFix/>
          </a:blip>
          <a:stretch>
            <a:fillRect/>
          </a:stretch>
        </p:blipFill>
        <p:spPr>
          <a:xfrm>
            <a:off x="3263551" y="361950"/>
            <a:ext cx="2616902" cy="2181224"/>
          </a:xfrm>
          <a:prstGeom prst="rect">
            <a:avLst/>
          </a:prstGeom>
          <a:noFill/>
          <a:ln>
            <a:noFill/>
          </a:ln>
        </p:spPr>
      </p:pic>
      <p:pic>
        <p:nvPicPr>
          <p:cNvPr id="1271" name="Google Shape;1271;p183"/>
          <p:cNvPicPr preferRelativeResize="0"/>
          <p:nvPr/>
        </p:nvPicPr>
        <p:blipFill>
          <a:blip r:embed="rId5">
            <a:alphaModFix/>
          </a:blip>
          <a:stretch>
            <a:fillRect/>
          </a:stretch>
        </p:blipFill>
        <p:spPr>
          <a:xfrm>
            <a:off x="6032851" y="361950"/>
            <a:ext cx="2616899" cy="2170504"/>
          </a:xfrm>
          <a:prstGeom prst="rect">
            <a:avLst/>
          </a:prstGeom>
          <a:noFill/>
          <a:ln>
            <a:noFill/>
          </a:ln>
        </p:spPr>
      </p:pic>
      <p:pic>
        <p:nvPicPr>
          <p:cNvPr id="1272" name="Google Shape;1272;p183"/>
          <p:cNvPicPr preferRelativeResize="0"/>
          <p:nvPr/>
        </p:nvPicPr>
        <p:blipFill>
          <a:blip r:embed="rId6">
            <a:alphaModFix/>
          </a:blip>
          <a:stretch>
            <a:fillRect/>
          </a:stretch>
        </p:blipFill>
        <p:spPr>
          <a:xfrm>
            <a:off x="494250" y="2656275"/>
            <a:ext cx="2616902" cy="2181224"/>
          </a:xfrm>
          <a:prstGeom prst="rect">
            <a:avLst/>
          </a:prstGeom>
          <a:noFill/>
          <a:ln>
            <a:noFill/>
          </a:ln>
        </p:spPr>
      </p:pic>
      <p:pic>
        <p:nvPicPr>
          <p:cNvPr id="1273" name="Google Shape;1273;p183"/>
          <p:cNvPicPr preferRelativeResize="0"/>
          <p:nvPr/>
        </p:nvPicPr>
        <p:blipFill>
          <a:blip r:embed="rId7">
            <a:alphaModFix/>
          </a:blip>
          <a:stretch>
            <a:fillRect/>
          </a:stretch>
        </p:blipFill>
        <p:spPr>
          <a:xfrm>
            <a:off x="3263550" y="2661638"/>
            <a:ext cx="2616899" cy="2170511"/>
          </a:xfrm>
          <a:prstGeom prst="rect">
            <a:avLst/>
          </a:prstGeom>
          <a:noFill/>
          <a:ln>
            <a:noFill/>
          </a:ln>
        </p:spPr>
      </p:pic>
      <p:pic>
        <p:nvPicPr>
          <p:cNvPr id="1274" name="Google Shape;1274;p183"/>
          <p:cNvPicPr preferRelativeResize="0"/>
          <p:nvPr/>
        </p:nvPicPr>
        <p:blipFill>
          <a:blip r:embed="rId8">
            <a:alphaModFix/>
          </a:blip>
          <a:stretch>
            <a:fillRect/>
          </a:stretch>
        </p:blipFill>
        <p:spPr>
          <a:xfrm>
            <a:off x="6032850" y="2684850"/>
            <a:ext cx="2616902" cy="2181228"/>
          </a:xfrm>
          <a:prstGeom prst="rect">
            <a:avLst/>
          </a:prstGeom>
          <a:noFill/>
          <a:ln>
            <a:noFill/>
          </a:ln>
        </p:spPr>
      </p:pic>
      <p:sp>
        <p:nvSpPr>
          <p:cNvPr id="1275" name="Google Shape;1275;p183"/>
          <p:cNvSpPr txBox="1"/>
          <p:nvPr/>
        </p:nvSpPr>
        <p:spPr>
          <a:xfrm>
            <a:off x="311713" y="1925250"/>
            <a:ext cx="8520600" cy="12930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a:highlight>
                  <a:srgbClr val="EEFF41"/>
                </a:highlight>
                <a:latin typeface="Oswald Medium"/>
                <a:ea typeface="Oswald Medium"/>
                <a:cs typeface="Oswald Medium"/>
                <a:sym typeface="Oswald Medium"/>
              </a:rPr>
              <a:t>… </a:t>
            </a:r>
            <a:r>
              <a:rPr lang="en-GB" sz="3600">
                <a:solidFill>
                  <a:schemeClr val="dk1"/>
                </a:solidFill>
                <a:highlight>
                  <a:schemeClr val="accent6"/>
                </a:highlight>
                <a:latin typeface="Oswald Medium"/>
                <a:ea typeface="Oswald Medium"/>
                <a:cs typeface="Oswald Medium"/>
                <a:sym typeface="Oswald Medium"/>
              </a:rPr>
              <a:t>💡</a:t>
            </a:r>
            <a:r>
              <a:rPr lang="en-GB" sz="3600">
                <a:highlight>
                  <a:srgbClr val="EEFF41"/>
                </a:highlight>
                <a:latin typeface="Oswald Medium"/>
                <a:ea typeface="Oswald Medium"/>
                <a:cs typeface="Oswald Medium"/>
                <a:sym typeface="Oswald Medium"/>
              </a:rPr>
              <a:t>but unexpected items take longer to convert to a click</a:t>
            </a:r>
            <a:r>
              <a:rPr lang="en-GB" sz="3600">
                <a:solidFill>
                  <a:schemeClr val="dk1"/>
                </a:solidFill>
                <a:highlight>
                  <a:schemeClr val="accent6"/>
                </a:highlight>
                <a:latin typeface="Oswald Medium"/>
                <a:ea typeface="Oswald Medium"/>
                <a:cs typeface="Oswald Medium"/>
                <a:sym typeface="Oswald Medium"/>
              </a:rPr>
              <a:t>💡</a:t>
            </a:r>
            <a:endParaRPr sz="3600">
              <a:highlight>
                <a:srgbClr val="EEFF41"/>
              </a:highlight>
              <a:latin typeface="Oswald Medium"/>
              <a:ea typeface="Oswald Medium"/>
              <a:cs typeface="Oswald Medium"/>
              <a:sym typeface="Oswald Medium"/>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18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GB"/>
              <a:t>Music </a:t>
            </a:r>
            <a:r>
              <a:rPr lang="en-GB">
                <a:latin typeface="Oswald Medium"/>
                <a:ea typeface="Oswald Medium"/>
                <a:cs typeface="Oswald Medium"/>
                <a:sym typeface="Oswald Medium"/>
              </a:rPr>
              <a:t>Recommender System</a:t>
            </a:r>
            <a:endParaRPr>
              <a:latin typeface="Oswald Medium"/>
              <a:ea typeface="Oswald Medium"/>
              <a:cs typeface="Oswald Medium"/>
              <a:sym typeface="Oswald Medium"/>
            </a:endParaRPr>
          </a:p>
        </p:txBody>
      </p:sp>
      <p:pic>
        <p:nvPicPr>
          <p:cNvPr id="1281" name="Google Shape;1281;p184"/>
          <p:cNvPicPr preferRelativeResize="0"/>
          <p:nvPr/>
        </p:nvPicPr>
        <p:blipFill rotWithShape="1">
          <a:blip r:embed="rId3">
            <a:alphaModFix/>
          </a:blip>
          <a:srcRect/>
          <a:stretch/>
        </p:blipFill>
        <p:spPr>
          <a:xfrm>
            <a:off x="966913" y="0"/>
            <a:ext cx="7210173" cy="45838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6B78A-116D-337A-1DF0-7F86080948B7}"/>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0D6BC86D-FC66-3017-6A51-C695C7510260}"/>
              </a:ext>
            </a:extLst>
          </p:cNvPr>
          <p:cNvSpPr txBox="1">
            <a:spLocks noGrp="1"/>
          </p:cNvSpPr>
          <p:nvPr>
            <p:ph type="title"/>
          </p:nvPr>
        </p:nvSpPr>
        <p:spPr/>
        <p:txBody>
          <a:bodyPr/>
          <a:lstStyle/>
          <a:p>
            <a:pPr lvl="0"/>
            <a:r>
              <a:rPr lang="cs-CZ" dirty="0" err="1"/>
              <a:t>Recap</a:t>
            </a:r>
            <a:endParaRPr lang="cs-CZ" dirty="0"/>
          </a:p>
        </p:txBody>
      </p:sp>
      <p:pic>
        <p:nvPicPr>
          <p:cNvPr id="4" name="Picture 2" descr="Home">
            <a:extLst>
              <a:ext uri="{FF2B5EF4-FFF2-40B4-BE49-F238E27FC236}">
                <a16:creationId xmlns:a16="http://schemas.microsoft.com/office/drawing/2014/main" id="{CF22663E-22B5-BDB6-3BAE-6C2D1F3FD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1440" y="4584281"/>
            <a:ext cx="1378238" cy="4520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izuální styl MFF UK | Matematicko-fyzikální fakulta">
            <a:extLst>
              <a:ext uri="{FF2B5EF4-FFF2-40B4-BE49-F238E27FC236}">
                <a16:creationId xmlns:a16="http://schemas.microsoft.com/office/drawing/2014/main" id="{619C57AA-1FDD-11CC-D0EF-BC5408AE2E9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500"/>
          <a:stretch/>
        </p:blipFill>
        <p:spPr bwMode="auto">
          <a:xfrm>
            <a:off x="0" y="4473925"/>
            <a:ext cx="1858108" cy="6695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4A534F7-1FD6-518F-30B2-F4D309D04B5C}"/>
              </a:ext>
            </a:extLst>
          </p:cNvPr>
          <p:cNvSpPr txBox="1"/>
          <p:nvPr/>
        </p:nvSpPr>
        <p:spPr>
          <a:xfrm>
            <a:off x="7426568" y="4759345"/>
            <a:ext cx="1709314" cy="300082"/>
          </a:xfrm>
          <a:prstGeom prst="rect">
            <a:avLst/>
          </a:prstGeom>
          <a:noFill/>
        </p:spPr>
        <p:txBody>
          <a:bodyPr wrap="none" rtlCol="0">
            <a:spAutoFit/>
          </a:bodyPr>
          <a:lstStyle/>
          <a:p>
            <a:pPr defTabSz="685800">
              <a:buClrTx/>
              <a:defRPr/>
            </a:pPr>
            <a:r>
              <a:rPr lang="cs-CZ" sz="1350" kern="1200" dirty="0">
                <a:solidFill>
                  <a:prstClr val="black"/>
                </a:solidFill>
                <a:latin typeface="Calibri" panose="020F0502020204030204"/>
                <a:ea typeface="+mn-ea"/>
                <a:cs typeface="+mn-cs"/>
              </a:rPr>
              <a:t>https://ksi.mff.cuni.cz</a:t>
            </a:r>
            <a:endParaRPr lang="en-US" sz="1350" kern="1200" dirty="0">
              <a:solidFill>
                <a:prstClr val="black"/>
              </a:solidFill>
              <a:latin typeface="Calibri" panose="020F0502020204030204"/>
              <a:ea typeface="+mn-ea"/>
              <a:cs typeface="+mn-cs"/>
            </a:endParaRPr>
          </a:p>
        </p:txBody>
      </p:sp>
      <p:sp>
        <p:nvSpPr>
          <p:cNvPr id="7" name="TextovéPole 6">
            <a:extLst>
              <a:ext uri="{FF2B5EF4-FFF2-40B4-BE49-F238E27FC236}">
                <a16:creationId xmlns:a16="http://schemas.microsoft.com/office/drawing/2014/main" id="{B4506456-C523-1D0D-2641-BC8B1B112A47}"/>
              </a:ext>
            </a:extLst>
          </p:cNvPr>
          <p:cNvSpPr txBox="1"/>
          <p:nvPr/>
        </p:nvSpPr>
        <p:spPr>
          <a:xfrm>
            <a:off x="508000" y="1320841"/>
            <a:ext cx="2670924" cy="253916"/>
          </a:xfrm>
          <a:prstGeom prst="rect">
            <a:avLst/>
          </a:prstGeom>
          <a:noFill/>
        </p:spPr>
        <p:txBody>
          <a:bodyPr wrap="none" rtlCol="0">
            <a:spAutoFit/>
          </a:bodyPr>
          <a:lstStyle/>
          <a:p>
            <a:r>
              <a:rPr lang="cs-CZ" sz="1050" dirty="0" smtClean="0"/>
              <a:t>What is EASE, what is its main limitation?</a:t>
            </a:r>
            <a:endParaRPr lang="cs-CZ" sz="1050" dirty="0"/>
          </a:p>
        </p:txBody>
      </p:sp>
      <p:sp>
        <p:nvSpPr>
          <p:cNvPr id="10" name="TextovéPole 9">
            <a:extLst>
              <a:ext uri="{FF2B5EF4-FFF2-40B4-BE49-F238E27FC236}">
                <a16:creationId xmlns:a16="http://schemas.microsoft.com/office/drawing/2014/main" id="{75A45DE8-0D79-5F15-B7EF-68673079D644}"/>
              </a:ext>
            </a:extLst>
          </p:cNvPr>
          <p:cNvSpPr txBox="1"/>
          <p:nvPr/>
        </p:nvSpPr>
        <p:spPr>
          <a:xfrm>
            <a:off x="4419925" y="2689304"/>
            <a:ext cx="2906565" cy="253916"/>
          </a:xfrm>
          <a:prstGeom prst="rect">
            <a:avLst/>
          </a:prstGeom>
          <a:noFill/>
        </p:spPr>
        <p:txBody>
          <a:bodyPr wrap="none" rtlCol="0">
            <a:spAutoFit/>
          </a:bodyPr>
          <a:lstStyle/>
          <a:p>
            <a:r>
              <a:rPr lang="cs-CZ" sz="1050" dirty="0" smtClean="0"/>
              <a:t>How does ELSA resolve the EASE limitation?</a:t>
            </a:r>
            <a:endParaRPr lang="cs-CZ" sz="1050" dirty="0"/>
          </a:p>
        </p:txBody>
      </p:sp>
      <p:pic>
        <p:nvPicPr>
          <p:cNvPr id="8" name="Picture 7"/>
          <p:cNvPicPr>
            <a:picLocks noChangeAspect="1"/>
          </p:cNvPicPr>
          <p:nvPr/>
        </p:nvPicPr>
        <p:blipFill>
          <a:blip r:embed="rId4"/>
          <a:stretch>
            <a:fillRect/>
          </a:stretch>
        </p:blipFill>
        <p:spPr>
          <a:xfrm>
            <a:off x="245545" y="1863572"/>
            <a:ext cx="3324133" cy="1888418"/>
          </a:xfrm>
          <a:prstGeom prst="rect">
            <a:avLst/>
          </a:prstGeom>
        </p:spPr>
      </p:pic>
      <p:pic>
        <p:nvPicPr>
          <p:cNvPr id="11" name="Picture 10"/>
          <p:cNvPicPr>
            <a:picLocks noChangeAspect="1"/>
          </p:cNvPicPr>
          <p:nvPr/>
        </p:nvPicPr>
        <p:blipFill rotWithShape="1">
          <a:blip r:embed="rId5"/>
          <a:srcRect l="5006"/>
          <a:stretch/>
        </p:blipFill>
        <p:spPr>
          <a:xfrm>
            <a:off x="3343275" y="3105077"/>
            <a:ext cx="5800725" cy="2038423"/>
          </a:xfrm>
          <a:prstGeom prst="rect">
            <a:avLst/>
          </a:prstGeom>
        </p:spPr>
      </p:pic>
    </p:spTree>
    <p:extLst>
      <p:ext uri="{BB962C8B-B14F-4D97-AF65-F5344CB8AC3E}">
        <p14:creationId xmlns:p14="http://schemas.microsoft.com/office/powerpoint/2010/main" val="281831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18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GB"/>
              <a:t>Algorithmic and Curated Recommendation</a:t>
            </a:r>
            <a:endParaRPr>
              <a:latin typeface="Oswald Medium"/>
              <a:ea typeface="Oswald Medium"/>
              <a:cs typeface="Oswald Medium"/>
              <a:sym typeface="Oswald Medium"/>
            </a:endParaRPr>
          </a:p>
        </p:txBody>
      </p:sp>
      <p:pic>
        <p:nvPicPr>
          <p:cNvPr id="1287" name="Google Shape;1287;p185"/>
          <p:cNvPicPr preferRelativeResize="0"/>
          <p:nvPr/>
        </p:nvPicPr>
        <p:blipFill rotWithShape="1">
          <a:blip r:embed="rId3">
            <a:alphaModFix/>
          </a:blip>
          <a:srcRect/>
          <a:stretch/>
        </p:blipFill>
        <p:spPr>
          <a:xfrm>
            <a:off x="966913" y="0"/>
            <a:ext cx="7210172" cy="4583824"/>
          </a:xfrm>
          <a:prstGeom prst="rect">
            <a:avLst/>
          </a:prstGeom>
          <a:noFill/>
          <a:ln>
            <a:noFill/>
          </a:ln>
        </p:spPr>
      </p:pic>
      <p:sp>
        <p:nvSpPr>
          <p:cNvPr id="1288" name="Google Shape;1288;p185"/>
          <p:cNvSpPr/>
          <p:nvPr/>
        </p:nvSpPr>
        <p:spPr>
          <a:xfrm>
            <a:off x="2801875" y="500625"/>
            <a:ext cx="5054700" cy="16149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85"/>
          <p:cNvSpPr/>
          <p:nvPr/>
        </p:nvSpPr>
        <p:spPr>
          <a:xfrm>
            <a:off x="3858625" y="2365600"/>
            <a:ext cx="969900" cy="16149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18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GB"/>
              <a:t>Editorial Recommendation</a:t>
            </a:r>
            <a:endParaRPr>
              <a:latin typeface="Oswald Medium"/>
              <a:ea typeface="Oswald Medium"/>
              <a:cs typeface="Oswald Medium"/>
              <a:sym typeface="Oswald Medium"/>
            </a:endParaRPr>
          </a:p>
        </p:txBody>
      </p:sp>
      <p:pic>
        <p:nvPicPr>
          <p:cNvPr id="1295" name="Google Shape;1295;p186"/>
          <p:cNvPicPr preferRelativeResize="0"/>
          <p:nvPr/>
        </p:nvPicPr>
        <p:blipFill rotWithShape="1">
          <a:blip r:embed="rId3">
            <a:alphaModFix/>
          </a:blip>
          <a:srcRect/>
          <a:stretch/>
        </p:blipFill>
        <p:spPr>
          <a:xfrm>
            <a:off x="966913" y="0"/>
            <a:ext cx="7210172" cy="4583824"/>
          </a:xfrm>
          <a:prstGeom prst="rect">
            <a:avLst/>
          </a:prstGeom>
          <a:noFill/>
          <a:ln>
            <a:noFill/>
          </a:ln>
        </p:spPr>
      </p:pic>
      <p:sp>
        <p:nvSpPr>
          <p:cNvPr id="1296" name="Google Shape;1296;p186"/>
          <p:cNvSpPr/>
          <p:nvPr/>
        </p:nvSpPr>
        <p:spPr>
          <a:xfrm>
            <a:off x="5836900" y="678000"/>
            <a:ext cx="969900" cy="16149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86"/>
          <p:cNvSpPr/>
          <p:nvPr/>
        </p:nvSpPr>
        <p:spPr>
          <a:xfrm>
            <a:off x="4834650" y="678000"/>
            <a:ext cx="969900" cy="16149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86"/>
          <p:cNvSpPr/>
          <p:nvPr/>
        </p:nvSpPr>
        <p:spPr>
          <a:xfrm>
            <a:off x="3832400" y="678000"/>
            <a:ext cx="969900" cy="16149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86"/>
          <p:cNvSpPr/>
          <p:nvPr/>
        </p:nvSpPr>
        <p:spPr>
          <a:xfrm>
            <a:off x="6806800" y="678000"/>
            <a:ext cx="969900" cy="16149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86"/>
          <p:cNvSpPr/>
          <p:nvPr/>
        </p:nvSpPr>
        <p:spPr>
          <a:xfrm>
            <a:off x="6806800" y="2292900"/>
            <a:ext cx="969900" cy="16149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18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GB"/>
              <a:t>Social Recommendation</a:t>
            </a:r>
            <a:endParaRPr>
              <a:latin typeface="Oswald Medium"/>
              <a:ea typeface="Oswald Medium"/>
              <a:cs typeface="Oswald Medium"/>
              <a:sym typeface="Oswald Medium"/>
            </a:endParaRPr>
          </a:p>
        </p:txBody>
      </p:sp>
      <p:pic>
        <p:nvPicPr>
          <p:cNvPr id="1306" name="Google Shape;1306;p187"/>
          <p:cNvPicPr preferRelativeResize="0"/>
          <p:nvPr/>
        </p:nvPicPr>
        <p:blipFill>
          <a:blip r:embed="rId3">
            <a:alphaModFix/>
          </a:blip>
          <a:stretch>
            <a:fillRect/>
          </a:stretch>
        </p:blipFill>
        <p:spPr>
          <a:xfrm>
            <a:off x="888700" y="0"/>
            <a:ext cx="7274225" cy="4624551"/>
          </a:xfrm>
          <a:prstGeom prst="rect">
            <a:avLst/>
          </a:prstGeom>
          <a:noFill/>
          <a:ln>
            <a:noFill/>
          </a:ln>
        </p:spPr>
      </p:pic>
      <p:sp>
        <p:nvSpPr>
          <p:cNvPr id="1307" name="Google Shape;1307;p187"/>
          <p:cNvSpPr/>
          <p:nvPr/>
        </p:nvSpPr>
        <p:spPr>
          <a:xfrm>
            <a:off x="6310500" y="180975"/>
            <a:ext cx="1595400" cy="37269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p1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t>Challenges in Music Recommendation?</a:t>
            </a:r>
            <a:endParaRPr/>
          </a:p>
        </p:txBody>
      </p:sp>
      <p:sp>
        <p:nvSpPr>
          <p:cNvPr id="1313" name="Google Shape;1313;p18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b="1"/>
              <a:t>Fairness</a:t>
            </a:r>
            <a:endParaRPr b="1"/>
          </a:p>
          <a:p>
            <a:pPr marL="914400" lvl="1" indent="-317500" algn="l" rtl="0">
              <a:lnSpc>
                <a:spcPct val="115000"/>
              </a:lnSpc>
              <a:spcBef>
                <a:spcPts val="0"/>
              </a:spcBef>
              <a:spcAft>
                <a:spcPts val="0"/>
              </a:spcAft>
              <a:buSzPts val="1400"/>
              <a:buChar char="-"/>
            </a:pPr>
            <a:r>
              <a:rPr lang="en-GB"/>
              <a:t>Towards artists, e.g. Are we discriminating against female or black artists?</a:t>
            </a:r>
            <a:endParaRPr/>
          </a:p>
          <a:p>
            <a:pPr marL="914400" lvl="1" indent="-317500" algn="l" rtl="0">
              <a:lnSpc>
                <a:spcPct val="115000"/>
              </a:lnSpc>
              <a:spcBef>
                <a:spcPts val="0"/>
              </a:spcBef>
              <a:spcAft>
                <a:spcPts val="0"/>
              </a:spcAft>
              <a:buSzPts val="1400"/>
              <a:buChar char="-"/>
            </a:pPr>
            <a:r>
              <a:rPr lang="en-GB"/>
              <a:t>Towards non-mainstream music, e.g. Are we bad at recommending classical music because it’s not as popular as pop music?</a:t>
            </a:r>
            <a:endParaRPr/>
          </a:p>
          <a:p>
            <a:pPr marL="457200" lvl="0" indent="-342900" algn="l" rtl="0">
              <a:lnSpc>
                <a:spcPct val="115000"/>
              </a:lnSpc>
              <a:spcBef>
                <a:spcPts val="0"/>
              </a:spcBef>
              <a:spcAft>
                <a:spcPts val="0"/>
              </a:spcAft>
              <a:buSzPts val="1800"/>
              <a:buChar char="-"/>
            </a:pPr>
            <a:r>
              <a:rPr lang="en-GB" b="1"/>
              <a:t>Freshness</a:t>
            </a:r>
            <a:endParaRPr b="1"/>
          </a:p>
          <a:p>
            <a:pPr marL="914400" lvl="1" indent="-317500" algn="l" rtl="0">
              <a:lnSpc>
                <a:spcPct val="115000"/>
              </a:lnSpc>
              <a:spcBef>
                <a:spcPts val="0"/>
              </a:spcBef>
              <a:spcAft>
                <a:spcPts val="0"/>
              </a:spcAft>
              <a:buSzPts val="1400"/>
              <a:buChar char="-"/>
            </a:pPr>
            <a:r>
              <a:rPr lang="en-GB"/>
              <a:t>People like to listen to the same music over and over, </a:t>
            </a:r>
            <a:br>
              <a:rPr lang="en-GB"/>
            </a:br>
            <a:r>
              <a:rPr lang="en-GB"/>
              <a:t>but sometimes they like something new</a:t>
            </a:r>
            <a:endParaRPr/>
          </a:p>
          <a:p>
            <a:pPr marL="457200" lvl="0" indent="-342900" algn="l" rtl="0">
              <a:lnSpc>
                <a:spcPct val="115000"/>
              </a:lnSpc>
              <a:spcBef>
                <a:spcPts val="0"/>
              </a:spcBef>
              <a:spcAft>
                <a:spcPts val="0"/>
              </a:spcAft>
              <a:buSzPts val="1800"/>
              <a:buChar char="-"/>
            </a:pPr>
            <a:r>
              <a:rPr lang="en-GB" b="1"/>
              <a:t>Mood</a:t>
            </a:r>
            <a:endParaRPr b="1"/>
          </a:p>
          <a:p>
            <a:pPr marL="914400" lvl="1" indent="-317500" algn="l" rtl="0">
              <a:lnSpc>
                <a:spcPct val="115000"/>
              </a:lnSpc>
              <a:spcBef>
                <a:spcPts val="0"/>
              </a:spcBef>
              <a:spcAft>
                <a:spcPts val="0"/>
              </a:spcAft>
              <a:buSzPts val="1400"/>
              <a:buChar char="-"/>
            </a:pPr>
            <a:r>
              <a:rPr lang="en-GB"/>
              <a:t>Tastes in music are highly influenced by mood</a:t>
            </a:r>
            <a:endParaRPr/>
          </a:p>
        </p:txBody>
      </p:sp>
      <p:pic>
        <p:nvPicPr>
          <p:cNvPr id="1314" name="Google Shape;1314;p188"/>
          <p:cNvPicPr preferRelativeResize="0"/>
          <p:nvPr/>
        </p:nvPicPr>
        <p:blipFill rotWithShape="1">
          <a:blip r:embed="rId3">
            <a:alphaModFix/>
          </a:blip>
          <a:srcRect/>
          <a:stretch/>
        </p:blipFill>
        <p:spPr>
          <a:xfrm>
            <a:off x="4935050" y="3042007"/>
            <a:ext cx="4208951" cy="1815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18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GB"/>
              <a:t>User-Generated Content </a:t>
            </a:r>
            <a:r>
              <a:rPr lang="en-GB">
                <a:latin typeface="Oswald Medium"/>
                <a:ea typeface="Oswald Medium"/>
                <a:cs typeface="Oswald Medium"/>
                <a:sym typeface="Oswald Medium"/>
              </a:rPr>
              <a:t>Recommender System</a:t>
            </a:r>
            <a:endParaRPr>
              <a:latin typeface="Oswald Medium"/>
              <a:ea typeface="Oswald Medium"/>
              <a:cs typeface="Oswald Medium"/>
              <a:sym typeface="Oswald Medium"/>
            </a:endParaRPr>
          </a:p>
        </p:txBody>
      </p:sp>
      <p:pic>
        <p:nvPicPr>
          <p:cNvPr id="1320" name="Google Shape;1320;p189"/>
          <p:cNvPicPr preferRelativeResize="0"/>
          <p:nvPr/>
        </p:nvPicPr>
        <p:blipFill rotWithShape="1">
          <a:blip r:embed="rId3">
            <a:alphaModFix/>
          </a:blip>
          <a:srcRect/>
          <a:stretch/>
        </p:blipFill>
        <p:spPr>
          <a:xfrm>
            <a:off x="587075" y="0"/>
            <a:ext cx="7518551" cy="44568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19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t>Challenges in User-Generated Content Recommendation?</a:t>
            </a:r>
            <a:endParaRPr/>
          </a:p>
        </p:txBody>
      </p:sp>
      <p:sp>
        <p:nvSpPr>
          <p:cNvPr id="1326" name="Google Shape;1326;p19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b="1"/>
              <a:t>Misinformation &amp; Hate Speech</a:t>
            </a:r>
            <a:endParaRPr/>
          </a:p>
          <a:p>
            <a:pPr marL="914400" lvl="1" indent="-317500" algn="l" rtl="0">
              <a:lnSpc>
                <a:spcPct val="115000"/>
              </a:lnSpc>
              <a:spcBef>
                <a:spcPts val="0"/>
              </a:spcBef>
              <a:spcAft>
                <a:spcPts val="0"/>
              </a:spcAft>
              <a:buSzPts val="1400"/>
              <a:buChar char="-"/>
            </a:pPr>
            <a:r>
              <a:rPr lang="en-GB"/>
              <a:t>We cannot control what content users upload and we want to avoid amplifying harmful content</a:t>
            </a:r>
            <a:endParaRPr/>
          </a:p>
          <a:p>
            <a:pPr marL="457200" lvl="0" indent="-342900" algn="l" rtl="0">
              <a:lnSpc>
                <a:spcPct val="115000"/>
              </a:lnSpc>
              <a:spcBef>
                <a:spcPts val="0"/>
              </a:spcBef>
              <a:spcAft>
                <a:spcPts val="0"/>
              </a:spcAft>
              <a:buSzPts val="1800"/>
              <a:buChar char="-"/>
            </a:pPr>
            <a:r>
              <a:rPr lang="en-GB" b="1"/>
              <a:t>Freshness</a:t>
            </a:r>
            <a:endParaRPr b="1"/>
          </a:p>
          <a:p>
            <a:pPr marL="914400" lvl="1" indent="-317500" algn="l" rtl="0">
              <a:lnSpc>
                <a:spcPct val="115000"/>
              </a:lnSpc>
              <a:spcBef>
                <a:spcPts val="0"/>
              </a:spcBef>
              <a:spcAft>
                <a:spcPts val="0"/>
              </a:spcAft>
              <a:buSzPts val="1400"/>
              <a:buChar char="-"/>
            </a:pPr>
            <a:r>
              <a:rPr lang="en-GB"/>
              <a:t>People expect the same, yet different (similar to music)</a:t>
            </a:r>
            <a:endParaRPr/>
          </a:p>
          <a:p>
            <a:pPr marL="457200" lvl="0" indent="-342900" algn="l" rtl="0">
              <a:lnSpc>
                <a:spcPct val="115000"/>
              </a:lnSpc>
              <a:spcBef>
                <a:spcPts val="0"/>
              </a:spcBef>
              <a:spcAft>
                <a:spcPts val="0"/>
              </a:spcAft>
              <a:buSzPts val="1800"/>
              <a:buChar char="-"/>
            </a:pPr>
            <a:r>
              <a:rPr lang="en-GB" b="1"/>
              <a:t>Calibration</a:t>
            </a:r>
            <a:endParaRPr b="1"/>
          </a:p>
          <a:p>
            <a:pPr marL="914400" lvl="1" indent="-317500" algn="l" rtl="0">
              <a:lnSpc>
                <a:spcPct val="115000"/>
              </a:lnSpc>
              <a:spcBef>
                <a:spcPts val="0"/>
              </a:spcBef>
              <a:spcAft>
                <a:spcPts val="0"/>
              </a:spcAft>
              <a:buSzPts val="1400"/>
              <a:buChar char="-"/>
            </a:pPr>
            <a:r>
              <a:rPr lang="en-GB"/>
              <a:t>People have more than one interest, and we don’t want one to dominate the others.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19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GB"/>
              <a:t>Video </a:t>
            </a:r>
            <a:r>
              <a:rPr lang="en-GB">
                <a:latin typeface="Oswald Medium"/>
                <a:ea typeface="Oswald Medium"/>
                <a:cs typeface="Oswald Medium"/>
                <a:sym typeface="Oswald Medium"/>
              </a:rPr>
              <a:t>Recommender System</a:t>
            </a:r>
            <a:endParaRPr>
              <a:latin typeface="Oswald Medium"/>
              <a:ea typeface="Oswald Medium"/>
              <a:cs typeface="Oswald Medium"/>
              <a:sym typeface="Oswald Medium"/>
            </a:endParaRPr>
          </a:p>
        </p:txBody>
      </p:sp>
      <p:pic>
        <p:nvPicPr>
          <p:cNvPr id="1332" name="Google Shape;1332;p191"/>
          <p:cNvPicPr preferRelativeResize="0"/>
          <p:nvPr/>
        </p:nvPicPr>
        <p:blipFill rotWithShape="1">
          <a:blip r:embed="rId3">
            <a:alphaModFix/>
          </a:blip>
          <a:srcRect/>
          <a:stretch/>
        </p:blipFill>
        <p:spPr>
          <a:xfrm>
            <a:off x="1066100" y="0"/>
            <a:ext cx="7011799" cy="4457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Google Shape;1337;p19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t>Challenges in Video Recommendation?</a:t>
            </a:r>
            <a:endParaRPr/>
          </a:p>
        </p:txBody>
      </p:sp>
      <p:sp>
        <p:nvSpPr>
          <p:cNvPr id="1338" name="Google Shape;1338;p19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b="1"/>
              <a:t>Order</a:t>
            </a:r>
            <a:endParaRPr b="1"/>
          </a:p>
          <a:p>
            <a:pPr marL="914400" lvl="1" indent="-317500" algn="l" rtl="0">
              <a:lnSpc>
                <a:spcPct val="115000"/>
              </a:lnSpc>
              <a:spcBef>
                <a:spcPts val="0"/>
              </a:spcBef>
              <a:spcAft>
                <a:spcPts val="0"/>
              </a:spcAft>
              <a:buSzPts val="1400"/>
              <a:buChar char="-"/>
            </a:pPr>
            <a:r>
              <a:rPr lang="en-GB"/>
              <a:t>Most shows, but also movies (e.g. Star Wars) should be watched in a certain order</a:t>
            </a:r>
            <a:endParaRPr/>
          </a:p>
          <a:p>
            <a:pPr marL="457200" lvl="0" indent="-342900" algn="l" rtl="0">
              <a:lnSpc>
                <a:spcPct val="115000"/>
              </a:lnSpc>
              <a:spcBef>
                <a:spcPts val="0"/>
              </a:spcBef>
              <a:spcAft>
                <a:spcPts val="0"/>
              </a:spcAft>
              <a:buSzPts val="1800"/>
              <a:buChar char="-"/>
            </a:pPr>
            <a:r>
              <a:rPr lang="en-GB" b="1"/>
              <a:t>Fairness</a:t>
            </a:r>
            <a:endParaRPr b="1"/>
          </a:p>
          <a:p>
            <a:pPr marL="914400" lvl="1" indent="-317500" algn="l" rtl="0">
              <a:lnSpc>
                <a:spcPct val="115000"/>
              </a:lnSpc>
              <a:spcBef>
                <a:spcPts val="0"/>
              </a:spcBef>
              <a:spcAft>
                <a:spcPts val="0"/>
              </a:spcAft>
              <a:buSzPts val="1400"/>
              <a:buChar char="-"/>
            </a:pPr>
            <a:r>
              <a:rPr lang="en-GB"/>
              <a:t>Towards other languages than English</a:t>
            </a:r>
            <a:endParaRPr/>
          </a:p>
          <a:p>
            <a:pPr marL="914400" lvl="1" indent="-317500" algn="l" rtl="0">
              <a:lnSpc>
                <a:spcPct val="115000"/>
              </a:lnSpc>
              <a:spcBef>
                <a:spcPts val="0"/>
              </a:spcBef>
              <a:spcAft>
                <a:spcPts val="0"/>
              </a:spcAft>
              <a:buSzPts val="1400"/>
              <a:buChar char="-"/>
            </a:pPr>
            <a:r>
              <a:rPr lang="en-GB"/>
              <a:t>Towards content made by smaller studios</a:t>
            </a:r>
            <a:endParaRPr/>
          </a:p>
          <a:p>
            <a:pPr marL="457200" lvl="0" indent="-342900" algn="l" rtl="0">
              <a:lnSpc>
                <a:spcPct val="115000"/>
              </a:lnSpc>
              <a:spcBef>
                <a:spcPts val="0"/>
              </a:spcBef>
              <a:spcAft>
                <a:spcPts val="0"/>
              </a:spcAft>
              <a:buSzPts val="1800"/>
              <a:buChar char="-"/>
            </a:pPr>
            <a:r>
              <a:rPr lang="en-GB" sz="1800" b="1"/>
              <a:t>Calibration</a:t>
            </a:r>
            <a:endParaRPr sz="1800" b="1"/>
          </a:p>
          <a:p>
            <a:pPr marL="914400" lvl="1" indent="-317500" algn="l" rtl="0">
              <a:lnSpc>
                <a:spcPct val="115000"/>
              </a:lnSpc>
              <a:spcBef>
                <a:spcPts val="0"/>
              </a:spcBef>
              <a:spcAft>
                <a:spcPts val="0"/>
              </a:spcAft>
              <a:buSzPts val="1400"/>
              <a:buChar char="-"/>
            </a:pPr>
            <a:r>
              <a:rPr lang="en-GB"/>
              <a:t>People have more than one interest, and we don’t want one to dominate the others</a:t>
            </a:r>
            <a:endParaRPr/>
          </a:p>
          <a:p>
            <a:pPr marL="457200" lvl="0" indent="-342900" algn="l" rtl="0">
              <a:lnSpc>
                <a:spcPct val="115000"/>
              </a:lnSpc>
              <a:spcBef>
                <a:spcPts val="0"/>
              </a:spcBef>
              <a:spcAft>
                <a:spcPts val="0"/>
              </a:spcAft>
              <a:buSzPts val="1800"/>
              <a:buChar char="-"/>
            </a:pPr>
            <a:r>
              <a:rPr lang="en-GB" b="1"/>
              <a:t>Long-Term User Engagement (Subscriptions)</a:t>
            </a:r>
            <a:endParaRPr b="1"/>
          </a:p>
          <a:p>
            <a:pPr marL="914400" lvl="1" indent="-317500" algn="l" rtl="0">
              <a:lnSpc>
                <a:spcPct val="115000"/>
              </a:lnSpc>
              <a:spcBef>
                <a:spcPts val="0"/>
              </a:spcBef>
              <a:spcAft>
                <a:spcPts val="0"/>
              </a:spcAft>
              <a:buSzPts val="1400"/>
              <a:buChar char="-"/>
            </a:pPr>
            <a:r>
              <a:rPr lang="en-GB"/>
              <a:t>How can we optimize the recommender system for long-term engagement (and subscriptions)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sp>
        <p:nvSpPr>
          <p:cNvPr id="1343" name="Google Shape;1343;p19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GB"/>
              <a:t>Fashion </a:t>
            </a:r>
            <a:r>
              <a:rPr lang="en-GB">
                <a:latin typeface="Oswald Medium"/>
                <a:ea typeface="Oswald Medium"/>
                <a:cs typeface="Oswald Medium"/>
                <a:sym typeface="Oswald Medium"/>
              </a:rPr>
              <a:t>Recommender System</a:t>
            </a:r>
            <a:endParaRPr>
              <a:latin typeface="Oswald Medium"/>
              <a:ea typeface="Oswald Medium"/>
              <a:cs typeface="Oswald Medium"/>
              <a:sym typeface="Oswald Medium"/>
            </a:endParaRPr>
          </a:p>
        </p:txBody>
      </p:sp>
      <p:pic>
        <p:nvPicPr>
          <p:cNvPr id="1344" name="Google Shape;1344;p193"/>
          <p:cNvPicPr preferRelativeResize="0"/>
          <p:nvPr/>
        </p:nvPicPr>
        <p:blipFill rotWithShape="1">
          <a:blip r:embed="rId3">
            <a:alphaModFix/>
          </a:blip>
          <a:srcRect/>
          <a:stretch/>
        </p:blipFill>
        <p:spPr>
          <a:xfrm>
            <a:off x="1409425" y="178025"/>
            <a:ext cx="6325151" cy="4330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19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GB"/>
              <a:t>Fashion </a:t>
            </a:r>
            <a:r>
              <a:rPr lang="en-GB">
                <a:latin typeface="Oswald Medium"/>
                <a:ea typeface="Oswald Medium"/>
                <a:cs typeface="Oswald Medium"/>
                <a:sym typeface="Oswald Medium"/>
              </a:rPr>
              <a:t>Recommender System</a:t>
            </a:r>
            <a:endParaRPr>
              <a:latin typeface="Oswald Medium"/>
              <a:ea typeface="Oswald Medium"/>
              <a:cs typeface="Oswald Medium"/>
              <a:sym typeface="Oswald Medium"/>
            </a:endParaRPr>
          </a:p>
        </p:txBody>
      </p:sp>
      <p:pic>
        <p:nvPicPr>
          <p:cNvPr id="1350" name="Google Shape;1350;p194"/>
          <p:cNvPicPr preferRelativeResize="0"/>
          <p:nvPr/>
        </p:nvPicPr>
        <p:blipFill rotWithShape="1">
          <a:blip r:embed="rId3">
            <a:alphaModFix/>
          </a:blip>
          <a:srcRect/>
          <a:stretch/>
        </p:blipFill>
        <p:spPr>
          <a:xfrm>
            <a:off x="1409425" y="178025"/>
            <a:ext cx="6325151" cy="4330000"/>
          </a:xfrm>
          <a:prstGeom prst="rect">
            <a:avLst/>
          </a:prstGeom>
          <a:noFill/>
          <a:ln>
            <a:noFill/>
          </a:ln>
        </p:spPr>
      </p:pic>
      <p:pic>
        <p:nvPicPr>
          <p:cNvPr id="1351" name="Google Shape;1351;p194"/>
          <p:cNvPicPr preferRelativeResize="0"/>
          <p:nvPr/>
        </p:nvPicPr>
        <p:blipFill rotWithShape="1">
          <a:blip r:embed="rId4">
            <a:alphaModFix/>
          </a:blip>
          <a:srcRect/>
          <a:stretch/>
        </p:blipFill>
        <p:spPr>
          <a:xfrm>
            <a:off x="-143676" y="-98550"/>
            <a:ext cx="6729149" cy="46065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title"/>
          </p:nvPr>
        </p:nvSpPr>
        <p:spPr/>
        <p:txBody>
          <a:bodyPr/>
          <a:lstStyle/>
          <a:p>
            <a:r>
              <a:rPr lang="cs-CZ" sz="2700" dirty="0" err="1"/>
              <a:t>Semestral</a:t>
            </a:r>
            <a:r>
              <a:rPr lang="cs-CZ" sz="2700" dirty="0"/>
              <a:t> </a:t>
            </a:r>
            <a:r>
              <a:rPr lang="cs-CZ" sz="2700" dirty="0" err="1"/>
              <a:t>work</a:t>
            </a:r>
            <a:endParaRPr lang="en-US" dirty="0"/>
          </a:p>
        </p:txBody>
      </p:sp>
      <p:sp>
        <p:nvSpPr>
          <p:cNvPr id="11" name="Zástupný symbol pro text 10"/>
          <p:cNvSpPr>
            <a:spLocks noGrp="1"/>
          </p:cNvSpPr>
          <p:nvPr>
            <p:ph type="body" idx="1"/>
          </p:nvPr>
        </p:nvSpPr>
        <p:spPr/>
        <p:txBody>
          <a:bodyPr/>
          <a:lstStyle/>
          <a:p>
            <a:r>
              <a:rPr lang="cs-CZ" dirty="0" smtClean="0"/>
              <a:t>Any questions / comments / unclear points?</a:t>
            </a:r>
            <a:endParaRPr lang="en-US" dirty="0"/>
          </a:p>
        </p:txBody>
      </p:sp>
    </p:spTree>
    <p:extLst>
      <p:ext uri="{BB962C8B-B14F-4D97-AF65-F5344CB8AC3E}">
        <p14:creationId xmlns:p14="http://schemas.microsoft.com/office/powerpoint/2010/main" val="14011887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19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t>Challenges in Fashion Recommendation?</a:t>
            </a:r>
            <a:endParaRPr/>
          </a:p>
        </p:txBody>
      </p:sp>
      <p:sp>
        <p:nvSpPr>
          <p:cNvPr id="1365" name="Google Shape;1365;p19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b="1"/>
              <a:t>Outfit Creation</a:t>
            </a:r>
            <a:endParaRPr b="1"/>
          </a:p>
          <a:p>
            <a:pPr marL="914400" lvl="1" indent="-317500" algn="l" rtl="0">
              <a:lnSpc>
                <a:spcPct val="115000"/>
              </a:lnSpc>
              <a:spcBef>
                <a:spcPts val="0"/>
              </a:spcBef>
              <a:spcAft>
                <a:spcPts val="0"/>
              </a:spcAft>
              <a:buSzPts val="1400"/>
              <a:buChar char="-"/>
            </a:pPr>
            <a:r>
              <a:rPr lang="en-GB"/>
              <a:t>Clothes are worn together as part of an outfit, but outfit creation is more of an art-form than a science</a:t>
            </a:r>
            <a:endParaRPr/>
          </a:p>
          <a:p>
            <a:pPr marL="457200" lvl="0" indent="-342900" algn="l" rtl="0">
              <a:lnSpc>
                <a:spcPct val="115000"/>
              </a:lnSpc>
              <a:spcBef>
                <a:spcPts val="0"/>
              </a:spcBef>
              <a:spcAft>
                <a:spcPts val="0"/>
              </a:spcAft>
              <a:buSzPts val="1800"/>
              <a:buChar char="-"/>
            </a:pPr>
            <a:r>
              <a:rPr lang="en-GB" b="1"/>
              <a:t>Choice Overwhelm</a:t>
            </a:r>
            <a:endParaRPr b="1"/>
          </a:p>
          <a:p>
            <a:pPr marL="914400" lvl="1" indent="-317500" algn="l" rtl="0">
              <a:lnSpc>
                <a:spcPct val="115000"/>
              </a:lnSpc>
              <a:spcBef>
                <a:spcPts val="0"/>
              </a:spcBef>
              <a:spcAft>
                <a:spcPts val="0"/>
              </a:spcAft>
              <a:buSzPts val="1400"/>
              <a:buChar char="-"/>
            </a:pPr>
            <a:r>
              <a:rPr lang="en-GB"/>
              <a:t>Sometimes showing the user five very similar red shirts may backfire because of choice overwhelm</a:t>
            </a:r>
            <a:endParaRPr/>
          </a:p>
          <a:p>
            <a:pPr marL="457200" lvl="0" indent="-342900" algn="l" rtl="0">
              <a:lnSpc>
                <a:spcPct val="115000"/>
              </a:lnSpc>
              <a:spcBef>
                <a:spcPts val="0"/>
              </a:spcBef>
              <a:spcAft>
                <a:spcPts val="0"/>
              </a:spcAft>
              <a:buSzPts val="1800"/>
              <a:buChar char="-"/>
            </a:pPr>
            <a:r>
              <a:rPr lang="en-GB" b="1"/>
              <a:t>From Clicks to Purchases</a:t>
            </a:r>
            <a:endParaRPr b="1"/>
          </a:p>
          <a:p>
            <a:pPr marL="914400" lvl="1" indent="-317500" algn="l" rtl="0">
              <a:lnSpc>
                <a:spcPct val="115000"/>
              </a:lnSpc>
              <a:spcBef>
                <a:spcPts val="0"/>
              </a:spcBef>
              <a:spcAft>
                <a:spcPts val="0"/>
              </a:spcAft>
              <a:buSzPts val="1400"/>
              <a:buChar char="-"/>
            </a:pPr>
            <a:r>
              <a:rPr lang="en-GB"/>
              <a:t>Purchase data is incredibly sparse while pageviews are plenty, but we want to make sales (and maximize profits)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p19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GB"/>
              <a:t>E-commerce </a:t>
            </a:r>
            <a:r>
              <a:rPr lang="en-GB">
                <a:latin typeface="Oswald Medium"/>
                <a:ea typeface="Oswald Medium"/>
                <a:cs typeface="Oswald Medium"/>
                <a:sym typeface="Oswald Medium"/>
              </a:rPr>
              <a:t>Recommender System</a:t>
            </a:r>
            <a:endParaRPr>
              <a:latin typeface="Oswald Medium"/>
              <a:ea typeface="Oswald Medium"/>
              <a:cs typeface="Oswald Medium"/>
              <a:sym typeface="Oswald Medium"/>
            </a:endParaRPr>
          </a:p>
        </p:txBody>
      </p:sp>
      <p:pic>
        <p:nvPicPr>
          <p:cNvPr id="1371" name="Google Shape;1371;p197"/>
          <p:cNvPicPr preferRelativeResize="0"/>
          <p:nvPr/>
        </p:nvPicPr>
        <p:blipFill rotWithShape="1">
          <a:blip r:embed="rId3">
            <a:alphaModFix/>
          </a:blip>
          <a:srcRect/>
          <a:stretch/>
        </p:blipFill>
        <p:spPr>
          <a:xfrm>
            <a:off x="1277088" y="0"/>
            <a:ext cx="6589824" cy="43117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p19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GB"/>
              <a:t>E-commerce </a:t>
            </a:r>
            <a:r>
              <a:rPr lang="en-GB">
                <a:latin typeface="Oswald Medium"/>
                <a:ea typeface="Oswald Medium"/>
                <a:cs typeface="Oswald Medium"/>
                <a:sym typeface="Oswald Medium"/>
              </a:rPr>
              <a:t>Recommender System</a:t>
            </a:r>
            <a:endParaRPr>
              <a:latin typeface="Oswald Medium"/>
              <a:ea typeface="Oswald Medium"/>
              <a:cs typeface="Oswald Medium"/>
              <a:sym typeface="Oswald Medium"/>
            </a:endParaRPr>
          </a:p>
        </p:txBody>
      </p:sp>
      <p:pic>
        <p:nvPicPr>
          <p:cNvPr id="1377" name="Google Shape;1377;p198"/>
          <p:cNvPicPr preferRelativeResize="0"/>
          <p:nvPr/>
        </p:nvPicPr>
        <p:blipFill rotWithShape="1">
          <a:blip r:embed="rId3">
            <a:alphaModFix/>
          </a:blip>
          <a:srcRect/>
          <a:stretch/>
        </p:blipFill>
        <p:spPr>
          <a:xfrm>
            <a:off x="1572000" y="254875"/>
            <a:ext cx="5999990" cy="3925775"/>
          </a:xfrm>
          <a:prstGeom prst="rect">
            <a:avLst/>
          </a:prstGeom>
          <a:noFill/>
          <a:ln>
            <a:noFill/>
          </a:ln>
        </p:spPr>
      </p:pic>
      <p:pic>
        <p:nvPicPr>
          <p:cNvPr id="1378" name="Google Shape;1378;p198"/>
          <p:cNvPicPr preferRelativeResize="0"/>
          <p:nvPr/>
        </p:nvPicPr>
        <p:blipFill rotWithShape="1">
          <a:blip r:embed="rId4">
            <a:alphaModFix/>
          </a:blip>
          <a:srcRect/>
          <a:stretch/>
        </p:blipFill>
        <p:spPr>
          <a:xfrm>
            <a:off x="1278812" y="0"/>
            <a:ext cx="6586373" cy="43094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p19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t>Challenges in E-commerce Recommendation?</a:t>
            </a:r>
            <a:endParaRPr/>
          </a:p>
        </p:txBody>
      </p:sp>
      <p:sp>
        <p:nvSpPr>
          <p:cNvPr id="1384" name="Google Shape;1384;p19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b="1"/>
              <a:t>Customer Intent</a:t>
            </a:r>
            <a:endParaRPr b="1"/>
          </a:p>
          <a:p>
            <a:pPr marL="914400" lvl="1" indent="-317500" algn="l" rtl="0">
              <a:lnSpc>
                <a:spcPct val="115000"/>
              </a:lnSpc>
              <a:spcBef>
                <a:spcPts val="0"/>
              </a:spcBef>
              <a:spcAft>
                <a:spcPts val="0"/>
              </a:spcAft>
              <a:buSzPts val="1400"/>
              <a:buChar char="-"/>
            </a:pPr>
            <a:r>
              <a:rPr lang="en-GB"/>
              <a:t>Users often have a specific purchase goal in mind, but how can we identify it?</a:t>
            </a:r>
            <a:endParaRPr/>
          </a:p>
          <a:p>
            <a:pPr marL="457200" lvl="0" indent="-342900" algn="l" rtl="0">
              <a:lnSpc>
                <a:spcPct val="115000"/>
              </a:lnSpc>
              <a:spcBef>
                <a:spcPts val="0"/>
              </a:spcBef>
              <a:spcAft>
                <a:spcPts val="0"/>
              </a:spcAft>
              <a:buSzPts val="1800"/>
              <a:buChar char="-"/>
            </a:pPr>
            <a:r>
              <a:rPr lang="en-GB" b="1"/>
              <a:t>Giant Item Catalogs and User Bases</a:t>
            </a:r>
            <a:endParaRPr b="1"/>
          </a:p>
          <a:p>
            <a:pPr marL="914400" lvl="1" indent="-317500" algn="l" rtl="0">
              <a:lnSpc>
                <a:spcPct val="115000"/>
              </a:lnSpc>
              <a:spcBef>
                <a:spcPts val="0"/>
              </a:spcBef>
              <a:spcAft>
                <a:spcPts val="0"/>
              </a:spcAft>
              <a:buSzPts val="1400"/>
              <a:buChar char="-"/>
            </a:pPr>
            <a:r>
              <a:rPr lang="en-GB"/>
              <a:t>Lead to scaling issues</a:t>
            </a:r>
            <a:endParaRPr/>
          </a:p>
          <a:p>
            <a:pPr marL="457200" lvl="0" indent="-342900" algn="l" rtl="0">
              <a:lnSpc>
                <a:spcPct val="115000"/>
              </a:lnSpc>
              <a:spcBef>
                <a:spcPts val="0"/>
              </a:spcBef>
              <a:spcAft>
                <a:spcPts val="0"/>
              </a:spcAft>
              <a:buSzPts val="1800"/>
              <a:buChar char="-"/>
            </a:pPr>
            <a:r>
              <a:rPr lang="en-GB" b="1"/>
              <a:t>Re-purchasability</a:t>
            </a:r>
            <a:endParaRPr b="1"/>
          </a:p>
          <a:p>
            <a:pPr marL="914400" lvl="1" indent="-317500" algn="l" rtl="0">
              <a:lnSpc>
                <a:spcPct val="115000"/>
              </a:lnSpc>
              <a:spcBef>
                <a:spcPts val="0"/>
              </a:spcBef>
              <a:spcAft>
                <a:spcPts val="0"/>
              </a:spcAft>
              <a:buSzPts val="1400"/>
              <a:buChar char="-"/>
            </a:pPr>
            <a:r>
              <a:rPr lang="en-GB"/>
              <a:t>Most people need only one Playstation 5, but might like several games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Google Shape;1389;p20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GB"/>
              <a:t>People </a:t>
            </a:r>
            <a:r>
              <a:rPr lang="en-GB">
                <a:latin typeface="Oswald Medium"/>
                <a:ea typeface="Oswald Medium"/>
                <a:cs typeface="Oswald Medium"/>
                <a:sym typeface="Oswald Medium"/>
              </a:rPr>
              <a:t>Recommender System</a:t>
            </a:r>
            <a:endParaRPr>
              <a:latin typeface="Oswald Medium"/>
              <a:ea typeface="Oswald Medium"/>
              <a:cs typeface="Oswald Medium"/>
              <a:sym typeface="Oswald Medium"/>
            </a:endParaRPr>
          </a:p>
        </p:txBody>
      </p:sp>
      <p:pic>
        <p:nvPicPr>
          <p:cNvPr id="1390" name="Google Shape;1390;p200"/>
          <p:cNvPicPr preferRelativeResize="0"/>
          <p:nvPr/>
        </p:nvPicPr>
        <p:blipFill rotWithShape="1">
          <a:blip r:embed="rId3">
            <a:alphaModFix/>
          </a:blip>
          <a:srcRect/>
          <a:stretch/>
        </p:blipFill>
        <p:spPr>
          <a:xfrm>
            <a:off x="2592363" y="304800"/>
            <a:ext cx="3959277" cy="39257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p20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t>Challenges in People Recommendation?</a:t>
            </a:r>
            <a:endParaRPr/>
          </a:p>
        </p:txBody>
      </p:sp>
      <p:sp>
        <p:nvSpPr>
          <p:cNvPr id="1396" name="Google Shape;1396;p20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b="1"/>
              <a:t>Mutual Interest</a:t>
            </a:r>
            <a:endParaRPr b="1"/>
          </a:p>
          <a:p>
            <a:pPr marL="914400" lvl="1" indent="-317500" algn="l" rtl="0">
              <a:lnSpc>
                <a:spcPct val="115000"/>
              </a:lnSpc>
              <a:spcBef>
                <a:spcPts val="0"/>
              </a:spcBef>
              <a:spcAft>
                <a:spcPts val="0"/>
              </a:spcAft>
              <a:buSzPts val="1400"/>
              <a:buChar char="-"/>
            </a:pPr>
            <a:r>
              <a:rPr lang="en-GB"/>
              <a:t>People recommendation is not just a ranking problem, it is a matching problem</a:t>
            </a:r>
            <a:endParaRPr/>
          </a:p>
          <a:p>
            <a:pPr marL="457200" lvl="0" indent="-342900" algn="l" rtl="0">
              <a:lnSpc>
                <a:spcPct val="115000"/>
              </a:lnSpc>
              <a:spcBef>
                <a:spcPts val="0"/>
              </a:spcBef>
              <a:spcAft>
                <a:spcPts val="0"/>
              </a:spcAft>
              <a:buSzPts val="1800"/>
              <a:buChar char="-"/>
            </a:pPr>
            <a:r>
              <a:rPr lang="en-GB" b="1"/>
              <a:t>Fairness</a:t>
            </a:r>
            <a:endParaRPr b="1"/>
          </a:p>
          <a:p>
            <a:pPr marL="914400" lvl="1" indent="-317500" algn="l" rtl="0">
              <a:lnSpc>
                <a:spcPct val="115000"/>
              </a:lnSpc>
              <a:spcBef>
                <a:spcPts val="0"/>
              </a:spcBef>
              <a:spcAft>
                <a:spcPts val="0"/>
              </a:spcAft>
              <a:buSzPts val="1400"/>
              <a:buChar char="-"/>
            </a:pPr>
            <a:r>
              <a:rPr lang="en-GB"/>
              <a:t>Towards users of the platform, so that everyone has equal opportunity</a:t>
            </a:r>
            <a:endParaRPr/>
          </a:p>
          <a:p>
            <a:pPr marL="914400" lvl="1" indent="-317500" algn="l" rtl="0">
              <a:lnSpc>
                <a:spcPct val="115000"/>
              </a:lnSpc>
              <a:spcBef>
                <a:spcPts val="0"/>
              </a:spcBef>
              <a:spcAft>
                <a:spcPts val="0"/>
              </a:spcAft>
              <a:buSzPts val="1400"/>
              <a:buChar char="-"/>
            </a:pPr>
            <a:r>
              <a:rPr lang="en-GB"/>
              <a:t>Towards users of a certain sexual orientation</a:t>
            </a:r>
            <a:endParaRPr/>
          </a:p>
          <a:p>
            <a:pPr marL="914400" lvl="1" indent="-317500" algn="l" rtl="0">
              <a:lnSpc>
                <a:spcPct val="115000"/>
              </a:lnSpc>
              <a:spcBef>
                <a:spcPts val="0"/>
              </a:spcBef>
              <a:spcAft>
                <a:spcPts val="0"/>
              </a:spcAft>
              <a:buSzPts val="1400"/>
              <a:buChar char="-"/>
            </a:pPr>
            <a:r>
              <a:rPr lang="en-GB"/>
              <a:t>Towards users of a certain ethnicity</a:t>
            </a:r>
            <a:endParaRPr/>
          </a:p>
          <a:p>
            <a:pPr marL="914400" lvl="1" indent="-317500" algn="l" rtl="0">
              <a:lnSpc>
                <a:spcPct val="115000"/>
              </a:lnSpc>
              <a:spcBef>
                <a:spcPts val="0"/>
              </a:spcBef>
              <a:spcAft>
                <a:spcPts val="0"/>
              </a:spcAft>
              <a:buSzPts val="1400"/>
              <a:buChar char="-"/>
            </a:pPr>
            <a:r>
              <a:rPr lang="en-GB"/>
              <a:t>Towards users of minority genders</a:t>
            </a:r>
            <a:endParaRPr/>
          </a:p>
          <a:p>
            <a:pPr marL="457200" lvl="0" indent="-342900" algn="l" rtl="0">
              <a:lnSpc>
                <a:spcPct val="115000"/>
              </a:lnSpc>
              <a:spcBef>
                <a:spcPts val="0"/>
              </a:spcBef>
              <a:spcAft>
                <a:spcPts val="0"/>
              </a:spcAft>
              <a:buSzPts val="1800"/>
              <a:buChar char="-"/>
            </a:pPr>
            <a:r>
              <a:rPr lang="en-GB" b="1"/>
              <a:t>Negative Feedback</a:t>
            </a:r>
            <a:endParaRPr b="1"/>
          </a:p>
          <a:p>
            <a:pPr marL="914400" lvl="1" indent="-317500" algn="l" rtl="0">
              <a:lnSpc>
                <a:spcPct val="115000"/>
              </a:lnSpc>
              <a:spcBef>
                <a:spcPts val="0"/>
              </a:spcBef>
              <a:spcAft>
                <a:spcPts val="0"/>
              </a:spcAft>
              <a:buSzPts val="1400"/>
              <a:buChar char="-"/>
            </a:pPr>
            <a:r>
              <a:rPr lang="en-GB"/>
              <a:t>How do we deal with a swipe left?  </a:t>
            </a:r>
            <a:endParaRPr/>
          </a:p>
          <a:p>
            <a:pPr marL="914400" lvl="1" indent="-317500" algn="l" rtl="0">
              <a:lnSpc>
                <a:spcPct val="115000"/>
              </a:lnSpc>
              <a:spcBef>
                <a:spcPts val="0"/>
              </a:spcBef>
              <a:spcAft>
                <a:spcPts val="0"/>
              </a:spcAft>
              <a:buSzPts val="1400"/>
              <a:buChar char="-"/>
            </a:pPr>
            <a:r>
              <a:rPr lang="en-GB" i="1"/>
              <a:t>Inverse positivity: solving user goal imply terminate the app usage</a:t>
            </a:r>
            <a:endParaRPr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p20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GB"/>
              <a:t>Job </a:t>
            </a:r>
            <a:r>
              <a:rPr lang="en-GB">
                <a:latin typeface="Oswald Medium"/>
                <a:ea typeface="Oswald Medium"/>
                <a:cs typeface="Oswald Medium"/>
                <a:sym typeface="Oswald Medium"/>
              </a:rPr>
              <a:t>Recommender System</a:t>
            </a:r>
            <a:endParaRPr>
              <a:latin typeface="Oswald Medium"/>
              <a:ea typeface="Oswald Medium"/>
              <a:cs typeface="Oswald Medium"/>
              <a:sym typeface="Oswald Medium"/>
            </a:endParaRPr>
          </a:p>
        </p:txBody>
      </p:sp>
      <p:pic>
        <p:nvPicPr>
          <p:cNvPr id="1402" name="Google Shape;1402;p202"/>
          <p:cNvPicPr preferRelativeResize="0"/>
          <p:nvPr/>
        </p:nvPicPr>
        <p:blipFill rotWithShape="1">
          <a:blip r:embed="rId3">
            <a:alphaModFix/>
          </a:blip>
          <a:srcRect/>
          <a:stretch/>
        </p:blipFill>
        <p:spPr>
          <a:xfrm>
            <a:off x="1111050" y="142875"/>
            <a:ext cx="6921902" cy="440054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20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t>Challenges in Job Recommendation?</a:t>
            </a:r>
            <a:endParaRPr/>
          </a:p>
        </p:txBody>
      </p:sp>
      <p:sp>
        <p:nvSpPr>
          <p:cNvPr id="1408" name="Google Shape;1408;p20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b="1"/>
              <a:t>Fairness</a:t>
            </a:r>
            <a:endParaRPr b="1"/>
          </a:p>
          <a:p>
            <a:pPr marL="914400" lvl="1" indent="-317500" algn="l" rtl="0">
              <a:lnSpc>
                <a:spcPct val="115000"/>
              </a:lnSpc>
              <a:spcBef>
                <a:spcPts val="0"/>
              </a:spcBef>
              <a:spcAft>
                <a:spcPts val="0"/>
              </a:spcAft>
              <a:buSzPts val="1400"/>
              <a:buChar char="-"/>
            </a:pPr>
            <a:r>
              <a:rPr lang="en-GB"/>
              <a:t>Towards users of a certain ethnicity</a:t>
            </a:r>
            <a:endParaRPr/>
          </a:p>
          <a:p>
            <a:pPr marL="914400" lvl="1" indent="-317500" algn="l" rtl="0">
              <a:lnSpc>
                <a:spcPct val="115000"/>
              </a:lnSpc>
              <a:spcBef>
                <a:spcPts val="0"/>
              </a:spcBef>
              <a:spcAft>
                <a:spcPts val="0"/>
              </a:spcAft>
              <a:buSzPts val="1400"/>
              <a:buChar char="-"/>
            </a:pPr>
            <a:r>
              <a:rPr lang="en-GB"/>
              <a:t>Towards users of a certain gender</a:t>
            </a:r>
            <a:endParaRPr/>
          </a:p>
          <a:p>
            <a:pPr marL="914400" lvl="1" indent="-317500" algn="l" rtl="0">
              <a:lnSpc>
                <a:spcPct val="115000"/>
              </a:lnSpc>
              <a:spcBef>
                <a:spcPts val="0"/>
              </a:spcBef>
              <a:spcAft>
                <a:spcPts val="0"/>
              </a:spcAft>
              <a:buSzPts val="1400"/>
              <a:buChar char="-"/>
            </a:pPr>
            <a:r>
              <a:rPr lang="en-GB"/>
              <a:t>Towards users with unusual career paths or career gaps</a:t>
            </a:r>
            <a:endParaRPr/>
          </a:p>
          <a:p>
            <a:pPr marL="457200" lvl="0" indent="-342900" algn="l" rtl="0">
              <a:lnSpc>
                <a:spcPct val="115000"/>
              </a:lnSpc>
              <a:spcBef>
                <a:spcPts val="0"/>
              </a:spcBef>
              <a:spcAft>
                <a:spcPts val="0"/>
              </a:spcAft>
              <a:buSzPts val="1800"/>
              <a:buChar char="-"/>
            </a:pPr>
            <a:r>
              <a:rPr lang="en-GB" b="1"/>
              <a:t>Matching Problem</a:t>
            </a:r>
            <a:endParaRPr b="1"/>
          </a:p>
          <a:p>
            <a:pPr marL="914400" lvl="1" indent="-317500" algn="l" rtl="0">
              <a:lnSpc>
                <a:spcPct val="115000"/>
              </a:lnSpc>
              <a:spcBef>
                <a:spcPts val="0"/>
              </a:spcBef>
              <a:spcAft>
                <a:spcPts val="0"/>
              </a:spcAft>
              <a:buSzPts val="1400"/>
              <a:buChar char="-"/>
            </a:pPr>
            <a:r>
              <a:rPr lang="en-GB"/>
              <a:t>The user not only needs to like the job, the employer needs to like the applicant</a:t>
            </a:r>
            <a:endParaRPr/>
          </a:p>
          <a:p>
            <a:pPr marL="457200" lvl="0" indent="-342900" algn="l" rtl="0">
              <a:lnSpc>
                <a:spcPct val="115000"/>
              </a:lnSpc>
              <a:spcBef>
                <a:spcPts val="0"/>
              </a:spcBef>
              <a:spcAft>
                <a:spcPts val="0"/>
              </a:spcAft>
              <a:buSzPts val="1800"/>
              <a:buChar char="-"/>
            </a:pPr>
            <a:r>
              <a:rPr lang="en-GB" b="1"/>
              <a:t>Job Understanding</a:t>
            </a:r>
            <a:endParaRPr b="1"/>
          </a:p>
          <a:p>
            <a:pPr marL="914400" lvl="1" indent="-317500" algn="l" rtl="0">
              <a:lnSpc>
                <a:spcPct val="115000"/>
              </a:lnSpc>
              <a:spcBef>
                <a:spcPts val="0"/>
              </a:spcBef>
              <a:spcAft>
                <a:spcPts val="0"/>
              </a:spcAft>
              <a:buSzPts val="1400"/>
              <a:buChar char="-"/>
            </a:pPr>
            <a:r>
              <a:rPr lang="en-GB"/>
              <a:t>Recommending the wrong dress is not so bad, recommending the wrong job can be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Google Shape;1413;p20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GB"/>
              <a:t>Restaurant </a:t>
            </a:r>
            <a:r>
              <a:rPr lang="en-GB">
                <a:latin typeface="Oswald Medium"/>
                <a:ea typeface="Oswald Medium"/>
                <a:cs typeface="Oswald Medium"/>
                <a:sym typeface="Oswald Medium"/>
              </a:rPr>
              <a:t>Recommender System</a:t>
            </a:r>
            <a:endParaRPr>
              <a:latin typeface="Oswald Medium"/>
              <a:ea typeface="Oswald Medium"/>
              <a:cs typeface="Oswald Medium"/>
              <a:sym typeface="Oswald Medium"/>
            </a:endParaRPr>
          </a:p>
        </p:txBody>
      </p:sp>
      <p:pic>
        <p:nvPicPr>
          <p:cNvPr id="1414" name="Google Shape;1414;p204"/>
          <p:cNvPicPr preferRelativeResize="0"/>
          <p:nvPr/>
        </p:nvPicPr>
        <p:blipFill rotWithShape="1">
          <a:blip r:embed="rId3">
            <a:alphaModFix/>
          </a:blip>
          <a:srcRect/>
          <a:stretch/>
        </p:blipFill>
        <p:spPr>
          <a:xfrm>
            <a:off x="904875" y="695325"/>
            <a:ext cx="7334250" cy="34671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20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t>Challenges in Restaurant Recommendation?</a:t>
            </a:r>
            <a:endParaRPr/>
          </a:p>
        </p:txBody>
      </p:sp>
      <p:sp>
        <p:nvSpPr>
          <p:cNvPr id="1420" name="Google Shape;1420;p20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b="1"/>
              <a:t>Load Balancing</a:t>
            </a:r>
            <a:endParaRPr b="1"/>
          </a:p>
          <a:p>
            <a:pPr marL="914400" lvl="1" indent="-317500" algn="l" rtl="0">
              <a:lnSpc>
                <a:spcPct val="115000"/>
              </a:lnSpc>
              <a:spcBef>
                <a:spcPts val="0"/>
              </a:spcBef>
              <a:spcAft>
                <a:spcPts val="0"/>
              </a:spcAft>
              <a:buSzPts val="1400"/>
              <a:buChar char="-"/>
            </a:pPr>
            <a:r>
              <a:rPr lang="en-GB"/>
              <a:t>If you send all the customers to the same restaurants, they will soon not be able to fill orders</a:t>
            </a:r>
            <a:endParaRPr/>
          </a:p>
          <a:p>
            <a:pPr marL="914400" lvl="1" indent="-317500" algn="l" rtl="0">
              <a:lnSpc>
                <a:spcPct val="115000"/>
              </a:lnSpc>
              <a:spcBef>
                <a:spcPts val="0"/>
              </a:spcBef>
              <a:spcAft>
                <a:spcPts val="0"/>
              </a:spcAft>
              <a:buSzPts val="1400"/>
              <a:buChar char="-"/>
            </a:pPr>
            <a:r>
              <a:rPr lang="en-GB"/>
              <a:t>And restaurants that don’t get enough orders will leave your platform</a:t>
            </a:r>
            <a:br>
              <a:rPr lang="en-GB"/>
            </a:br>
            <a:endParaRPr/>
          </a:p>
          <a:p>
            <a:pPr marL="457200" lvl="0" indent="-336550" algn="l" rtl="0">
              <a:lnSpc>
                <a:spcPct val="115000"/>
              </a:lnSpc>
              <a:spcBef>
                <a:spcPts val="0"/>
              </a:spcBef>
              <a:spcAft>
                <a:spcPts val="0"/>
              </a:spcAft>
              <a:buSzPts val="1700"/>
              <a:buChar char="-"/>
            </a:pPr>
            <a:r>
              <a:rPr lang="en-GB" sz="1700" i="1"/>
              <a:t>Similar issue with several-piece-only sale sites (i.e., bazos.cz)</a:t>
            </a:r>
            <a:endParaRPr sz="170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B24C58-DF87-49B4-B107-68CBE6432341}"/>
              </a:ext>
            </a:extLst>
          </p:cNvPr>
          <p:cNvSpPr txBox="1">
            <a:spLocks noGrp="1"/>
          </p:cNvSpPr>
          <p:nvPr>
            <p:ph type="ctrTitle"/>
          </p:nvPr>
        </p:nvSpPr>
        <p:spPr/>
        <p:txBody>
          <a:bodyPr/>
          <a:lstStyle/>
          <a:p>
            <a:pPr lvl="0"/>
            <a:r>
              <a:rPr lang="cs-CZ" dirty="0" err="1"/>
              <a:t>Dynamic</a:t>
            </a:r>
            <a:r>
              <a:rPr lang="cs-CZ" dirty="0"/>
              <a:t> RS</a:t>
            </a:r>
          </a:p>
        </p:txBody>
      </p:sp>
      <p:pic>
        <p:nvPicPr>
          <p:cNvPr id="4" name="Picture 2" descr="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1440" y="4584281"/>
            <a:ext cx="1378238" cy="4520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izuální styl MFF UK | Matematicko-fyzikální fakult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500"/>
          <a:stretch/>
        </p:blipFill>
        <p:spPr bwMode="auto">
          <a:xfrm>
            <a:off x="0" y="4473925"/>
            <a:ext cx="1858108" cy="6695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426568" y="4759345"/>
            <a:ext cx="1709314" cy="300082"/>
          </a:xfrm>
          <a:prstGeom prst="rect">
            <a:avLst/>
          </a:prstGeom>
          <a:noFill/>
        </p:spPr>
        <p:txBody>
          <a:bodyPr wrap="none" rtlCol="0">
            <a:spAutoFit/>
          </a:bodyPr>
          <a:lstStyle/>
          <a:p>
            <a:pPr defTabSz="685800">
              <a:buClrTx/>
              <a:defRPr/>
            </a:pPr>
            <a:r>
              <a:rPr lang="cs-CZ" sz="1350" kern="1200" dirty="0">
                <a:solidFill>
                  <a:prstClr val="black"/>
                </a:solidFill>
                <a:latin typeface="Calibri" panose="020F0502020204030204"/>
                <a:ea typeface="+mn-ea"/>
                <a:cs typeface="+mn-cs"/>
              </a:rPr>
              <a:t>https://ksi.mff.cuni.cz</a:t>
            </a:r>
            <a:endParaRPr lang="en-US" sz="135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3657634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Google Shape;1425;p20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GB"/>
              <a:t>Grocery </a:t>
            </a:r>
            <a:r>
              <a:rPr lang="en-GB">
                <a:latin typeface="Oswald Medium"/>
                <a:ea typeface="Oswald Medium"/>
                <a:cs typeface="Oswald Medium"/>
                <a:sym typeface="Oswald Medium"/>
              </a:rPr>
              <a:t>Recommender System</a:t>
            </a:r>
            <a:endParaRPr>
              <a:latin typeface="Oswald Medium"/>
              <a:ea typeface="Oswald Medium"/>
              <a:cs typeface="Oswald Medium"/>
              <a:sym typeface="Oswald Medium"/>
            </a:endParaRPr>
          </a:p>
        </p:txBody>
      </p:sp>
      <p:pic>
        <p:nvPicPr>
          <p:cNvPr id="1426" name="Google Shape;1426;p206"/>
          <p:cNvPicPr preferRelativeResize="0"/>
          <p:nvPr/>
        </p:nvPicPr>
        <p:blipFill rotWithShape="1">
          <a:blip r:embed="rId3">
            <a:alphaModFix/>
          </a:blip>
          <a:srcRect/>
          <a:stretch/>
        </p:blipFill>
        <p:spPr>
          <a:xfrm>
            <a:off x="1344062" y="105625"/>
            <a:ext cx="6455875" cy="44131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1" name="Google Shape;1431;p20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t>Challenges in Grocery Recommendation?</a:t>
            </a:r>
            <a:endParaRPr/>
          </a:p>
        </p:txBody>
      </p:sp>
      <p:sp>
        <p:nvSpPr>
          <p:cNvPr id="1432" name="Google Shape;1432;p20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b="1"/>
              <a:t>Purchasing Frequency</a:t>
            </a:r>
            <a:endParaRPr b="1"/>
          </a:p>
          <a:p>
            <a:pPr marL="914400" lvl="1" indent="-317500" algn="l" rtl="0">
              <a:lnSpc>
                <a:spcPct val="115000"/>
              </a:lnSpc>
              <a:spcBef>
                <a:spcPts val="0"/>
              </a:spcBef>
              <a:spcAft>
                <a:spcPts val="0"/>
              </a:spcAft>
              <a:buSzPts val="1400"/>
              <a:buChar char="-"/>
            </a:pPr>
            <a:r>
              <a:rPr lang="en-GB"/>
              <a:t>I don’t need toilet paper every week, but I do buy bananas every week</a:t>
            </a:r>
            <a:endParaRPr/>
          </a:p>
          <a:p>
            <a:pPr marL="457200" lvl="0" indent="-342900" algn="l" rtl="0">
              <a:lnSpc>
                <a:spcPct val="115000"/>
              </a:lnSpc>
              <a:spcBef>
                <a:spcPts val="0"/>
              </a:spcBef>
              <a:spcAft>
                <a:spcPts val="0"/>
              </a:spcAft>
              <a:buSzPts val="1800"/>
              <a:buChar char="-"/>
            </a:pPr>
            <a:r>
              <a:rPr lang="en-GB" b="1"/>
              <a:t>Health</a:t>
            </a:r>
            <a:endParaRPr b="1"/>
          </a:p>
          <a:p>
            <a:pPr marL="914400" lvl="1" indent="-317500" algn="l" rtl="0">
              <a:lnSpc>
                <a:spcPct val="115000"/>
              </a:lnSpc>
              <a:spcBef>
                <a:spcPts val="0"/>
              </a:spcBef>
              <a:spcAft>
                <a:spcPts val="0"/>
              </a:spcAft>
              <a:buSzPts val="1400"/>
              <a:buChar char="-"/>
            </a:pPr>
            <a:r>
              <a:rPr lang="en-GB"/>
              <a:t>(How) Should we nudge users towards healthier food choices?</a:t>
            </a:r>
            <a:endParaRPr/>
          </a:p>
          <a:p>
            <a:pPr marL="457200" lvl="0" indent="-342900" algn="l" rtl="0">
              <a:lnSpc>
                <a:spcPct val="115000"/>
              </a:lnSpc>
              <a:spcBef>
                <a:spcPts val="0"/>
              </a:spcBef>
              <a:spcAft>
                <a:spcPts val="0"/>
              </a:spcAft>
              <a:buSzPts val="1800"/>
              <a:buChar char="-"/>
            </a:pPr>
            <a:r>
              <a:rPr lang="en-GB" b="1"/>
              <a:t>Near Duplicates</a:t>
            </a:r>
            <a:endParaRPr b="1"/>
          </a:p>
          <a:p>
            <a:pPr marL="914400" lvl="1" indent="-317500" algn="l" rtl="0">
              <a:lnSpc>
                <a:spcPct val="115000"/>
              </a:lnSpc>
              <a:spcBef>
                <a:spcPts val="0"/>
              </a:spcBef>
              <a:spcAft>
                <a:spcPts val="0"/>
              </a:spcAft>
              <a:buSzPts val="1400"/>
              <a:buChar char="-"/>
            </a:pPr>
            <a:r>
              <a:rPr lang="en-GB"/>
              <a:t>You don’t want to recommend Coca-Cola bottles in four different sizes</a:t>
            </a:r>
            <a:endParaRPr/>
          </a:p>
          <a:p>
            <a:pPr marL="457200" lvl="0" indent="-342900" algn="l" rtl="0">
              <a:lnSpc>
                <a:spcPct val="115000"/>
              </a:lnSpc>
              <a:spcBef>
                <a:spcPts val="0"/>
              </a:spcBef>
              <a:spcAft>
                <a:spcPts val="0"/>
              </a:spcAft>
              <a:buSzPts val="1800"/>
              <a:buChar char="-"/>
            </a:pPr>
            <a:r>
              <a:rPr lang="en-GB" i="1"/>
              <a:t>Baskets to recipes</a:t>
            </a:r>
            <a:endParaRPr i="1"/>
          </a:p>
          <a:p>
            <a:pPr marL="914400" lvl="1" indent="-317500" algn="l" rtl="0">
              <a:lnSpc>
                <a:spcPct val="115000"/>
              </a:lnSpc>
              <a:spcBef>
                <a:spcPts val="0"/>
              </a:spcBef>
              <a:spcAft>
                <a:spcPts val="0"/>
              </a:spcAft>
              <a:buSzPts val="1400"/>
              <a:buChar char="-"/>
            </a:pPr>
            <a:r>
              <a:rPr lang="en-GB" i="1"/>
              <a:t>What people normally have at home?</a:t>
            </a:r>
            <a:endParaRPr i="1"/>
          </a:p>
          <a:p>
            <a:pPr marL="0" lvl="0" indent="0" algn="l" rtl="0">
              <a:lnSpc>
                <a:spcPct val="115000"/>
              </a:lnSpc>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20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GB"/>
              <a:t>Location (POI) </a:t>
            </a:r>
            <a:r>
              <a:rPr lang="en-GB">
                <a:latin typeface="Oswald Medium"/>
                <a:ea typeface="Oswald Medium"/>
                <a:cs typeface="Oswald Medium"/>
                <a:sym typeface="Oswald Medium"/>
              </a:rPr>
              <a:t>Recommender System</a:t>
            </a:r>
            <a:endParaRPr>
              <a:latin typeface="Oswald Medium"/>
              <a:ea typeface="Oswald Medium"/>
              <a:cs typeface="Oswald Medium"/>
              <a:sym typeface="Oswald Medium"/>
            </a:endParaRPr>
          </a:p>
        </p:txBody>
      </p:sp>
      <p:pic>
        <p:nvPicPr>
          <p:cNvPr id="1438" name="Google Shape;1438;p208"/>
          <p:cNvPicPr preferRelativeResize="0"/>
          <p:nvPr/>
        </p:nvPicPr>
        <p:blipFill rotWithShape="1">
          <a:blip r:embed="rId3">
            <a:alphaModFix/>
          </a:blip>
          <a:srcRect/>
          <a:stretch/>
        </p:blipFill>
        <p:spPr>
          <a:xfrm>
            <a:off x="2217050" y="242050"/>
            <a:ext cx="4709903" cy="392577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20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t>Challenges in Location (POI) Recommendation?</a:t>
            </a:r>
            <a:endParaRPr/>
          </a:p>
        </p:txBody>
      </p:sp>
      <p:sp>
        <p:nvSpPr>
          <p:cNvPr id="1444" name="Google Shape;1444;p20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b="1"/>
              <a:t>Distance</a:t>
            </a:r>
            <a:endParaRPr b="1"/>
          </a:p>
          <a:p>
            <a:pPr marL="914400" lvl="1" indent="-317500" algn="l" rtl="0">
              <a:lnSpc>
                <a:spcPct val="115000"/>
              </a:lnSpc>
              <a:spcBef>
                <a:spcPts val="0"/>
              </a:spcBef>
              <a:spcAft>
                <a:spcPts val="0"/>
              </a:spcAft>
              <a:buSzPts val="1400"/>
              <a:buChar char="-"/>
            </a:pPr>
            <a:r>
              <a:rPr lang="en-GB"/>
              <a:t>What is walking/cycling distance depends on the user</a:t>
            </a:r>
            <a:endParaRPr/>
          </a:p>
          <a:p>
            <a:pPr marL="914400" lvl="1" indent="-317500" algn="l" rtl="0">
              <a:lnSpc>
                <a:spcPct val="115000"/>
              </a:lnSpc>
              <a:spcBef>
                <a:spcPts val="0"/>
              </a:spcBef>
              <a:spcAft>
                <a:spcPts val="0"/>
              </a:spcAft>
              <a:buSzPts val="1400"/>
              <a:buChar char="-"/>
            </a:pPr>
            <a:r>
              <a:rPr lang="en-GB"/>
              <a:t>Different location types allows for different travel times</a:t>
            </a:r>
            <a:endParaRPr/>
          </a:p>
          <a:p>
            <a:pPr marL="457200" lvl="0" indent="-342900" algn="l" rtl="0">
              <a:lnSpc>
                <a:spcPct val="115000"/>
              </a:lnSpc>
              <a:spcBef>
                <a:spcPts val="0"/>
              </a:spcBef>
              <a:spcAft>
                <a:spcPts val="0"/>
              </a:spcAft>
              <a:buSzPts val="1800"/>
              <a:buChar char="-"/>
            </a:pPr>
            <a:r>
              <a:rPr lang="en-GB" b="1"/>
              <a:t>Item Availability</a:t>
            </a:r>
            <a:endParaRPr b="1"/>
          </a:p>
          <a:p>
            <a:pPr marL="914400" lvl="1" indent="-317500" algn="l" rtl="0">
              <a:lnSpc>
                <a:spcPct val="115000"/>
              </a:lnSpc>
              <a:spcBef>
                <a:spcPts val="0"/>
              </a:spcBef>
              <a:spcAft>
                <a:spcPts val="0"/>
              </a:spcAft>
              <a:buSzPts val="1400"/>
              <a:buChar char="-"/>
            </a:pPr>
            <a:r>
              <a:rPr lang="en-GB"/>
              <a:t>Because you don’t own the locations you recommend, you can never be sure they are up-to-date (e.g. opening hours) or still available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p2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GB"/>
              <a:t>News </a:t>
            </a:r>
            <a:r>
              <a:rPr lang="en-GB">
                <a:latin typeface="Oswald Medium"/>
                <a:ea typeface="Oswald Medium"/>
                <a:cs typeface="Oswald Medium"/>
                <a:sym typeface="Oswald Medium"/>
              </a:rPr>
              <a:t>Recommender System</a:t>
            </a:r>
            <a:r>
              <a:rPr lang="en-GB"/>
              <a:t>s</a:t>
            </a:r>
            <a:endParaRPr>
              <a:latin typeface="Oswald Medium"/>
              <a:ea typeface="Oswald Medium"/>
              <a:cs typeface="Oswald Medium"/>
              <a:sym typeface="Oswald Medium"/>
            </a:endParaRPr>
          </a:p>
        </p:txBody>
      </p:sp>
      <p:pic>
        <p:nvPicPr>
          <p:cNvPr id="1450" name="Google Shape;1450;p210"/>
          <p:cNvPicPr preferRelativeResize="0"/>
          <p:nvPr/>
        </p:nvPicPr>
        <p:blipFill rotWithShape="1">
          <a:blip r:embed="rId3">
            <a:alphaModFix/>
          </a:blip>
          <a:srcRect/>
          <a:stretch/>
        </p:blipFill>
        <p:spPr>
          <a:xfrm>
            <a:off x="1008550" y="0"/>
            <a:ext cx="7126902" cy="45308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pic>
        <p:nvPicPr>
          <p:cNvPr id="1460" name="Google Shape;1460;p212"/>
          <p:cNvPicPr preferRelativeResize="0"/>
          <p:nvPr/>
        </p:nvPicPr>
        <p:blipFill rotWithShape="1">
          <a:blip r:embed="rId3">
            <a:alphaModFix/>
          </a:blip>
          <a:srcRect b="15626"/>
          <a:stretch/>
        </p:blipFill>
        <p:spPr>
          <a:xfrm>
            <a:off x="0" y="0"/>
            <a:ext cx="9144000" cy="5143500"/>
          </a:xfrm>
          <a:prstGeom prst="rect">
            <a:avLst/>
          </a:prstGeom>
          <a:noFill/>
          <a:ln>
            <a:noFill/>
          </a:ln>
        </p:spPr>
      </p:pic>
      <p:sp>
        <p:nvSpPr>
          <p:cNvPr id="1461" name="Google Shape;1461;p21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GB">
                <a:highlight>
                  <a:schemeClr val="accent6"/>
                </a:highlight>
              </a:rPr>
              <a:t>News Recommender Systems</a:t>
            </a:r>
            <a:endParaRPr>
              <a:highlight>
                <a:schemeClr val="accent6"/>
              </a:highligh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pic>
        <p:nvPicPr>
          <p:cNvPr id="1466" name="Google Shape;1466;p213"/>
          <p:cNvPicPr preferRelativeResize="0"/>
          <p:nvPr/>
        </p:nvPicPr>
        <p:blipFill rotWithShape="1">
          <a:blip r:embed="rId3">
            <a:alphaModFix/>
          </a:blip>
          <a:srcRect b="15626"/>
          <a:stretch/>
        </p:blipFill>
        <p:spPr>
          <a:xfrm>
            <a:off x="0" y="0"/>
            <a:ext cx="9144000" cy="5143501"/>
          </a:xfrm>
          <a:prstGeom prst="rect">
            <a:avLst/>
          </a:prstGeom>
          <a:noFill/>
          <a:ln>
            <a:noFill/>
          </a:ln>
        </p:spPr>
      </p:pic>
      <p:sp>
        <p:nvSpPr>
          <p:cNvPr id="1467" name="Google Shape;1467;p21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GB">
                <a:highlight>
                  <a:schemeClr val="accent6"/>
                </a:highlight>
              </a:rPr>
              <a:t>News Recommender Systems</a:t>
            </a:r>
            <a:endParaRPr>
              <a:highlight>
                <a:schemeClr val="accent6"/>
              </a:highlight>
            </a:endParaRPr>
          </a:p>
        </p:txBody>
      </p:sp>
      <p:pic>
        <p:nvPicPr>
          <p:cNvPr id="1468" name="Google Shape;1468;p213"/>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pic>
        <p:nvPicPr>
          <p:cNvPr id="1473" name="Google Shape;1473;p214"/>
          <p:cNvPicPr preferRelativeResize="0"/>
          <p:nvPr/>
        </p:nvPicPr>
        <p:blipFill rotWithShape="1">
          <a:blip r:embed="rId3">
            <a:alphaModFix/>
          </a:blip>
          <a:srcRect b="15626"/>
          <a:stretch/>
        </p:blipFill>
        <p:spPr>
          <a:xfrm>
            <a:off x="0" y="0"/>
            <a:ext cx="9144000" cy="5143501"/>
          </a:xfrm>
          <a:prstGeom prst="rect">
            <a:avLst/>
          </a:prstGeom>
          <a:noFill/>
          <a:ln>
            <a:noFill/>
          </a:ln>
        </p:spPr>
      </p:pic>
      <p:sp>
        <p:nvSpPr>
          <p:cNvPr id="1474" name="Google Shape;1474;p21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GB">
                <a:highlight>
                  <a:schemeClr val="accent6"/>
                </a:highlight>
              </a:rPr>
              <a:t>News Recommender Systems</a:t>
            </a:r>
            <a:endParaRPr>
              <a:highlight>
                <a:schemeClr val="accent6"/>
              </a:highlight>
            </a:endParaRPr>
          </a:p>
        </p:txBody>
      </p:sp>
      <p:pic>
        <p:nvPicPr>
          <p:cNvPr id="1475" name="Google Shape;1475;p214"/>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1476" name="Google Shape;1476;p214"/>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Google Shape;1481;p21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Many Stakeholders</a:t>
            </a:r>
            <a:endParaRPr/>
          </a:p>
        </p:txBody>
      </p:sp>
      <p:pic>
        <p:nvPicPr>
          <p:cNvPr id="1482" name="Google Shape;1482;p215"/>
          <p:cNvPicPr preferRelativeResize="0"/>
          <p:nvPr/>
        </p:nvPicPr>
        <p:blipFill>
          <a:blip r:embed="rId3">
            <a:alphaModFix/>
          </a:blip>
          <a:stretch>
            <a:fillRect/>
          </a:stretch>
        </p:blipFill>
        <p:spPr>
          <a:xfrm>
            <a:off x="2525263" y="227387"/>
            <a:ext cx="4093474" cy="4688727"/>
          </a:xfrm>
          <a:prstGeom prst="rect">
            <a:avLst/>
          </a:prstGeom>
          <a:noFill/>
          <a:ln>
            <a:noFill/>
          </a:ln>
        </p:spPr>
      </p:pic>
      <p:sp>
        <p:nvSpPr>
          <p:cNvPr id="1483" name="Google Shape;1483;p215"/>
          <p:cNvSpPr txBox="1">
            <a:spLocks noGrp="1"/>
          </p:cNvSpPr>
          <p:nvPr>
            <p:ph type="body" idx="1"/>
          </p:nvPr>
        </p:nvSpPr>
        <p:spPr>
          <a:xfrm>
            <a:off x="6618725" y="1106575"/>
            <a:ext cx="13344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sz="1200"/>
              <a:t>Product Managers</a:t>
            </a:r>
            <a:endParaRPr sz="1200"/>
          </a:p>
          <a:p>
            <a:pPr marL="0" lvl="0" indent="0" algn="l" rtl="0">
              <a:spcBef>
                <a:spcPts val="0"/>
              </a:spcBef>
              <a:spcAft>
                <a:spcPts val="0"/>
              </a:spcAft>
              <a:buNone/>
            </a:pPr>
            <a:r>
              <a:rPr lang="en-GB" sz="1200"/>
              <a:t>&amp; Data Scientists</a:t>
            </a:r>
            <a:endParaRPr sz="1200"/>
          </a:p>
        </p:txBody>
      </p:sp>
      <p:sp>
        <p:nvSpPr>
          <p:cNvPr id="1484" name="Google Shape;1484;p215"/>
          <p:cNvSpPr txBox="1">
            <a:spLocks noGrp="1"/>
          </p:cNvSpPr>
          <p:nvPr>
            <p:ph type="body" idx="1"/>
          </p:nvPr>
        </p:nvSpPr>
        <p:spPr>
          <a:xfrm>
            <a:off x="3904800" y="4660875"/>
            <a:ext cx="13344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sz="1200"/>
              <a:t>Users</a:t>
            </a:r>
            <a:endParaRPr sz="1200"/>
          </a:p>
        </p:txBody>
      </p:sp>
      <p:sp>
        <p:nvSpPr>
          <p:cNvPr id="1485" name="Google Shape;1485;p215"/>
          <p:cNvSpPr txBox="1">
            <a:spLocks noGrp="1"/>
          </p:cNvSpPr>
          <p:nvPr>
            <p:ph type="body" idx="1"/>
          </p:nvPr>
        </p:nvSpPr>
        <p:spPr>
          <a:xfrm>
            <a:off x="4976100" y="37775"/>
            <a:ext cx="13344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sz="1200"/>
              <a:t>Editors &amp; Journalists</a:t>
            </a:r>
            <a:endParaRPr sz="1200"/>
          </a:p>
        </p:txBody>
      </p:sp>
      <p:sp>
        <p:nvSpPr>
          <p:cNvPr id="1486" name="Google Shape;1486;p215"/>
          <p:cNvSpPr txBox="1">
            <a:spLocks noGrp="1"/>
          </p:cNvSpPr>
          <p:nvPr>
            <p:ph type="body" idx="1"/>
          </p:nvPr>
        </p:nvSpPr>
        <p:spPr>
          <a:xfrm>
            <a:off x="1190875" y="2865775"/>
            <a:ext cx="13344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sz="1200"/>
              <a:t>Policy-makers</a:t>
            </a:r>
            <a:endParaRPr sz="1200"/>
          </a:p>
        </p:txBody>
      </p:sp>
      <p:sp>
        <p:nvSpPr>
          <p:cNvPr id="1487" name="Google Shape;1487;p215"/>
          <p:cNvSpPr txBox="1">
            <a:spLocks noGrp="1"/>
          </p:cNvSpPr>
          <p:nvPr>
            <p:ph type="body" idx="1"/>
          </p:nvPr>
        </p:nvSpPr>
        <p:spPr>
          <a:xfrm>
            <a:off x="1360125" y="753650"/>
            <a:ext cx="13344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sz="1200"/>
              <a:t>Business, Investors</a:t>
            </a:r>
            <a:endParaRPr sz="12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p21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Many Stakeholders</a:t>
            </a:r>
            <a:endParaRPr/>
          </a:p>
        </p:txBody>
      </p:sp>
      <p:pic>
        <p:nvPicPr>
          <p:cNvPr id="1493" name="Google Shape;1493;p216"/>
          <p:cNvPicPr preferRelativeResize="0"/>
          <p:nvPr/>
        </p:nvPicPr>
        <p:blipFill>
          <a:blip r:embed="rId3">
            <a:alphaModFix/>
          </a:blip>
          <a:stretch>
            <a:fillRect/>
          </a:stretch>
        </p:blipFill>
        <p:spPr>
          <a:xfrm>
            <a:off x="2525263" y="227387"/>
            <a:ext cx="4093474" cy="4688727"/>
          </a:xfrm>
          <a:prstGeom prst="rect">
            <a:avLst/>
          </a:prstGeom>
          <a:noFill/>
          <a:ln>
            <a:noFill/>
          </a:ln>
        </p:spPr>
      </p:pic>
      <p:sp>
        <p:nvSpPr>
          <p:cNvPr id="1494" name="Google Shape;1494;p216"/>
          <p:cNvSpPr txBox="1">
            <a:spLocks noGrp="1"/>
          </p:cNvSpPr>
          <p:nvPr>
            <p:ph type="body" idx="1"/>
          </p:nvPr>
        </p:nvSpPr>
        <p:spPr>
          <a:xfrm>
            <a:off x="6618725" y="1106575"/>
            <a:ext cx="13344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sz="1200"/>
              <a:t>Product Managers</a:t>
            </a:r>
            <a:endParaRPr sz="1200"/>
          </a:p>
          <a:p>
            <a:pPr marL="0" lvl="0" indent="0" algn="l" rtl="0">
              <a:spcBef>
                <a:spcPts val="0"/>
              </a:spcBef>
              <a:spcAft>
                <a:spcPts val="0"/>
              </a:spcAft>
              <a:buNone/>
            </a:pPr>
            <a:r>
              <a:rPr lang="en-GB" sz="1200"/>
              <a:t>&amp; Data Scientists</a:t>
            </a:r>
            <a:endParaRPr sz="1200"/>
          </a:p>
        </p:txBody>
      </p:sp>
      <p:sp>
        <p:nvSpPr>
          <p:cNvPr id="1495" name="Google Shape;1495;p216"/>
          <p:cNvSpPr txBox="1">
            <a:spLocks noGrp="1"/>
          </p:cNvSpPr>
          <p:nvPr>
            <p:ph type="body" idx="1"/>
          </p:nvPr>
        </p:nvSpPr>
        <p:spPr>
          <a:xfrm>
            <a:off x="3904800" y="4660875"/>
            <a:ext cx="13344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sz="1200"/>
              <a:t>Users</a:t>
            </a:r>
            <a:endParaRPr sz="1200"/>
          </a:p>
        </p:txBody>
      </p:sp>
      <p:sp>
        <p:nvSpPr>
          <p:cNvPr id="1496" name="Google Shape;1496;p216"/>
          <p:cNvSpPr txBox="1">
            <a:spLocks noGrp="1"/>
          </p:cNvSpPr>
          <p:nvPr>
            <p:ph type="body" idx="1"/>
          </p:nvPr>
        </p:nvSpPr>
        <p:spPr>
          <a:xfrm>
            <a:off x="4976100" y="37775"/>
            <a:ext cx="13344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sz="1200"/>
              <a:t>Editors &amp; Journalists</a:t>
            </a:r>
            <a:endParaRPr sz="1200"/>
          </a:p>
        </p:txBody>
      </p:sp>
      <p:sp>
        <p:nvSpPr>
          <p:cNvPr id="1497" name="Google Shape;1497;p216"/>
          <p:cNvSpPr txBox="1">
            <a:spLocks noGrp="1"/>
          </p:cNvSpPr>
          <p:nvPr>
            <p:ph type="body" idx="1"/>
          </p:nvPr>
        </p:nvSpPr>
        <p:spPr>
          <a:xfrm>
            <a:off x="1190875" y="2865775"/>
            <a:ext cx="13344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sz="1200"/>
              <a:t>Policy-makers</a:t>
            </a:r>
            <a:endParaRPr sz="1200"/>
          </a:p>
        </p:txBody>
      </p:sp>
      <p:sp>
        <p:nvSpPr>
          <p:cNvPr id="1498" name="Google Shape;1498;p216"/>
          <p:cNvSpPr txBox="1">
            <a:spLocks noGrp="1"/>
          </p:cNvSpPr>
          <p:nvPr>
            <p:ph type="body" idx="1"/>
          </p:nvPr>
        </p:nvSpPr>
        <p:spPr>
          <a:xfrm>
            <a:off x="1360125" y="753650"/>
            <a:ext cx="13344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sz="1200"/>
              <a:t>Business, Investors</a:t>
            </a:r>
            <a:endParaRPr sz="1200"/>
          </a:p>
        </p:txBody>
      </p:sp>
      <p:sp>
        <p:nvSpPr>
          <p:cNvPr id="1499" name="Google Shape;1499;p216"/>
          <p:cNvSpPr txBox="1"/>
          <p:nvPr/>
        </p:nvSpPr>
        <p:spPr>
          <a:xfrm>
            <a:off x="1262700" y="2202300"/>
            <a:ext cx="6618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600">
                <a:solidFill>
                  <a:schemeClr val="dk1"/>
                </a:solidFill>
                <a:highlight>
                  <a:schemeClr val="accent6"/>
                </a:highlight>
                <a:latin typeface="Oswald Medium"/>
                <a:ea typeface="Oswald Medium"/>
                <a:cs typeface="Oswald Medium"/>
                <a:sym typeface="Oswald Medium"/>
              </a:rPr>
              <a:t>… but the business usually wins…</a:t>
            </a:r>
            <a:endParaRPr sz="3600">
              <a:solidFill>
                <a:schemeClr val="dk1"/>
              </a:solidFill>
              <a:highlight>
                <a:schemeClr val="accent6"/>
              </a:highlight>
              <a:latin typeface="Oswald Medium"/>
              <a:ea typeface="Oswald Medium"/>
              <a:cs typeface="Oswald Medium"/>
              <a:sym typeface="Oswald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895322-6013-4404-9F55-6DA73A5D739C}"/>
              </a:ext>
            </a:extLst>
          </p:cNvPr>
          <p:cNvSpPr txBox="1">
            <a:spLocks noGrp="1"/>
          </p:cNvSpPr>
          <p:nvPr>
            <p:ph type="title"/>
          </p:nvPr>
        </p:nvSpPr>
        <p:spPr/>
        <p:txBody>
          <a:bodyPr/>
          <a:lstStyle/>
          <a:p>
            <a:pPr lvl="0"/>
            <a:r>
              <a:rPr lang="cs-CZ" dirty="0" err="1"/>
              <a:t>Dynamic</a:t>
            </a:r>
            <a:r>
              <a:rPr lang="cs-CZ" dirty="0"/>
              <a:t> RS</a:t>
            </a:r>
          </a:p>
        </p:txBody>
      </p:sp>
      <p:sp>
        <p:nvSpPr>
          <p:cNvPr id="3" name="Zástupný obsah 2">
            <a:extLst>
              <a:ext uri="{FF2B5EF4-FFF2-40B4-BE49-F238E27FC236}">
                <a16:creationId xmlns:a16="http://schemas.microsoft.com/office/drawing/2014/main" id="{F4620EF1-1236-487F-9D67-CE96F7079B1E}"/>
              </a:ext>
            </a:extLst>
          </p:cNvPr>
          <p:cNvSpPr txBox="1">
            <a:spLocks noGrp="1"/>
          </p:cNvSpPr>
          <p:nvPr>
            <p:ph idx="1"/>
          </p:nvPr>
        </p:nvSpPr>
        <p:spPr>
          <a:xfrm>
            <a:off x="508000" y="1620443"/>
            <a:ext cx="6734048" cy="2910576"/>
          </a:xfrm>
        </p:spPr>
        <p:txBody>
          <a:bodyPr/>
          <a:lstStyle/>
          <a:p>
            <a:pPr lvl="0"/>
            <a:r>
              <a:rPr lang="cs-CZ" b="1" dirty="0">
                <a:solidFill>
                  <a:srgbClr val="333333"/>
                </a:solidFill>
                <a:latin typeface="Tahoma" pitchFamily="34"/>
              </a:rPr>
              <a:t>Many RS </a:t>
            </a:r>
            <a:r>
              <a:rPr lang="cs-CZ" b="1" dirty="0" err="1">
                <a:solidFill>
                  <a:srgbClr val="333333"/>
                </a:solidFill>
                <a:latin typeface="Tahoma" pitchFamily="34"/>
              </a:rPr>
              <a:t>algorithms</a:t>
            </a:r>
            <a:r>
              <a:rPr lang="cs-CZ" b="1" dirty="0">
                <a:solidFill>
                  <a:srgbClr val="333333"/>
                </a:solidFill>
                <a:latin typeface="Tahoma" pitchFamily="34"/>
              </a:rPr>
              <a:t> </a:t>
            </a:r>
            <a:r>
              <a:rPr lang="cs-CZ" b="1" dirty="0" err="1">
                <a:solidFill>
                  <a:srgbClr val="333333"/>
                </a:solidFill>
                <a:latin typeface="Tahoma" pitchFamily="34"/>
              </a:rPr>
              <a:t>consider</a:t>
            </a:r>
            <a:r>
              <a:rPr lang="cs-CZ" b="1" dirty="0">
                <a:solidFill>
                  <a:srgbClr val="333333"/>
                </a:solidFill>
                <a:latin typeface="Tahoma" pitchFamily="34"/>
              </a:rPr>
              <a:t> a static </a:t>
            </a:r>
            <a:r>
              <a:rPr lang="cs-CZ" b="1" dirty="0" err="1">
                <a:solidFill>
                  <a:srgbClr val="333333"/>
                </a:solidFill>
                <a:latin typeface="Tahoma" pitchFamily="34"/>
              </a:rPr>
              <a:t>setting</a:t>
            </a:r>
            <a:r>
              <a:rPr lang="cs-CZ" b="1" dirty="0">
                <a:solidFill>
                  <a:srgbClr val="333333"/>
                </a:solidFill>
                <a:latin typeface="Tahoma" pitchFamily="34"/>
              </a:rPr>
              <a:t> </a:t>
            </a:r>
            <a:r>
              <a:rPr lang="cs-CZ" b="1" dirty="0" err="1">
                <a:solidFill>
                  <a:srgbClr val="333333"/>
                </a:solidFill>
                <a:latin typeface="Tahoma" pitchFamily="34"/>
              </a:rPr>
              <a:t>of</a:t>
            </a:r>
            <a:r>
              <a:rPr lang="cs-CZ" b="1" dirty="0">
                <a:solidFill>
                  <a:srgbClr val="333333"/>
                </a:solidFill>
                <a:latin typeface="Tahoma" pitchFamily="34"/>
              </a:rPr>
              <a:t> a RS</a:t>
            </a:r>
            <a:endParaRPr lang="en-US" b="1" dirty="0">
              <a:solidFill>
                <a:srgbClr val="333333"/>
              </a:solidFill>
              <a:latin typeface="Arial" pitchFamily="34"/>
            </a:endParaRPr>
          </a:p>
          <a:p>
            <a:pPr lvl="1"/>
            <a:r>
              <a:rPr lang="cs-CZ" dirty="0">
                <a:solidFill>
                  <a:srgbClr val="333333"/>
                </a:solidFill>
                <a:latin typeface="Arial" pitchFamily="34"/>
              </a:rPr>
              <a:t>Static set </a:t>
            </a:r>
            <a:r>
              <a:rPr lang="cs-CZ" dirty="0" err="1">
                <a:solidFill>
                  <a:srgbClr val="333333"/>
                </a:solidFill>
                <a:latin typeface="Arial" pitchFamily="34"/>
              </a:rPr>
              <a:t>of</a:t>
            </a:r>
            <a:r>
              <a:rPr lang="cs-CZ" dirty="0">
                <a:solidFill>
                  <a:srgbClr val="333333"/>
                </a:solidFill>
                <a:latin typeface="Arial" pitchFamily="34"/>
              </a:rPr>
              <a:t> </a:t>
            </a:r>
            <a:r>
              <a:rPr lang="cs-CZ" dirty="0" err="1">
                <a:solidFill>
                  <a:srgbClr val="333333"/>
                </a:solidFill>
                <a:latin typeface="Arial" pitchFamily="34"/>
              </a:rPr>
              <a:t>train</a:t>
            </a:r>
            <a:r>
              <a:rPr lang="cs-CZ" dirty="0">
                <a:solidFill>
                  <a:srgbClr val="333333"/>
                </a:solidFill>
                <a:latin typeface="Arial" pitchFamily="34"/>
              </a:rPr>
              <a:t> data</a:t>
            </a:r>
          </a:p>
          <a:p>
            <a:pPr lvl="1"/>
            <a:r>
              <a:rPr lang="cs-CZ" dirty="0">
                <a:solidFill>
                  <a:srgbClr val="333333"/>
                </a:solidFill>
                <a:latin typeface="Arial" pitchFamily="34"/>
              </a:rPr>
              <a:t>Static set </a:t>
            </a:r>
            <a:r>
              <a:rPr lang="cs-CZ" dirty="0" err="1">
                <a:solidFill>
                  <a:srgbClr val="333333"/>
                </a:solidFill>
                <a:latin typeface="Arial" pitchFamily="34"/>
              </a:rPr>
              <a:t>of</a:t>
            </a:r>
            <a:r>
              <a:rPr lang="cs-CZ" dirty="0">
                <a:solidFill>
                  <a:srgbClr val="333333"/>
                </a:solidFill>
                <a:latin typeface="Arial" pitchFamily="34"/>
              </a:rPr>
              <a:t> </a:t>
            </a:r>
            <a:r>
              <a:rPr lang="cs-CZ" dirty="0" err="1">
                <a:solidFill>
                  <a:srgbClr val="333333"/>
                </a:solidFill>
                <a:latin typeface="Arial" pitchFamily="34"/>
              </a:rPr>
              <a:t>items</a:t>
            </a:r>
            <a:r>
              <a:rPr lang="cs-CZ" dirty="0">
                <a:solidFill>
                  <a:srgbClr val="333333"/>
                </a:solidFill>
                <a:latin typeface="Arial" pitchFamily="34"/>
              </a:rPr>
              <a:t> and </a:t>
            </a:r>
            <a:r>
              <a:rPr lang="cs-CZ" dirty="0" err="1">
                <a:solidFill>
                  <a:srgbClr val="333333"/>
                </a:solidFill>
                <a:latin typeface="Arial" pitchFamily="34"/>
              </a:rPr>
              <a:t>users</a:t>
            </a:r>
            <a:endParaRPr lang="cs-CZ" dirty="0">
              <a:solidFill>
                <a:srgbClr val="333333"/>
              </a:solidFill>
              <a:latin typeface="Arial" pitchFamily="34"/>
            </a:endParaRPr>
          </a:p>
          <a:p>
            <a:pPr lvl="1"/>
            <a:r>
              <a:rPr lang="cs-CZ" dirty="0">
                <a:solidFill>
                  <a:srgbClr val="333333"/>
                </a:solidFill>
                <a:latin typeface="Arial" pitchFamily="34"/>
              </a:rPr>
              <a:t>Static set </a:t>
            </a:r>
            <a:r>
              <a:rPr lang="cs-CZ" dirty="0" err="1">
                <a:solidFill>
                  <a:srgbClr val="333333"/>
                </a:solidFill>
                <a:latin typeface="Arial" pitchFamily="34"/>
              </a:rPr>
              <a:t>of</a:t>
            </a:r>
            <a:r>
              <a:rPr lang="cs-CZ" dirty="0">
                <a:solidFill>
                  <a:srgbClr val="333333"/>
                </a:solidFill>
                <a:latin typeface="Arial" pitchFamily="34"/>
              </a:rPr>
              <a:t> „</a:t>
            </a:r>
            <a:r>
              <a:rPr lang="cs-CZ" dirty="0" err="1">
                <a:solidFill>
                  <a:srgbClr val="333333"/>
                </a:solidFill>
                <a:latin typeface="Arial" pitchFamily="34"/>
              </a:rPr>
              <a:t>queries</a:t>
            </a:r>
            <a:r>
              <a:rPr lang="cs-CZ" dirty="0">
                <a:solidFill>
                  <a:srgbClr val="333333"/>
                </a:solidFill>
                <a:latin typeface="Arial" pitchFamily="34"/>
              </a:rPr>
              <a:t>“ </a:t>
            </a:r>
            <a:r>
              <a:rPr lang="cs-CZ" dirty="0" err="1">
                <a:solidFill>
                  <a:srgbClr val="333333"/>
                </a:solidFill>
                <a:latin typeface="Arial" pitchFamily="34"/>
              </a:rPr>
              <a:t>that</a:t>
            </a:r>
            <a:r>
              <a:rPr lang="cs-CZ" dirty="0">
                <a:solidFill>
                  <a:srgbClr val="333333"/>
                </a:solidFill>
                <a:latin typeface="Arial" pitchFamily="34"/>
              </a:rPr>
              <a:t> </a:t>
            </a:r>
            <a:r>
              <a:rPr lang="cs-CZ" dirty="0" err="1">
                <a:solidFill>
                  <a:srgbClr val="333333"/>
                </a:solidFill>
                <a:latin typeface="Arial" pitchFamily="34"/>
              </a:rPr>
              <a:t>need</a:t>
            </a:r>
            <a:r>
              <a:rPr lang="cs-CZ" dirty="0">
                <a:solidFill>
                  <a:srgbClr val="333333"/>
                </a:solidFill>
                <a:latin typeface="Arial" pitchFamily="34"/>
              </a:rPr>
              <a:t> to </a:t>
            </a:r>
            <a:r>
              <a:rPr lang="cs-CZ" dirty="0" err="1">
                <a:solidFill>
                  <a:srgbClr val="333333"/>
                </a:solidFill>
                <a:latin typeface="Arial" pitchFamily="34"/>
              </a:rPr>
              <a:t>be</a:t>
            </a:r>
            <a:r>
              <a:rPr lang="cs-CZ" dirty="0">
                <a:solidFill>
                  <a:srgbClr val="333333"/>
                </a:solidFill>
                <a:latin typeface="Arial" pitchFamily="34"/>
              </a:rPr>
              <a:t> </a:t>
            </a:r>
            <a:r>
              <a:rPr lang="cs-CZ" dirty="0" err="1">
                <a:solidFill>
                  <a:srgbClr val="333333"/>
                </a:solidFill>
                <a:latin typeface="Arial" pitchFamily="34"/>
              </a:rPr>
              <a:t>answered</a:t>
            </a:r>
            <a:r>
              <a:rPr lang="cs-CZ" dirty="0">
                <a:solidFill>
                  <a:srgbClr val="333333"/>
                </a:solidFill>
                <a:latin typeface="Arial" pitchFamily="34"/>
              </a:rPr>
              <a:t> (</a:t>
            </a:r>
            <a:r>
              <a:rPr lang="cs-CZ" dirty="0" err="1">
                <a:solidFill>
                  <a:srgbClr val="333333"/>
                </a:solidFill>
                <a:latin typeface="Arial" pitchFamily="34"/>
              </a:rPr>
              <a:t>a.k.a</a:t>
            </a:r>
            <a:r>
              <a:rPr lang="cs-CZ" dirty="0">
                <a:solidFill>
                  <a:srgbClr val="333333"/>
                </a:solidFill>
                <a:latin typeface="Arial" pitchFamily="34"/>
              </a:rPr>
              <a:t>. test set)</a:t>
            </a:r>
          </a:p>
          <a:p>
            <a:pPr lvl="1"/>
            <a:r>
              <a:rPr lang="cs-CZ" dirty="0">
                <a:solidFill>
                  <a:srgbClr val="333333"/>
                </a:solidFill>
                <a:latin typeface="Arial" pitchFamily="34"/>
              </a:rPr>
              <a:t>Static </a:t>
            </a:r>
            <a:r>
              <a:rPr lang="cs-CZ" dirty="0" err="1">
                <a:solidFill>
                  <a:srgbClr val="333333"/>
                </a:solidFill>
                <a:latin typeface="Arial" pitchFamily="34"/>
              </a:rPr>
              <a:t>preferences</a:t>
            </a:r>
            <a:r>
              <a:rPr lang="cs-CZ" dirty="0">
                <a:solidFill>
                  <a:srgbClr val="333333"/>
                </a:solidFill>
                <a:latin typeface="Arial" pitchFamily="34"/>
              </a:rPr>
              <a:t> </a:t>
            </a:r>
            <a:r>
              <a:rPr lang="cs-CZ" dirty="0" err="1">
                <a:solidFill>
                  <a:srgbClr val="333333"/>
                </a:solidFill>
                <a:latin typeface="Arial" pitchFamily="34"/>
              </a:rPr>
              <a:t>of</a:t>
            </a:r>
            <a:r>
              <a:rPr lang="cs-CZ" dirty="0">
                <a:solidFill>
                  <a:srgbClr val="333333"/>
                </a:solidFill>
                <a:latin typeface="Arial" pitchFamily="34"/>
              </a:rPr>
              <a:t> </a:t>
            </a:r>
            <a:r>
              <a:rPr lang="cs-CZ" dirty="0" err="1">
                <a:solidFill>
                  <a:srgbClr val="333333"/>
                </a:solidFill>
                <a:latin typeface="Arial" pitchFamily="34"/>
              </a:rPr>
              <a:t>users</a:t>
            </a:r>
            <a:endParaRPr lang="cs-CZ" dirty="0">
              <a:solidFill>
                <a:srgbClr val="333333"/>
              </a:solidFill>
              <a:latin typeface="Arial" pitchFamily="34"/>
            </a:endParaRPr>
          </a:p>
          <a:p>
            <a:pPr lvl="1"/>
            <a:endParaRPr lang="cs-CZ" dirty="0">
              <a:solidFill>
                <a:srgbClr val="333333"/>
              </a:solidFill>
              <a:latin typeface="Arial" pitchFamily="34"/>
            </a:endParaRPr>
          </a:p>
          <a:p>
            <a:r>
              <a:rPr lang="cs-CZ" b="1" dirty="0">
                <a:solidFill>
                  <a:srgbClr val="333333"/>
                </a:solidFill>
                <a:latin typeface="Tahoma" pitchFamily="34"/>
              </a:rPr>
              <a:t>In reality, </a:t>
            </a:r>
            <a:r>
              <a:rPr lang="cs-CZ" b="1" dirty="0" err="1">
                <a:solidFill>
                  <a:srgbClr val="333333"/>
                </a:solidFill>
                <a:latin typeface="Tahoma" pitchFamily="34"/>
              </a:rPr>
              <a:t>all</a:t>
            </a:r>
            <a:r>
              <a:rPr lang="cs-CZ" b="1" dirty="0">
                <a:solidFill>
                  <a:srgbClr val="333333"/>
                </a:solidFill>
                <a:latin typeface="Tahoma" pitchFamily="34"/>
              </a:rPr>
              <a:t> </a:t>
            </a:r>
            <a:r>
              <a:rPr lang="cs-CZ" b="1" dirty="0" err="1">
                <a:solidFill>
                  <a:srgbClr val="333333"/>
                </a:solidFill>
                <a:latin typeface="Tahoma" pitchFamily="34"/>
              </a:rPr>
              <a:t>this</a:t>
            </a:r>
            <a:r>
              <a:rPr lang="cs-CZ" b="1" dirty="0">
                <a:solidFill>
                  <a:srgbClr val="333333"/>
                </a:solidFill>
                <a:latin typeface="Tahoma" pitchFamily="34"/>
              </a:rPr>
              <a:t> </a:t>
            </a:r>
            <a:r>
              <a:rPr lang="cs-CZ" b="1" dirty="0" err="1">
                <a:solidFill>
                  <a:srgbClr val="333333"/>
                </a:solidFill>
                <a:latin typeface="Tahoma" pitchFamily="34"/>
              </a:rPr>
              <a:t>is</a:t>
            </a:r>
            <a:r>
              <a:rPr lang="cs-CZ" b="1" dirty="0">
                <a:solidFill>
                  <a:srgbClr val="333333"/>
                </a:solidFill>
                <a:latin typeface="Tahoma" pitchFamily="34"/>
              </a:rPr>
              <a:t> </a:t>
            </a:r>
            <a:r>
              <a:rPr lang="cs-CZ" b="1" dirty="0" err="1">
                <a:solidFill>
                  <a:srgbClr val="333333"/>
                </a:solidFill>
                <a:latin typeface="Tahoma" pitchFamily="34"/>
              </a:rPr>
              <a:t>dynamic</a:t>
            </a:r>
            <a:r>
              <a:rPr lang="cs-CZ" b="1" dirty="0">
                <a:solidFill>
                  <a:srgbClr val="333333"/>
                </a:solidFill>
                <a:latin typeface="Tahoma" pitchFamily="34"/>
              </a:rPr>
              <a:t> and </a:t>
            </a:r>
            <a:r>
              <a:rPr lang="cs-CZ" b="1" dirty="0" err="1">
                <a:solidFill>
                  <a:srgbClr val="333333"/>
                </a:solidFill>
                <a:latin typeface="Tahoma" pitchFamily="34"/>
              </a:rPr>
              <a:t>changes</a:t>
            </a:r>
            <a:r>
              <a:rPr lang="cs-CZ" b="1" dirty="0">
                <a:solidFill>
                  <a:srgbClr val="333333"/>
                </a:solidFill>
                <a:latin typeface="Tahoma" pitchFamily="34"/>
              </a:rPr>
              <a:t> </a:t>
            </a:r>
            <a:r>
              <a:rPr lang="cs-CZ" b="1" dirty="0" err="1">
                <a:solidFill>
                  <a:srgbClr val="333333"/>
                </a:solidFill>
                <a:latin typeface="Tahoma" pitchFamily="34"/>
              </a:rPr>
              <a:t>over</a:t>
            </a:r>
            <a:r>
              <a:rPr lang="cs-CZ" b="1" dirty="0">
                <a:solidFill>
                  <a:srgbClr val="333333"/>
                </a:solidFill>
                <a:latin typeface="Tahoma" pitchFamily="34"/>
              </a:rPr>
              <a:t> </a:t>
            </a:r>
            <a:r>
              <a:rPr lang="cs-CZ" b="1" dirty="0" err="1">
                <a:solidFill>
                  <a:srgbClr val="333333"/>
                </a:solidFill>
                <a:latin typeface="Tahoma" pitchFamily="34"/>
              </a:rPr>
              <a:t>time</a:t>
            </a:r>
            <a:endParaRPr lang="cs-CZ" dirty="0">
              <a:solidFill>
                <a:srgbClr val="333333"/>
              </a:solidFill>
              <a:latin typeface="Arial" pitchFamily="34"/>
            </a:endParaRPr>
          </a:p>
          <a:p>
            <a:pPr lvl="1"/>
            <a:r>
              <a:rPr lang="cs-CZ" dirty="0" err="1">
                <a:solidFill>
                  <a:srgbClr val="0070C0"/>
                </a:solidFill>
                <a:latin typeface="Arial" pitchFamily="34"/>
              </a:rPr>
              <a:t>Thought</a:t>
            </a:r>
            <a:r>
              <a:rPr lang="cs-CZ" dirty="0">
                <a:solidFill>
                  <a:srgbClr val="0070C0"/>
                </a:solidFill>
                <a:latin typeface="Arial" pitchFamily="34"/>
              </a:rPr>
              <a:t> experiment: </a:t>
            </a:r>
            <a:r>
              <a:rPr lang="cs-CZ" dirty="0" err="1">
                <a:solidFill>
                  <a:srgbClr val="0070C0"/>
                </a:solidFill>
                <a:latin typeface="Arial" pitchFamily="34"/>
              </a:rPr>
              <a:t>what</a:t>
            </a:r>
            <a:r>
              <a:rPr lang="cs-CZ" dirty="0">
                <a:solidFill>
                  <a:srgbClr val="0070C0"/>
                </a:solidFill>
                <a:latin typeface="Arial" pitchFamily="34"/>
              </a:rPr>
              <a:t> </a:t>
            </a:r>
            <a:r>
              <a:rPr lang="cs-CZ" dirty="0" err="1">
                <a:solidFill>
                  <a:srgbClr val="0070C0"/>
                </a:solidFill>
                <a:latin typeface="Arial" pitchFamily="34"/>
              </a:rPr>
              <a:t>could</a:t>
            </a:r>
            <a:r>
              <a:rPr lang="cs-CZ" dirty="0">
                <a:solidFill>
                  <a:srgbClr val="0070C0"/>
                </a:solidFill>
                <a:latin typeface="Arial" pitchFamily="34"/>
              </a:rPr>
              <a:t> go </a:t>
            </a:r>
            <a:r>
              <a:rPr lang="cs-CZ" dirty="0" err="1">
                <a:solidFill>
                  <a:srgbClr val="0070C0"/>
                </a:solidFill>
                <a:latin typeface="Arial" pitchFamily="34"/>
              </a:rPr>
              <a:t>wrong</a:t>
            </a:r>
            <a:r>
              <a:rPr lang="cs-CZ" dirty="0">
                <a:solidFill>
                  <a:srgbClr val="0070C0"/>
                </a:solidFill>
                <a:latin typeface="Arial" pitchFamily="34"/>
              </a:rPr>
              <a:t> </a:t>
            </a:r>
            <a:r>
              <a:rPr lang="cs-CZ" dirty="0" err="1">
                <a:solidFill>
                  <a:srgbClr val="0070C0"/>
                </a:solidFill>
                <a:latin typeface="Arial" pitchFamily="34"/>
              </a:rPr>
              <a:t>with</a:t>
            </a:r>
            <a:r>
              <a:rPr lang="cs-CZ" dirty="0">
                <a:solidFill>
                  <a:srgbClr val="0070C0"/>
                </a:solidFill>
                <a:latin typeface="Arial" pitchFamily="34"/>
              </a:rPr>
              <a:t> a matrix </a:t>
            </a:r>
            <a:r>
              <a:rPr lang="cs-CZ" dirty="0" err="1">
                <a:solidFill>
                  <a:srgbClr val="0070C0"/>
                </a:solidFill>
                <a:latin typeface="Arial" pitchFamily="34"/>
              </a:rPr>
              <a:t>factorization</a:t>
            </a:r>
            <a:r>
              <a:rPr lang="cs-CZ" dirty="0">
                <a:solidFill>
                  <a:srgbClr val="0070C0"/>
                </a:solidFill>
                <a:latin typeface="Arial" pitchFamily="34"/>
              </a:rPr>
              <a:t>?</a:t>
            </a:r>
          </a:p>
          <a:p>
            <a:pPr marL="342900" lvl="1" indent="0">
              <a:buNone/>
            </a:pPr>
            <a:endParaRPr lang="cs-CZ" dirty="0"/>
          </a:p>
        </p:txBody>
      </p:sp>
    </p:spTree>
    <p:extLst>
      <p:ext uri="{BB962C8B-B14F-4D97-AF65-F5344CB8AC3E}">
        <p14:creationId xmlns:p14="http://schemas.microsoft.com/office/powerpoint/2010/main" val="35446029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pic>
        <p:nvPicPr>
          <p:cNvPr id="1504" name="Google Shape;1504;p217"/>
          <p:cNvPicPr preferRelativeResize="0"/>
          <p:nvPr/>
        </p:nvPicPr>
        <p:blipFill rotWithShape="1">
          <a:blip r:embed="rId3">
            <a:alphaModFix/>
          </a:blip>
          <a:srcRect/>
          <a:stretch/>
        </p:blipFill>
        <p:spPr>
          <a:xfrm>
            <a:off x="3237400" y="0"/>
            <a:ext cx="5906601" cy="3755075"/>
          </a:xfrm>
          <a:prstGeom prst="rect">
            <a:avLst/>
          </a:prstGeom>
          <a:noFill/>
          <a:ln>
            <a:noFill/>
          </a:ln>
        </p:spPr>
      </p:pic>
      <p:pic>
        <p:nvPicPr>
          <p:cNvPr id="1505" name="Google Shape;1505;p217"/>
          <p:cNvPicPr preferRelativeResize="0"/>
          <p:nvPr/>
        </p:nvPicPr>
        <p:blipFill rotWithShape="1">
          <a:blip r:embed="rId4">
            <a:alphaModFix/>
          </a:blip>
          <a:srcRect t="5722" r="63403"/>
          <a:stretch/>
        </p:blipFill>
        <p:spPr>
          <a:xfrm>
            <a:off x="318500" y="180075"/>
            <a:ext cx="3056574" cy="4114075"/>
          </a:xfrm>
          <a:prstGeom prst="rect">
            <a:avLst/>
          </a:prstGeom>
          <a:noFill/>
          <a:ln>
            <a:noFill/>
          </a:ln>
        </p:spPr>
      </p:pic>
      <p:sp>
        <p:nvSpPr>
          <p:cNvPr id="1506" name="Google Shape;1506;p217"/>
          <p:cNvSpPr/>
          <p:nvPr/>
        </p:nvSpPr>
        <p:spPr>
          <a:xfrm>
            <a:off x="7181850" y="552450"/>
            <a:ext cx="1362000" cy="2857500"/>
          </a:xfrm>
          <a:prstGeom prst="rect">
            <a:avLst/>
          </a:prstGeom>
          <a:solidFill>
            <a:srgbClr val="44B8F3">
              <a:alpha val="639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17"/>
          <p:cNvSpPr txBox="1"/>
          <p:nvPr/>
        </p:nvSpPr>
        <p:spPr>
          <a:xfrm>
            <a:off x="2525400" y="3692300"/>
            <a:ext cx="66186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600">
                <a:solidFill>
                  <a:schemeClr val="dk1"/>
                </a:solidFill>
                <a:highlight>
                  <a:schemeClr val="accent6"/>
                </a:highlight>
                <a:latin typeface="Oswald Medium"/>
                <a:ea typeface="Oswald Medium"/>
                <a:cs typeface="Oswald Medium"/>
                <a:sym typeface="Oswald Medium"/>
              </a:rPr>
              <a:t>Different tasks at different places =&gt; different recommenders</a:t>
            </a:r>
            <a:endParaRPr sz="3600">
              <a:solidFill>
                <a:schemeClr val="dk1"/>
              </a:solidFill>
              <a:highlight>
                <a:schemeClr val="accent6"/>
              </a:highlight>
              <a:latin typeface="Oswald Medium"/>
              <a:ea typeface="Oswald Medium"/>
              <a:cs typeface="Oswald Medium"/>
              <a:sym typeface="Oswald Medium"/>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sp>
        <p:nvSpPr>
          <p:cNvPr id="1512" name="Google Shape;1512;p21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GB"/>
              <a:t>Continue Reading</a:t>
            </a:r>
            <a:endParaRPr>
              <a:latin typeface="Oswald Medium"/>
              <a:ea typeface="Oswald Medium"/>
              <a:cs typeface="Oswald Medium"/>
              <a:sym typeface="Oswald Medium"/>
            </a:endParaRPr>
          </a:p>
        </p:txBody>
      </p:sp>
      <p:pic>
        <p:nvPicPr>
          <p:cNvPr id="1513" name="Google Shape;1513;p218"/>
          <p:cNvPicPr preferRelativeResize="0"/>
          <p:nvPr/>
        </p:nvPicPr>
        <p:blipFill rotWithShape="1">
          <a:blip r:embed="rId3">
            <a:alphaModFix/>
          </a:blip>
          <a:srcRect/>
          <a:stretch/>
        </p:blipFill>
        <p:spPr>
          <a:xfrm>
            <a:off x="3076575" y="475500"/>
            <a:ext cx="5906601" cy="3755075"/>
          </a:xfrm>
          <a:prstGeom prst="rect">
            <a:avLst/>
          </a:prstGeom>
          <a:noFill/>
          <a:ln>
            <a:noFill/>
          </a:ln>
        </p:spPr>
      </p:pic>
      <p:sp>
        <p:nvSpPr>
          <p:cNvPr id="1514" name="Google Shape;1514;p218"/>
          <p:cNvSpPr/>
          <p:nvPr/>
        </p:nvSpPr>
        <p:spPr>
          <a:xfrm>
            <a:off x="7010400" y="1057275"/>
            <a:ext cx="1362000" cy="2857500"/>
          </a:xfrm>
          <a:prstGeom prst="rect">
            <a:avLst/>
          </a:prstGeom>
          <a:solidFill>
            <a:srgbClr val="44B8F3">
              <a:alpha val="639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sp>
        <p:nvSpPr>
          <p:cNvPr id="1519" name="Google Shape;1519;p21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GB"/>
              <a:t>Continue Reading</a:t>
            </a:r>
            <a:endParaRPr>
              <a:latin typeface="Oswald Medium"/>
              <a:ea typeface="Oswald Medium"/>
              <a:cs typeface="Oswald Medium"/>
              <a:sym typeface="Oswald Medium"/>
            </a:endParaRPr>
          </a:p>
        </p:txBody>
      </p:sp>
      <p:pic>
        <p:nvPicPr>
          <p:cNvPr id="1520" name="Google Shape;1520;p219"/>
          <p:cNvPicPr preferRelativeResize="0"/>
          <p:nvPr/>
        </p:nvPicPr>
        <p:blipFill rotWithShape="1">
          <a:blip r:embed="rId3">
            <a:alphaModFix/>
          </a:blip>
          <a:srcRect/>
          <a:stretch/>
        </p:blipFill>
        <p:spPr>
          <a:xfrm>
            <a:off x="3076575" y="475500"/>
            <a:ext cx="5906601" cy="3755075"/>
          </a:xfrm>
          <a:prstGeom prst="rect">
            <a:avLst/>
          </a:prstGeom>
          <a:noFill/>
          <a:ln>
            <a:noFill/>
          </a:ln>
        </p:spPr>
      </p:pic>
      <p:sp>
        <p:nvSpPr>
          <p:cNvPr id="1521" name="Google Shape;1521;p219"/>
          <p:cNvSpPr/>
          <p:nvPr/>
        </p:nvSpPr>
        <p:spPr>
          <a:xfrm>
            <a:off x="7010400" y="1057275"/>
            <a:ext cx="1362000" cy="2857500"/>
          </a:xfrm>
          <a:prstGeom prst="rect">
            <a:avLst/>
          </a:prstGeom>
          <a:solidFill>
            <a:srgbClr val="44B8F3">
              <a:alpha val="639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19"/>
          <p:cNvSpPr txBox="1"/>
          <p:nvPr/>
        </p:nvSpPr>
        <p:spPr>
          <a:xfrm>
            <a:off x="311700" y="723850"/>
            <a:ext cx="2403000" cy="3416400"/>
          </a:xfrm>
          <a:prstGeom prst="rect">
            <a:avLst/>
          </a:prstGeom>
          <a:noFill/>
          <a:ln>
            <a:noFill/>
          </a:ln>
        </p:spPr>
        <p:txBody>
          <a:bodyPr spcFirstLastPara="1" wrap="square" lIns="91425" tIns="91425" rIns="91425" bIns="91425" anchor="ctr" anchorCtr="0">
            <a:normAutofit/>
          </a:bodyPr>
          <a:lstStyle/>
          <a:p>
            <a:pPr marL="0" lvl="0" indent="0" algn="l" rtl="0">
              <a:lnSpc>
                <a:spcPct val="115000"/>
              </a:lnSpc>
              <a:spcBef>
                <a:spcPts val="0"/>
              </a:spcBef>
              <a:spcAft>
                <a:spcPts val="0"/>
              </a:spcAft>
              <a:buNone/>
            </a:pPr>
            <a:r>
              <a:rPr lang="en-GB" sz="1800" b="1">
                <a:solidFill>
                  <a:srgbClr val="595959"/>
                </a:solidFill>
                <a:latin typeface="EB Garamond"/>
                <a:ea typeface="EB Garamond"/>
                <a:cs typeface="EB Garamond"/>
                <a:sym typeface="EB Garamond"/>
              </a:rPr>
              <a:t>Articles most related to what you are reading now</a:t>
            </a:r>
            <a:endParaRPr>
              <a:solidFill>
                <a:srgbClr val="595959"/>
              </a:solidFill>
              <a:latin typeface="EB Garamond"/>
              <a:ea typeface="EB Garamond"/>
              <a:cs typeface="EB Garamond"/>
              <a:sym typeface="EB Garamond"/>
            </a:endParaRPr>
          </a:p>
          <a:p>
            <a:pPr marL="457200" lvl="0" indent="0" algn="l" rtl="0">
              <a:lnSpc>
                <a:spcPct val="115000"/>
              </a:lnSpc>
              <a:spcBef>
                <a:spcPts val="0"/>
              </a:spcBef>
              <a:spcAft>
                <a:spcPts val="0"/>
              </a:spcAft>
              <a:buNone/>
            </a:pPr>
            <a:r>
              <a:rPr lang="en-GB">
                <a:solidFill>
                  <a:srgbClr val="595959"/>
                </a:solidFill>
                <a:latin typeface="EB Garamond"/>
                <a:ea typeface="EB Garamond"/>
                <a:cs typeface="EB Garamond"/>
                <a:sym typeface="EB Garamond"/>
              </a:rPr>
              <a:t>Content-based, based on tags or article text</a:t>
            </a:r>
            <a:endParaRPr>
              <a:solidFill>
                <a:srgbClr val="595959"/>
              </a:solidFill>
              <a:latin typeface="EB Garamond"/>
              <a:ea typeface="EB Garamond"/>
              <a:cs typeface="EB Garamond"/>
              <a:sym typeface="EB Garamond"/>
            </a:endParaRPr>
          </a:p>
          <a:p>
            <a:pPr marL="457200" lvl="0" indent="0" algn="l" rtl="0">
              <a:lnSpc>
                <a:spcPct val="115000"/>
              </a:lnSpc>
              <a:spcBef>
                <a:spcPts val="0"/>
              </a:spcBef>
              <a:spcAft>
                <a:spcPts val="0"/>
              </a:spcAft>
              <a:buNone/>
            </a:pPr>
            <a:r>
              <a:rPr lang="en-GB">
                <a:solidFill>
                  <a:srgbClr val="595959"/>
                </a:solidFill>
                <a:latin typeface="EB Garamond"/>
                <a:ea typeface="EB Garamond"/>
                <a:cs typeface="EB Garamond"/>
                <a:sym typeface="EB Garamond"/>
              </a:rPr>
              <a:t>or</a:t>
            </a:r>
            <a:endParaRPr>
              <a:solidFill>
                <a:srgbClr val="595959"/>
              </a:solidFill>
              <a:latin typeface="EB Garamond"/>
              <a:ea typeface="EB Garamond"/>
              <a:cs typeface="EB Garamond"/>
              <a:sym typeface="EB Garamond"/>
            </a:endParaRPr>
          </a:p>
          <a:p>
            <a:pPr marL="457200" lvl="0" indent="0" algn="l" rtl="0">
              <a:lnSpc>
                <a:spcPct val="115000"/>
              </a:lnSpc>
              <a:spcBef>
                <a:spcPts val="0"/>
              </a:spcBef>
              <a:spcAft>
                <a:spcPts val="0"/>
              </a:spcAft>
              <a:buNone/>
            </a:pPr>
            <a:r>
              <a:rPr lang="en-GB">
                <a:solidFill>
                  <a:srgbClr val="595959"/>
                </a:solidFill>
                <a:latin typeface="EB Garamond"/>
                <a:ea typeface="EB Garamond"/>
                <a:cs typeface="EB Garamond"/>
                <a:sym typeface="EB Garamond"/>
              </a:rPr>
              <a:t>Collaborative filtering + Business Rules that restrict to the same category</a:t>
            </a:r>
            <a:endParaRPr>
              <a:solidFill>
                <a:srgbClr val="595959"/>
              </a:solidFill>
              <a:latin typeface="EB Garamond"/>
              <a:ea typeface="EB Garamond"/>
              <a:cs typeface="EB Garamond"/>
              <a:sym typeface="EB Garamo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Google Shape;1527;p22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Recommended for You</a:t>
            </a:r>
            <a:endParaRPr/>
          </a:p>
        </p:txBody>
      </p:sp>
      <p:pic>
        <p:nvPicPr>
          <p:cNvPr id="1528" name="Google Shape;1528;p220"/>
          <p:cNvPicPr preferRelativeResize="0"/>
          <p:nvPr/>
        </p:nvPicPr>
        <p:blipFill rotWithShape="1">
          <a:blip r:embed="rId3">
            <a:alphaModFix/>
          </a:blip>
          <a:srcRect t="5722" r="63403"/>
          <a:stretch/>
        </p:blipFill>
        <p:spPr>
          <a:xfrm>
            <a:off x="5376275" y="351525"/>
            <a:ext cx="3056574" cy="41140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p22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Recommended for You - Homepage</a:t>
            </a:r>
            <a:endParaRPr/>
          </a:p>
        </p:txBody>
      </p:sp>
      <p:pic>
        <p:nvPicPr>
          <p:cNvPr id="1534" name="Google Shape;1534;p221"/>
          <p:cNvPicPr preferRelativeResize="0"/>
          <p:nvPr/>
        </p:nvPicPr>
        <p:blipFill rotWithShape="1">
          <a:blip r:embed="rId3">
            <a:alphaModFix/>
          </a:blip>
          <a:srcRect t="5722" r="63403"/>
          <a:stretch/>
        </p:blipFill>
        <p:spPr>
          <a:xfrm>
            <a:off x="5376275" y="351525"/>
            <a:ext cx="3056574" cy="4114075"/>
          </a:xfrm>
          <a:prstGeom prst="rect">
            <a:avLst/>
          </a:prstGeom>
          <a:noFill/>
          <a:ln>
            <a:noFill/>
          </a:ln>
        </p:spPr>
      </p:pic>
      <p:sp>
        <p:nvSpPr>
          <p:cNvPr id="1535" name="Google Shape;1535;p221"/>
          <p:cNvSpPr txBox="1"/>
          <p:nvPr/>
        </p:nvSpPr>
        <p:spPr>
          <a:xfrm>
            <a:off x="311700" y="723850"/>
            <a:ext cx="4936500" cy="3416400"/>
          </a:xfrm>
          <a:prstGeom prst="rect">
            <a:avLst/>
          </a:prstGeom>
          <a:noFill/>
          <a:ln>
            <a:noFill/>
          </a:ln>
        </p:spPr>
        <p:txBody>
          <a:bodyPr spcFirstLastPara="1" wrap="square" lIns="91425" tIns="91425" rIns="91425" bIns="91425" anchor="ctr" anchorCtr="0">
            <a:normAutofit/>
          </a:bodyPr>
          <a:lstStyle/>
          <a:p>
            <a:pPr marL="0" lvl="0" indent="0" algn="l" rtl="0">
              <a:lnSpc>
                <a:spcPct val="115000"/>
              </a:lnSpc>
              <a:spcBef>
                <a:spcPts val="0"/>
              </a:spcBef>
              <a:spcAft>
                <a:spcPts val="0"/>
              </a:spcAft>
              <a:buNone/>
            </a:pPr>
            <a:r>
              <a:rPr lang="en-GB" sz="1800" b="1">
                <a:solidFill>
                  <a:srgbClr val="595959"/>
                </a:solidFill>
                <a:latin typeface="EB Garamond"/>
                <a:ea typeface="EB Garamond"/>
                <a:cs typeface="EB Garamond"/>
                <a:sym typeface="EB Garamond"/>
              </a:rPr>
              <a:t>General Interest News</a:t>
            </a:r>
            <a:endParaRPr sz="1800" b="1">
              <a:solidFill>
                <a:srgbClr val="595959"/>
              </a:solidFill>
              <a:latin typeface="EB Garamond"/>
              <a:ea typeface="EB Garamond"/>
              <a:cs typeface="EB Garamond"/>
              <a:sym typeface="EB Garamond"/>
            </a:endParaRPr>
          </a:p>
          <a:p>
            <a:pPr marL="457200" lvl="0" indent="0" algn="l" rtl="0">
              <a:lnSpc>
                <a:spcPct val="115000"/>
              </a:lnSpc>
              <a:spcBef>
                <a:spcPts val="0"/>
              </a:spcBef>
              <a:spcAft>
                <a:spcPts val="0"/>
              </a:spcAft>
              <a:buNone/>
            </a:pPr>
            <a:r>
              <a:rPr lang="en-GB">
                <a:solidFill>
                  <a:srgbClr val="595959"/>
                </a:solidFill>
                <a:latin typeface="EB Garamond"/>
                <a:ea typeface="EB Garamond"/>
                <a:cs typeface="EB Garamond"/>
                <a:sym typeface="EB Garamond"/>
              </a:rPr>
              <a:t>Popularity</a:t>
            </a:r>
            <a:endParaRPr>
              <a:solidFill>
                <a:srgbClr val="595959"/>
              </a:solidFill>
              <a:latin typeface="EB Garamond"/>
              <a:ea typeface="EB Garamond"/>
              <a:cs typeface="EB Garamond"/>
              <a:sym typeface="EB Garamond"/>
            </a:endParaRPr>
          </a:p>
          <a:p>
            <a:pPr marL="0" lvl="0" indent="0" algn="l" rtl="0">
              <a:lnSpc>
                <a:spcPct val="115000"/>
              </a:lnSpc>
              <a:spcBef>
                <a:spcPts val="0"/>
              </a:spcBef>
              <a:spcAft>
                <a:spcPts val="0"/>
              </a:spcAft>
              <a:buClr>
                <a:schemeClr val="dk1"/>
              </a:buClr>
              <a:buSzPts val="1100"/>
              <a:buFont typeface="Arial"/>
              <a:buNone/>
            </a:pPr>
            <a:r>
              <a:rPr lang="en-GB" sz="1800" b="1">
                <a:solidFill>
                  <a:schemeClr val="dk2"/>
                </a:solidFill>
                <a:latin typeface="EB Garamond"/>
                <a:ea typeface="EB Garamond"/>
                <a:cs typeface="EB Garamond"/>
                <a:sym typeface="EB Garamond"/>
              </a:rPr>
              <a:t>Top-3/5/10 Interests of the User</a:t>
            </a:r>
            <a:endParaRPr sz="1800" b="1">
              <a:solidFill>
                <a:schemeClr val="dk2"/>
              </a:solidFill>
              <a:latin typeface="EB Garamond"/>
              <a:ea typeface="EB Garamond"/>
              <a:cs typeface="EB Garamond"/>
              <a:sym typeface="EB Garamond"/>
            </a:endParaRPr>
          </a:p>
          <a:p>
            <a:pPr marL="457200" lvl="0" indent="0" algn="l" rtl="0">
              <a:lnSpc>
                <a:spcPct val="115000"/>
              </a:lnSpc>
              <a:spcBef>
                <a:spcPts val="0"/>
              </a:spcBef>
              <a:spcAft>
                <a:spcPts val="0"/>
              </a:spcAft>
              <a:buClr>
                <a:schemeClr val="dk1"/>
              </a:buClr>
              <a:buSzPts val="1100"/>
              <a:buFont typeface="Arial"/>
              <a:buNone/>
            </a:pPr>
            <a:r>
              <a:rPr lang="en-GB">
                <a:solidFill>
                  <a:schemeClr val="dk2"/>
                </a:solidFill>
                <a:latin typeface="EB Garamond"/>
                <a:ea typeface="EB Garamond"/>
                <a:cs typeface="EB Garamond"/>
                <a:sym typeface="EB Garamond"/>
              </a:rPr>
              <a:t>Collaborative filtering + Business logic that enforces that article recommendations have different topics</a:t>
            </a:r>
            <a:endParaRPr>
              <a:solidFill>
                <a:schemeClr val="dk2"/>
              </a:solidFill>
              <a:latin typeface="EB Garamond"/>
              <a:ea typeface="EB Garamond"/>
              <a:cs typeface="EB Garamond"/>
              <a:sym typeface="EB Garamon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2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Push Notification</a:t>
            </a:r>
            <a:endParaRPr/>
          </a:p>
        </p:txBody>
      </p:sp>
      <p:pic>
        <p:nvPicPr>
          <p:cNvPr id="1541" name="Google Shape;1541;p222"/>
          <p:cNvPicPr preferRelativeResize="0"/>
          <p:nvPr/>
        </p:nvPicPr>
        <p:blipFill>
          <a:blip r:embed="rId3">
            <a:alphaModFix/>
          </a:blip>
          <a:stretch>
            <a:fillRect/>
          </a:stretch>
        </p:blipFill>
        <p:spPr>
          <a:xfrm>
            <a:off x="5648325" y="608863"/>
            <a:ext cx="2948732" cy="39257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sp>
        <p:nvSpPr>
          <p:cNvPr id="1546" name="Google Shape;1546;p22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Push Notification</a:t>
            </a:r>
            <a:endParaRPr/>
          </a:p>
        </p:txBody>
      </p:sp>
      <p:pic>
        <p:nvPicPr>
          <p:cNvPr id="1547" name="Google Shape;1547;p223"/>
          <p:cNvPicPr preferRelativeResize="0"/>
          <p:nvPr/>
        </p:nvPicPr>
        <p:blipFill>
          <a:blip r:embed="rId3">
            <a:alphaModFix/>
          </a:blip>
          <a:stretch>
            <a:fillRect/>
          </a:stretch>
        </p:blipFill>
        <p:spPr>
          <a:xfrm>
            <a:off x="5648325" y="608863"/>
            <a:ext cx="2948732" cy="3925775"/>
          </a:xfrm>
          <a:prstGeom prst="rect">
            <a:avLst/>
          </a:prstGeom>
          <a:noFill/>
          <a:ln>
            <a:noFill/>
          </a:ln>
        </p:spPr>
      </p:pic>
      <p:sp>
        <p:nvSpPr>
          <p:cNvPr id="1548" name="Google Shape;1548;p223"/>
          <p:cNvSpPr txBox="1"/>
          <p:nvPr/>
        </p:nvSpPr>
        <p:spPr>
          <a:xfrm>
            <a:off x="311700" y="723850"/>
            <a:ext cx="4936500" cy="3416400"/>
          </a:xfrm>
          <a:prstGeom prst="rect">
            <a:avLst/>
          </a:prstGeom>
          <a:noFill/>
          <a:ln>
            <a:noFill/>
          </a:ln>
        </p:spPr>
        <p:txBody>
          <a:bodyPr spcFirstLastPara="1" wrap="square" lIns="91425" tIns="91425" rIns="91425" bIns="91425" anchor="ctr" anchorCtr="0">
            <a:normAutofit/>
          </a:bodyPr>
          <a:lstStyle/>
          <a:p>
            <a:pPr marL="0" lvl="0" indent="0" algn="l" rtl="0">
              <a:lnSpc>
                <a:spcPct val="115000"/>
              </a:lnSpc>
              <a:spcBef>
                <a:spcPts val="0"/>
              </a:spcBef>
              <a:spcAft>
                <a:spcPts val="0"/>
              </a:spcAft>
              <a:buNone/>
            </a:pPr>
            <a:r>
              <a:rPr lang="en-GB" sz="1800" b="1">
                <a:solidFill>
                  <a:srgbClr val="595959"/>
                </a:solidFill>
                <a:latin typeface="EB Garamond"/>
                <a:ea typeface="EB Garamond"/>
                <a:cs typeface="EB Garamond"/>
                <a:sym typeface="EB Garamond"/>
              </a:rPr>
              <a:t>Breaking News</a:t>
            </a:r>
            <a:endParaRPr sz="1800" b="1">
              <a:solidFill>
                <a:srgbClr val="595959"/>
              </a:solidFill>
              <a:latin typeface="EB Garamond"/>
              <a:ea typeface="EB Garamond"/>
              <a:cs typeface="EB Garamond"/>
              <a:sym typeface="EB Garamond"/>
            </a:endParaRPr>
          </a:p>
          <a:p>
            <a:pPr marL="457200" lvl="0" indent="0" algn="l" rtl="0">
              <a:lnSpc>
                <a:spcPct val="115000"/>
              </a:lnSpc>
              <a:spcBef>
                <a:spcPts val="0"/>
              </a:spcBef>
              <a:spcAft>
                <a:spcPts val="0"/>
              </a:spcAft>
              <a:buNone/>
            </a:pPr>
            <a:r>
              <a:rPr lang="en-GB">
                <a:solidFill>
                  <a:srgbClr val="595959"/>
                </a:solidFill>
                <a:latin typeface="EB Garamond"/>
                <a:ea typeface="EB Garamond"/>
                <a:cs typeface="EB Garamond"/>
                <a:sym typeface="EB Garamond"/>
              </a:rPr>
              <a:t>Content-based (because cold start)</a:t>
            </a:r>
            <a:endParaRPr>
              <a:solidFill>
                <a:srgbClr val="595959"/>
              </a:solidFill>
              <a:latin typeface="EB Garamond"/>
              <a:ea typeface="EB Garamond"/>
              <a:cs typeface="EB Garamond"/>
              <a:sym typeface="EB Garamond"/>
            </a:endParaRPr>
          </a:p>
          <a:p>
            <a:pPr marL="457200" lvl="0" indent="0" algn="l" rtl="0">
              <a:lnSpc>
                <a:spcPct val="115000"/>
              </a:lnSpc>
              <a:spcBef>
                <a:spcPts val="0"/>
              </a:spcBef>
              <a:spcAft>
                <a:spcPts val="0"/>
              </a:spcAft>
              <a:buNone/>
            </a:pPr>
            <a:r>
              <a:rPr lang="en-GB" i="1">
                <a:solidFill>
                  <a:srgbClr val="595959"/>
                </a:solidFill>
                <a:latin typeface="EB Garamond"/>
                <a:ea typeface="EB Garamond"/>
                <a:cs typeface="EB Garamond"/>
                <a:sym typeface="EB Garamond"/>
              </a:rPr>
              <a:t>Or, editorial picks (handcrafted)</a:t>
            </a:r>
            <a:endParaRPr i="1">
              <a:solidFill>
                <a:srgbClr val="595959"/>
              </a:solidFill>
              <a:latin typeface="EB Garamond"/>
              <a:ea typeface="EB Garamond"/>
              <a:cs typeface="EB Garamond"/>
              <a:sym typeface="EB Garamon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22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Newsletter</a:t>
            </a:r>
            <a:endParaRPr/>
          </a:p>
        </p:txBody>
      </p:sp>
      <p:pic>
        <p:nvPicPr>
          <p:cNvPr id="1554" name="Google Shape;1554;p224"/>
          <p:cNvPicPr preferRelativeResize="0"/>
          <p:nvPr/>
        </p:nvPicPr>
        <p:blipFill rotWithShape="1">
          <a:blip r:embed="rId3">
            <a:alphaModFix/>
          </a:blip>
          <a:srcRect t="24052" r="53613"/>
          <a:stretch/>
        </p:blipFill>
        <p:spPr>
          <a:xfrm>
            <a:off x="4040350" y="593188"/>
            <a:ext cx="4625649" cy="3957126"/>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Google Shape;1559;p22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Newsletter</a:t>
            </a:r>
            <a:endParaRPr/>
          </a:p>
        </p:txBody>
      </p:sp>
      <p:pic>
        <p:nvPicPr>
          <p:cNvPr id="1560" name="Google Shape;1560;p225"/>
          <p:cNvPicPr preferRelativeResize="0"/>
          <p:nvPr/>
        </p:nvPicPr>
        <p:blipFill rotWithShape="1">
          <a:blip r:embed="rId3">
            <a:alphaModFix/>
          </a:blip>
          <a:srcRect t="24052" r="53613"/>
          <a:stretch/>
        </p:blipFill>
        <p:spPr>
          <a:xfrm>
            <a:off x="4040350" y="593188"/>
            <a:ext cx="4625649" cy="3957126"/>
          </a:xfrm>
          <a:prstGeom prst="rect">
            <a:avLst/>
          </a:prstGeom>
          <a:noFill/>
          <a:ln>
            <a:noFill/>
          </a:ln>
        </p:spPr>
      </p:pic>
      <p:sp>
        <p:nvSpPr>
          <p:cNvPr id="1561" name="Google Shape;1561;p225"/>
          <p:cNvSpPr txBox="1"/>
          <p:nvPr/>
        </p:nvSpPr>
        <p:spPr>
          <a:xfrm>
            <a:off x="311700" y="723850"/>
            <a:ext cx="4936500" cy="3416400"/>
          </a:xfrm>
          <a:prstGeom prst="rect">
            <a:avLst/>
          </a:prstGeom>
          <a:noFill/>
          <a:ln>
            <a:noFill/>
          </a:ln>
        </p:spPr>
        <p:txBody>
          <a:bodyPr spcFirstLastPara="1" wrap="square" lIns="91425" tIns="91425" rIns="91425" bIns="91425" anchor="ctr" anchorCtr="0">
            <a:normAutofit/>
          </a:bodyPr>
          <a:lstStyle/>
          <a:p>
            <a:pPr marL="0" lvl="0" indent="0" algn="l" rtl="0">
              <a:lnSpc>
                <a:spcPct val="115000"/>
              </a:lnSpc>
              <a:spcBef>
                <a:spcPts val="0"/>
              </a:spcBef>
              <a:spcAft>
                <a:spcPts val="0"/>
              </a:spcAft>
              <a:buNone/>
            </a:pPr>
            <a:r>
              <a:rPr lang="en-GB" sz="1800" b="1">
                <a:solidFill>
                  <a:srgbClr val="595959"/>
                </a:solidFill>
                <a:latin typeface="EB Garamond"/>
                <a:ea typeface="EB Garamond"/>
                <a:cs typeface="EB Garamond"/>
                <a:sym typeface="EB Garamond"/>
              </a:rPr>
              <a:t>Hidden Gems/Niche Interests</a:t>
            </a:r>
            <a:endParaRPr sz="1800" b="1">
              <a:solidFill>
                <a:srgbClr val="595959"/>
              </a:solidFill>
              <a:latin typeface="EB Garamond"/>
              <a:ea typeface="EB Garamond"/>
              <a:cs typeface="EB Garamond"/>
              <a:sym typeface="EB Garamond"/>
            </a:endParaRPr>
          </a:p>
          <a:p>
            <a:pPr marL="457200" lvl="0" indent="0" algn="l" rtl="0">
              <a:lnSpc>
                <a:spcPct val="115000"/>
              </a:lnSpc>
              <a:spcBef>
                <a:spcPts val="0"/>
              </a:spcBef>
              <a:spcAft>
                <a:spcPts val="0"/>
              </a:spcAft>
              <a:buNone/>
            </a:pPr>
            <a:r>
              <a:rPr lang="en-GB">
                <a:solidFill>
                  <a:srgbClr val="595959"/>
                </a:solidFill>
                <a:latin typeface="EB Garamond"/>
                <a:ea typeface="EB Garamond"/>
                <a:cs typeface="EB Garamond"/>
                <a:sym typeface="EB Garamond"/>
              </a:rPr>
              <a:t>Hybrid (content + collaborative)</a:t>
            </a:r>
            <a:endParaRPr>
              <a:solidFill>
                <a:srgbClr val="595959"/>
              </a:solidFill>
              <a:latin typeface="EB Garamond"/>
              <a:ea typeface="EB Garamond"/>
              <a:cs typeface="EB Garamond"/>
              <a:sym typeface="EB Garamond"/>
            </a:endParaRPr>
          </a:p>
          <a:p>
            <a:pPr marL="457200" lvl="0" indent="0" algn="l" rtl="0">
              <a:lnSpc>
                <a:spcPct val="115000"/>
              </a:lnSpc>
              <a:spcBef>
                <a:spcPts val="0"/>
              </a:spcBef>
              <a:spcAft>
                <a:spcPts val="0"/>
              </a:spcAft>
              <a:buNone/>
            </a:pPr>
            <a:r>
              <a:rPr lang="en-GB">
                <a:solidFill>
                  <a:srgbClr val="595959"/>
                </a:solidFill>
                <a:latin typeface="EB Garamond"/>
                <a:ea typeface="EB Garamond"/>
                <a:cs typeface="EB Garamond"/>
                <a:sym typeface="EB Garamond"/>
              </a:rPr>
              <a:t>Discount popularity</a:t>
            </a:r>
            <a:endParaRPr>
              <a:solidFill>
                <a:srgbClr val="595959"/>
              </a:solidFill>
              <a:latin typeface="EB Garamond"/>
              <a:ea typeface="EB Garamond"/>
              <a:cs typeface="EB Garamond"/>
              <a:sym typeface="EB Garamond"/>
            </a:endParaRPr>
          </a:p>
          <a:p>
            <a:pPr marL="0" lvl="0" indent="0" algn="l" rtl="0">
              <a:lnSpc>
                <a:spcPct val="115000"/>
              </a:lnSpc>
              <a:spcBef>
                <a:spcPts val="0"/>
              </a:spcBef>
              <a:spcAft>
                <a:spcPts val="0"/>
              </a:spcAft>
              <a:buNone/>
            </a:pPr>
            <a:r>
              <a:rPr lang="en-GB" sz="1800" b="1">
                <a:solidFill>
                  <a:schemeClr val="dk2"/>
                </a:solidFill>
                <a:latin typeface="EB Garamond"/>
                <a:ea typeface="EB Garamond"/>
                <a:cs typeface="EB Garamond"/>
                <a:sym typeface="EB Garamond"/>
              </a:rPr>
              <a:t>Editor’s Pick</a:t>
            </a:r>
            <a:endParaRPr sz="1800" b="1">
              <a:solidFill>
                <a:schemeClr val="dk2"/>
              </a:solidFill>
              <a:latin typeface="EB Garamond"/>
              <a:ea typeface="EB Garamond"/>
              <a:cs typeface="EB Garamond"/>
              <a:sym typeface="EB Garamond"/>
            </a:endParaRPr>
          </a:p>
          <a:p>
            <a:pPr marL="457200" lvl="0" indent="0" algn="l" rtl="0">
              <a:lnSpc>
                <a:spcPct val="115000"/>
              </a:lnSpc>
              <a:spcBef>
                <a:spcPts val="0"/>
              </a:spcBef>
              <a:spcAft>
                <a:spcPts val="0"/>
              </a:spcAft>
              <a:buNone/>
            </a:pPr>
            <a:r>
              <a:rPr lang="en-GB">
                <a:solidFill>
                  <a:schemeClr val="dk2"/>
                </a:solidFill>
                <a:latin typeface="EB Garamond"/>
                <a:ea typeface="EB Garamond"/>
                <a:cs typeface="EB Garamond"/>
                <a:sym typeface="EB Garamond"/>
              </a:rPr>
              <a:t>Recommendation from a </a:t>
            </a:r>
            <a:endParaRPr>
              <a:solidFill>
                <a:schemeClr val="dk2"/>
              </a:solidFill>
              <a:latin typeface="EB Garamond"/>
              <a:ea typeface="EB Garamond"/>
              <a:cs typeface="EB Garamond"/>
              <a:sym typeface="EB Garamond"/>
            </a:endParaRPr>
          </a:p>
          <a:p>
            <a:pPr marL="457200" lvl="0" indent="0" algn="l" rtl="0">
              <a:lnSpc>
                <a:spcPct val="115000"/>
              </a:lnSpc>
              <a:spcBef>
                <a:spcPts val="0"/>
              </a:spcBef>
              <a:spcAft>
                <a:spcPts val="0"/>
              </a:spcAft>
              <a:buClr>
                <a:schemeClr val="dk1"/>
              </a:buClr>
              <a:buSzPts val="1100"/>
              <a:buFont typeface="Arial"/>
              <a:buNone/>
            </a:pPr>
            <a:r>
              <a:rPr lang="en-GB">
                <a:solidFill>
                  <a:schemeClr val="dk2"/>
                </a:solidFill>
                <a:latin typeface="EB Garamond"/>
                <a:ea typeface="EB Garamond"/>
                <a:cs typeface="EB Garamond"/>
                <a:sym typeface="EB Garamond"/>
              </a:rPr>
              <a:t>very narrow selection of articles</a:t>
            </a:r>
            <a:endParaRPr>
              <a:solidFill>
                <a:srgbClr val="595959"/>
              </a:solidFill>
              <a:latin typeface="EB Garamond"/>
              <a:ea typeface="EB Garamond"/>
              <a:cs typeface="EB Garamond"/>
              <a:sym typeface="EB Garamon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p22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highlight>
                  <a:schemeClr val="accent6"/>
                </a:highlight>
              </a:rPr>
              <a:t>Why use a News RecSys?</a:t>
            </a:r>
            <a:endParaRPr>
              <a:highlight>
                <a:schemeClr val="accent6"/>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895322-6013-4404-9F55-6DA73A5D739C}"/>
              </a:ext>
            </a:extLst>
          </p:cNvPr>
          <p:cNvSpPr txBox="1">
            <a:spLocks noGrp="1"/>
          </p:cNvSpPr>
          <p:nvPr>
            <p:ph type="title"/>
          </p:nvPr>
        </p:nvSpPr>
        <p:spPr/>
        <p:txBody>
          <a:bodyPr/>
          <a:lstStyle/>
          <a:p>
            <a:pPr lvl="0"/>
            <a:r>
              <a:rPr lang="cs-CZ" dirty="0" err="1"/>
              <a:t>Dynamic</a:t>
            </a:r>
            <a:r>
              <a:rPr lang="cs-CZ" dirty="0"/>
              <a:t> RS: </a:t>
            </a:r>
            <a:br>
              <a:rPr lang="cs-CZ" dirty="0"/>
            </a:br>
            <a:r>
              <a:rPr lang="cs-CZ" dirty="0" err="1"/>
              <a:t>partial</a:t>
            </a:r>
            <a:r>
              <a:rPr lang="cs-CZ" dirty="0"/>
              <a:t> </a:t>
            </a:r>
            <a:r>
              <a:rPr lang="cs-CZ" dirty="0" err="1"/>
              <a:t>training</a:t>
            </a:r>
            <a:r>
              <a:rPr lang="cs-CZ" dirty="0"/>
              <a:t> </a:t>
            </a:r>
            <a:r>
              <a:rPr lang="cs-CZ" dirty="0" err="1"/>
              <a:t>for</a:t>
            </a:r>
            <a:r>
              <a:rPr lang="cs-CZ" dirty="0"/>
              <a:t> matrix </a:t>
            </a:r>
            <a:r>
              <a:rPr lang="cs-CZ" dirty="0" err="1"/>
              <a:t>factorizations</a:t>
            </a:r>
            <a:endParaRPr lang="cs-CZ" dirty="0"/>
          </a:p>
        </p:txBody>
      </p:sp>
      <p:sp>
        <p:nvSpPr>
          <p:cNvPr id="3" name="Zástupný obsah 2">
            <a:extLst>
              <a:ext uri="{FF2B5EF4-FFF2-40B4-BE49-F238E27FC236}">
                <a16:creationId xmlns:a16="http://schemas.microsoft.com/office/drawing/2014/main" id="{F4620EF1-1236-487F-9D67-CE96F7079B1E}"/>
              </a:ext>
            </a:extLst>
          </p:cNvPr>
          <p:cNvSpPr txBox="1">
            <a:spLocks noGrp="1"/>
          </p:cNvSpPr>
          <p:nvPr>
            <p:ph idx="1"/>
          </p:nvPr>
        </p:nvSpPr>
        <p:spPr>
          <a:xfrm>
            <a:off x="508000" y="1620443"/>
            <a:ext cx="6734048" cy="2910576"/>
          </a:xfrm>
        </p:spPr>
        <p:txBody>
          <a:bodyPr/>
          <a:lstStyle/>
          <a:p>
            <a:pPr lvl="0"/>
            <a:r>
              <a:rPr lang="cs-CZ" b="1" dirty="0" err="1">
                <a:solidFill>
                  <a:srgbClr val="333333"/>
                </a:solidFill>
                <a:latin typeface="Tahoma" pitchFamily="34"/>
              </a:rPr>
              <a:t>Partial</a:t>
            </a:r>
            <a:r>
              <a:rPr lang="cs-CZ" b="1" dirty="0">
                <a:solidFill>
                  <a:srgbClr val="333333"/>
                </a:solidFill>
                <a:latin typeface="Tahoma" pitchFamily="34"/>
              </a:rPr>
              <a:t> SGD-</a:t>
            </a:r>
            <a:r>
              <a:rPr lang="cs-CZ" b="1" dirty="0" err="1">
                <a:solidFill>
                  <a:srgbClr val="333333"/>
                </a:solidFill>
                <a:latin typeface="Tahoma" pitchFamily="34"/>
              </a:rPr>
              <a:t>like</a:t>
            </a:r>
            <a:r>
              <a:rPr lang="cs-CZ" b="1" dirty="0">
                <a:solidFill>
                  <a:srgbClr val="333333"/>
                </a:solidFill>
                <a:latin typeface="Tahoma" pitchFamily="34"/>
              </a:rPr>
              <a:t> </a:t>
            </a:r>
            <a:r>
              <a:rPr lang="cs-CZ" b="1" dirty="0" err="1">
                <a:solidFill>
                  <a:srgbClr val="333333"/>
                </a:solidFill>
                <a:latin typeface="Tahoma" pitchFamily="34"/>
              </a:rPr>
              <a:t>updates</a:t>
            </a:r>
            <a:r>
              <a:rPr lang="cs-CZ" b="1" dirty="0">
                <a:solidFill>
                  <a:srgbClr val="333333"/>
                </a:solidFill>
                <a:latin typeface="Tahoma" pitchFamily="34"/>
              </a:rPr>
              <a:t> </a:t>
            </a:r>
            <a:r>
              <a:rPr lang="cs-CZ" b="1" dirty="0" err="1">
                <a:solidFill>
                  <a:srgbClr val="333333"/>
                </a:solidFill>
                <a:latin typeface="Tahoma" pitchFamily="34"/>
              </a:rPr>
              <a:t>when</a:t>
            </a:r>
            <a:r>
              <a:rPr lang="cs-CZ" b="1" dirty="0">
                <a:solidFill>
                  <a:srgbClr val="333333"/>
                </a:solidFill>
                <a:latin typeface="Tahoma" pitchFamily="34"/>
              </a:rPr>
              <a:t> </a:t>
            </a:r>
            <a:r>
              <a:rPr lang="cs-CZ" b="1" dirty="0" err="1">
                <a:solidFill>
                  <a:srgbClr val="333333"/>
                </a:solidFill>
                <a:latin typeface="Tahoma" pitchFamily="34"/>
              </a:rPr>
              <a:t>new</a:t>
            </a:r>
            <a:r>
              <a:rPr lang="cs-CZ" b="1" dirty="0">
                <a:solidFill>
                  <a:srgbClr val="333333"/>
                </a:solidFill>
                <a:latin typeface="Tahoma" pitchFamily="34"/>
              </a:rPr>
              <a:t> data </a:t>
            </a:r>
            <a:r>
              <a:rPr lang="cs-CZ" b="1" dirty="0" err="1">
                <a:solidFill>
                  <a:srgbClr val="333333"/>
                </a:solidFill>
                <a:latin typeface="Tahoma" pitchFamily="34"/>
              </a:rPr>
              <a:t>arrives</a:t>
            </a:r>
            <a:endParaRPr lang="cs-CZ" b="1" dirty="0">
              <a:solidFill>
                <a:srgbClr val="333333"/>
              </a:solidFill>
              <a:latin typeface="Tahoma" pitchFamily="34"/>
            </a:endParaRPr>
          </a:p>
          <a:p>
            <a:pPr lvl="1"/>
            <a:r>
              <a:rPr lang="cs-CZ" dirty="0" err="1">
                <a:solidFill>
                  <a:srgbClr val="333333"/>
                </a:solidFill>
                <a:latin typeface="Tahoma" pitchFamily="34"/>
              </a:rPr>
              <a:t>Can</a:t>
            </a:r>
            <a:r>
              <a:rPr lang="cs-CZ" dirty="0">
                <a:solidFill>
                  <a:srgbClr val="333333"/>
                </a:solidFill>
                <a:latin typeface="Tahoma" pitchFamily="34"/>
              </a:rPr>
              <a:t> run more </a:t>
            </a:r>
            <a:r>
              <a:rPr lang="cs-CZ" dirty="0" err="1">
                <a:solidFill>
                  <a:srgbClr val="333333"/>
                </a:solidFill>
                <a:latin typeface="Tahoma" pitchFamily="34"/>
              </a:rPr>
              <a:t>than</a:t>
            </a:r>
            <a:r>
              <a:rPr lang="cs-CZ" dirty="0">
                <a:solidFill>
                  <a:srgbClr val="333333"/>
                </a:solidFill>
                <a:latin typeface="Tahoma" pitchFamily="34"/>
              </a:rPr>
              <a:t> just </a:t>
            </a:r>
            <a:r>
              <a:rPr lang="cs-CZ" dirty="0" err="1">
                <a:solidFill>
                  <a:srgbClr val="333333"/>
                </a:solidFill>
                <a:latin typeface="Tahoma" pitchFamily="34"/>
              </a:rPr>
              <a:t>one</a:t>
            </a:r>
            <a:r>
              <a:rPr lang="cs-CZ" dirty="0">
                <a:solidFill>
                  <a:srgbClr val="333333"/>
                </a:solidFill>
                <a:latin typeface="Tahoma" pitchFamily="34"/>
              </a:rPr>
              <a:t> </a:t>
            </a:r>
            <a:r>
              <a:rPr lang="cs-CZ" dirty="0" err="1">
                <a:solidFill>
                  <a:srgbClr val="333333"/>
                </a:solidFill>
                <a:latin typeface="Tahoma" pitchFamily="34"/>
              </a:rPr>
              <a:t>iteration</a:t>
            </a:r>
            <a:endParaRPr lang="cs-CZ" dirty="0">
              <a:solidFill>
                <a:srgbClr val="333333"/>
              </a:solidFill>
              <a:latin typeface="Tahoma" pitchFamily="34"/>
            </a:endParaRPr>
          </a:p>
          <a:p>
            <a:pPr lvl="1"/>
            <a:r>
              <a:rPr lang="cs-CZ" dirty="0" err="1">
                <a:solidFill>
                  <a:srgbClr val="333333"/>
                </a:solidFill>
                <a:latin typeface="Tahoma" pitchFamily="34"/>
              </a:rPr>
              <a:t>Can</a:t>
            </a:r>
            <a:r>
              <a:rPr lang="cs-CZ" dirty="0">
                <a:solidFill>
                  <a:srgbClr val="333333"/>
                </a:solidFill>
                <a:latin typeface="Tahoma" pitchFamily="34"/>
              </a:rPr>
              <a:t> re-play </a:t>
            </a:r>
            <a:r>
              <a:rPr lang="cs-CZ" dirty="0" err="1">
                <a:solidFill>
                  <a:srgbClr val="333333"/>
                </a:solidFill>
                <a:latin typeface="Tahoma" pitchFamily="34"/>
              </a:rPr>
              <a:t>some</a:t>
            </a:r>
            <a:r>
              <a:rPr lang="cs-CZ" dirty="0">
                <a:solidFill>
                  <a:srgbClr val="333333"/>
                </a:solidFill>
                <a:latin typeface="Tahoma" pitchFamily="34"/>
              </a:rPr>
              <a:t> </a:t>
            </a:r>
            <a:r>
              <a:rPr lang="cs-CZ" dirty="0" err="1">
                <a:solidFill>
                  <a:srgbClr val="333333"/>
                </a:solidFill>
                <a:latin typeface="Tahoma" pitchFamily="34"/>
              </a:rPr>
              <a:t>of</a:t>
            </a:r>
            <a:r>
              <a:rPr lang="cs-CZ" dirty="0">
                <a:solidFill>
                  <a:srgbClr val="333333"/>
                </a:solidFill>
                <a:latin typeface="Tahoma" pitchFamily="34"/>
              </a:rPr>
              <a:t> </a:t>
            </a:r>
            <a:r>
              <a:rPr lang="cs-CZ" dirty="0" err="1">
                <a:solidFill>
                  <a:srgbClr val="333333"/>
                </a:solidFill>
                <a:latin typeface="Tahoma" pitchFamily="34"/>
              </a:rPr>
              <a:t>older</a:t>
            </a:r>
            <a:r>
              <a:rPr lang="cs-CZ" dirty="0">
                <a:solidFill>
                  <a:srgbClr val="333333"/>
                </a:solidFill>
                <a:latin typeface="Tahoma" pitchFamily="34"/>
              </a:rPr>
              <a:t> data as </a:t>
            </a:r>
            <a:r>
              <a:rPr lang="cs-CZ" dirty="0" err="1">
                <a:solidFill>
                  <a:srgbClr val="333333"/>
                </a:solidFill>
                <a:latin typeface="Tahoma" pitchFamily="34"/>
              </a:rPr>
              <a:t>well</a:t>
            </a:r>
            <a:r>
              <a:rPr lang="cs-CZ" dirty="0">
                <a:solidFill>
                  <a:srgbClr val="333333"/>
                </a:solidFill>
                <a:latin typeface="Tahoma" pitchFamily="34"/>
              </a:rPr>
              <a:t> to </a:t>
            </a:r>
            <a:r>
              <a:rPr lang="cs-CZ" dirty="0" err="1">
                <a:solidFill>
                  <a:srgbClr val="333333"/>
                </a:solidFill>
                <a:latin typeface="Tahoma" pitchFamily="34"/>
              </a:rPr>
              <a:t>increase</a:t>
            </a:r>
            <a:r>
              <a:rPr lang="cs-CZ" dirty="0">
                <a:solidFill>
                  <a:srgbClr val="333333"/>
                </a:solidFill>
                <a:latin typeface="Tahoma" pitchFamily="34"/>
              </a:rPr>
              <a:t> </a:t>
            </a:r>
            <a:r>
              <a:rPr lang="cs-CZ" dirty="0" err="1">
                <a:solidFill>
                  <a:srgbClr val="333333"/>
                </a:solidFill>
                <a:latin typeface="Tahoma" pitchFamily="34"/>
              </a:rPr>
              <a:t>accuracy</a:t>
            </a:r>
            <a:endParaRPr lang="cs-CZ" dirty="0">
              <a:solidFill>
                <a:srgbClr val="333333"/>
              </a:solidFill>
              <a:latin typeface="Tahoma" pitchFamily="34"/>
            </a:endParaRPr>
          </a:p>
          <a:p>
            <a:pPr lvl="1"/>
            <a:r>
              <a:rPr lang="cs-CZ" dirty="0">
                <a:solidFill>
                  <a:srgbClr val="333333"/>
                </a:solidFill>
                <a:latin typeface="Tahoma" pitchFamily="34"/>
              </a:rPr>
              <a:t>Most </a:t>
            </a:r>
            <a:r>
              <a:rPr lang="cs-CZ" dirty="0" err="1">
                <a:solidFill>
                  <a:srgbClr val="333333"/>
                </a:solidFill>
                <a:latin typeface="Tahoma" pitchFamily="34"/>
              </a:rPr>
              <a:t>probably</a:t>
            </a:r>
            <a:r>
              <a:rPr lang="cs-CZ" dirty="0">
                <a:solidFill>
                  <a:srgbClr val="333333"/>
                </a:solidFill>
                <a:latin typeface="Tahoma" pitchFamily="34"/>
              </a:rPr>
              <a:t> </a:t>
            </a:r>
            <a:r>
              <a:rPr lang="cs-CZ" dirty="0" err="1">
                <a:solidFill>
                  <a:srgbClr val="333333"/>
                </a:solidFill>
                <a:latin typeface="Tahoma" pitchFamily="34"/>
              </a:rPr>
              <a:t>you</a:t>
            </a:r>
            <a:r>
              <a:rPr lang="cs-CZ" dirty="0">
                <a:solidFill>
                  <a:srgbClr val="333333"/>
                </a:solidFill>
                <a:latin typeface="Tahoma" pitchFamily="34"/>
              </a:rPr>
              <a:t> </a:t>
            </a:r>
            <a:r>
              <a:rPr lang="cs-CZ" dirty="0" err="1">
                <a:solidFill>
                  <a:srgbClr val="333333"/>
                </a:solidFill>
                <a:latin typeface="Tahoma" pitchFamily="34"/>
              </a:rPr>
              <a:t>need</a:t>
            </a:r>
            <a:r>
              <a:rPr lang="cs-CZ" dirty="0">
                <a:solidFill>
                  <a:srgbClr val="333333"/>
                </a:solidFill>
                <a:latin typeface="Tahoma" pitchFamily="34"/>
              </a:rPr>
              <a:t> </a:t>
            </a:r>
            <a:r>
              <a:rPr lang="cs-CZ" dirty="0" err="1">
                <a:solidFill>
                  <a:srgbClr val="333333"/>
                </a:solidFill>
                <a:latin typeface="Tahoma" pitchFamily="34"/>
              </a:rPr>
              <a:t>higher</a:t>
            </a:r>
            <a:r>
              <a:rPr lang="cs-CZ" dirty="0">
                <a:solidFill>
                  <a:srgbClr val="333333"/>
                </a:solidFill>
                <a:latin typeface="Tahoma" pitchFamily="34"/>
              </a:rPr>
              <a:t> learning </a:t>
            </a:r>
            <a:r>
              <a:rPr lang="cs-CZ" dirty="0" err="1">
                <a:solidFill>
                  <a:srgbClr val="333333"/>
                </a:solidFill>
                <a:latin typeface="Tahoma" pitchFamily="34"/>
              </a:rPr>
              <a:t>rates</a:t>
            </a:r>
            <a:endParaRPr lang="cs-CZ" dirty="0">
              <a:solidFill>
                <a:srgbClr val="333333"/>
              </a:solidFill>
              <a:latin typeface="Tahoma" pitchFamily="34"/>
            </a:endParaRPr>
          </a:p>
          <a:p>
            <a:endParaRPr lang="cs-CZ" dirty="0">
              <a:solidFill>
                <a:srgbClr val="333333"/>
              </a:solidFill>
              <a:latin typeface="Tahoma" pitchFamily="34"/>
            </a:endParaRPr>
          </a:p>
          <a:p>
            <a:endParaRPr lang="cs-CZ" dirty="0">
              <a:solidFill>
                <a:srgbClr val="333333"/>
              </a:solidFill>
              <a:latin typeface="Tahoma" pitchFamily="34"/>
            </a:endParaRPr>
          </a:p>
          <a:p>
            <a:r>
              <a:rPr lang="cs-CZ" dirty="0">
                <a:solidFill>
                  <a:srgbClr val="333333"/>
                </a:solidFill>
                <a:latin typeface="Tahoma" pitchFamily="34"/>
              </a:rPr>
              <a:t>How to </a:t>
            </a:r>
            <a:r>
              <a:rPr lang="cs-CZ" dirty="0" err="1">
                <a:solidFill>
                  <a:srgbClr val="333333"/>
                </a:solidFill>
                <a:latin typeface="Tahoma" pitchFamily="34"/>
              </a:rPr>
              <a:t>properly</a:t>
            </a:r>
            <a:r>
              <a:rPr lang="cs-CZ" dirty="0">
                <a:solidFill>
                  <a:srgbClr val="333333"/>
                </a:solidFill>
                <a:latin typeface="Tahoma" pitchFamily="34"/>
              </a:rPr>
              <a:t> </a:t>
            </a:r>
            <a:r>
              <a:rPr lang="cs-CZ" dirty="0" err="1">
                <a:solidFill>
                  <a:srgbClr val="333333"/>
                </a:solidFill>
                <a:latin typeface="Tahoma" pitchFamily="34"/>
              </a:rPr>
              <a:t>evaluate</a:t>
            </a:r>
            <a:r>
              <a:rPr lang="cs-CZ" dirty="0">
                <a:solidFill>
                  <a:srgbClr val="333333"/>
                </a:solidFill>
                <a:latin typeface="Tahoma" pitchFamily="34"/>
              </a:rPr>
              <a:t> </a:t>
            </a:r>
            <a:r>
              <a:rPr lang="cs-CZ" dirty="0" err="1">
                <a:solidFill>
                  <a:srgbClr val="333333"/>
                </a:solidFill>
                <a:latin typeface="Tahoma" pitchFamily="34"/>
              </a:rPr>
              <a:t>this</a:t>
            </a:r>
            <a:r>
              <a:rPr lang="cs-CZ" dirty="0">
                <a:solidFill>
                  <a:srgbClr val="333333"/>
                </a:solidFill>
                <a:latin typeface="Tahoma" pitchFamily="34"/>
              </a:rPr>
              <a:t>?</a:t>
            </a:r>
          </a:p>
          <a:p>
            <a:r>
              <a:rPr lang="cs-CZ" dirty="0">
                <a:solidFill>
                  <a:srgbClr val="333333"/>
                </a:solidFill>
                <a:latin typeface="Tahoma" pitchFamily="34"/>
              </a:rPr>
              <a:t>How </a:t>
            </a:r>
            <a:r>
              <a:rPr lang="cs-CZ" dirty="0" err="1">
                <a:solidFill>
                  <a:srgbClr val="333333"/>
                </a:solidFill>
                <a:latin typeface="Tahoma" pitchFamily="34"/>
              </a:rPr>
              <a:t>often</a:t>
            </a:r>
            <a:r>
              <a:rPr lang="cs-CZ" dirty="0">
                <a:solidFill>
                  <a:srgbClr val="333333"/>
                </a:solidFill>
                <a:latin typeface="Tahoma" pitchFamily="34"/>
              </a:rPr>
              <a:t> </a:t>
            </a:r>
            <a:r>
              <a:rPr lang="cs-CZ" dirty="0" err="1">
                <a:solidFill>
                  <a:srgbClr val="333333"/>
                </a:solidFill>
                <a:latin typeface="Tahoma" pitchFamily="34"/>
              </a:rPr>
              <a:t>would</a:t>
            </a:r>
            <a:r>
              <a:rPr lang="cs-CZ" dirty="0">
                <a:solidFill>
                  <a:srgbClr val="333333"/>
                </a:solidFill>
                <a:latin typeface="Tahoma" pitchFamily="34"/>
              </a:rPr>
              <a:t> </a:t>
            </a:r>
            <a:r>
              <a:rPr lang="cs-CZ" dirty="0" err="1">
                <a:solidFill>
                  <a:srgbClr val="333333"/>
                </a:solidFill>
                <a:latin typeface="Tahoma" pitchFamily="34"/>
              </a:rPr>
              <a:t>normally</a:t>
            </a:r>
            <a:r>
              <a:rPr lang="cs-CZ" dirty="0">
                <a:solidFill>
                  <a:srgbClr val="333333"/>
                </a:solidFill>
                <a:latin typeface="Tahoma" pitchFamily="34"/>
              </a:rPr>
              <a:t> </a:t>
            </a:r>
            <a:r>
              <a:rPr lang="cs-CZ" dirty="0" err="1">
                <a:solidFill>
                  <a:srgbClr val="333333"/>
                </a:solidFill>
                <a:latin typeface="Tahoma" pitchFamily="34"/>
              </a:rPr>
              <a:t>be</a:t>
            </a:r>
            <a:r>
              <a:rPr lang="cs-CZ" dirty="0">
                <a:solidFill>
                  <a:srgbClr val="333333"/>
                </a:solidFill>
                <a:latin typeface="Tahoma" pitchFamily="34"/>
              </a:rPr>
              <a:t> </a:t>
            </a:r>
            <a:r>
              <a:rPr lang="cs-CZ" dirty="0" err="1">
                <a:solidFill>
                  <a:srgbClr val="333333"/>
                </a:solidFill>
                <a:latin typeface="Tahoma" pitchFamily="34"/>
              </a:rPr>
              <a:t>the</a:t>
            </a:r>
            <a:r>
              <a:rPr lang="cs-CZ" dirty="0">
                <a:solidFill>
                  <a:srgbClr val="333333"/>
                </a:solidFill>
                <a:latin typeface="Tahoma" pitchFamily="34"/>
              </a:rPr>
              <a:t> </a:t>
            </a:r>
            <a:r>
              <a:rPr lang="cs-CZ" dirty="0" err="1">
                <a:solidFill>
                  <a:srgbClr val="333333"/>
                </a:solidFill>
                <a:latin typeface="Tahoma" pitchFamily="34"/>
              </a:rPr>
              <a:t>other</a:t>
            </a:r>
            <a:r>
              <a:rPr lang="cs-CZ" dirty="0">
                <a:solidFill>
                  <a:srgbClr val="333333"/>
                </a:solidFill>
                <a:latin typeface="Tahoma" pitchFamily="34"/>
              </a:rPr>
              <a:t> model re-</a:t>
            </a:r>
            <a:r>
              <a:rPr lang="cs-CZ" dirty="0" err="1">
                <a:solidFill>
                  <a:srgbClr val="333333"/>
                </a:solidFill>
                <a:latin typeface="Tahoma" pitchFamily="34"/>
              </a:rPr>
              <a:t>trained</a:t>
            </a:r>
            <a:r>
              <a:rPr lang="cs-CZ" dirty="0">
                <a:solidFill>
                  <a:srgbClr val="333333"/>
                </a:solidFill>
                <a:latin typeface="Tahoma" pitchFamily="34"/>
              </a:rPr>
              <a:t>?</a:t>
            </a:r>
            <a:endParaRPr lang="en-US" dirty="0">
              <a:solidFill>
                <a:srgbClr val="333333"/>
              </a:solidFill>
              <a:latin typeface="Arial" pitchFamily="34"/>
            </a:endParaRPr>
          </a:p>
          <a:p>
            <a:pPr marL="342900" lvl="1" indent="0">
              <a:buNone/>
            </a:pPr>
            <a:endParaRPr lang="cs-CZ" dirty="0"/>
          </a:p>
        </p:txBody>
      </p:sp>
      <p:sp>
        <p:nvSpPr>
          <p:cNvPr id="5" name="TextovéPole 4">
            <a:extLst>
              <a:ext uri="{FF2B5EF4-FFF2-40B4-BE49-F238E27FC236}">
                <a16:creationId xmlns:a16="http://schemas.microsoft.com/office/drawing/2014/main" id="{D686BAB8-6397-9946-A858-A21A0AA22752}"/>
              </a:ext>
            </a:extLst>
          </p:cNvPr>
          <p:cNvSpPr txBox="1"/>
          <p:nvPr/>
        </p:nvSpPr>
        <p:spPr>
          <a:xfrm>
            <a:off x="269747" y="4947293"/>
            <a:ext cx="6972300" cy="219291"/>
          </a:xfrm>
          <a:prstGeom prst="rect">
            <a:avLst/>
          </a:prstGeom>
          <a:noFill/>
        </p:spPr>
        <p:txBody>
          <a:bodyPr wrap="square">
            <a:spAutoFit/>
          </a:bodyPr>
          <a:lstStyle/>
          <a:p>
            <a:pPr algn="l"/>
            <a:r>
              <a:rPr lang="pt-BR" sz="825" dirty="0">
                <a:solidFill>
                  <a:srgbClr val="333333"/>
                </a:solidFill>
                <a:highlight>
                  <a:srgbClr val="FCFCFC"/>
                </a:highlight>
                <a:latin typeface="Georgia" panose="02040502050405020303" pitchFamily="18" charset="0"/>
              </a:rPr>
              <a:t>João Vinagre, Alípio Mário Jorge &amp; João Gama</a:t>
            </a:r>
            <a:r>
              <a:rPr lang="cs-CZ" sz="825" dirty="0">
                <a:solidFill>
                  <a:srgbClr val="333333"/>
                </a:solidFill>
                <a:highlight>
                  <a:srgbClr val="FCFCFC"/>
                </a:highlight>
                <a:latin typeface="Georgia" panose="02040502050405020303" pitchFamily="18" charset="0"/>
              </a:rPr>
              <a:t>:</a:t>
            </a:r>
            <a:r>
              <a:rPr lang="pt-BR" sz="825" dirty="0">
                <a:solidFill>
                  <a:srgbClr val="333333"/>
                </a:solidFill>
                <a:highlight>
                  <a:srgbClr val="FCFCFC"/>
                </a:highlight>
                <a:latin typeface="Georgia" panose="02040502050405020303" pitchFamily="18" charset="0"/>
              </a:rPr>
              <a:t> </a:t>
            </a:r>
            <a:r>
              <a:rPr lang="en-US" sz="825" dirty="0">
                <a:solidFill>
                  <a:srgbClr val="333333"/>
                </a:solidFill>
                <a:highlight>
                  <a:srgbClr val="FCFCFC"/>
                </a:highlight>
                <a:latin typeface="Georgia" panose="02040502050405020303" pitchFamily="18" charset="0"/>
              </a:rPr>
              <a:t>Fast Incremental Matrix Factorization for Recommendation with Positive-Only Feedback</a:t>
            </a:r>
          </a:p>
        </p:txBody>
      </p:sp>
      <p:pic>
        <p:nvPicPr>
          <p:cNvPr id="7" name="Obrázek 6">
            <a:extLst>
              <a:ext uri="{FF2B5EF4-FFF2-40B4-BE49-F238E27FC236}">
                <a16:creationId xmlns:a16="http://schemas.microsoft.com/office/drawing/2014/main" id="{AB215E59-EDB6-F733-D0A6-44CB8A9BC735}"/>
              </a:ext>
            </a:extLst>
          </p:cNvPr>
          <p:cNvPicPr>
            <a:picLocks noChangeAspect="1"/>
          </p:cNvPicPr>
          <p:nvPr/>
        </p:nvPicPr>
        <p:blipFill>
          <a:blip r:embed="rId2"/>
          <a:stretch>
            <a:fillRect/>
          </a:stretch>
        </p:blipFill>
        <p:spPr>
          <a:xfrm>
            <a:off x="5802282" y="1714500"/>
            <a:ext cx="3341719" cy="2539886"/>
          </a:xfrm>
          <a:prstGeom prst="rect">
            <a:avLst/>
          </a:prstGeom>
        </p:spPr>
      </p:pic>
    </p:spTree>
    <p:extLst>
      <p:ext uri="{BB962C8B-B14F-4D97-AF65-F5344CB8AC3E}">
        <p14:creationId xmlns:p14="http://schemas.microsoft.com/office/powerpoint/2010/main" val="27572067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2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highlight>
                  <a:schemeClr val="accent6"/>
                </a:highlight>
              </a:rPr>
              <a:t>Opportunities</a:t>
            </a:r>
            <a:endParaRPr/>
          </a:p>
        </p:txBody>
      </p:sp>
      <p:sp>
        <p:nvSpPr>
          <p:cNvPr id="1572" name="Google Shape;1572;p2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b="1"/>
              <a:t>Competition with social media &amp; aggregators</a:t>
            </a:r>
            <a:endParaRPr b="1"/>
          </a:p>
          <a:p>
            <a:pPr marL="914400" lvl="1" indent="-317500" algn="l" rtl="0">
              <a:lnSpc>
                <a:spcPct val="115000"/>
              </a:lnSpc>
              <a:spcBef>
                <a:spcPts val="0"/>
              </a:spcBef>
              <a:spcAft>
                <a:spcPts val="0"/>
              </a:spcAft>
              <a:buSzPts val="1400"/>
              <a:buChar char="-"/>
            </a:pPr>
            <a:r>
              <a:rPr lang="en-GB"/>
              <a:t>Who also personalize</a:t>
            </a:r>
            <a:endParaRPr/>
          </a:p>
          <a:p>
            <a:pPr marL="457200" lvl="0" indent="-342900" algn="l" rtl="0">
              <a:lnSpc>
                <a:spcPct val="115000"/>
              </a:lnSpc>
              <a:spcBef>
                <a:spcPts val="0"/>
              </a:spcBef>
              <a:spcAft>
                <a:spcPts val="0"/>
              </a:spcAft>
              <a:buSzPts val="1800"/>
              <a:buChar char="-"/>
            </a:pPr>
            <a:r>
              <a:rPr lang="en-GB" b="1"/>
              <a:t>Longer engagement on the site</a:t>
            </a:r>
            <a:endParaRPr b="1"/>
          </a:p>
          <a:p>
            <a:pPr marL="914400" lvl="1" indent="-317500" algn="l" rtl="0">
              <a:lnSpc>
                <a:spcPct val="115000"/>
              </a:lnSpc>
              <a:spcBef>
                <a:spcPts val="0"/>
              </a:spcBef>
              <a:spcAft>
                <a:spcPts val="0"/>
              </a:spcAft>
              <a:buSzPts val="1400"/>
              <a:buChar char="-"/>
            </a:pPr>
            <a:r>
              <a:rPr lang="en-GB"/>
              <a:t>Sells more advertisements</a:t>
            </a:r>
            <a:endParaRPr/>
          </a:p>
          <a:p>
            <a:pPr marL="914400" lvl="1" indent="-317500" algn="l" rtl="0">
              <a:lnSpc>
                <a:spcPct val="115000"/>
              </a:lnSpc>
              <a:spcBef>
                <a:spcPts val="0"/>
              </a:spcBef>
              <a:spcAft>
                <a:spcPts val="0"/>
              </a:spcAft>
              <a:buSzPts val="1400"/>
              <a:buChar char="-"/>
            </a:pPr>
            <a:r>
              <a:rPr lang="en-GB"/>
              <a:t>May convert users to paid subscribers </a:t>
            </a:r>
            <a:endParaRPr/>
          </a:p>
          <a:p>
            <a:pPr marL="457200" lvl="0" indent="-342900" algn="l" rtl="0">
              <a:spcBef>
                <a:spcPts val="0"/>
              </a:spcBef>
              <a:spcAft>
                <a:spcPts val="0"/>
              </a:spcAft>
              <a:buSzPts val="1800"/>
              <a:buChar char="-"/>
            </a:pPr>
            <a:r>
              <a:rPr lang="en-GB" b="1"/>
              <a:t>Increased engagement with hidden gems</a:t>
            </a:r>
            <a:endParaRPr b="1"/>
          </a:p>
          <a:p>
            <a:pPr marL="914400" lvl="1" indent="-317500" algn="l" rtl="0">
              <a:spcBef>
                <a:spcPts val="0"/>
              </a:spcBef>
              <a:spcAft>
                <a:spcPts val="0"/>
              </a:spcAft>
              <a:buSzPts val="1400"/>
              <a:buChar char="-"/>
            </a:pPr>
            <a:r>
              <a:rPr lang="en-GB"/>
              <a:t>There is only so much space on a page, and so many articles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22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highlight>
                  <a:schemeClr val="accent6"/>
                </a:highlight>
              </a:rPr>
              <a:t>Challenges in News Recommendation</a:t>
            </a:r>
            <a:endParaRPr>
              <a:highlight>
                <a:schemeClr val="accent6"/>
              </a:highlight>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581"/>
        <p:cNvGrpSpPr/>
        <p:nvPr/>
      </p:nvGrpSpPr>
      <p:grpSpPr>
        <a:xfrm>
          <a:off x="0" y="0"/>
          <a:ext cx="0" cy="0"/>
          <a:chOff x="0" y="0"/>
          <a:chExt cx="0" cy="0"/>
        </a:xfrm>
      </p:grpSpPr>
      <p:sp>
        <p:nvSpPr>
          <p:cNvPr id="1582" name="Google Shape;1582;p2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highlight>
                  <a:schemeClr val="accent6"/>
                </a:highlight>
              </a:rPr>
              <a:t>Technical</a:t>
            </a:r>
            <a:r>
              <a:rPr lang="en-GB"/>
              <a:t> Challenges in News Recommendation</a:t>
            </a:r>
            <a:endParaRPr/>
          </a:p>
        </p:txBody>
      </p:sp>
      <p:sp>
        <p:nvSpPr>
          <p:cNvPr id="1583" name="Google Shape;1583;p2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rmAutofit/>
          </a:bodyPr>
          <a:lstStyle/>
          <a:p>
            <a:pPr marL="457200" lvl="0" indent="-342900" algn="l" rtl="0">
              <a:lnSpc>
                <a:spcPct val="115000"/>
              </a:lnSpc>
              <a:spcBef>
                <a:spcPts val="0"/>
              </a:spcBef>
              <a:spcAft>
                <a:spcPts val="0"/>
              </a:spcAft>
              <a:buSzPts val="1800"/>
              <a:buChar char="-"/>
            </a:pPr>
            <a:r>
              <a:rPr lang="en-GB" b="1"/>
              <a:t>Frequent Catalog Updates</a:t>
            </a:r>
            <a:endParaRPr b="1"/>
          </a:p>
          <a:p>
            <a:pPr marL="914400" lvl="1" indent="-317500" algn="l" rtl="0">
              <a:lnSpc>
                <a:spcPct val="115000"/>
              </a:lnSpc>
              <a:spcBef>
                <a:spcPts val="0"/>
              </a:spcBef>
              <a:spcAft>
                <a:spcPts val="0"/>
              </a:spcAft>
              <a:buSzPts val="1400"/>
              <a:buChar char="-"/>
            </a:pPr>
            <a:r>
              <a:rPr lang="en-GB"/>
              <a:t>New articles are published all the time</a:t>
            </a:r>
            <a:endParaRPr/>
          </a:p>
          <a:p>
            <a:pPr marL="457200" lvl="0" indent="-342900" algn="l" rtl="0">
              <a:lnSpc>
                <a:spcPct val="115000"/>
              </a:lnSpc>
              <a:spcBef>
                <a:spcPts val="0"/>
              </a:spcBef>
              <a:spcAft>
                <a:spcPts val="0"/>
              </a:spcAft>
              <a:buSzPts val="1800"/>
              <a:buChar char="-"/>
            </a:pPr>
            <a:r>
              <a:rPr lang="en-GB" b="1"/>
              <a:t>Interest Decay</a:t>
            </a:r>
            <a:endParaRPr b="1"/>
          </a:p>
          <a:p>
            <a:pPr marL="914400" lvl="1" indent="-317500" algn="l" rtl="0">
              <a:lnSpc>
                <a:spcPct val="115000"/>
              </a:lnSpc>
              <a:spcBef>
                <a:spcPts val="0"/>
              </a:spcBef>
              <a:spcAft>
                <a:spcPts val="0"/>
              </a:spcAft>
              <a:buSzPts val="1400"/>
              <a:buChar char="-"/>
            </a:pPr>
            <a:r>
              <a:rPr lang="en-GB"/>
              <a:t>Interest in an article decays quickly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pic>
        <p:nvPicPr>
          <p:cNvPr id="1588" name="Google Shape;1588;p230"/>
          <p:cNvPicPr preferRelativeResize="0"/>
          <p:nvPr/>
        </p:nvPicPr>
        <p:blipFill rotWithShape="1">
          <a:blip r:embed="rId3">
            <a:alphaModFix/>
          </a:blip>
          <a:srcRect/>
          <a:stretch/>
        </p:blipFill>
        <p:spPr>
          <a:xfrm>
            <a:off x="412548" y="1629182"/>
            <a:ext cx="1649700" cy="1129334"/>
          </a:xfrm>
          <a:prstGeom prst="rect">
            <a:avLst/>
          </a:prstGeom>
          <a:noFill/>
          <a:ln>
            <a:noFill/>
          </a:ln>
        </p:spPr>
      </p:pic>
      <p:sp>
        <p:nvSpPr>
          <p:cNvPr id="1589" name="Google Shape;1589;p23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How are recommendations made?</a:t>
            </a:r>
            <a:endParaRPr/>
          </a:p>
        </p:txBody>
      </p:sp>
      <p:sp>
        <p:nvSpPr>
          <p:cNvPr id="1590" name="Google Shape;1590;p230"/>
          <p:cNvSpPr txBox="1"/>
          <p:nvPr/>
        </p:nvSpPr>
        <p:spPr>
          <a:xfrm>
            <a:off x="2579900" y="10620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Tracking API</a:t>
            </a:r>
            <a:endParaRPr sz="1000">
              <a:latin typeface="Oswald Medium"/>
              <a:ea typeface="Oswald Medium"/>
              <a:cs typeface="Oswald Medium"/>
              <a:sym typeface="Oswald Medium"/>
            </a:endParaRPr>
          </a:p>
        </p:txBody>
      </p:sp>
      <p:cxnSp>
        <p:nvCxnSpPr>
          <p:cNvPr id="1591" name="Google Shape;1591;p230"/>
          <p:cNvCxnSpPr/>
          <p:nvPr/>
        </p:nvCxnSpPr>
        <p:spPr>
          <a:xfrm>
            <a:off x="2536100" y="1434700"/>
            <a:ext cx="0" cy="1707000"/>
          </a:xfrm>
          <a:prstGeom prst="straightConnector1">
            <a:avLst/>
          </a:prstGeom>
          <a:noFill/>
          <a:ln w="28575" cap="flat" cmpd="sng">
            <a:solidFill>
              <a:schemeClr val="dk1"/>
            </a:solidFill>
            <a:prstDash val="solid"/>
            <a:round/>
            <a:headEnd type="none" w="med" len="med"/>
            <a:tailEnd type="none" w="med" len="med"/>
          </a:ln>
        </p:spPr>
      </p:cxnSp>
      <p:pic>
        <p:nvPicPr>
          <p:cNvPr id="1592" name="Google Shape;1592;p230"/>
          <p:cNvPicPr preferRelativeResize="0"/>
          <p:nvPr/>
        </p:nvPicPr>
        <p:blipFill>
          <a:blip r:embed="rId4">
            <a:alphaModFix/>
          </a:blip>
          <a:stretch>
            <a:fillRect/>
          </a:stretch>
        </p:blipFill>
        <p:spPr>
          <a:xfrm>
            <a:off x="2790649" y="1434700"/>
            <a:ext cx="605100" cy="605100"/>
          </a:xfrm>
          <a:prstGeom prst="rect">
            <a:avLst/>
          </a:prstGeom>
          <a:noFill/>
          <a:ln>
            <a:noFill/>
          </a:ln>
        </p:spPr>
      </p:pic>
      <p:cxnSp>
        <p:nvCxnSpPr>
          <p:cNvPr id="1593" name="Google Shape;1593;p230"/>
          <p:cNvCxnSpPr>
            <a:endCxn id="1592" idx="1"/>
          </p:cNvCxnSpPr>
          <p:nvPr/>
        </p:nvCxnSpPr>
        <p:spPr>
          <a:xfrm>
            <a:off x="2062249" y="1693750"/>
            <a:ext cx="728400" cy="43500"/>
          </a:xfrm>
          <a:prstGeom prst="straightConnector1">
            <a:avLst/>
          </a:prstGeom>
          <a:noFill/>
          <a:ln w="9525" cap="flat" cmpd="sng">
            <a:solidFill>
              <a:schemeClr val="dk2"/>
            </a:solidFill>
            <a:prstDash val="dot"/>
            <a:round/>
            <a:headEnd type="none" w="med" len="med"/>
            <a:tailEnd type="triangle" w="med" len="med"/>
          </a:ln>
        </p:spPr>
      </p:cxnSp>
      <p:cxnSp>
        <p:nvCxnSpPr>
          <p:cNvPr id="1594" name="Google Shape;1594;p230"/>
          <p:cNvCxnSpPr>
            <a:endCxn id="1592" idx="1"/>
          </p:cNvCxnSpPr>
          <p:nvPr/>
        </p:nvCxnSpPr>
        <p:spPr>
          <a:xfrm rot="10800000" flipH="1">
            <a:off x="2062249" y="1737250"/>
            <a:ext cx="728400" cy="126600"/>
          </a:xfrm>
          <a:prstGeom prst="straightConnector1">
            <a:avLst/>
          </a:prstGeom>
          <a:noFill/>
          <a:ln w="9525" cap="flat" cmpd="sng">
            <a:solidFill>
              <a:schemeClr val="dk2"/>
            </a:solidFill>
            <a:prstDash val="dot"/>
            <a:round/>
            <a:headEnd type="none" w="med" len="med"/>
            <a:tailEnd type="triangle" w="med" len="med"/>
          </a:ln>
        </p:spPr>
      </p:cxnSp>
      <p:cxnSp>
        <p:nvCxnSpPr>
          <p:cNvPr id="1595" name="Google Shape;1595;p230"/>
          <p:cNvCxnSpPr>
            <a:endCxn id="1592" idx="1"/>
          </p:cNvCxnSpPr>
          <p:nvPr/>
        </p:nvCxnSpPr>
        <p:spPr>
          <a:xfrm rot="10800000" flipH="1">
            <a:off x="2062249" y="1737250"/>
            <a:ext cx="728400" cy="302700"/>
          </a:xfrm>
          <a:prstGeom prst="straightConnector1">
            <a:avLst/>
          </a:prstGeom>
          <a:noFill/>
          <a:ln w="9525" cap="flat" cmpd="sng">
            <a:solidFill>
              <a:schemeClr val="dk2"/>
            </a:solidFill>
            <a:prstDash val="dot"/>
            <a:round/>
            <a:headEnd type="none" w="med" len="med"/>
            <a:tailEnd type="triangle" w="med" len="med"/>
          </a:ln>
        </p:spPr>
      </p:cxnSp>
      <p:pic>
        <p:nvPicPr>
          <p:cNvPr id="1596" name="Google Shape;1596;p230"/>
          <p:cNvPicPr preferRelativeResize="0"/>
          <p:nvPr/>
        </p:nvPicPr>
        <p:blipFill>
          <a:blip r:embed="rId5">
            <a:alphaModFix/>
          </a:blip>
          <a:stretch>
            <a:fillRect/>
          </a:stretch>
        </p:blipFill>
        <p:spPr>
          <a:xfrm>
            <a:off x="184275" y="2009163"/>
            <a:ext cx="1125175" cy="1125175"/>
          </a:xfrm>
          <a:prstGeom prst="rect">
            <a:avLst/>
          </a:prstGeom>
          <a:noFill/>
          <a:ln>
            <a:noFill/>
          </a:ln>
        </p:spPr>
      </p:pic>
      <p:pic>
        <p:nvPicPr>
          <p:cNvPr id="1597" name="Google Shape;1597;p230"/>
          <p:cNvPicPr preferRelativeResize="0"/>
          <p:nvPr/>
        </p:nvPicPr>
        <p:blipFill>
          <a:blip r:embed="rId6">
            <a:alphaModFix/>
          </a:blip>
          <a:stretch>
            <a:fillRect/>
          </a:stretch>
        </p:blipFill>
        <p:spPr>
          <a:xfrm>
            <a:off x="4298750" y="1373050"/>
            <a:ext cx="728401" cy="728399"/>
          </a:xfrm>
          <a:prstGeom prst="rect">
            <a:avLst/>
          </a:prstGeom>
          <a:noFill/>
          <a:ln>
            <a:noFill/>
          </a:ln>
        </p:spPr>
      </p:pic>
      <p:cxnSp>
        <p:nvCxnSpPr>
          <p:cNvPr id="1598" name="Google Shape;1598;p230"/>
          <p:cNvCxnSpPr>
            <a:stCxn id="1592" idx="3"/>
            <a:endCxn id="1597" idx="1"/>
          </p:cNvCxnSpPr>
          <p:nvPr/>
        </p:nvCxnSpPr>
        <p:spPr>
          <a:xfrm>
            <a:off x="3395749" y="1737250"/>
            <a:ext cx="903000" cy="0"/>
          </a:xfrm>
          <a:prstGeom prst="straightConnector1">
            <a:avLst/>
          </a:prstGeom>
          <a:noFill/>
          <a:ln w="9525" cap="flat" cmpd="sng">
            <a:solidFill>
              <a:schemeClr val="dk2"/>
            </a:solidFill>
            <a:prstDash val="dot"/>
            <a:round/>
            <a:headEnd type="none" w="med" len="med"/>
            <a:tailEnd type="triangle" w="med" len="med"/>
          </a:ln>
        </p:spPr>
      </p:cxnSp>
      <p:sp>
        <p:nvSpPr>
          <p:cNvPr id="1599" name="Google Shape;1599;p230"/>
          <p:cNvSpPr txBox="1"/>
          <p:nvPr/>
        </p:nvSpPr>
        <p:spPr>
          <a:xfrm>
            <a:off x="4149650" y="9687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User Interaction Data Store</a:t>
            </a:r>
            <a:endParaRPr sz="1000">
              <a:latin typeface="Oswald Medium"/>
              <a:ea typeface="Oswald Medium"/>
              <a:cs typeface="Oswald Medium"/>
              <a:sym typeface="Oswald Medium"/>
            </a:endParaRPr>
          </a:p>
        </p:txBody>
      </p:sp>
      <p:pic>
        <p:nvPicPr>
          <p:cNvPr id="1600" name="Google Shape;1600;p230"/>
          <p:cNvPicPr preferRelativeResize="0"/>
          <p:nvPr/>
        </p:nvPicPr>
        <p:blipFill>
          <a:blip r:embed="rId6">
            <a:alphaModFix/>
          </a:blip>
          <a:stretch>
            <a:fillRect/>
          </a:stretch>
        </p:blipFill>
        <p:spPr>
          <a:xfrm>
            <a:off x="5390125" y="1373050"/>
            <a:ext cx="728401" cy="728399"/>
          </a:xfrm>
          <a:prstGeom prst="rect">
            <a:avLst/>
          </a:prstGeom>
          <a:noFill/>
          <a:ln>
            <a:noFill/>
          </a:ln>
        </p:spPr>
      </p:pic>
      <p:sp>
        <p:nvSpPr>
          <p:cNvPr id="1601" name="Google Shape;1601;p230"/>
          <p:cNvSpPr txBox="1"/>
          <p:nvPr/>
        </p:nvSpPr>
        <p:spPr>
          <a:xfrm>
            <a:off x="5241025" y="9687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Item Data Store</a:t>
            </a:r>
            <a:endParaRPr sz="1000">
              <a:latin typeface="Oswald Medium"/>
              <a:ea typeface="Oswald Medium"/>
              <a:cs typeface="Oswald Medium"/>
              <a:sym typeface="Oswald Medium"/>
            </a:endParaRPr>
          </a:p>
        </p:txBody>
      </p:sp>
      <p:pic>
        <p:nvPicPr>
          <p:cNvPr id="1602" name="Google Shape;1602;p230"/>
          <p:cNvPicPr preferRelativeResize="0"/>
          <p:nvPr/>
        </p:nvPicPr>
        <p:blipFill>
          <a:blip r:embed="rId7">
            <a:alphaModFix/>
          </a:blip>
          <a:stretch>
            <a:fillRect/>
          </a:stretch>
        </p:blipFill>
        <p:spPr>
          <a:xfrm>
            <a:off x="7155550" y="1337775"/>
            <a:ext cx="410625" cy="410625"/>
          </a:xfrm>
          <a:prstGeom prst="rect">
            <a:avLst/>
          </a:prstGeom>
          <a:noFill/>
          <a:ln>
            <a:noFill/>
          </a:ln>
        </p:spPr>
      </p:pic>
      <p:cxnSp>
        <p:nvCxnSpPr>
          <p:cNvPr id="1603" name="Google Shape;1603;p230"/>
          <p:cNvCxnSpPr>
            <a:stCxn id="1597" idx="2"/>
            <a:endCxn id="1602" idx="2"/>
          </p:cNvCxnSpPr>
          <p:nvPr/>
        </p:nvCxnSpPr>
        <p:spPr>
          <a:xfrm rot="-5400000">
            <a:off x="5835350" y="575950"/>
            <a:ext cx="353100" cy="2697900"/>
          </a:xfrm>
          <a:prstGeom prst="curvedConnector3">
            <a:avLst>
              <a:gd name="adj1" fmla="val -67438"/>
            </a:avLst>
          </a:prstGeom>
          <a:noFill/>
          <a:ln w="9525" cap="flat" cmpd="sng">
            <a:solidFill>
              <a:schemeClr val="dk2"/>
            </a:solidFill>
            <a:prstDash val="lgDash"/>
            <a:round/>
            <a:headEnd type="none" w="med" len="med"/>
            <a:tailEnd type="stealth" w="med" len="med"/>
          </a:ln>
        </p:spPr>
      </p:cxnSp>
      <p:cxnSp>
        <p:nvCxnSpPr>
          <p:cNvPr id="1604" name="Google Shape;1604;p230"/>
          <p:cNvCxnSpPr>
            <a:stCxn id="1600" idx="2"/>
            <a:endCxn id="1602" idx="2"/>
          </p:cNvCxnSpPr>
          <p:nvPr/>
        </p:nvCxnSpPr>
        <p:spPr>
          <a:xfrm rot="-5400000">
            <a:off x="6381025" y="1121650"/>
            <a:ext cx="353100" cy="1606500"/>
          </a:xfrm>
          <a:prstGeom prst="curvedConnector3">
            <a:avLst>
              <a:gd name="adj1" fmla="val -67438"/>
            </a:avLst>
          </a:prstGeom>
          <a:noFill/>
          <a:ln w="9525" cap="flat" cmpd="sng">
            <a:solidFill>
              <a:schemeClr val="dk2"/>
            </a:solidFill>
            <a:prstDash val="lgDash"/>
            <a:round/>
            <a:headEnd type="none" w="med" len="med"/>
            <a:tailEnd type="stealth" w="med" len="med"/>
          </a:ln>
        </p:spPr>
      </p:cxnSp>
      <p:sp>
        <p:nvSpPr>
          <p:cNvPr id="1605" name="Google Shape;1605;p230"/>
          <p:cNvSpPr txBox="1"/>
          <p:nvPr/>
        </p:nvSpPr>
        <p:spPr>
          <a:xfrm>
            <a:off x="7436025" y="8634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Model Training Services</a:t>
            </a:r>
            <a:endParaRPr sz="1000">
              <a:latin typeface="Oswald Medium"/>
              <a:ea typeface="Oswald Medium"/>
              <a:cs typeface="Oswald Medium"/>
              <a:sym typeface="Oswald Medium"/>
            </a:endParaRPr>
          </a:p>
        </p:txBody>
      </p:sp>
      <p:pic>
        <p:nvPicPr>
          <p:cNvPr id="1606" name="Google Shape;1606;p230"/>
          <p:cNvPicPr preferRelativeResize="0"/>
          <p:nvPr/>
        </p:nvPicPr>
        <p:blipFill>
          <a:blip r:embed="rId8">
            <a:alphaModFix/>
          </a:blip>
          <a:stretch>
            <a:fillRect/>
          </a:stretch>
        </p:blipFill>
        <p:spPr>
          <a:xfrm>
            <a:off x="7155549" y="2615100"/>
            <a:ext cx="410625" cy="410648"/>
          </a:xfrm>
          <a:prstGeom prst="rect">
            <a:avLst/>
          </a:prstGeom>
          <a:noFill/>
          <a:ln>
            <a:noFill/>
          </a:ln>
        </p:spPr>
      </p:pic>
      <p:cxnSp>
        <p:nvCxnSpPr>
          <p:cNvPr id="1607" name="Google Shape;1607;p230"/>
          <p:cNvCxnSpPr>
            <a:stCxn id="1602" idx="2"/>
            <a:endCxn id="1606" idx="0"/>
          </p:cNvCxnSpPr>
          <p:nvPr/>
        </p:nvCxnSpPr>
        <p:spPr>
          <a:xfrm>
            <a:off x="7360863" y="1748400"/>
            <a:ext cx="0" cy="866700"/>
          </a:xfrm>
          <a:prstGeom prst="straightConnector1">
            <a:avLst/>
          </a:prstGeom>
          <a:noFill/>
          <a:ln w="9525" cap="flat" cmpd="sng">
            <a:solidFill>
              <a:schemeClr val="dk2"/>
            </a:solidFill>
            <a:prstDash val="solid"/>
            <a:round/>
            <a:headEnd type="none" w="med" len="med"/>
            <a:tailEnd type="triangle" w="med" len="med"/>
          </a:ln>
        </p:spPr>
      </p:cxnSp>
      <p:sp>
        <p:nvSpPr>
          <p:cNvPr id="1608" name="Google Shape;1608;p230"/>
          <p:cNvSpPr txBox="1"/>
          <p:nvPr/>
        </p:nvSpPr>
        <p:spPr>
          <a:xfrm>
            <a:off x="7277437" y="3293900"/>
            <a:ext cx="1362600" cy="20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Recommendation Models</a:t>
            </a:r>
            <a:endParaRPr sz="1000">
              <a:latin typeface="Oswald Medium"/>
              <a:ea typeface="Oswald Medium"/>
              <a:cs typeface="Oswald Medium"/>
              <a:sym typeface="Oswald Medium"/>
            </a:endParaRPr>
          </a:p>
        </p:txBody>
      </p:sp>
      <p:pic>
        <p:nvPicPr>
          <p:cNvPr id="1609" name="Google Shape;1609;p230"/>
          <p:cNvPicPr preferRelativeResize="0"/>
          <p:nvPr/>
        </p:nvPicPr>
        <p:blipFill>
          <a:blip r:embed="rId7">
            <a:alphaModFix/>
          </a:blip>
          <a:stretch>
            <a:fillRect/>
          </a:stretch>
        </p:blipFill>
        <p:spPr>
          <a:xfrm>
            <a:off x="7753425" y="1337775"/>
            <a:ext cx="410625" cy="410625"/>
          </a:xfrm>
          <a:prstGeom prst="rect">
            <a:avLst/>
          </a:prstGeom>
          <a:noFill/>
          <a:ln>
            <a:noFill/>
          </a:ln>
        </p:spPr>
      </p:pic>
      <p:pic>
        <p:nvPicPr>
          <p:cNvPr id="1610" name="Google Shape;1610;p230"/>
          <p:cNvPicPr preferRelativeResize="0"/>
          <p:nvPr/>
        </p:nvPicPr>
        <p:blipFill>
          <a:blip r:embed="rId7">
            <a:alphaModFix/>
          </a:blip>
          <a:stretch>
            <a:fillRect/>
          </a:stretch>
        </p:blipFill>
        <p:spPr>
          <a:xfrm>
            <a:off x="8351300" y="1337775"/>
            <a:ext cx="410625" cy="410625"/>
          </a:xfrm>
          <a:prstGeom prst="rect">
            <a:avLst/>
          </a:prstGeom>
          <a:noFill/>
          <a:ln>
            <a:noFill/>
          </a:ln>
        </p:spPr>
      </p:pic>
      <p:cxnSp>
        <p:nvCxnSpPr>
          <p:cNvPr id="1611" name="Google Shape;1611;p230"/>
          <p:cNvCxnSpPr>
            <a:stCxn id="1600" idx="2"/>
            <a:endCxn id="1609" idx="2"/>
          </p:cNvCxnSpPr>
          <p:nvPr/>
        </p:nvCxnSpPr>
        <p:spPr>
          <a:xfrm rot="-5400000">
            <a:off x="6679975" y="822700"/>
            <a:ext cx="353100" cy="2204400"/>
          </a:xfrm>
          <a:prstGeom prst="curvedConnector3">
            <a:avLst>
              <a:gd name="adj1" fmla="val -67438"/>
            </a:avLst>
          </a:prstGeom>
          <a:noFill/>
          <a:ln w="9525" cap="flat" cmpd="sng">
            <a:solidFill>
              <a:schemeClr val="dk2"/>
            </a:solidFill>
            <a:prstDash val="lgDash"/>
            <a:round/>
            <a:headEnd type="none" w="med" len="med"/>
            <a:tailEnd type="stealth" w="med" len="med"/>
          </a:ln>
        </p:spPr>
      </p:cxnSp>
      <p:cxnSp>
        <p:nvCxnSpPr>
          <p:cNvPr id="1612" name="Google Shape;1612;p230"/>
          <p:cNvCxnSpPr>
            <a:stCxn id="1597" idx="2"/>
            <a:endCxn id="1609" idx="2"/>
          </p:cNvCxnSpPr>
          <p:nvPr/>
        </p:nvCxnSpPr>
        <p:spPr>
          <a:xfrm rot="-5400000">
            <a:off x="6134300" y="277000"/>
            <a:ext cx="353100" cy="3295800"/>
          </a:xfrm>
          <a:prstGeom prst="curvedConnector3">
            <a:avLst>
              <a:gd name="adj1" fmla="val -67438"/>
            </a:avLst>
          </a:prstGeom>
          <a:noFill/>
          <a:ln w="9525" cap="flat" cmpd="sng">
            <a:solidFill>
              <a:schemeClr val="dk2"/>
            </a:solidFill>
            <a:prstDash val="lgDash"/>
            <a:round/>
            <a:headEnd type="none" w="med" len="med"/>
            <a:tailEnd type="stealth" w="med" len="med"/>
          </a:ln>
        </p:spPr>
      </p:cxnSp>
      <p:pic>
        <p:nvPicPr>
          <p:cNvPr id="1613" name="Google Shape;1613;p230"/>
          <p:cNvPicPr preferRelativeResize="0"/>
          <p:nvPr/>
        </p:nvPicPr>
        <p:blipFill>
          <a:blip r:embed="rId8">
            <a:alphaModFix/>
          </a:blip>
          <a:stretch>
            <a:fillRect/>
          </a:stretch>
        </p:blipFill>
        <p:spPr>
          <a:xfrm>
            <a:off x="7744011" y="2615100"/>
            <a:ext cx="410625" cy="410648"/>
          </a:xfrm>
          <a:prstGeom prst="rect">
            <a:avLst/>
          </a:prstGeom>
          <a:noFill/>
          <a:ln>
            <a:noFill/>
          </a:ln>
        </p:spPr>
      </p:pic>
      <p:cxnSp>
        <p:nvCxnSpPr>
          <p:cNvPr id="1614" name="Google Shape;1614;p230"/>
          <p:cNvCxnSpPr>
            <a:stCxn id="1609" idx="2"/>
            <a:endCxn id="1613" idx="0"/>
          </p:cNvCxnSpPr>
          <p:nvPr/>
        </p:nvCxnSpPr>
        <p:spPr>
          <a:xfrm flipH="1">
            <a:off x="7949438" y="1748400"/>
            <a:ext cx="9300" cy="866700"/>
          </a:xfrm>
          <a:prstGeom prst="straightConnector1">
            <a:avLst/>
          </a:prstGeom>
          <a:noFill/>
          <a:ln w="9525" cap="flat" cmpd="sng">
            <a:solidFill>
              <a:schemeClr val="dk2"/>
            </a:solidFill>
            <a:prstDash val="solid"/>
            <a:round/>
            <a:headEnd type="none" w="med" len="med"/>
            <a:tailEnd type="triangle" w="med" len="med"/>
          </a:ln>
        </p:spPr>
      </p:cxnSp>
      <p:cxnSp>
        <p:nvCxnSpPr>
          <p:cNvPr id="1615" name="Google Shape;1615;p230"/>
          <p:cNvCxnSpPr>
            <a:stCxn id="1597" idx="2"/>
            <a:endCxn id="1610" idx="2"/>
          </p:cNvCxnSpPr>
          <p:nvPr/>
        </p:nvCxnSpPr>
        <p:spPr>
          <a:xfrm rot="-5400000">
            <a:off x="6433250" y="-21950"/>
            <a:ext cx="353100" cy="3893700"/>
          </a:xfrm>
          <a:prstGeom prst="curvedConnector3">
            <a:avLst>
              <a:gd name="adj1" fmla="val -67438"/>
            </a:avLst>
          </a:prstGeom>
          <a:noFill/>
          <a:ln w="9525" cap="flat" cmpd="sng">
            <a:solidFill>
              <a:schemeClr val="dk2"/>
            </a:solidFill>
            <a:prstDash val="lgDash"/>
            <a:round/>
            <a:headEnd type="none" w="med" len="med"/>
            <a:tailEnd type="stealth" w="med" len="med"/>
          </a:ln>
        </p:spPr>
      </p:cxnSp>
      <p:cxnSp>
        <p:nvCxnSpPr>
          <p:cNvPr id="1616" name="Google Shape;1616;p230"/>
          <p:cNvCxnSpPr>
            <a:stCxn id="1600" idx="2"/>
            <a:endCxn id="1610" idx="2"/>
          </p:cNvCxnSpPr>
          <p:nvPr/>
        </p:nvCxnSpPr>
        <p:spPr>
          <a:xfrm rot="-5400000">
            <a:off x="6978925" y="523750"/>
            <a:ext cx="353100" cy="2802300"/>
          </a:xfrm>
          <a:prstGeom prst="curvedConnector3">
            <a:avLst>
              <a:gd name="adj1" fmla="val -67438"/>
            </a:avLst>
          </a:prstGeom>
          <a:noFill/>
          <a:ln w="9525" cap="flat" cmpd="sng">
            <a:solidFill>
              <a:schemeClr val="dk2"/>
            </a:solidFill>
            <a:prstDash val="lgDash"/>
            <a:round/>
            <a:headEnd type="none" w="med" len="med"/>
            <a:tailEnd type="stealth" w="med" len="med"/>
          </a:ln>
        </p:spPr>
      </p:cxnSp>
      <p:pic>
        <p:nvPicPr>
          <p:cNvPr id="1617" name="Google Shape;1617;p230"/>
          <p:cNvPicPr preferRelativeResize="0"/>
          <p:nvPr/>
        </p:nvPicPr>
        <p:blipFill>
          <a:blip r:embed="rId8">
            <a:alphaModFix/>
          </a:blip>
          <a:stretch>
            <a:fillRect/>
          </a:stretch>
        </p:blipFill>
        <p:spPr>
          <a:xfrm>
            <a:off x="8332461" y="2615100"/>
            <a:ext cx="410625" cy="410648"/>
          </a:xfrm>
          <a:prstGeom prst="rect">
            <a:avLst/>
          </a:prstGeom>
          <a:noFill/>
          <a:ln>
            <a:noFill/>
          </a:ln>
        </p:spPr>
      </p:pic>
      <p:cxnSp>
        <p:nvCxnSpPr>
          <p:cNvPr id="1618" name="Google Shape;1618;p230"/>
          <p:cNvCxnSpPr>
            <a:stCxn id="1610" idx="2"/>
            <a:endCxn id="1617" idx="0"/>
          </p:cNvCxnSpPr>
          <p:nvPr/>
        </p:nvCxnSpPr>
        <p:spPr>
          <a:xfrm flipH="1">
            <a:off x="8537713" y="1748400"/>
            <a:ext cx="18900" cy="866700"/>
          </a:xfrm>
          <a:prstGeom prst="straightConnector1">
            <a:avLst/>
          </a:prstGeom>
          <a:noFill/>
          <a:ln w="9525" cap="flat" cmpd="sng">
            <a:solidFill>
              <a:schemeClr val="dk2"/>
            </a:solidFill>
            <a:prstDash val="solid"/>
            <a:round/>
            <a:headEnd type="none" w="med" len="med"/>
            <a:tailEnd type="triangle" w="med" len="med"/>
          </a:ln>
        </p:spPr>
      </p:cxnSp>
      <p:pic>
        <p:nvPicPr>
          <p:cNvPr id="1619" name="Google Shape;1619;p230"/>
          <p:cNvPicPr preferRelativeResize="0"/>
          <p:nvPr/>
        </p:nvPicPr>
        <p:blipFill>
          <a:blip r:embed="rId9">
            <a:alphaModFix/>
          </a:blip>
          <a:stretch>
            <a:fillRect/>
          </a:stretch>
        </p:blipFill>
        <p:spPr>
          <a:xfrm flipH="1">
            <a:off x="5014271" y="2623795"/>
            <a:ext cx="477025" cy="477025"/>
          </a:xfrm>
          <a:prstGeom prst="rect">
            <a:avLst/>
          </a:prstGeom>
          <a:noFill/>
          <a:ln>
            <a:noFill/>
          </a:ln>
        </p:spPr>
      </p:pic>
      <p:sp>
        <p:nvSpPr>
          <p:cNvPr id="1620" name="Google Shape;1620;p230"/>
          <p:cNvSpPr txBox="1"/>
          <p:nvPr/>
        </p:nvSpPr>
        <p:spPr>
          <a:xfrm>
            <a:off x="4662950" y="3293888"/>
            <a:ext cx="1362600" cy="20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Recommendation Server</a:t>
            </a:r>
            <a:endParaRPr sz="1000">
              <a:latin typeface="Oswald Medium"/>
              <a:ea typeface="Oswald Medium"/>
              <a:cs typeface="Oswald Medium"/>
              <a:sym typeface="Oswald Medium"/>
            </a:endParaRPr>
          </a:p>
        </p:txBody>
      </p:sp>
      <p:pic>
        <p:nvPicPr>
          <p:cNvPr id="1621" name="Google Shape;1621;p230"/>
          <p:cNvPicPr preferRelativeResize="0"/>
          <p:nvPr/>
        </p:nvPicPr>
        <p:blipFill>
          <a:blip r:embed="rId10">
            <a:alphaModFix/>
          </a:blip>
          <a:stretch>
            <a:fillRect/>
          </a:stretch>
        </p:blipFill>
        <p:spPr>
          <a:xfrm rot="1929427" flipH="1">
            <a:off x="5377040" y="2378198"/>
            <a:ext cx="319751" cy="319751"/>
          </a:xfrm>
          <a:prstGeom prst="rect">
            <a:avLst/>
          </a:prstGeom>
          <a:noFill/>
          <a:ln>
            <a:noFill/>
          </a:ln>
        </p:spPr>
      </p:pic>
      <p:cxnSp>
        <p:nvCxnSpPr>
          <p:cNvPr id="1622" name="Google Shape;1622;p230"/>
          <p:cNvCxnSpPr>
            <a:stCxn id="1606" idx="2"/>
            <a:endCxn id="1619" idx="1"/>
          </p:cNvCxnSpPr>
          <p:nvPr/>
        </p:nvCxnSpPr>
        <p:spPr>
          <a:xfrm rot="5400000" flipH="1">
            <a:off x="6344311" y="2009198"/>
            <a:ext cx="163500" cy="1869600"/>
          </a:xfrm>
          <a:prstGeom prst="curvedConnector4">
            <a:avLst>
              <a:gd name="adj1" fmla="val -145642"/>
              <a:gd name="adj2" fmla="val 55490"/>
            </a:avLst>
          </a:prstGeom>
          <a:noFill/>
          <a:ln w="9525" cap="flat" cmpd="sng">
            <a:solidFill>
              <a:schemeClr val="dk2"/>
            </a:solidFill>
            <a:prstDash val="lgDash"/>
            <a:round/>
            <a:headEnd type="none" w="med" len="med"/>
            <a:tailEnd type="stealth" w="med" len="med"/>
          </a:ln>
        </p:spPr>
      </p:cxnSp>
      <p:cxnSp>
        <p:nvCxnSpPr>
          <p:cNvPr id="1623" name="Google Shape;1623;p230"/>
          <p:cNvCxnSpPr>
            <a:stCxn id="1613" idx="2"/>
            <a:endCxn id="1619" idx="1"/>
          </p:cNvCxnSpPr>
          <p:nvPr/>
        </p:nvCxnSpPr>
        <p:spPr>
          <a:xfrm rot="5400000" flipH="1">
            <a:off x="6638624" y="1715048"/>
            <a:ext cx="163500" cy="2457900"/>
          </a:xfrm>
          <a:prstGeom prst="curvedConnector4">
            <a:avLst>
              <a:gd name="adj1" fmla="val -145642"/>
              <a:gd name="adj2" fmla="val 54179"/>
            </a:avLst>
          </a:prstGeom>
          <a:noFill/>
          <a:ln w="9525" cap="flat" cmpd="sng">
            <a:solidFill>
              <a:schemeClr val="dk2"/>
            </a:solidFill>
            <a:prstDash val="lgDash"/>
            <a:round/>
            <a:headEnd type="none" w="med" len="med"/>
            <a:tailEnd type="stealth" w="med" len="med"/>
          </a:ln>
        </p:spPr>
      </p:cxnSp>
      <p:cxnSp>
        <p:nvCxnSpPr>
          <p:cNvPr id="1624" name="Google Shape;1624;p230"/>
          <p:cNvCxnSpPr>
            <a:stCxn id="1617" idx="2"/>
            <a:endCxn id="1619" idx="1"/>
          </p:cNvCxnSpPr>
          <p:nvPr/>
        </p:nvCxnSpPr>
        <p:spPr>
          <a:xfrm rot="5400000" flipH="1">
            <a:off x="6932774" y="1420748"/>
            <a:ext cx="163500" cy="3046500"/>
          </a:xfrm>
          <a:prstGeom prst="curvedConnector4">
            <a:avLst>
              <a:gd name="adj1" fmla="val -145642"/>
              <a:gd name="adj2" fmla="val 53369"/>
            </a:avLst>
          </a:prstGeom>
          <a:noFill/>
          <a:ln w="9525" cap="flat" cmpd="sng">
            <a:solidFill>
              <a:schemeClr val="dk2"/>
            </a:solidFill>
            <a:prstDash val="lgDash"/>
            <a:round/>
            <a:headEnd type="none" w="med" len="med"/>
            <a:tailEnd type="stealth" w="med" len="med"/>
          </a:ln>
        </p:spPr>
      </p:cxnSp>
      <p:pic>
        <p:nvPicPr>
          <p:cNvPr id="1625" name="Google Shape;1625;p230"/>
          <p:cNvPicPr preferRelativeResize="0"/>
          <p:nvPr/>
        </p:nvPicPr>
        <p:blipFill>
          <a:blip r:embed="rId4">
            <a:alphaModFix/>
          </a:blip>
          <a:stretch>
            <a:fillRect/>
          </a:stretch>
        </p:blipFill>
        <p:spPr>
          <a:xfrm>
            <a:off x="2790649" y="2420650"/>
            <a:ext cx="605100" cy="605100"/>
          </a:xfrm>
          <a:prstGeom prst="rect">
            <a:avLst/>
          </a:prstGeom>
          <a:noFill/>
          <a:ln>
            <a:noFill/>
          </a:ln>
        </p:spPr>
      </p:pic>
      <p:cxnSp>
        <p:nvCxnSpPr>
          <p:cNvPr id="1626" name="Google Shape;1626;p230"/>
          <p:cNvCxnSpPr>
            <a:stCxn id="1588" idx="3"/>
            <a:endCxn id="1625" idx="1"/>
          </p:cNvCxnSpPr>
          <p:nvPr/>
        </p:nvCxnSpPr>
        <p:spPr>
          <a:xfrm>
            <a:off x="2062247" y="2193848"/>
            <a:ext cx="728400" cy="529500"/>
          </a:xfrm>
          <a:prstGeom prst="straightConnector1">
            <a:avLst/>
          </a:prstGeom>
          <a:noFill/>
          <a:ln w="9525" cap="flat" cmpd="sng">
            <a:solidFill>
              <a:schemeClr val="dk2"/>
            </a:solidFill>
            <a:prstDash val="dot"/>
            <a:round/>
            <a:headEnd type="none" w="med" len="med"/>
            <a:tailEnd type="triangle" w="med" len="med"/>
          </a:ln>
        </p:spPr>
      </p:cxnSp>
      <p:sp>
        <p:nvSpPr>
          <p:cNvPr id="1627" name="Google Shape;1627;p230"/>
          <p:cNvSpPr txBox="1"/>
          <p:nvPr/>
        </p:nvSpPr>
        <p:spPr>
          <a:xfrm>
            <a:off x="2474450" y="3199550"/>
            <a:ext cx="12375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Recommendations API</a:t>
            </a:r>
            <a:endParaRPr sz="1000">
              <a:latin typeface="Oswald Medium"/>
              <a:ea typeface="Oswald Medium"/>
              <a:cs typeface="Oswald Medium"/>
              <a:sym typeface="Oswald Medium"/>
            </a:endParaRPr>
          </a:p>
        </p:txBody>
      </p:sp>
      <p:cxnSp>
        <p:nvCxnSpPr>
          <p:cNvPr id="1628" name="Google Shape;1628;p230"/>
          <p:cNvCxnSpPr>
            <a:stCxn id="1625" idx="3"/>
            <a:endCxn id="1619" idx="3"/>
          </p:cNvCxnSpPr>
          <p:nvPr/>
        </p:nvCxnSpPr>
        <p:spPr>
          <a:xfrm>
            <a:off x="3395749" y="2723200"/>
            <a:ext cx="1618500" cy="139200"/>
          </a:xfrm>
          <a:prstGeom prst="straightConnector1">
            <a:avLst/>
          </a:prstGeom>
          <a:noFill/>
          <a:ln w="9525" cap="flat" cmpd="sng">
            <a:solidFill>
              <a:schemeClr val="dk2"/>
            </a:solidFill>
            <a:prstDash val="dot"/>
            <a:round/>
            <a:headEnd type="none" w="med" len="med"/>
            <a:tailEnd type="triangle" w="med" len="med"/>
          </a:ln>
        </p:spPr>
      </p:cxnSp>
      <p:cxnSp>
        <p:nvCxnSpPr>
          <p:cNvPr id="1629" name="Google Shape;1629;p230"/>
          <p:cNvCxnSpPr/>
          <p:nvPr/>
        </p:nvCxnSpPr>
        <p:spPr>
          <a:xfrm rot="10800000">
            <a:off x="3395649" y="2792700"/>
            <a:ext cx="1618500" cy="139200"/>
          </a:xfrm>
          <a:prstGeom prst="straightConnector1">
            <a:avLst/>
          </a:prstGeom>
          <a:noFill/>
          <a:ln w="9525" cap="flat" cmpd="sng">
            <a:solidFill>
              <a:schemeClr val="dk2"/>
            </a:solidFill>
            <a:prstDash val="dot"/>
            <a:round/>
            <a:headEnd type="none" w="med" len="med"/>
            <a:tailEnd type="triangle" w="med" len="med"/>
          </a:ln>
        </p:spPr>
      </p:cxnSp>
      <p:cxnSp>
        <p:nvCxnSpPr>
          <p:cNvPr id="1630" name="Google Shape;1630;p230"/>
          <p:cNvCxnSpPr/>
          <p:nvPr/>
        </p:nvCxnSpPr>
        <p:spPr>
          <a:xfrm rot="10800000">
            <a:off x="2062247" y="2266948"/>
            <a:ext cx="728400" cy="529500"/>
          </a:xfrm>
          <a:prstGeom prst="straightConnector1">
            <a:avLst/>
          </a:prstGeom>
          <a:noFill/>
          <a:ln w="9525" cap="flat" cmpd="sng">
            <a:solidFill>
              <a:schemeClr val="dk2"/>
            </a:solidFill>
            <a:prstDash val="dot"/>
            <a:round/>
            <a:headEnd type="none" w="med" len="med"/>
            <a:tailEnd type="triangle" w="med" len="med"/>
          </a:ln>
        </p:spPr>
      </p:cxnSp>
      <p:cxnSp>
        <p:nvCxnSpPr>
          <p:cNvPr id="1631" name="Google Shape;1631;p230"/>
          <p:cNvCxnSpPr/>
          <p:nvPr/>
        </p:nvCxnSpPr>
        <p:spPr>
          <a:xfrm rot="10800000">
            <a:off x="4662984" y="2101495"/>
            <a:ext cx="589800" cy="522300"/>
          </a:xfrm>
          <a:prstGeom prst="straightConnector1">
            <a:avLst/>
          </a:prstGeom>
          <a:noFill/>
          <a:ln w="9525" cap="flat" cmpd="sng">
            <a:solidFill>
              <a:schemeClr val="dk2"/>
            </a:solidFill>
            <a:prstDash val="dot"/>
            <a:round/>
            <a:headEnd type="none" w="med" len="med"/>
            <a:tailEnd type="triangle" w="med" len="med"/>
          </a:ln>
        </p:spPr>
      </p:cxnSp>
      <p:cxnSp>
        <p:nvCxnSpPr>
          <p:cNvPr id="1632" name="Google Shape;1632;p230"/>
          <p:cNvCxnSpPr/>
          <p:nvPr/>
        </p:nvCxnSpPr>
        <p:spPr>
          <a:xfrm rot="10800000" flipH="1">
            <a:off x="5252784" y="2101495"/>
            <a:ext cx="501600" cy="522300"/>
          </a:xfrm>
          <a:prstGeom prst="straightConnector1">
            <a:avLst/>
          </a:prstGeom>
          <a:noFill/>
          <a:ln w="9525" cap="flat" cmpd="sng">
            <a:solidFill>
              <a:schemeClr val="dk2"/>
            </a:solidFill>
            <a:prstDash val="dot"/>
            <a:round/>
            <a:headEnd type="none" w="med" len="med"/>
            <a:tailEnd type="triangle" w="med" len="med"/>
          </a:ln>
        </p:spPr>
      </p:cxnSp>
      <p:cxnSp>
        <p:nvCxnSpPr>
          <p:cNvPr id="1633" name="Google Shape;1633;p230"/>
          <p:cNvCxnSpPr/>
          <p:nvPr/>
        </p:nvCxnSpPr>
        <p:spPr>
          <a:xfrm>
            <a:off x="4594359" y="2151170"/>
            <a:ext cx="589800" cy="522300"/>
          </a:xfrm>
          <a:prstGeom prst="straightConnector1">
            <a:avLst/>
          </a:prstGeom>
          <a:noFill/>
          <a:ln w="9525" cap="flat" cmpd="sng">
            <a:solidFill>
              <a:schemeClr val="dk2"/>
            </a:solidFill>
            <a:prstDash val="dot"/>
            <a:round/>
            <a:headEnd type="none" w="med" len="med"/>
            <a:tailEnd type="triangle" w="med" len="med"/>
          </a:ln>
        </p:spPr>
      </p:cxnSp>
      <p:cxnSp>
        <p:nvCxnSpPr>
          <p:cNvPr id="1634" name="Google Shape;1634;p230"/>
          <p:cNvCxnSpPr/>
          <p:nvPr/>
        </p:nvCxnSpPr>
        <p:spPr>
          <a:xfrm flipH="1">
            <a:off x="5127521" y="2101495"/>
            <a:ext cx="501600" cy="522300"/>
          </a:xfrm>
          <a:prstGeom prst="straightConnector1">
            <a:avLst/>
          </a:prstGeom>
          <a:noFill/>
          <a:ln w="9525" cap="flat" cmpd="sng">
            <a:solidFill>
              <a:schemeClr val="dk2"/>
            </a:solidFill>
            <a:prstDash val="dot"/>
            <a:round/>
            <a:headEnd type="none" w="med" len="med"/>
            <a:tailEnd type="triangle" w="med" len="med"/>
          </a:ln>
        </p:spPr>
      </p:cxn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pic>
        <p:nvPicPr>
          <p:cNvPr id="1639" name="Google Shape;1639;p231"/>
          <p:cNvPicPr preferRelativeResize="0"/>
          <p:nvPr/>
        </p:nvPicPr>
        <p:blipFill>
          <a:blip r:embed="rId3">
            <a:alphaModFix/>
          </a:blip>
          <a:stretch>
            <a:fillRect/>
          </a:stretch>
        </p:blipFill>
        <p:spPr>
          <a:xfrm>
            <a:off x="165524" y="142275"/>
            <a:ext cx="4406474" cy="2937529"/>
          </a:xfrm>
          <a:prstGeom prst="rect">
            <a:avLst/>
          </a:prstGeom>
          <a:noFill/>
          <a:ln>
            <a:noFill/>
          </a:ln>
        </p:spPr>
      </p:pic>
      <p:sp>
        <p:nvSpPr>
          <p:cNvPr id="1640" name="Google Shape;1640;p231"/>
          <p:cNvSpPr/>
          <p:nvPr/>
        </p:nvSpPr>
        <p:spPr>
          <a:xfrm>
            <a:off x="1115055" y="2140570"/>
            <a:ext cx="3203700" cy="1197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641" name="Google Shape;1641;p231"/>
          <p:cNvPicPr preferRelativeResize="0"/>
          <p:nvPr/>
        </p:nvPicPr>
        <p:blipFill>
          <a:blip r:embed="rId4">
            <a:alphaModFix/>
          </a:blip>
          <a:stretch>
            <a:fillRect/>
          </a:stretch>
        </p:blipFill>
        <p:spPr>
          <a:xfrm>
            <a:off x="3283546" y="2951575"/>
            <a:ext cx="5835899" cy="2191925"/>
          </a:xfrm>
          <a:prstGeom prst="rect">
            <a:avLst/>
          </a:prstGeom>
          <a:noFill/>
          <a:ln>
            <a:noFill/>
          </a:ln>
        </p:spPr>
      </p:pic>
      <p:sp>
        <p:nvSpPr>
          <p:cNvPr id="1642" name="Google Shape;1642;p231"/>
          <p:cNvSpPr/>
          <p:nvPr/>
        </p:nvSpPr>
        <p:spPr>
          <a:xfrm>
            <a:off x="3872484" y="3925278"/>
            <a:ext cx="4874100" cy="2136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43" name="Google Shape;1643;p231"/>
          <p:cNvSpPr/>
          <p:nvPr/>
        </p:nvSpPr>
        <p:spPr>
          <a:xfrm>
            <a:off x="3813434" y="4408243"/>
            <a:ext cx="4874100" cy="2136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44" name="Google Shape;1644;p231"/>
          <p:cNvSpPr txBox="1"/>
          <p:nvPr/>
        </p:nvSpPr>
        <p:spPr>
          <a:xfrm>
            <a:off x="5211675" y="338500"/>
            <a:ext cx="3534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solidFill>
                  <a:schemeClr val="dk2"/>
                </a:solidFill>
              </a:rPr>
              <a:t>Data streem speed</a:t>
            </a:r>
            <a:endParaRPr sz="1800">
              <a:solidFill>
                <a:schemeClr val="dk2"/>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pic>
        <p:nvPicPr>
          <p:cNvPr id="1649" name="Google Shape;1649;p232"/>
          <p:cNvPicPr preferRelativeResize="0"/>
          <p:nvPr/>
        </p:nvPicPr>
        <p:blipFill>
          <a:blip r:embed="rId3">
            <a:alphaModFix/>
          </a:blip>
          <a:stretch>
            <a:fillRect/>
          </a:stretch>
        </p:blipFill>
        <p:spPr>
          <a:xfrm>
            <a:off x="3679749" y="1679500"/>
            <a:ext cx="1784500" cy="1784500"/>
          </a:xfrm>
          <a:prstGeom prst="rect">
            <a:avLst/>
          </a:prstGeom>
          <a:noFill/>
          <a:ln>
            <a:noFill/>
          </a:ln>
        </p:spPr>
      </p:pic>
      <p:sp>
        <p:nvSpPr>
          <p:cNvPr id="1650" name="Google Shape;1650;p232"/>
          <p:cNvSpPr txBox="1"/>
          <p:nvPr/>
        </p:nvSpPr>
        <p:spPr>
          <a:xfrm>
            <a:off x="311700" y="4130225"/>
            <a:ext cx="8520600" cy="7389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a:highlight>
                  <a:srgbClr val="EEFF41"/>
                </a:highlight>
                <a:latin typeface="Oswald Medium"/>
                <a:ea typeface="Oswald Medium"/>
                <a:cs typeface="Oswald Medium"/>
                <a:sym typeface="Oswald Medium"/>
              </a:rPr>
              <a:t>Model Training Service</a:t>
            </a:r>
            <a:endParaRPr sz="3600">
              <a:solidFill>
                <a:srgbClr val="000000"/>
              </a:solidFill>
              <a:highlight>
                <a:srgbClr val="EEFF41"/>
              </a:highlight>
              <a:latin typeface="Oswald Medium"/>
              <a:ea typeface="Oswald Medium"/>
              <a:cs typeface="Oswald Medium"/>
              <a:sym typeface="Oswald Medium"/>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1655" name="Google Shape;1655;p233"/>
          <p:cNvPicPr preferRelativeResize="0"/>
          <p:nvPr/>
        </p:nvPicPr>
        <p:blipFill rotWithShape="1">
          <a:blip r:embed="rId3">
            <a:alphaModFix/>
          </a:blip>
          <a:srcRect/>
          <a:stretch/>
        </p:blipFill>
        <p:spPr>
          <a:xfrm>
            <a:off x="412548" y="1629182"/>
            <a:ext cx="1649700" cy="1129334"/>
          </a:xfrm>
          <a:prstGeom prst="rect">
            <a:avLst/>
          </a:prstGeom>
          <a:noFill/>
          <a:ln>
            <a:noFill/>
          </a:ln>
        </p:spPr>
      </p:pic>
      <p:sp>
        <p:nvSpPr>
          <p:cNvPr id="1656" name="Google Shape;1656;p23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Models are retrained “periodically”</a:t>
            </a:r>
            <a:endParaRPr/>
          </a:p>
        </p:txBody>
      </p:sp>
      <p:sp>
        <p:nvSpPr>
          <p:cNvPr id="1657" name="Google Shape;1657;p233"/>
          <p:cNvSpPr txBox="1"/>
          <p:nvPr/>
        </p:nvSpPr>
        <p:spPr>
          <a:xfrm>
            <a:off x="2579900" y="10620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Tracking API</a:t>
            </a:r>
            <a:endParaRPr sz="1000">
              <a:latin typeface="Oswald Medium"/>
              <a:ea typeface="Oswald Medium"/>
              <a:cs typeface="Oswald Medium"/>
              <a:sym typeface="Oswald Medium"/>
            </a:endParaRPr>
          </a:p>
        </p:txBody>
      </p:sp>
      <p:cxnSp>
        <p:nvCxnSpPr>
          <p:cNvPr id="1658" name="Google Shape;1658;p233"/>
          <p:cNvCxnSpPr/>
          <p:nvPr/>
        </p:nvCxnSpPr>
        <p:spPr>
          <a:xfrm>
            <a:off x="2536100" y="1434700"/>
            <a:ext cx="0" cy="1707000"/>
          </a:xfrm>
          <a:prstGeom prst="straightConnector1">
            <a:avLst/>
          </a:prstGeom>
          <a:noFill/>
          <a:ln w="28575" cap="flat" cmpd="sng">
            <a:solidFill>
              <a:schemeClr val="dk1"/>
            </a:solidFill>
            <a:prstDash val="solid"/>
            <a:round/>
            <a:headEnd type="none" w="med" len="med"/>
            <a:tailEnd type="none" w="med" len="med"/>
          </a:ln>
        </p:spPr>
      </p:cxnSp>
      <p:pic>
        <p:nvPicPr>
          <p:cNvPr id="1659" name="Google Shape;1659;p233"/>
          <p:cNvPicPr preferRelativeResize="0"/>
          <p:nvPr/>
        </p:nvPicPr>
        <p:blipFill>
          <a:blip r:embed="rId4">
            <a:alphaModFix/>
          </a:blip>
          <a:stretch>
            <a:fillRect/>
          </a:stretch>
        </p:blipFill>
        <p:spPr>
          <a:xfrm>
            <a:off x="2790649" y="1434700"/>
            <a:ext cx="605100" cy="605100"/>
          </a:xfrm>
          <a:prstGeom prst="rect">
            <a:avLst/>
          </a:prstGeom>
          <a:noFill/>
          <a:ln>
            <a:noFill/>
          </a:ln>
        </p:spPr>
      </p:pic>
      <p:cxnSp>
        <p:nvCxnSpPr>
          <p:cNvPr id="1660" name="Google Shape;1660;p233"/>
          <p:cNvCxnSpPr>
            <a:endCxn id="1659" idx="1"/>
          </p:cNvCxnSpPr>
          <p:nvPr/>
        </p:nvCxnSpPr>
        <p:spPr>
          <a:xfrm>
            <a:off x="2062249" y="1693750"/>
            <a:ext cx="728400" cy="43500"/>
          </a:xfrm>
          <a:prstGeom prst="straightConnector1">
            <a:avLst/>
          </a:prstGeom>
          <a:noFill/>
          <a:ln w="9525" cap="flat" cmpd="sng">
            <a:solidFill>
              <a:schemeClr val="dk2"/>
            </a:solidFill>
            <a:prstDash val="dot"/>
            <a:round/>
            <a:headEnd type="none" w="med" len="med"/>
            <a:tailEnd type="triangle" w="med" len="med"/>
          </a:ln>
        </p:spPr>
      </p:cxnSp>
      <p:cxnSp>
        <p:nvCxnSpPr>
          <p:cNvPr id="1661" name="Google Shape;1661;p233"/>
          <p:cNvCxnSpPr>
            <a:endCxn id="1659" idx="1"/>
          </p:cNvCxnSpPr>
          <p:nvPr/>
        </p:nvCxnSpPr>
        <p:spPr>
          <a:xfrm rot="10800000" flipH="1">
            <a:off x="2062249" y="1737250"/>
            <a:ext cx="728400" cy="126600"/>
          </a:xfrm>
          <a:prstGeom prst="straightConnector1">
            <a:avLst/>
          </a:prstGeom>
          <a:noFill/>
          <a:ln w="9525" cap="flat" cmpd="sng">
            <a:solidFill>
              <a:schemeClr val="dk2"/>
            </a:solidFill>
            <a:prstDash val="dot"/>
            <a:round/>
            <a:headEnd type="none" w="med" len="med"/>
            <a:tailEnd type="triangle" w="med" len="med"/>
          </a:ln>
        </p:spPr>
      </p:cxnSp>
      <p:cxnSp>
        <p:nvCxnSpPr>
          <p:cNvPr id="1662" name="Google Shape;1662;p233"/>
          <p:cNvCxnSpPr>
            <a:endCxn id="1659" idx="1"/>
          </p:cNvCxnSpPr>
          <p:nvPr/>
        </p:nvCxnSpPr>
        <p:spPr>
          <a:xfrm rot="10800000" flipH="1">
            <a:off x="2062249" y="1737250"/>
            <a:ext cx="728400" cy="302700"/>
          </a:xfrm>
          <a:prstGeom prst="straightConnector1">
            <a:avLst/>
          </a:prstGeom>
          <a:noFill/>
          <a:ln w="9525" cap="flat" cmpd="sng">
            <a:solidFill>
              <a:schemeClr val="dk2"/>
            </a:solidFill>
            <a:prstDash val="dot"/>
            <a:round/>
            <a:headEnd type="none" w="med" len="med"/>
            <a:tailEnd type="triangle" w="med" len="med"/>
          </a:ln>
        </p:spPr>
      </p:cxnSp>
      <p:pic>
        <p:nvPicPr>
          <p:cNvPr id="1663" name="Google Shape;1663;p233"/>
          <p:cNvPicPr preferRelativeResize="0"/>
          <p:nvPr/>
        </p:nvPicPr>
        <p:blipFill>
          <a:blip r:embed="rId5">
            <a:alphaModFix/>
          </a:blip>
          <a:stretch>
            <a:fillRect/>
          </a:stretch>
        </p:blipFill>
        <p:spPr>
          <a:xfrm>
            <a:off x="184275" y="2009163"/>
            <a:ext cx="1125175" cy="1125175"/>
          </a:xfrm>
          <a:prstGeom prst="rect">
            <a:avLst/>
          </a:prstGeom>
          <a:noFill/>
          <a:ln>
            <a:noFill/>
          </a:ln>
        </p:spPr>
      </p:pic>
      <p:pic>
        <p:nvPicPr>
          <p:cNvPr id="1664" name="Google Shape;1664;p233"/>
          <p:cNvPicPr preferRelativeResize="0"/>
          <p:nvPr/>
        </p:nvPicPr>
        <p:blipFill>
          <a:blip r:embed="rId6">
            <a:alphaModFix/>
          </a:blip>
          <a:stretch>
            <a:fillRect/>
          </a:stretch>
        </p:blipFill>
        <p:spPr>
          <a:xfrm>
            <a:off x="4298750" y="1373050"/>
            <a:ext cx="728401" cy="728399"/>
          </a:xfrm>
          <a:prstGeom prst="rect">
            <a:avLst/>
          </a:prstGeom>
          <a:noFill/>
          <a:ln>
            <a:noFill/>
          </a:ln>
        </p:spPr>
      </p:pic>
      <p:cxnSp>
        <p:nvCxnSpPr>
          <p:cNvPr id="1665" name="Google Shape;1665;p233"/>
          <p:cNvCxnSpPr>
            <a:stCxn id="1659" idx="3"/>
            <a:endCxn id="1664" idx="1"/>
          </p:cNvCxnSpPr>
          <p:nvPr/>
        </p:nvCxnSpPr>
        <p:spPr>
          <a:xfrm>
            <a:off x="3395749" y="1737250"/>
            <a:ext cx="903000" cy="0"/>
          </a:xfrm>
          <a:prstGeom prst="straightConnector1">
            <a:avLst/>
          </a:prstGeom>
          <a:noFill/>
          <a:ln w="9525" cap="flat" cmpd="sng">
            <a:solidFill>
              <a:schemeClr val="dk2"/>
            </a:solidFill>
            <a:prstDash val="dot"/>
            <a:round/>
            <a:headEnd type="none" w="med" len="med"/>
            <a:tailEnd type="triangle" w="med" len="med"/>
          </a:ln>
        </p:spPr>
      </p:cxnSp>
      <p:sp>
        <p:nvSpPr>
          <p:cNvPr id="1666" name="Google Shape;1666;p233"/>
          <p:cNvSpPr txBox="1"/>
          <p:nvPr/>
        </p:nvSpPr>
        <p:spPr>
          <a:xfrm>
            <a:off x="4149650" y="9687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User Interaction Data Store</a:t>
            </a:r>
            <a:endParaRPr sz="1000">
              <a:latin typeface="Oswald Medium"/>
              <a:ea typeface="Oswald Medium"/>
              <a:cs typeface="Oswald Medium"/>
              <a:sym typeface="Oswald Medium"/>
            </a:endParaRPr>
          </a:p>
        </p:txBody>
      </p:sp>
      <p:pic>
        <p:nvPicPr>
          <p:cNvPr id="1667" name="Google Shape;1667;p233"/>
          <p:cNvPicPr preferRelativeResize="0"/>
          <p:nvPr/>
        </p:nvPicPr>
        <p:blipFill>
          <a:blip r:embed="rId6">
            <a:alphaModFix/>
          </a:blip>
          <a:stretch>
            <a:fillRect/>
          </a:stretch>
        </p:blipFill>
        <p:spPr>
          <a:xfrm>
            <a:off x="5390125" y="1373050"/>
            <a:ext cx="728401" cy="728399"/>
          </a:xfrm>
          <a:prstGeom prst="rect">
            <a:avLst/>
          </a:prstGeom>
          <a:noFill/>
          <a:ln>
            <a:noFill/>
          </a:ln>
        </p:spPr>
      </p:pic>
      <p:sp>
        <p:nvSpPr>
          <p:cNvPr id="1668" name="Google Shape;1668;p233"/>
          <p:cNvSpPr txBox="1"/>
          <p:nvPr/>
        </p:nvSpPr>
        <p:spPr>
          <a:xfrm>
            <a:off x="5241025" y="9687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Item Data Store</a:t>
            </a:r>
            <a:endParaRPr sz="1000">
              <a:latin typeface="Oswald Medium"/>
              <a:ea typeface="Oswald Medium"/>
              <a:cs typeface="Oswald Medium"/>
              <a:sym typeface="Oswald Medium"/>
            </a:endParaRPr>
          </a:p>
        </p:txBody>
      </p:sp>
      <p:pic>
        <p:nvPicPr>
          <p:cNvPr id="1669" name="Google Shape;1669;p233"/>
          <p:cNvPicPr preferRelativeResize="0"/>
          <p:nvPr/>
        </p:nvPicPr>
        <p:blipFill>
          <a:blip r:embed="rId7">
            <a:alphaModFix/>
          </a:blip>
          <a:stretch>
            <a:fillRect/>
          </a:stretch>
        </p:blipFill>
        <p:spPr>
          <a:xfrm>
            <a:off x="7155550" y="1337775"/>
            <a:ext cx="410625" cy="410625"/>
          </a:xfrm>
          <a:prstGeom prst="rect">
            <a:avLst/>
          </a:prstGeom>
          <a:noFill/>
          <a:ln>
            <a:noFill/>
          </a:ln>
        </p:spPr>
      </p:pic>
      <p:cxnSp>
        <p:nvCxnSpPr>
          <p:cNvPr id="1670" name="Google Shape;1670;p233"/>
          <p:cNvCxnSpPr>
            <a:stCxn id="1664" idx="2"/>
            <a:endCxn id="1669" idx="2"/>
          </p:cNvCxnSpPr>
          <p:nvPr/>
        </p:nvCxnSpPr>
        <p:spPr>
          <a:xfrm rot="-5400000">
            <a:off x="5835350" y="575950"/>
            <a:ext cx="353100" cy="2697900"/>
          </a:xfrm>
          <a:prstGeom prst="curvedConnector3">
            <a:avLst>
              <a:gd name="adj1" fmla="val -67438"/>
            </a:avLst>
          </a:prstGeom>
          <a:noFill/>
          <a:ln w="28575" cap="flat" cmpd="sng">
            <a:solidFill>
              <a:srgbClr val="EEFF41"/>
            </a:solidFill>
            <a:prstDash val="lgDash"/>
            <a:round/>
            <a:headEnd type="none" w="med" len="med"/>
            <a:tailEnd type="stealth" w="med" len="med"/>
          </a:ln>
        </p:spPr>
      </p:cxnSp>
      <p:cxnSp>
        <p:nvCxnSpPr>
          <p:cNvPr id="1671" name="Google Shape;1671;p233"/>
          <p:cNvCxnSpPr>
            <a:stCxn id="1667" idx="2"/>
            <a:endCxn id="1669" idx="2"/>
          </p:cNvCxnSpPr>
          <p:nvPr/>
        </p:nvCxnSpPr>
        <p:spPr>
          <a:xfrm rot="-5400000">
            <a:off x="6381025" y="1121650"/>
            <a:ext cx="353100" cy="1606500"/>
          </a:xfrm>
          <a:prstGeom prst="curvedConnector3">
            <a:avLst>
              <a:gd name="adj1" fmla="val -67438"/>
            </a:avLst>
          </a:prstGeom>
          <a:noFill/>
          <a:ln w="28575" cap="flat" cmpd="sng">
            <a:solidFill>
              <a:srgbClr val="EEFF41"/>
            </a:solidFill>
            <a:prstDash val="lgDash"/>
            <a:round/>
            <a:headEnd type="none" w="med" len="med"/>
            <a:tailEnd type="stealth" w="med" len="med"/>
          </a:ln>
        </p:spPr>
      </p:cxnSp>
      <p:sp>
        <p:nvSpPr>
          <p:cNvPr id="1672" name="Google Shape;1672;p233"/>
          <p:cNvSpPr txBox="1"/>
          <p:nvPr/>
        </p:nvSpPr>
        <p:spPr>
          <a:xfrm>
            <a:off x="7436025" y="8634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Model Training Services</a:t>
            </a:r>
            <a:endParaRPr sz="1000">
              <a:latin typeface="Oswald Medium"/>
              <a:ea typeface="Oswald Medium"/>
              <a:cs typeface="Oswald Medium"/>
              <a:sym typeface="Oswald Medium"/>
            </a:endParaRPr>
          </a:p>
        </p:txBody>
      </p:sp>
      <p:pic>
        <p:nvPicPr>
          <p:cNvPr id="1673" name="Google Shape;1673;p233"/>
          <p:cNvPicPr preferRelativeResize="0"/>
          <p:nvPr/>
        </p:nvPicPr>
        <p:blipFill>
          <a:blip r:embed="rId8">
            <a:alphaModFix/>
          </a:blip>
          <a:stretch>
            <a:fillRect/>
          </a:stretch>
        </p:blipFill>
        <p:spPr>
          <a:xfrm>
            <a:off x="7155549" y="2615100"/>
            <a:ext cx="410625" cy="410648"/>
          </a:xfrm>
          <a:prstGeom prst="rect">
            <a:avLst/>
          </a:prstGeom>
          <a:noFill/>
          <a:ln>
            <a:noFill/>
          </a:ln>
        </p:spPr>
      </p:pic>
      <p:cxnSp>
        <p:nvCxnSpPr>
          <p:cNvPr id="1674" name="Google Shape;1674;p233"/>
          <p:cNvCxnSpPr>
            <a:stCxn id="1669" idx="2"/>
            <a:endCxn id="1673" idx="0"/>
          </p:cNvCxnSpPr>
          <p:nvPr/>
        </p:nvCxnSpPr>
        <p:spPr>
          <a:xfrm>
            <a:off x="7360863" y="1748400"/>
            <a:ext cx="0" cy="866700"/>
          </a:xfrm>
          <a:prstGeom prst="straightConnector1">
            <a:avLst/>
          </a:prstGeom>
          <a:noFill/>
          <a:ln w="9525" cap="flat" cmpd="sng">
            <a:solidFill>
              <a:schemeClr val="dk2"/>
            </a:solidFill>
            <a:prstDash val="solid"/>
            <a:round/>
            <a:headEnd type="none" w="med" len="med"/>
            <a:tailEnd type="triangle" w="med" len="med"/>
          </a:ln>
        </p:spPr>
      </p:cxnSp>
      <p:sp>
        <p:nvSpPr>
          <p:cNvPr id="1675" name="Google Shape;1675;p233"/>
          <p:cNvSpPr txBox="1"/>
          <p:nvPr/>
        </p:nvSpPr>
        <p:spPr>
          <a:xfrm>
            <a:off x="7277437" y="3293900"/>
            <a:ext cx="1362600" cy="20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Recommendation Models</a:t>
            </a:r>
            <a:endParaRPr sz="1000">
              <a:latin typeface="Oswald Medium"/>
              <a:ea typeface="Oswald Medium"/>
              <a:cs typeface="Oswald Medium"/>
              <a:sym typeface="Oswald Medium"/>
            </a:endParaRPr>
          </a:p>
        </p:txBody>
      </p:sp>
      <p:pic>
        <p:nvPicPr>
          <p:cNvPr id="1676" name="Google Shape;1676;p233"/>
          <p:cNvPicPr preferRelativeResize="0"/>
          <p:nvPr/>
        </p:nvPicPr>
        <p:blipFill>
          <a:blip r:embed="rId7">
            <a:alphaModFix/>
          </a:blip>
          <a:stretch>
            <a:fillRect/>
          </a:stretch>
        </p:blipFill>
        <p:spPr>
          <a:xfrm>
            <a:off x="7753425" y="1337775"/>
            <a:ext cx="410625" cy="410625"/>
          </a:xfrm>
          <a:prstGeom prst="rect">
            <a:avLst/>
          </a:prstGeom>
          <a:noFill/>
          <a:ln>
            <a:noFill/>
          </a:ln>
        </p:spPr>
      </p:pic>
      <p:pic>
        <p:nvPicPr>
          <p:cNvPr id="1677" name="Google Shape;1677;p233"/>
          <p:cNvPicPr preferRelativeResize="0"/>
          <p:nvPr/>
        </p:nvPicPr>
        <p:blipFill>
          <a:blip r:embed="rId7">
            <a:alphaModFix/>
          </a:blip>
          <a:stretch>
            <a:fillRect/>
          </a:stretch>
        </p:blipFill>
        <p:spPr>
          <a:xfrm>
            <a:off x="8351300" y="1337775"/>
            <a:ext cx="410625" cy="410625"/>
          </a:xfrm>
          <a:prstGeom prst="rect">
            <a:avLst/>
          </a:prstGeom>
          <a:noFill/>
          <a:ln>
            <a:noFill/>
          </a:ln>
        </p:spPr>
      </p:pic>
      <p:cxnSp>
        <p:nvCxnSpPr>
          <p:cNvPr id="1678" name="Google Shape;1678;p233"/>
          <p:cNvCxnSpPr>
            <a:stCxn id="1667" idx="2"/>
            <a:endCxn id="1676" idx="2"/>
          </p:cNvCxnSpPr>
          <p:nvPr/>
        </p:nvCxnSpPr>
        <p:spPr>
          <a:xfrm rot="-5400000">
            <a:off x="6679975" y="822700"/>
            <a:ext cx="353100" cy="2204400"/>
          </a:xfrm>
          <a:prstGeom prst="curvedConnector3">
            <a:avLst>
              <a:gd name="adj1" fmla="val -67438"/>
            </a:avLst>
          </a:prstGeom>
          <a:noFill/>
          <a:ln w="28575" cap="flat" cmpd="sng">
            <a:solidFill>
              <a:srgbClr val="EEFF41"/>
            </a:solidFill>
            <a:prstDash val="lgDash"/>
            <a:round/>
            <a:headEnd type="none" w="med" len="med"/>
            <a:tailEnd type="stealth" w="med" len="med"/>
          </a:ln>
        </p:spPr>
      </p:cxnSp>
      <p:cxnSp>
        <p:nvCxnSpPr>
          <p:cNvPr id="1679" name="Google Shape;1679;p233"/>
          <p:cNvCxnSpPr>
            <a:stCxn id="1664" idx="2"/>
            <a:endCxn id="1676" idx="2"/>
          </p:cNvCxnSpPr>
          <p:nvPr/>
        </p:nvCxnSpPr>
        <p:spPr>
          <a:xfrm rot="-5400000">
            <a:off x="6134300" y="277000"/>
            <a:ext cx="353100" cy="3295800"/>
          </a:xfrm>
          <a:prstGeom prst="curvedConnector3">
            <a:avLst>
              <a:gd name="adj1" fmla="val -67438"/>
            </a:avLst>
          </a:prstGeom>
          <a:noFill/>
          <a:ln w="28575" cap="flat" cmpd="sng">
            <a:solidFill>
              <a:srgbClr val="EEFF41"/>
            </a:solidFill>
            <a:prstDash val="lgDash"/>
            <a:round/>
            <a:headEnd type="none" w="med" len="med"/>
            <a:tailEnd type="stealth" w="med" len="med"/>
          </a:ln>
        </p:spPr>
      </p:cxnSp>
      <p:pic>
        <p:nvPicPr>
          <p:cNvPr id="1680" name="Google Shape;1680;p233"/>
          <p:cNvPicPr preferRelativeResize="0"/>
          <p:nvPr/>
        </p:nvPicPr>
        <p:blipFill>
          <a:blip r:embed="rId8">
            <a:alphaModFix/>
          </a:blip>
          <a:stretch>
            <a:fillRect/>
          </a:stretch>
        </p:blipFill>
        <p:spPr>
          <a:xfrm>
            <a:off x="7744011" y="2615100"/>
            <a:ext cx="410625" cy="410648"/>
          </a:xfrm>
          <a:prstGeom prst="rect">
            <a:avLst/>
          </a:prstGeom>
          <a:noFill/>
          <a:ln>
            <a:noFill/>
          </a:ln>
        </p:spPr>
      </p:pic>
      <p:cxnSp>
        <p:nvCxnSpPr>
          <p:cNvPr id="1681" name="Google Shape;1681;p233"/>
          <p:cNvCxnSpPr>
            <a:stCxn id="1676" idx="2"/>
            <a:endCxn id="1680" idx="0"/>
          </p:cNvCxnSpPr>
          <p:nvPr/>
        </p:nvCxnSpPr>
        <p:spPr>
          <a:xfrm flipH="1">
            <a:off x="7949438" y="1748400"/>
            <a:ext cx="9300" cy="866700"/>
          </a:xfrm>
          <a:prstGeom prst="straightConnector1">
            <a:avLst/>
          </a:prstGeom>
          <a:noFill/>
          <a:ln w="9525" cap="flat" cmpd="sng">
            <a:solidFill>
              <a:schemeClr val="dk2"/>
            </a:solidFill>
            <a:prstDash val="solid"/>
            <a:round/>
            <a:headEnd type="none" w="med" len="med"/>
            <a:tailEnd type="triangle" w="med" len="med"/>
          </a:ln>
        </p:spPr>
      </p:cxnSp>
      <p:cxnSp>
        <p:nvCxnSpPr>
          <p:cNvPr id="1682" name="Google Shape;1682;p233"/>
          <p:cNvCxnSpPr>
            <a:stCxn id="1664" idx="2"/>
            <a:endCxn id="1677" idx="2"/>
          </p:cNvCxnSpPr>
          <p:nvPr/>
        </p:nvCxnSpPr>
        <p:spPr>
          <a:xfrm rot="-5400000">
            <a:off x="6433250" y="-21950"/>
            <a:ext cx="353100" cy="3893700"/>
          </a:xfrm>
          <a:prstGeom prst="curvedConnector3">
            <a:avLst>
              <a:gd name="adj1" fmla="val -67438"/>
            </a:avLst>
          </a:prstGeom>
          <a:noFill/>
          <a:ln w="28575" cap="flat" cmpd="sng">
            <a:solidFill>
              <a:srgbClr val="EEFF41"/>
            </a:solidFill>
            <a:prstDash val="lgDash"/>
            <a:round/>
            <a:headEnd type="none" w="med" len="med"/>
            <a:tailEnd type="stealth" w="med" len="med"/>
          </a:ln>
        </p:spPr>
      </p:cxnSp>
      <p:cxnSp>
        <p:nvCxnSpPr>
          <p:cNvPr id="1683" name="Google Shape;1683;p233"/>
          <p:cNvCxnSpPr>
            <a:stCxn id="1667" idx="2"/>
            <a:endCxn id="1677" idx="2"/>
          </p:cNvCxnSpPr>
          <p:nvPr/>
        </p:nvCxnSpPr>
        <p:spPr>
          <a:xfrm rot="-5400000">
            <a:off x="6978925" y="523750"/>
            <a:ext cx="353100" cy="2802300"/>
          </a:xfrm>
          <a:prstGeom prst="curvedConnector3">
            <a:avLst>
              <a:gd name="adj1" fmla="val -67438"/>
            </a:avLst>
          </a:prstGeom>
          <a:noFill/>
          <a:ln w="28575" cap="flat" cmpd="sng">
            <a:solidFill>
              <a:srgbClr val="EEFF41"/>
            </a:solidFill>
            <a:prstDash val="lgDash"/>
            <a:round/>
            <a:headEnd type="none" w="med" len="med"/>
            <a:tailEnd type="stealth" w="med" len="med"/>
          </a:ln>
        </p:spPr>
      </p:cxnSp>
      <p:pic>
        <p:nvPicPr>
          <p:cNvPr id="1684" name="Google Shape;1684;p233"/>
          <p:cNvPicPr preferRelativeResize="0"/>
          <p:nvPr/>
        </p:nvPicPr>
        <p:blipFill>
          <a:blip r:embed="rId8">
            <a:alphaModFix/>
          </a:blip>
          <a:stretch>
            <a:fillRect/>
          </a:stretch>
        </p:blipFill>
        <p:spPr>
          <a:xfrm>
            <a:off x="8332461" y="2615100"/>
            <a:ext cx="410625" cy="410648"/>
          </a:xfrm>
          <a:prstGeom prst="rect">
            <a:avLst/>
          </a:prstGeom>
          <a:noFill/>
          <a:ln>
            <a:noFill/>
          </a:ln>
        </p:spPr>
      </p:pic>
      <p:cxnSp>
        <p:nvCxnSpPr>
          <p:cNvPr id="1685" name="Google Shape;1685;p233"/>
          <p:cNvCxnSpPr>
            <a:stCxn id="1677" idx="2"/>
            <a:endCxn id="1684" idx="0"/>
          </p:cNvCxnSpPr>
          <p:nvPr/>
        </p:nvCxnSpPr>
        <p:spPr>
          <a:xfrm flipH="1">
            <a:off x="8537713" y="1748400"/>
            <a:ext cx="18900" cy="866700"/>
          </a:xfrm>
          <a:prstGeom prst="straightConnector1">
            <a:avLst/>
          </a:prstGeom>
          <a:noFill/>
          <a:ln w="9525" cap="flat" cmpd="sng">
            <a:solidFill>
              <a:schemeClr val="dk2"/>
            </a:solidFill>
            <a:prstDash val="solid"/>
            <a:round/>
            <a:headEnd type="none" w="med" len="med"/>
            <a:tailEnd type="triangle" w="med" len="med"/>
          </a:ln>
        </p:spPr>
      </p:cxnSp>
      <p:pic>
        <p:nvPicPr>
          <p:cNvPr id="1686" name="Google Shape;1686;p233"/>
          <p:cNvPicPr preferRelativeResize="0"/>
          <p:nvPr/>
        </p:nvPicPr>
        <p:blipFill>
          <a:blip r:embed="rId9">
            <a:alphaModFix/>
          </a:blip>
          <a:stretch>
            <a:fillRect/>
          </a:stretch>
        </p:blipFill>
        <p:spPr>
          <a:xfrm flipH="1">
            <a:off x="5014271" y="2623795"/>
            <a:ext cx="477025" cy="477025"/>
          </a:xfrm>
          <a:prstGeom prst="rect">
            <a:avLst/>
          </a:prstGeom>
          <a:noFill/>
          <a:ln>
            <a:noFill/>
          </a:ln>
        </p:spPr>
      </p:pic>
      <p:sp>
        <p:nvSpPr>
          <p:cNvPr id="1687" name="Google Shape;1687;p233"/>
          <p:cNvSpPr txBox="1"/>
          <p:nvPr/>
        </p:nvSpPr>
        <p:spPr>
          <a:xfrm>
            <a:off x="4662950" y="3293888"/>
            <a:ext cx="1362600" cy="20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Recommendation Server</a:t>
            </a:r>
            <a:endParaRPr sz="1000">
              <a:latin typeface="Oswald Medium"/>
              <a:ea typeface="Oswald Medium"/>
              <a:cs typeface="Oswald Medium"/>
              <a:sym typeface="Oswald Medium"/>
            </a:endParaRPr>
          </a:p>
        </p:txBody>
      </p:sp>
      <p:pic>
        <p:nvPicPr>
          <p:cNvPr id="1688" name="Google Shape;1688;p233"/>
          <p:cNvPicPr preferRelativeResize="0"/>
          <p:nvPr/>
        </p:nvPicPr>
        <p:blipFill>
          <a:blip r:embed="rId10">
            <a:alphaModFix/>
          </a:blip>
          <a:stretch>
            <a:fillRect/>
          </a:stretch>
        </p:blipFill>
        <p:spPr>
          <a:xfrm rot="1929427" flipH="1">
            <a:off x="5377040" y="2378198"/>
            <a:ext cx="319751" cy="319751"/>
          </a:xfrm>
          <a:prstGeom prst="rect">
            <a:avLst/>
          </a:prstGeom>
          <a:noFill/>
          <a:ln>
            <a:noFill/>
          </a:ln>
        </p:spPr>
      </p:pic>
      <p:cxnSp>
        <p:nvCxnSpPr>
          <p:cNvPr id="1689" name="Google Shape;1689;p233"/>
          <p:cNvCxnSpPr>
            <a:stCxn id="1673" idx="2"/>
            <a:endCxn id="1686" idx="1"/>
          </p:cNvCxnSpPr>
          <p:nvPr/>
        </p:nvCxnSpPr>
        <p:spPr>
          <a:xfrm rot="5400000" flipH="1">
            <a:off x="6344311" y="2009198"/>
            <a:ext cx="163500" cy="1869600"/>
          </a:xfrm>
          <a:prstGeom prst="curvedConnector4">
            <a:avLst>
              <a:gd name="adj1" fmla="val -145642"/>
              <a:gd name="adj2" fmla="val 55490"/>
            </a:avLst>
          </a:prstGeom>
          <a:noFill/>
          <a:ln w="9525" cap="flat" cmpd="sng">
            <a:solidFill>
              <a:schemeClr val="dk2"/>
            </a:solidFill>
            <a:prstDash val="lgDash"/>
            <a:round/>
            <a:headEnd type="none" w="med" len="med"/>
            <a:tailEnd type="stealth" w="med" len="med"/>
          </a:ln>
        </p:spPr>
      </p:cxnSp>
      <p:cxnSp>
        <p:nvCxnSpPr>
          <p:cNvPr id="1690" name="Google Shape;1690;p233"/>
          <p:cNvCxnSpPr>
            <a:stCxn id="1680" idx="2"/>
            <a:endCxn id="1686" idx="1"/>
          </p:cNvCxnSpPr>
          <p:nvPr/>
        </p:nvCxnSpPr>
        <p:spPr>
          <a:xfrm rot="5400000" flipH="1">
            <a:off x="6638624" y="1715048"/>
            <a:ext cx="163500" cy="2457900"/>
          </a:xfrm>
          <a:prstGeom prst="curvedConnector4">
            <a:avLst>
              <a:gd name="adj1" fmla="val -145642"/>
              <a:gd name="adj2" fmla="val 54179"/>
            </a:avLst>
          </a:prstGeom>
          <a:noFill/>
          <a:ln w="9525" cap="flat" cmpd="sng">
            <a:solidFill>
              <a:schemeClr val="dk2"/>
            </a:solidFill>
            <a:prstDash val="lgDash"/>
            <a:round/>
            <a:headEnd type="none" w="med" len="med"/>
            <a:tailEnd type="stealth" w="med" len="med"/>
          </a:ln>
        </p:spPr>
      </p:cxnSp>
      <p:cxnSp>
        <p:nvCxnSpPr>
          <p:cNvPr id="1691" name="Google Shape;1691;p233"/>
          <p:cNvCxnSpPr>
            <a:stCxn id="1684" idx="2"/>
            <a:endCxn id="1686" idx="1"/>
          </p:cNvCxnSpPr>
          <p:nvPr/>
        </p:nvCxnSpPr>
        <p:spPr>
          <a:xfrm rot="5400000" flipH="1">
            <a:off x="6932774" y="1420748"/>
            <a:ext cx="163500" cy="3046500"/>
          </a:xfrm>
          <a:prstGeom prst="curvedConnector4">
            <a:avLst>
              <a:gd name="adj1" fmla="val -145642"/>
              <a:gd name="adj2" fmla="val 53369"/>
            </a:avLst>
          </a:prstGeom>
          <a:noFill/>
          <a:ln w="9525" cap="flat" cmpd="sng">
            <a:solidFill>
              <a:schemeClr val="dk2"/>
            </a:solidFill>
            <a:prstDash val="lgDash"/>
            <a:round/>
            <a:headEnd type="none" w="med" len="med"/>
            <a:tailEnd type="stealth" w="med" len="med"/>
          </a:ln>
        </p:spPr>
      </p:cxnSp>
      <p:pic>
        <p:nvPicPr>
          <p:cNvPr id="1692" name="Google Shape;1692;p233"/>
          <p:cNvPicPr preferRelativeResize="0"/>
          <p:nvPr/>
        </p:nvPicPr>
        <p:blipFill>
          <a:blip r:embed="rId4">
            <a:alphaModFix/>
          </a:blip>
          <a:stretch>
            <a:fillRect/>
          </a:stretch>
        </p:blipFill>
        <p:spPr>
          <a:xfrm>
            <a:off x="2790649" y="2420650"/>
            <a:ext cx="605100" cy="605100"/>
          </a:xfrm>
          <a:prstGeom prst="rect">
            <a:avLst/>
          </a:prstGeom>
          <a:noFill/>
          <a:ln>
            <a:noFill/>
          </a:ln>
        </p:spPr>
      </p:pic>
      <p:cxnSp>
        <p:nvCxnSpPr>
          <p:cNvPr id="1693" name="Google Shape;1693;p233"/>
          <p:cNvCxnSpPr>
            <a:stCxn id="1655" idx="3"/>
            <a:endCxn id="1692" idx="1"/>
          </p:cNvCxnSpPr>
          <p:nvPr/>
        </p:nvCxnSpPr>
        <p:spPr>
          <a:xfrm>
            <a:off x="2062247" y="2193848"/>
            <a:ext cx="728400" cy="529500"/>
          </a:xfrm>
          <a:prstGeom prst="straightConnector1">
            <a:avLst/>
          </a:prstGeom>
          <a:noFill/>
          <a:ln w="9525" cap="flat" cmpd="sng">
            <a:solidFill>
              <a:schemeClr val="dk2"/>
            </a:solidFill>
            <a:prstDash val="dot"/>
            <a:round/>
            <a:headEnd type="none" w="med" len="med"/>
            <a:tailEnd type="triangle" w="med" len="med"/>
          </a:ln>
        </p:spPr>
      </p:cxnSp>
      <p:sp>
        <p:nvSpPr>
          <p:cNvPr id="1694" name="Google Shape;1694;p233"/>
          <p:cNvSpPr txBox="1"/>
          <p:nvPr/>
        </p:nvSpPr>
        <p:spPr>
          <a:xfrm>
            <a:off x="2474450" y="3199550"/>
            <a:ext cx="12375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Recommendations API</a:t>
            </a:r>
            <a:endParaRPr sz="1000">
              <a:latin typeface="Oswald Medium"/>
              <a:ea typeface="Oswald Medium"/>
              <a:cs typeface="Oswald Medium"/>
              <a:sym typeface="Oswald Medium"/>
            </a:endParaRPr>
          </a:p>
        </p:txBody>
      </p:sp>
      <p:cxnSp>
        <p:nvCxnSpPr>
          <p:cNvPr id="1695" name="Google Shape;1695;p233"/>
          <p:cNvCxnSpPr>
            <a:stCxn id="1692" idx="3"/>
            <a:endCxn id="1686" idx="3"/>
          </p:cNvCxnSpPr>
          <p:nvPr/>
        </p:nvCxnSpPr>
        <p:spPr>
          <a:xfrm>
            <a:off x="3395749" y="2723200"/>
            <a:ext cx="1618500" cy="139200"/>
          </a:xfrm>
          <a:prstGeom prst="straightConnector1">
            <a:avLst/>
          </a:prstGeom>
          <a:noFill/>
          <a:ln w="9525" cap="flat" cmpd="sng">
            <a:solidFill>
              <a:schemeClr val="dk2"/>
            </a:solidFill>
            <a:prstDash val="dot"/>
            <a:round/>
            <a:headEnd type="none" w="med" len="med"/>
            <a:tailEnd type="triangle" w="med" len="med"/>
          </a:ln>
        </p:spPr>
      </p:cxnSp>
      <p:cxnSp>
        <p:nvCxnSpPr>
          <p:cNvPr id="1696" name="Google Shape;1696;p233"/>
          <p:cNvCxnSpPr/>
          <p:nvPr/>
        </p:nvCxnSpPr>
        <p:spPr>
          <a:xfrm rot="10800000">
            <a:off x="3395649" y="2792700"/>
            <a:ext cx="1618500" cy="139200"/>
          </a:xfrm>
          <a:prstGeom prst="straightConnector1">
            <a:avLst/>
          </a:prstGeom>
          <a:noFill/>
          <a:ln w="9525" cap="flat" cmpd="sng">
            <a:solidFill>
              <a:schemeClr val="dk2"/>
            </a:solidFill>
            <a:prstDash val="dot"/>
            <a:round/>
            <a:headEnd type="none" w="med" len="med"/>
            <a:tailEnd type="triangle" w="med" len="med"/>
          </a:ln>
        </p:spPr>
      </p:cxnSp>
      <p:cxnSp>
        <p:nvCxnSpPr>
          <p:cNvPr id="1697" name="Google Shape;1697;p233"/>
          <p:cNvCxnSpPr/>
          <p:nvPr/>
        </p:nvCxnSpPr>
        <p:spPr>
          <a:xfrm rot="10800000">
            <a:off x="2062247" y="2266948"/>
            <a:ext cx="728400" cy="529500"/>
          </a:xfrm>
          <a:prstGeom prst="straightConnector1">
            <a:avLst/>
          </a:prstGeom>
          <a:noFill/>
          <a:ln w="9525" cap="flat" cmpd="sng">
            <a:solidFill>
              <a:schemeClr val="dk2"/>
            </a:solidFill>
            <a:prstDash val="dot"/>
            <a:round/>
            <a:headEnd type="none" w="med" len="med"/>
            <a:tailEnd type="triangle" w="med" len="med"/>
          </a:ln>
        </p:spPr>
      </p:cxnSp>
      <p:cxnSp>
        <p:nvCxnSpPr>
          <p:cNvPr id="1698" name="Google Shape;1698;p233"/>
          <p:cNvCxnSpPr/>
          <p:nvPr/>
        </p:nvCxnSpPr>
        <p:spPr>
          <a:xfrm rot="10800000">
            <a:off x="4662984" y="2101495"/>
            <a:ext cx="589800" cy="522300"/>
          </a:xfrm>
          <a:prstGeom prst="straightConnector1">
            <a:avLst/>
          </a:prstGeom>
          <a:noFill/>
          <a:ln w="9525" cap="flat" cmpd="sng">
            <a:solidFill>
              <a:schemeClr val="dk2"/>
            </a:solidFill>
            <a:prstDash val="dot"/>
            <a:round/>
            <a:headEnd type="none" w="med" len="med"/>
            <a:tailEnd type="triangle" w="med" len="med"/>
          </a:ln>
        </p:spPr>
      </p:cxnSp>
      <p:cxnSp>
        <p:nvCxnSpPr>
          <p:cNvPr id="1699" name="Google Shape;1699;p233"/>
          <p:cNvCxnSpPr/>
          <p:nvPr/>
        </p:nvCxnSpPr>
        <p:spPr>
          <a:xfrm rot="10800000" flipH="1">
            <a:off x="5252784" y="2101495"/>
            <a:ext cx="501600" cy="522300"/>
          </a:xfrm>
          <a:prstGeom prst="straightConnector1">
            <a:avLst/>
          </a:prstGeom>
          <a:noFill/>
          <a:ln w="9525" cap="flat" cmpd="sng">
            <a:solidFill>
              <a:schemeClr val="dk2"/>
            </a:solidFill>
            <a:prstDash val="dot"/>
            <a:round/>
            <a:headEnd type="none" w="med" len="med"/>
            <a:tailEnd type="triangle" w="med" len="med"/>
          </a:ln>
        </p:spPr>
      </p:cxnSp>
      <p:cxnSp>
        <p:nvCxnSpPr>
          <p:cNvPr id="1700" name="Google Shape;1700;p233"/>
          <p:cNvCxnSpPr/>
          <p:nvPr/>
        </p:nvCxnSpPr>
        <p:spPr>
          <a:xfrm>
            <a:off x="4594359" y="2151170"/>
            <a:ext cx="589800" cy="522300"/>
          </a:xfrm>
          <a:prstGeom prst="straightConnector1">
            <a:avLst/>
          </a:prstGeom>
          <a:noFill/>
          <a:ln w="9525" cap="flat" cmpd="sng">
            <a:solidFill>
              <a:schemeClr val="dk2"/>
            </a:solidFill>
            <a:prstDash val="dot"/>
            <a:round/>
            <a:headEnd type="none" w="med" len="med"/>
            <a:tailEnd type="triangle" w="med" len="med"/>
          </a:ln>
        </p:spPr>
      </p:cxnSp>
      <p:cxnSp>
        <p:nvCxnSpPr>
          <p:cNvPr id="1701" name="Google Shape;1701;p233"/>
          <p:cNvCxnSpPr/>
          <p:nvPr/>
        </p:nvCxnSpPr>
        <p:spPr>
          <a:xfrm flipH="1">
            <a:off x="5127521" y="2101495"/>
            <a:ext cx="501600" cy="522300"/>
          </a:xfrm>
          <a:prstGeom prst="straightConnector1">
            <a:avLst/>
          </a:prstGeom>
          <a:noFill/>
          <a:ln w="9525" cap="flat" cmpd="sng">
            <a:solidFill>
              <a:schemeClr val="dk2"/>
            </a:solidFill>
            <a:prstDash val="dot"/>
            <a:round/>
            <a:headEnd type="none" w="med" len="med"/>
            <a:tailEnd type="triangle" w="med" len="med"/>
          </a:ln>
        </p:spPr>
      </p:cxnSp>
      <p:pic>
        <p:nvPicPr>
          <p:cNvPr id="1702" name="Google Shape;1702;p233"/>
          <p:cNvPicPr preferRelativeResize="0"/>
          <p:nvPr/>
        </p:nvPicPr>
        <p:blipFill>
          <a:blip r:embed="rId7">
            <a:alphaModFix/>
          </a:blip>
          <a:stretch>
            <a:fillRect/>
          </a:stretch>
        </p:blipFill>
        <p:spPr>
          <a:xfrm>
            <a:off x="8075975" y="4081050"/>
            <a:ext cx="903000" cy="9030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pic>
        <p:nvPicPr>
          <p:cNvPr id="1707" name="Google Shape;1707;p234"/>
          <p:cNvPicPr preferRelativeResize="0"/>
          <p:nvPr/>
        </p:nvPicPr>
        <p:blipFill rotWithShape="1">
          <a:blip r:embed="rId3">
            <a:alphaModFix/>
          </a:blip>
          <a:srcRect/>
          <a:stretch/>
        </p:blipFill>
        <p:spPr>
          <a:xfrm>
            <a:off x="412548" y="1629182"/>
            <a:ext cx="1649700" cy="1129334"/>
          </a:xfrm>
          <a:prstGeom prst="rect">
            <a:avLst/>
          </a:prstGeom>
          <a:noFill/>
          <a:ln>
            <a:noFill/>
          </a:ln>
        </p:spPr>
      </p:pic>
      <p:sp>
        <p:nvSpPr>
          <p:cNvPr id="1708" name="Google Shape;1708;p23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Models are retrained “periodically”</a:t>
            </a:r>
            <a:endParaRPr/>
          </a:p>
        </p:txBody>
      </p:sp>
      <p:sp>
        <p:nvSpPr>
          <p:cNvPr id="1709" name="Google Shape;1709;p234"/>
          <p:cNvSpPr txBox="1"/>
          <p:nvPr/>
        </p:nvSpPr>
        <p:spPr>
          <a:xfrm>
            <a:off x="2579900" y="10620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Tracking API</a:t>
            </a:r>
            <a:endParaRPr sz="1000">
              <a:latin typeface="Oswald Medium"/>
              <a:ea typeface="Oswald Medium"/>
              <a:cs typeface="Oswald Medium"/>
              <a:sym typeface="Oswald Medium"/>
            </a:endParaRPr>
          </a:p>
        </p:txBody>
      </p:sp>
      <p:cxnSp>
        <p:nvCxnSpPr>
          <p:cNvPr id="1710" name="Google Shape;1710;p234"/>
          <p:cNvCxnSpPr/>
          <p:nvPr/>
        </p:nvCxnSpPr>
        <p:spPr>
          <a:xfrm>
            <a:off x="2536100" y="1434700"/>
            <a:ext cx="0" cy="1707000"/>
          </a:xfrm>
          <a:prstGeom prst="straightConnector1">
            <a:avLst/>
          </a:prstGeom>
          <a:noFill/>
          <a:ln w="28575" cap="flat" cmpd="sng">
            <a:solidFill>
              <a:schemeClr val="dk1"/>
            </a:solidFill>
            <a:prstDash val="solid"/>
            <a:round/>
            <a:headEnd type="none" w="med" len="med"/>
            <a:tailEnd type="none" w="med" len="med"/>
          </a:ln>
        </p:spPr>
      </p:cxnSp>
      <p:pic>
        <p:nvPicPr>
          <p:cNvPr id="1711" name="Google Shape;1711;p234"/>
          <p:cNvPicPr preferRelativeResize="0"/>
          <p:nvPr/>
        </p:nvPicPr>
        <p:blipFill>
          <a:blip r:embed="rId4">
            <a:alphaModFix/>
          </a:blip>
          <a:stretch>
            <a:fillRect/>
          </a:stretch>
        </p:blipFill>
        <p:spPr>
          <a:xfrm>
            <a:off x="2790649" y="1434700"/>
            <a:ext cx="605100" cy="605100"/>
          </a:xfrm>
          <a:prstGeom prst="rect">
            <a:avLst/>
          </a:prstGeom>
          <a:noFill/>
          <a:ln>
            <a:noFill/>
          </a:ln>
        </p:spPr>
      </p:pic>
      <p:cxnSp>
        <p:nvCxnSpPr>
          <p:cNvPr id="1712" name="Google Shape;1712;p234"/>
          <p:cNvCxnSpPr>
            <a:endCxn id="1711" idx="1"/>
          </p:cNvCxnSpPr>
          <p:nvPr/>
        </p:nvCxnSpPr>
        <p:spPr>
          <a:xfrm>
            <a:off x="2062249" y="1693750"/>
            <a:ext cx="728400" cy="43500"/>
          </a:xfrm>
          <a:prstGeom prst="straightConnector1">
            <a:avLst/>
          </a:prstGeom>
          <a:noFill/>
          <a:ln w="9525" cap="flat" cmpd="sng">
            <a:solidFill>
              <a:schemeClr val="dk2"/>
            </a:solidFill>
            <a:prstDash val="dot"/>
            <a:round/>
            <a:headEnd type="none" w="med" len="med"/>
            <a:tailEnd type="triangle" w="med" len="med"/>
          </a:ln>
        </p:spPr>
      </p:cxnSp>
      <p:cxnSp>
        <p:nvCxnSpPr>
          <p:cNvPr id="1713" name="Google Shape;1713;p234"/>
          <p:cNvCxnSpPr>
            <a:endCxn id="1711" idx="1"/>
          </p:cNvCxnSpPr>
          <p:nvPr/>
        </p:nvCxnSpPr>
        <p:spPr>
          <a:xfrm rot="10800000" flipH="1">
            <a:off x="2062249" y="1737250"/>
            <a:ext cx="728400" cy="126600"/>
          </a:xfrm>
          <a:prstGeom prst="straightConnector1">
            <a:avLst/>
          </a:prstGeom>
          <a:noFill/>
          <a:ln w="9525" cap="flat" cmpd="sng">
            <a:solidFill>
              <a:schemeClr val="dk2"/>
            </a:solidFill>
            <a:prstDash val="dot"/>
            <a:round/>
            <a:headEnd type="none" w="med" len="med"/>
            <a:tailEnd type="triangle" w="med" len="med"/>
          </a:ln>
        </p:spPr>
      </p:cxnSp>
      <p:cxnSp>
        <p:nvCxnSpPr>
          <p:cNvPr id="1714" name="Google Shape;1714;p234"/>
          <p:cNvCxnSpPr>
            <a:endCxn id="1711" idx="1"/>
          </p:cNvCxnSpPr>
          <p:nvPr/>
        </p:nvCxnSpPr>
        <p:spPr>
          <a:xfrm rot="10800000" flipH="1">
            <a:off x="2062249" y="1737250"/>
            <a:ext cx="728400" cy="302700"/>
          </a:xfrm>
          <a:prstGeom prst="straightConnector1">
            <a:avLst/>
          </a:prstGeom>
          <a:noFill/>
          <a:ln w="9525" cap="flat" cmpd="sng">
            <a:solidFill>
              <a:schemeClr val="dk2"/>
            </a:solidFill>
            <a:prstDash val="dot"/>
            <a:round/>
            <a:headEnd type="none" w="med" len="med"/>
            <a:tailEnd type="triangle" w="med" len="med"/>
          </a:ln>
        </p:spPr>
      </p:cxnSp>
      <p:pic>
        <p:nvPicPr>
          <p:cNvPr id="1715" name="Google Shape;1715;p234"/>
          <p:cNvPicPr preferRelativeResize="0"/>
          <p:nvPr/>
        </p:nvPicPr>
        <p:blipFill>
          <a:blip r:embed="rId5">
            <a:alphaModFix/>
          </a:blip>
          <a:stretch>
            <a:fillRect/>
          </a:stretch>
        </p:blipFill>
        <p:spPr>
          <a:xfrm>
            <a:off x="184275" y="2009163"/>
            <a:ext cx="1125175" cy="1125175"/>
          </a:xfrm>
          <a:prstGeom prst="rect">
            <a:avLst/>
          </a:prstGeom>
          <a:noFill/>
          <a:ln>
            <a:noFill/>
          </a:ln>
        </p:spPr>
      </p:pic>
      <p:pic>
        <p:nvPicPr>
          <p:cNvPr id="1716" name="Google Shape;1716;p234"/>
          <p:cNvPicPr preferRelativeResize="0"/>
          <p:nvPr/>
        </p:nvPicPr>
        <p:blipFill>
          <a:blip r:embed="rId6">
            <a:alphaModFix/>
          </a:blip>
          <a:stretch>
            <a:fillRect/>
          </a:stretch>
        </p:blipFill>
        <p:spPr>
          <a:xfrm>
            <a:off x="4298750" y="1373050"/>
            <a:ext cx="728401" cy="728399"/>
          </a:xfrm>
          <a:prstGeom prst="rect">
            <a:avLst/>
          </a:prstGeom>
          <a:noFill/>
          <a:ln>
            <a:noFill/>
          </a:ln>
        </p:spPr>
      </p:pic>
      <p:cxnSp>
        <p:nvCxnSpPr>
          <p:cNvPr id="1717" name="Google Shape;1717;p234"/>
          <p:cNvCxnSpPr>
            <a:stCxn id="1711" idx="3"/>
            <a:endCxn id="1716" idx="1"/>
          </p:cNvCxnSpPr>
          <p:nvPr/>
        </p:nvCxnSpPr>
        <p:spPr>
          <a:xfrm>
            <a:off x="3395749" y="1737250"/>
            <a:ext cx="903000" cy="0"/>
          </a:xfrm>
          <a:prstGeom prst="straightConnector1">
            <a:avLst/>
          </a:prstGeom>
          <a:noFill/>
          <a:ln w="9525" cap="flat" cmpd="sng">
            <a:solidFill>
              <a:schemeClr val="dk2"/>
            </a:solidFill>
            <a:prstDash val="dot"/>
            <a:round/>
            <a:headEnd type="none" w="med" len="med"/>
            <a:tailEnd type="triangle" w="med" len="med"/>
          </a:ln>
        </p:spPr>
      </p:cxnSp>
      <p:sp>
        <p:nvSpPr>
          <p:cNvPr id="1718" name="Google Shape;1718;p234"/>
          <p:cNvSpPr txBox="1"/>
          <p:nvPr/>
        </p:nvSpPr>
        <p:spPr>
          <a:xfrm>
            <a:off x="4149650" y="9687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User Interaction Data Store</a:t>
            </a:r>
            <a:endParaRPr sz="1000">
              <a:latin typeface="Oswald Medium"/>
              <a:ea typeface="Oswald Medium"/>
              <a:cs typeface="Oswald Medium"/>
              <a:sym typeface="Oswald Medium"/>
            </a:endParaRPr>
          </a:p>
        </p:txBody>
      </p:sp>
      <p:pic>
        <p:nvPicPr>
          <p:cNvPr id="1719" name="Google Shape;1719;p234"/>
          <p:cNvPicPr preferRelativeResize="0"/>
          <p:nvPr/>
        </p:nvPicPr>
        <p:blipFill>
          <a:blip r:embed="rId6">
            <a:alphaModFix/>
          </a:blip>
          <a:stretch>
            <a:fillRect/>
          </a:stretch>
        </p:blipFill>
        <p:spPr>
          <a:xfrm>
            <a:off x="5390125" y="1373050"/>
            <a:ext cx="728401" cy="728399"/>
          </a:xfrm>
          <a:prstGeom prst="rect">
            <a:avLst/>
          </a:prstGeom>
          <a:noFill/>
          <a:ln>
            <a:noFill/>
          </a:ln>
        </p:spPr>
      </p:pic>
      <p:sp>
        <p:nvSpPr>
          <p:cNvPr id="1720" name="Google Shape;1720;p234"/>
          <p:cNvSpPr txBox="1"/>
          <p:nvPr/>
        </p:nvSpPr>
        <p:spPr>
          <a:xfrm>
            <a:off x="5241025" y="9687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Item Data Store</a:t>
            </a:r>
            <a:endParaRPr sz="1000">
              <a:latin typeface="Oswald Medium"/>
              <a:ea typeface="Oswald Medium"/>
              <a:cs typeface="Oswald Medium"/>
              <a:sym typeface="Oswald Medium"/>
            </a:endParaRPr>
          </a:p>
        </p:txBody>
      </p:sp>
      <p:pic>
        <p:nvPicPr>
          <p:cNvPr id="1721" name="Google Shape;1721;p234"/>
          <p:cNvPicPr preferRelativeResize="0"/>
          <p:nvPr/>
        </p:nvPicPr>
        <p:blipFill>
          <a:blip r:embed="rId7">
            <a:alphaModFix/>
          </a:blip>
          <a:stretch>
            <a:fillRect/>
          </a:stretch>
        </p:blipFill>
        <p:spPr>
          <a:xfrm>
            <a:off x="7155550" y="1337775"/>
            <a:ext cx="410625" cy="410625"/>
          </a:xfrm>
          <a:prstGeom prst="rect">
            <a:avLst/>
          </a:prstGeom>
          <a:noFill/>
          <a:ln>
            <a:noFill/>
          </a:ln>
        </p:spPr>
      </p:pic>
      <p:cxnSp>
        <p:nvCxnSpPr>
          <p:cNvPr id="1722" name="Google Shape;1722;p234"/>
          <p:cNvCxnSpPr>
            <a:stCxn id="1716" idx="2"/>
            <a:endCxn id="1721" idx="2"/>
          </p:cNvCxnSpPr>
          <p:nvPr/>
        </p:nvCxnSpPr>
        <p:spPr>
          <a:xfrm rot="-5400000">
            <a:off x="5835350" y="575950"/>
            <a:ext cx="353100" cy="2697900"/>
          </a:xfrm>
          <a:prstGeom prst="curvedConnector3">
            <a:avLst>
              <a:gd name="adj1" fmla="val -67438"/>
            </a:avLst>
          </a:prstGeom>
          <a:noFill/>
          <a:ln w="28575" cap="flat" cmpd="sng">
            <a:solidFill>
              <a:srgbClr val="EEFF41"/>
            </a:solidFill>
            <a:prstDash val="lgDash"/>
            <a:round/>
            <a:headEnd type="none" w="med" len="med"/>
            <a:tailEnd type="stealth" w="med" len="med"/>
          </a:ln>
        </p:spPr>
      </p:cxnSp>
      <p:cxnSp>
        <p:nvCxnSpPr>
          <p:cNvPr id="1723" name="Google Shape;1723;p234"/>
          <p:cNvCxnSpPr>
            <a:stCxn id="1719" idx="2"/>
            <a:endCxn id="1721" idx="2"/>
          </p:cNvCxnSpPr>
          <p:nvPr/>
        </p:nvCxnSpPr>
        <p:spPr>
          <a:xfrm rot="-5400000">
            <a:off x="6381025" y="1121650"/>
            <a:ext cx="353100" cy="1606500"/>
          </a:xfrm>
          <a:prstGeom prst="curvedConnector3">
            <a:avLst>
              <a:gd name="adj1" fmla="val -67438"/>
            </a:avLst>
          </a:prstGeom>
          <a:noFill/>
          <a:ln w="28575" cap="flat" cmpd="sng">
            <a:solidFill>
              <a:srgbClr val="EEFF41"/>
            </a:solidFill>
            <a:prstDash val="lgDash"/>
            <a:round/>
            <a:headEnd type="none" w="med" len="med"/>
            <a:tailEnd type="stealth" w="med" len="med"/>
          </a:ln>
        </p:spPr>
      </p:cxnSp>
      <p:sp>
        <p:nvSpPr>
          <p:cNvPr id="1724" name="Google Shape;1724;p234"/>
          <p:cNvSpPr txBox="1"/>
          <p:nvPr/>
        </p:nvSpPr>
        <p:spPr>
          <a:xfrm>
            <a:off x="7436025" y="8634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Model Training Services</a:t>
            </a:r>
            <a:endParaRPr sz="1000">
              <a:latin typeface="Oswald Medium"/>
              <a:ea typeface="Oswald Medium"/>
              <a:cs typeface="Oswald Medium"/>
              <a:sym typeface="Oswald Medium"/>
            </a:endParaRPr>
          </a:p>
        </p:txBody>
      </p:sp>
      <p:pic>
        <p:nvPicPr>
          <p:cNvPr id="1725" name="Google Shape;1725;p234"/>
          <p:cNvPicPr preferRelativeResize="0"/>
          <p:nvPr/>
        </p:nvPicPr>
        <p:blipFill>
          <a:blip r:embed="rId8">
            <a:alphaModFix/>
          </a:blip>
          <a:stretch>
            <a:fillRect/>
          </a:stretch>
        </p:blipFill>
        <p:spPr>
          <a:xfrm>
            <a:off x="7155549" y="2615100"/>
            <a:ext cx="410625" cy="410648"/>
          </a:xfrm>
          <a:prstGeom prst="rect">
            <a:avLst/>
          </a:prstGeom>
          <a:noFill/>
          <a:ln>
            <a:noFill/>
          </a:ln>
        </p:spPr>
      </p:pic>
      <p:cxnSp>
        <p:nvCxnSpPr>
          <p:cNvPr id="1726" name="Google Shape;1726;p234"/>
          <p:cNvCxnSpPr>
            <a:stCxn id="1721" idx="2"/>
            <a:endCxn id="1725" idx="0"/>
          </p:cNvCxnSpPr>
          <p:nvPr/>
        </p:nvCxnSpPr>
        <p:spPr>
          <a:xfrm>
            <a:off x="7360863" y="1748400"/>
            <a:ext cx="0" cy="866700"/>
          </a:xfrm>
          <a:prstGeom prst="straightConnector1">
            <a:avLst/>
          </a:prstGeom>
          <a:noFill/>
          <a:ln w="9525" cap="flat" cmpd="sng">
            <a:solidFill>
              <a:schemeClr val="dk2"/>
            </a:solidFill>
            <a:prstDash val="solid"/>
            <a:round/>
            <a:headEnd type="none" w="med" len="med"/>
            <a:tailEnd type="triangle" w="med" len="med"/>
          </a:ln>
        </p:spPr>
      </p:cxnSp>
      <p:sp>
        <p:nvSpPr>
          <p:cNvPr id="1727" name="Google Shape;1727;p234"/>
          <p:cNvSpPr txBox="1"/>
          <p:nvPr/>
        </p:nvSpPr>
        <p:spPr>
          <a:xfrm>
            <a:off x="7277437" y="3293900"/>
            <a:ext cx="1362600" cy="20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Recommendation Models</a:t>
            </a:r>
            <a:endParaRPr sz="1000">
              <a:latin typeface="Oswald Medium"/>
              <a:ea typeface="Oswald Medium"/>
              <a:cs typeface="Oswald Medium"/>
              <a:sym typeface="Oswald Medium"/>
            </a:endParaRPr>
          </a:p>
        </p:txBody>
      </p:sp>
      <p:pic>
        <p:nvPicPr>
          <p:cNvPr id="1728" name="Google Shape;1728;p234"/>
          <p:cNvPicPr preferRelativeResize="0"/>
          <p:nvPr/>
        </p:nvPicPr>
        <p:blipFill>
          <a:blip r:embed="rId7">
            <a:alphaModFix/>
          </a:blip>
          <a:stretch>
            <a:fillRect/>
          </a:stretch>
        </p:blipFill>
        <p:spPr>
          <a:xfrm>
            <a:off x="7753425" y="1337775"/>
            <a:ext cx="410625" cy="410625"/>
          </a:xfrm>
          <a:prstGeom prst="rect">
            <a:avLst/>
          </a:prstGeom>
          <a:noFill/>
          <a:ln>
            <a:noFill/>
          </a:ln>
        </p:spPr>
      </p:pic>
      <p:pic>
        <p:nvPicPr>
          <p:cNvPr id="1729" name="Google Shape;1729;p234"/>
          <p:cNvPicPr preferRelativeResize="0"/>
          <p:nvPr/>
        </p:nvPicPr>
        <p:blipFill>
          <a:blip r:embed="rId7">
            <a:alphaModFix/>
          </a:blip>
          <a:stretch>
            <a:fillRect/>
          </a:stretch>
        </p:blipFill>
        <p:spPr>
          <a:xfrm>
            <a:off x="8351300" y="1337775"/>
            <a:ext cx="410625" cy="410625"/>
          </a:xfrm>
          <a:prstGeom prst="rect">
            <a:avLst/>
          </a:prstGeom>
          <a:noFill/>
          <a:ln>
            <a:noFill/>
          </a:ln>
        </p:spPr>
      </p:pic>
      <p:cxnSp>
        <p:nvCxnSpPr>
          <p:cNvPr id="1730" name="Google Shape;1730;p234"/>
          <p:cNvCxnSpPr>
            <a:stCxn id="1719" idx="2"/>
            <a:endCxn id="1728" idx="2"/>
          </p:cNvCxnSpPr>
          <p:nvPr/>
        </p:nvCxnSpPr>
        <p:spPr>
          <a:xfrm rot="-5400000">
            <a:off x="6679975" y="822700"/>
            <a:ext cx="353100" cy="2204400"/>
          </a:xfrm>
          <a:prstGeom prst="curvedConnector3">
            <a:avLst>
              <a:gd name="adj1" fmla="val -67438"/>
            </a:avLst>
          </a:prstGeom>
          <a:noFill/>
          <a:ln w="28575" cap="flat" cmpd="sng">
            <a:solidFill>
              <a:srgbClr val="EEFF41"/>
            </a:solidFill>
            <a:prstDash val="lgDash"/>
            <a:round/>
            <a:headEnd type="none" w="med" len="med"/>
            <a:tailEnd type="stealth" w="med" len="med"/>
          </a:ln>
        </p:spPr>
      </p:cxnSp>
      <p:cxnSp>
        <p:nvCxnSpPr>
          <p:cNvPr id="1731" name="Google Shape;1731;p234"/>
          <p:cNvCxnSpPr>
            <a:stCxn id="1716" idx="2"/>
            <a:endCxn id="1728" idx="2"/>
          </p:cNvCxnSpPr>
          <p:nvPr/>
        </p:nvCxnSpPr>
        <p:spPr>
          <a:xfrm rot="-5400000">
            <a:off x="6134300" y="277000"/>
            <a:ext cx="353100" cy="3295800"/>
          </a:xfrm>
          <a:prstGeom prst="curvedConnector3">
            <a:avLst>
              <a:gd name="adj1" fmla="val -67438"/>
            </a:avLst>
          </a:prstGeom>
          <a:noFill/>
          <a:ln w="28575" cap="flat" cmpd="sng">
            <a:solidFill>
              <a:srgbClr val="EEFF41"/>
            </a:solidFill>
            <a:prstDash val="lgDash"/>
            <a:round/>
            <a:headEnd type="none" w="med" len="med"/>
            <a:tailEnd type="stealth" w="med" len="med"/>
          </a:ln>
        </p:spPr>
      </p:cxnSp>
      <p:pic>
        <p:nvPicPr>
          <p:cNvPr id="1732" name="Google Shape;1732;p234"/>
          <p:cNvPicPr preferRelativeResize="0"/>
          <p:nvPr/>
        </p:nvPicPr>
        <p:blipFill>
          <a:blip r:embed="rId8">
            <a:alphaModFix/>
          </a:blip>
          <a:stretch>
            <a:fillRect/>
          </a:stretch>
        </p:blipFill>
        <p:spPr>
          <a:xfrm>
            <a:off x="7744011" y="2615100"/>
            <a:ext cx="410625" cy="410648"/>
          </a:xfrm>
          <a:prstGeom prst="rect">
            <a:avLst/>
          </a:prstGeom>
          <a:noFill/>
          <a:ln>
            <a:noFill/>
          </a:ln>
        </p:spPr>
      </p:pic>
      <p:cxnSp>
        <p:nvCxnSpPr>
          <p:cNvPr id="1733" name="Google Shape;1733;p234"/>
          <p:cNvCxnSpPr>
            <a:stCxn id="1728" idx="2"/>
            <a:endCxn id="1732" idx="0"/>
          </p:cNvCxnSpPr>
          <p:nvPr/>
        </p:nvCxnSpPr>
        <p:spPr>
          <a:xfrm flipH="1">
            <a:off x="7949438" y="1748400"/>
            <a:ext cx="9300" cy="866700"/>
          </a:xfrm>
          <a:prstGeom prst="straightConnector1">
            <a:avLst/>
          </a:prstGeom>
          <a:noFill/>
          <a:ln w="9525" cap="flat" cmpd="sng">
            <a:solidFill>
              <a:schemeClr val="dk2"/>
            </a:solidFill>
            <a:prstDash val="solid"/>
            <a:round/>
            <a:headEnd type="none" w="med" len="med"/>
            <a:tailEnd type="triangle" w="med" len="med"/>
          </a:ln>
        </p:spPr>
      </p:cxnSp>
      <p:cxnSp>
        <p:nvCxnSpPr>
          <p:cNvPr id="1734" name="Google Shape;1734;p234"/>
          <p:cNvCxnSpPr>
            <a:stCxn id="1716" idx="2"/>
            <a:endCxn id="1729" idx="2"/>
          </p:cNvCxnSpPr>
          <p:nvPr/>
        </p:nvCxnSpPr>
        <p:spPr>
          <a:xfrm rot="-5400000">
            <a:off x="6433250" y="-21950"/>
            <a:ext cx="353100" cy="3893700"/>
          </a:xfrm>
          <a:prstGeom prst="curvedConnector3">
            <a:avLst>
              <a:gd name="adj1" fmla="val -67438"/>
            </a:avLst>
          </a:prstGeom>
          <a:noFill/>
          <a:ln w="28575" cap="flat" cmpd="sng">
            <a:solidFill>
              <a:srgbClr val="EEFF41"/>
            </a:solidFill>
            <a:prstDash val="lgDash"/>
            <a:round/>
            <a:headEnd type="none" w="med" len="med"/>
            <a:tailEnd type="stealth" w="med" len="med"/>
          </a:ln>
        </p:spPr>
      </p:cxnSp>
      <p:cxnSp>
        <p:nvCxnSpPr>
          <p:cNvPr id="1735" name="Google Shape;1735;p234"/>
          <p:cNvCxnSpPr>
            <a:stCxn id="1719" idx="2"/>
            <a:endCxn id="1729" idx="2"/>
          </p:cNvCxnSpPr>
          <p:nvPr/>
        </p:nvCxnSpPr>
        <p:spPr>
          <a:xfrm rot="-5400000">
            <a:off x="6978925" y="523750"/>
            <a:ext cx="353100" cy="2802300"/>
          </a:xfrm>
          <a:prstGeom prst="curvedConnector3">
            <a:avLst>
              <a:gd name="adj1" fmla="val -67438"/>
            </a:avLst>
          </a:prstGeom>
          <a:noFill/>
          <a:ln w="28575" cap="flat" cmpd="sng">
            <a:solidFill>
              <a:srgbClr val="EEFF41"/>
            </a:solidFill>
            <a:prstDash val="lgDash"/>
            <a:round/>
            <a:headEnd type="none" w="med" len="med"/>
            <a:tailEnd type="stealth" w="med" len="med"/>
          </a:ln>
        </p:spPr>
      </p:cxnSp>
      <p:pic>
        <p:nvPicPr>
          <p:cNvPr id="1736" name="Google Shape;1736;p234"/>
          <p:cNvPicPr preferRelativeResize="0"/>
          <p:nvPr/>
        </p:nvPicPr>
        <p:blipFill>
          <a:blip r:embed="rId8">
            <a:alphaModFix/>
          </a:blip>
          <a:stretch>
            <a:fillRect/>
          </a:stretch>
        </p:blipFill>
        <p:spPr>
          <a:xfrm>
            <a:off x="8332461" y="2615100"/>
            <a:ext cx="410625" cy="410648"/>
          </a:xfrm>
          <a:prstGeom prst="rect">
            <a:avLst/>
          </a:prstGeom>
          <a:noFill/>
          <a:ln>
            <a:noFill/>
          </a:ln>
        </p:spPr>
      </p:pic>
      <p:cxnSp>
        <p:nvCxnSpPr>
          <p:cNvPr id="1737" name="Google Shape;1737;p234"/>
          <p:cNvCxnSpPr>
            <a:stCxn id="1729" idx="2"/>
            <a:endCxn id="1736" idx="0"/>
          </p:cNvCxnSpPr>
          <p:nvPr/>
        </p:nvCxnSpPr>
        <p:spPr>
          <a:xfrm flipH="1">
            <a:off x="8537713" y="1748400"/>
            <a:ext cx="18900" cy="866700"/>
          </a:xfrm>
          <a:prstGeom prst="straightConnector1">
            <a:avLst/>
          </a:prstGeom>
          <a:noFill/>
          <a:ln w="9525" cap="flat" cmpd="sng">
            <a:solidFill>
              <a:schemeClr val="dk2"/>
            </a:solidFill>
            <a:prstDash val="solid"/>
            <a:round/>
            <a:headEnd type="none" w="med" len="med"/>
            <a:tailEnd type="triangle" w="med" len="med"/>
          </a:ln>
        </p:spPr>
      </p:cxnSp>
      <p:pic>
        <p:nvPicPr>
          <p:cNvPr id="1738" name="Google Shape;1738;p234"/>
          <p:cNvPicPr preferRelativeResize="0"/>
          <p:nvPr/>
        </p:nvPicPr>
        <p:blipFill>
          <a:blip r:embed="rId9">
            <a:alphaModFix/>
          </a:blip>
          <a:stretch>
            <a:fillRect/>
          </a:stretch>
        </p:blipFill>
        <p:spPr>
          <a:xfrm flipH="1">
            <a:off x="5014271" y="2623795"/>
            <a:ext cx="477025" cy="477025"/>
          </a:xfrm>
          <a:prstGeom prst="rect">
            <a:avLst/>
          </a:prstGeom>
          <a:noFill/>
          <a:ln>
            <a:noFill/>
          </a:ln>
        </p:spPr>
      </p:pic>
      <p:sp>
        <p:nvSpPr>
          <p:cNvPr id="1739" name="Google Shape;1739;p234"/>
          <p:cNvSpPr txBox="1"/>
          <p:nvPr/>
        </p:nvSpPr>
        <p:spPr>
          <a:xfrm>
            <a:off x="4662950" y="3293888"/>
            <a:ext cx="1362600" cy="20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Recommendation Server</a:t>
            </a:r>
            <a:endParaRPr sz="1000">
              <a:latin typeface="Oswald Medium"/>
              <a:ea typeface="Oswald Medium"/>
              <a:cs typeface="Oswald Medium"/>
              <a:sym typeface="Oswald Medium"/>
            </a:endParaRPr>
          </a:p>
        </p:txBody>
      </p:sp>
      <p:pic>
        <p:nvPicPr>
          <p:cNvPr id="1740" name="Google Shape;1740;p234"/>
          <p:cNvPicPr preferRelativeResize="0"/>
          <p:nvPr/>
        </p:nvPicPr>
        <p:blipFill>
          <a:blip r:embed="rId10">
            <a:alphaModFix/>
          </a:blip>
          <a:stretch>
            <a:fillRect/>
          </a:stretch>
        </p:blipFill>
        <p:spPr>
          <a:xfrm rot="1929427" flipH="1">
            <a:off x="5377040" y="2378198"/>
            <a:ext cx="319751" cy="319751"/>
          </a:xfrm>
          <a:prstGeom prst="rect">
            <a:avLst/>
          </a:prstGeom>
          <a:noFill/>
          <a:ln>
            <a:noFill/>
          </a:ln>
        </p:spPr>
      </p:pic>
      <p:cxnSp>
        <p:nvCxnSpPr>
          <p:cNvPr id="1741" name="Google Shape;1741;p234"/>
          <p:cNvCxnSpPr>
            <a:stCxn id="1725" idx="2"/>
            <a:endCxn id="1738" idx="1"/>
          </p:cNvCxnSpPr>
          <p:nvPr/>
        </p:nvCxnSpPr>
        <p:spPr>
          <a:xfrm rot="5400000" flipH="1">
            <a:off x="6344311" y="2009198"/>
            <a:ext cx="163500" cy="1869600"/>
          </a:xfrm>
          <a:prstGeom prst="curvedConnector4">
            <a:avLst>
              <a:gd name="adj1" fmla="val -145642"/>
              <a:gd name="adj2" fmla="val 55490"/>
            </a:avLst>
          </a:prstGeom>
          <a:noFill/>
          <a:ln w="9525" cap="flat" cmpd="sng">
            <a:solidFill>
              <a:schemeClr val="dk2"/>
            </a:solidFill>
            <a:prstDash val="lgDash"/>
            <a:round/>
            <a:headEnd type="none" w="med" len="med"/>
            <a:tailEnd type="stealth" w="med" len="med"/>
          </a:ln>
        </p:spPr>
      </p:cxnSp>
      <p:cxnSp>
        <p:nvCxnSpPr>
          <p:cNvPr id="1742" name="Google Shape;1742;p234"/>
          <p:cNvCxnSpPr>
            <a:stCxn id="1732" idx="2"/>
            <a:endCxn id="1738" idx="1"/>
          </p:cNvCxnSpPr>
          <p:nvPr/>
        </p:nvCxnSpPr>
        <p:spPr>
          <a:xfrm rot="5400000" flipH="1">
            <a:off x="6638624" y="1715048"/>
            <a:ext cx="163500" cy="2457900"/>
          </a:xfrm>
          <a:prstGeom prst="curvedConnector4">
            <a:avLst>
              <a:gd name="adj1" fmla="val -145642"/>
              <a:gd name="adj2" fmla="val 54179"/>
            </a:avLst>
          </a:prstGeom>
          <a:noFill/>
          <a:ln w="9525" cap="flat" cmpd="sng">
            <a:solidFill>
              <a:schemeClr val="dk2"/>
            </a:solidFill>
            <a:prstDash val="lgDash"/>
            <a:round/>
            <a:headEnd type="none" w="med" len="med"/>
            <a:tailEnd type="stealth" w="med" len="med"/>
          </a:ln>
        </p:spPr>
      </p:cxnSp>
      <p:cxnSp>
        <p:nvCxnSpPr>
          <p:cNvPr id="1743" name="Google Shape;1743;p234"/>
          <p:cNvCxnSpPr>
            <a:stCxn id="1736" idx="2"/>
            <a:endCxn id="1738" idx="1"/>
          </p:cNvCxnSpPr>
          <p:nvPr/>
        </p:nvCxnSpPr>
        <p:spPr>
          <a:xfrm rot="5400000" flipH="1">
            <a:off x="6932774" y="1420748"/>
            <a:ext cx="163500" cy="3046500"/>
          </a:xfrm>
          <a:prstGeom prst="curvedConnector4">
            <a:avLst>
              <a:gd name="adj1" fmla="val -145642"/>
              <a:gd name="adj2" fmla="val 53369"/>
            </a:avLst>
          </a:prstGeom>
          <a:noFill/>
          <a:ln w="9525" cap="flat" cmpd="sng">
            <a:solidFill>
              <a:schemeClr val="dk2"/>
            </a:solidFill>
            <a:prstDash val="lgDash"/>
            <a:round/>
            <a:headEnd type="none" w="med" len="med"/>
            <a:tailEnd type="stealth" w="med" len="med"/>
          </a:ln>
        </p:spPr>
      </p:cxnSp>
      <p:pic>
        <p:nvPicPr>
          <p:cNvPr id="1744" name="Google Shape;1744;p234"/>
          <p:cNvPicPr preferRelativeResize="0"/>
          <p:nvPr/>
        </p:nvPicPr>
        <p:blipFill>
          <a:blip r:embed="rId4">
            <a:alphaModFix/>
          </a:blip>
          <a:stretch>
            <a:fillRect/>
          </a:stretch>
        </p:blipFill>
        <p:spPr>
          <a:xfrm>
            <a:off x="2790649" y="2420650"/>
            <a:ext cx="605100" cy="605100"/>
          </a:xfrm>
          <a:prstGeom prst="rect">
            <a:avLst/>
          </a:prstGeom>
          <a:noFill/>
          <a:ln>
            <a:noFill/>
          </a:ln>
        </p:spPr>
      </p:pic>
      <p:cxnSp>
        <p:nvCxnSpPr>
          <p:cNvPr id="1745" name="Google Shape;1745;p234"/>
          <p:cNvCxnSpPr>
            <a:stCxn id="1707" idx="3"/>
            <a:endCxn id="1744" idx="1"/>
          </p:cNvCxnSpPr>
          <p:nvPr/>
        </p:nvCxnSpPr>
        <p:spPr>
          <a:xfrm>
            <a:off x="2062247" y="2193848"/>
            <a:ext cx="728400" cy="529500"/>
          </a:xfrm>
          <a:prstGeom prst="straightConnector1">
            <a:avLst/>
          </a:prstGeom>
          <a:noFill/>
          <a:ln w="9525" cap="flat" cmpd="sng">
            <a:solidFill>
              <a:schemeClr val="dk2"/>
            </a:solidFill>
            <a:prstDash val="dot"/>
            <a:round/>
            <a:headEnd type="none" w="med" len="med"/>
            <a:tailEnd type="triangle" w="med" len="med"/>
          </a:ln>
        </p:spPr>
      </p:cxnSp>
      <p:sp>
        <p:nvSpPr>
          <p:cNvPr id="1746" name="Google Shape;1746;p234"/>
          <p:cNvSpPr txBox="1"/>
          <p:nvPr/>
        </p:nvSpPr>
        <p:spPr>
          <a:xfrm>
            <a:off x="2474450" y="3199550"/>
            <a:ext cx="12375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Recommendations API</a:t>
            </a:r>
            <a:endParaRPr sz="1000">
              <a:latin typeface="Oswald Medium"/>
              <a:ea typeface="Oswald Medium"/>
              <a:cs typeface="Oswald Medium"/>
              <a:sym typeface="Oswald Medium"/>
            </a:endParaRPr>
          </a:p>
        </p:txBody>
      </p:sp>
      <p:cxnSp>
        <p:nvCxnSpPr>
          <p:cNvPr id="1747" name="Google Shape;1747;p234"/>
          <p:cNvCxnSpPr>
            <a:stCxn id="1744" idx="3"/>
            <a:endCxn id="1738" idx="3"/>
          </p:cNvCxnSpPr>
          <p:nvPr/>
        </p:nvCxnSpPr>
        <p:spPr>
          <a:xfrm>
            <a:off x="3395749" y="2723200"/>
            <a:ext cx="1618500" cy="139200"/>
          </a:xfrm>
          <a:prstGeom prst="straightConnector1">
            <a:avLst/>
          </a:prstGeom>
          <a:noFill/>
          <a:ln w="9525" cap="flat" cmpd="sng">
            <a:solidFill>
              <a:schemeClr val="dk2"/>
            </a:solidFill>
            <a:prstDash val="dot"/>
            <a:round/>
            <a:headEnd type="none" w="med" len="med"/>
            <a:tailEnd type="triangle" w="med" len="med"/>
          </a:ln>
        </p:spPr>
      </p:cxnSp>
      <p:cxnSp>
        <p:nvCxnSpPr>
          <p:cNvPr id="1748" name="Google Shape;1748;p234"/>
          <p:cNvCxnSpPr/>
          <p:nvPr/>
        </p:nvCxnSpPr>
        <p:spPr>
          <a:xfrm rot="10800000">
            <a:off x="3395649" y="2792700"/>
            <a:ext cx="1618500" cy="139200"/>
          </a:xfrm>
          <a:prstGeom prst="straightConnector1">
            <a:avLst/>
          </a:prstGeom>
          <a:noFill/>
          <a:ln w="9525" cap="flat" cmpd="sng">
            <a:solidFill>
              <a:schemeClr val="dk2"/>
            </a:solidFill>
            <a:prstDash val="dot"/>
            <a:round/>
            <a:headEnd type="none" w="med" len="med"/>
            <a:tailEnd type="triangle" w="med" len="med"/>
          </a:ln>
        </p:spPr>
      </p:cxnSp>
      <p:cxnSp>
        <p:nvCxnSpPr>
          <p:cNvPr id="1749" name="Google Shape;1749;p234"/>
          <p:cNvCxnSpPr/>
          <p:nvPr/>
        </p:nvCxnSpPr>
        <p:spPr>
          <a:xfrm rot="10800000">
            <a:off x="2062247" y="2266948"/>
            <a:ext cx="728400" cy="529500"/>
          </a:xfrm>
          <a:prstGeom prst="straightConnector1">
            <a:avLst/>
          </a:prstGeom>
          <a:noFill/>
          <a:ln w="9525" cap="flat" cmpd="sng">
            <a:solidFill>
              <a:schemeClr val="dk2"/>
            </a:solidFill>
            <a:prstDash val="dot"/>
            <a:round/>
            <a:headEnd type="none" w="med" len="med"/>
            <a:tailEnd type="triangle" w="med" len="med"/>
          </a:ln>
        </p:spPr>
      </p:cxnSp>
      <p:cxnSp>
        <p:nvCxnSpPr>
          <p:cNvPr id="1750" name="Google Shape;1750;p234"/>
          <p:cNvCxnSpPr/>
          <p:nvPr/>
        </p:nvCxnSpPr>
        <p:spPr>
          <a:xfrm rot="10800000">
            <a:off x="4662984" y="2101495"/>
            <a:ext cx="589800" cy="522300"/>
          </a:xfrm>
          <a:prstGeom prst="straightConnector1">
            <a:avLst/>
          </a:prstGeom>
          <a:noFill/>
          <a:ln w="9525" cap="flat" cmpd="sng">
            <a:solidFill>
              <a:schemeClr val="dk2"/>
            </a:solidFill>
            <a:prstDash val="dot"/>
            <a:round/>
            <a:headEnd type="none" w="med" len="med"/>
            <a:tailEnd type="triangle" w="med" len="med"/>
          </a:ln>
        </p:spPr>
      </p:cxnSp>
      <p:cxnSp>
        <p:nvCxnSpPr>
          <p:cNvPr id="1751" name="Google Shape;1751;p234"/>
          <p:cNvCxnSpPr/>
          <p:nvPr/>
        </p:nvCxnSpPr>
        <p:spPr>
          <a:xfrm rot="10800000" flipH="1">
            <a:off x="5252784" y="2101495"/>
            <a:ext cx="501600" cy="522300"/>
          </a:xfrm>
          <a:prstGeom prst="straightConnector1">
            <a:avLst/>
          </a:prstGeom>
          <a:noFill/>
          <a:ln w="9525" cap="flat" cmpd="sng">
            <a:solidFill>
              <a:schemeClr val="dk2"/>
            </a:solidFill>
            <a:prstDash val="dot"/>
            <a:round/>
            <a:headEnd type="none" w="med" len="med"/>
            <a:tailEnd type="triangle" w="med" len="med"/>
          </a:ln>
        </p:spPr>
      </p:cxnSp>
      <p:cxnSp>
        <p:nvCxnSpPr>
          <p:cNvPr id="1752" name="Google Shape;1752;p234"/>
          <p:cNvCxnSpPr/>
          <p:nvPr/>
        </p:nvCxnSpPr>
        <p:spPr>
          <a:xfrm>
            <a:off x="4594359" y="2151170"/>
            <a:ext cx="589800" cy="522300"/>
          </a:xfrm>
          <a:prstGeom prst="straightConnector1">
            <a:avLst/>
          </a:prstGeom>
          <a:noFill/>
          <a:ln w="9525" cap="flat" cmpd="sng">
            <a:solidFill>
              <a:schemeClr val="dk2"/>
            </a:solidFill>
            <a:prstDash val="dot"/>
            <a:round/>
            <a:headEnd type="none" w="med" len="med"/>
            <a:tailEnd type="triangle" w="med" len="med"/>
          </a:ln>
        </p:spPr>
      </p:cxnSp>
      <p:cxnSp>
        <p:nvCxnSpPr>
          <p:cNvPr id="1753" name="Google Shape;1753;p234"/>
          <p:cNvCxnSpPr/>
          <p:nvPr/>
        </p:nvCxnSpPr>
        <p:spPr>
          <a:xfrm flipH="1">
            <a:off x="5127521" y="2101495"/>
            <a:ext cx="501600" cy="522300"/>
          </a:xfrm>
          <a:prstGeom prst="straightConnector1">
            <a:avLst/>
          </a:prstGeom>
          <a:noFill/>
          <a:ln w="9525" cap="flat" cmpd="sng">
            <a:solidFill>
              <a:schemeClr val="dk2"/>
            </a:solidFill>
            <a:prstDash val="dot"/>
            <a:round/>
            <a:headEnd type="none" w="med" len="med"/>
            <a:tailEnd type="triangle" w="med" len="med"/>
          </a:ln>
        </p:spPr>
      </p:cxnSp>
      <p:pic>
        <p:nvPicPr>
          <p:cNvPr id="1754" name="Google Shape;1754;p234"/>
          <p:cNvPicPr preferRelativeResize="0"/>
          <p:nvPr/>
        </p:nvPicPr>
        <p:blipFill>
          <a:blip r:embed="rId7">
            <a:alphaModFix/>
          </a:blip>
          <a:stretch>
            <a:fillRect/>
          </a:stretch>
        </p:blipFill>
        <p:spPr>
          <a:xfrm>
            <a:off x="8075975" y="4081050"/>
            <a:ext cx="903000" cy="903000"/>
          </a:xfrm>
          <a:prstGeom prst="rect">
            <a:avLst/>
          </a:prstGeom>
          <a:noFill/>
          <a:ln>
            <a:noFill/>
          </a:ln>
        </p:spPr>
      </p:pic>
      <p:sp>
        <p:nvSpPr>
          <p:cNvPr id="1755" name="Google Shape;1755;p234"/>
          <p:cNvSpPr txBox="1"/>
          <p:nvPr/>
        </p:nvSpPr>
        <p:spPr>
          <a:xfrm>
            <a:off x="311700" y="2042875"/>
            <a:ext cx="8520600" cy="7389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dirty="0">
                <a:highlight>
                  <a:srgbClr val="EEFF41"/>
                </a:highlight>
                <a:latin typeface="Oswald Medium"/>
                <a:ea typeface="Oswald Medium"/>
                <a:cs typeface="Oswald Medium"/>
                <a:sym typeface="Oswald Medium"/>
              </a:rPr>
              <a:t>So how often is “periodically</a:t>
            </a:r>
            <a:r>
              <a:rPr lang="en-GB" sz="3600" dirty="0" smtClean="0">
                <a:highlight>
                  <a:srgbClr val="EEFF41"/>
                </a:highlight>
                <a:latin typeface="Oswald Medium"/>
                <a:ea typeface="Oswald Medium"/>
                <a:cs typeface="Oswald Medium"/>
                <a:sym typeface="Oswald Medium"/>
              </a:rPr>
              <a:t>”?</a:t>
            </a:r>
            <a:endParaRPr sz="3600" dirty="0">
              <a:solidFill>
                <a:srgbClr val="000000"/>
              </a:solidFill>
              <a:highlight>
                <a:srgbClr val="EEFF41"/>
              </a:highlight>
              <a:latin typeface="Oswald Medium"/>
              <a:ea typeface="Oswald Medium"/>
              <a:cs typeface="Oswald Medium"/>
              <a:sym typeface="Oswald Medium"/>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pic>
        <p:nvPicPr>
          <p:cNvPr id="1760" name="Google Shape;1760;p235"/>
          <p:cNvPicPr preferRelativeResize="0"/>
          <p:nvPr/>
        </p:nvPicPr>
        <p:blipFill rotWithShape="1">
          <a:blip r:embed="rId3">
            <a:alphaModFix/>
          </a:blip>
          <a:srcRect/>
          <a:stretch/>
        </p:blipFill>
        <p:spPr>
          <a:xfrm>
            <a:off x="412548" y="1629182"/>
            <a:ext cx="1649700" cy="1129334"/>
          </a:xfrm>
          <a:prstGeom prst="rect">
            <a:avLst/>
          </a:prstGeom>
          <a:noFill/>
          <a:ln>
            <a:noFill/>
          </a:ln>
        </p:spPr>
      </p:pic>
      <p:sp>
        <p:nvSpPr>
          <p:cNvPr id="1761" name="Google Shape;1761;p23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Models are retrained “periodically”</a:t>
            </a:r>
            <a:endParaRPr/>
          </a:p>
        </p:txBody>
      </p:sp>
      <p:sp>
        <p:nvSpPr>
          <p:cNvPr id="1762" name="Google Shape;1762;p235"/>
          <p:cNvSpPr txBox="1"/>
          <p:nvPr/>
        </p:nvSpPr>
        <p:spPr>
          <a:xfrm>
            <a:off x="2579900" y="10620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Tracking API</a:t>
            </a:r>
            <a:endParaRPr sz="1000">
              <a:latin typeface="Oswald Medium"/>
              <a:ea typeface="Oswald Medium"/>
              <a:cs typeface="Oswald Medium"/>
              <a:sym typeface="Oswald Medium"/>
            </a:endParaRPr>
          </a:p>
        </p:txBody>
      </p:sp>
      <p:cxnSp>
        <p:nvCxnSpPr>
          <p:cNvPr id="1763" name="Google Shape;1763;p235"/>
          <p:cNvCxnSpPr/>
          <p:nvPr/>
        </p:nvCxnSpPr>
        <p:spPr>
          <a:xfrm>
            <a:off x="2536100" y="1434700"/>
            <a:ext cx="0" cy="1707000"/>
          </a:xfrm>
          <a:prstGeom prst="straightConnector1">
            <a:avLst/>
          </a:prstGeom>
          <a:noFill/>
          <a:ln w="28575" cap="flat" cmpd="sng">
            <a:solidFill>
              <a:schemeClr val="dk1"/>
            </a:solidFill>
            <a:prstDash val="solid"/>
            <a:round/>
            <a:headEnd type="none" w="med" len="med"/>
            <a:tailEnd type="none" w="med" len="med"/>
          </a:ln>
        </p:spPr>
      </p:cxnSp>
      <p:pic>
        <p:nvPicPr>
          <p:cNvPr id="1764" name="Google Shape;1764;p235"/>
          <p:cNvPicPr preferRelativeResize="0"/>
          <p:nvPr/>
        </p:nvPicPr>
        <p:blipFill>
          <a:blip r:embed="rId4">
            <a:alphaModFix/>
          </a:blip>
          <a:stretch>
            <a:fillRect/>
          </a:stretch>
        </p:blipFill>
        <p:spPr>
          <a:xfrm>
            <a:off x="2790649" y="1434700"/>
            <a:ext cx="605100" cy="605100"/>
          </a:xfrm>
          <a:prstGeom prst="rect">
            <a:avLst/>
          </a:prstGeom>
          <a:noFill/>
          <a:ln>
            <a:noFill/>
          </a:ln>
        </p:spPr>
      </p:pic>
      <p:cxnSp>
        <p:nvCxnSpPr>
          <p:cNvPr id="1765" name="Google Shape;1765;p235"/>
          <p:cNvCxnSpPr>
            <a:endCxn id="1764" idx="1"/>
          </p:cNvCxnSpPr>
          <p:nvPr/>
        </p:nvCxnSpPr>
        <p:spPr>
          <a:xfrm>
            <a:off x="2062249" y="1693750"/>
            <a:ext cx="728400" cy="43500"/>
          </a:xfrm>
          <a:prstGeom prst="straightConnector1">
            <a:avLst/>
          </a:prstGeom>
          <a:noFill/>
          <a:ln w="9525" cap="flat" cmpd="sng">
            <a:solidFill>
              <a:schemeClr val="dk2"/>
            </a:solidFill>
            <a:prstDash val="dot"/>
            <a:round/>
            <a:headEnd type="none" w="med" len="med"/>
            <a:tailEnd type="triangle" w="med" len="med"/>
          </a:ln>
        </p:spPr>
      </p:cxnSp>
      <p:cxnSp>
        <p:nvCxnSpPr>
          <p:cNvPr id="1766" name="Google Shape;1766;p235"/>
          <p:cNvCxnSpPr>
            <a:endCxn id="1764" idx="1"/>
          </p:cNvCxnSpPr>
          <p:nvPr/>
        </p:nvCxnSpPr>
        <p:spPr>
          <a:xfrm rot="10800000" flipH="1">
            <a:off x="2062249" y="1737250"/>
            <a:ext cx="728400" cy="126600"/>
          </a:xfrm>
          <a:prstGeom prst="straightConnector1">
            <a:avLst/>
          </a:prstGeom>
          <a:noFill/>
          <a:ln w="9525" cap="flat" cmpd="sng">
            <a:solidFill>
              <a:schemeClr val="dk2"/>
            </a:solidFill>
            <a:prstDash val="dot"/>
            <a:round/>
            <a:headEnd type="none" w="med" len="med"/>
            <a:tailEnd type="triangle" w="med" len="med"/>
          </a:ln>
        </p:spPr>
      </p:cxnSp>
      <p:cxnSp>
        <p:nvCxnSpPr>
          <p:cNvPr id="1767" name="Google Shape;1767;p235"/>
          <p:cNvCxnSpPr>
            <a:endCxn id="1764" idx="1"/>
          </p:cNvCxnSpPr>
          <p:nvPr/>
        </p:nvCxnSpPr>
        <p:spPr>
          <a:xfrm rot="10800000" flipH="1">
            <a:off x="2062249" y="1737250"/>
            <a:ext cx="728400" cy="302700"/>
          </a:xfrm>
          <a:prstGeom prst="straightConnector1">
            <a:avLst/>
          </a:prstGeom>
          <a:noFill/>
          <a:ln w="9525" cap="flat" cmpd="sng">
            <a:solidFill>
              <a:schemeClr val="dk2"/>
            </a:solidFill>
            <a:prstDash val="dot"/>
            <a:round/>
            <a:headEnd type="none" w="med" len="med"/>
            <a:tailEnd type="triangle" w="med" len="med"/>
          </a:ln>
        </p:spPr>
      </p:cxnSp>
      <p:pic>
        <p:nvPicPr>
          <p:cNvPr id="1768" name="Google Shape;1768;p235"/>
          <p:cNvPicPr preferRelativeResize="0"/>
          <p:nvPr/>
        </p:nvPicPr>
        <p:blipFill>
          <a:blip r:embed="rId5">
            <a:alphaModFix/>
          </a:blip>
          <a:stretch>
            <a:fillRect/>
          </a:stretch>
        </p:blipFill>
        <p:spPr>
          <a:xfrm>
            <a:off x="184275" y="2009163"/>
            <a:ext cx="1125175" cy="1125175"/>
          </a:xfrm>
          <a:prstGeom prst="rect">
            <a:avLst/>
          </a:prstGeom>
          <a:noFill/>
          <a:ln>
            <a:noFill/>
          </a:ln>
        </p:spPr>
      </p:pic>
      <p:pic>
        <p:nvPicPr>
          <p:cNvPr id="1769" name="Google Shape;1769;p235"/>
          <p:cNvPicPr preferRelativeResize="0"/>
          <p:nvPr/>
        </p:nvPicPr>
        <p:blipFill>
          <a:blip r:embed="rId6">
            <a:alphaModFix/>
          </a:blip>
          <a:stretch>
            <a:fillRect/>
          </a:stretch>
        </p:blipFill>
        <p:spPr>
          <a:xfrm>
            <a:off x="4298750" y="1373050"/>
            <a:ext cx="728401" cy="728399"/>
          </a:xfrm>
          <a:prstGeom prst="rect">
            <a:avLst/>
          </a:prstGeom>
          <a:noFill/>
          <a:ln>
            <a:noFill/>
          </a:ln>
        </p:spPr>
      </p:pic>
      <p:cxnSp>
        <p:nvCxnSpPr>
          <p:cNvPr id="1770" name="Google Shape;1770;p235"/>
          <p:cNvCxnSpPr>
            <a:stCxn id="1764" idx="3"/>
            <a:endCxn id="1769" idx="1"/>
          </p:cNvCxnSpPr>
          <p:nvPr/>
        </p:nvCxnSpPr>
        <p:spPr>
          <a:xfrm>
            <a:off x="3395749" y="1737250"/>
            <a:ext cx="903000" cy="0"/>
          </a:xfrm>
          <a:prstGeom prst="straightConnector1">
            <a:avLst/>
          </a:prstGeom>
          <a:noFill/>
          <a:ln w="9525" cap="flat" cmpd="sng">
            <a:solidFill>
              <a:schemeClr val="dk2"/>
            </a:solidFill>
            <a:prstDash val="dot"/>
            <a:round/>
            <a:headEnd type="none" w="med" len="med"/>
            <a:tailEnd type="triangle" w="med" len="med"/>
          </a:ln>
        </p:spPr>
      </p:cxnSp>
      <p:sp>
        <p:nvSpPr>
          <p:cNvPr id="1771" name="Google Shape;1771;p235"/>
          <p:cNvSpPr txBox="1"/>
          <p:nvPr/>
        </p:nvSpPr>
        <p:spPr>
          <a:xfrm>
            <a:off x="4149650" y="9687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User Interaction Data Store</a:t>
            </a:r>
            <a:endParaRPr sz="1000">
              <a:latin typeface="Oswald Medium"/>
              <a:ea typeface="Oswald Medium"/>
              <a:cs typeface="Oswald Medium"/>
              <a:sym typeface="Oswald Medium"/>
            </a:endParaRPr>
          </a:p>
        </p:txBody>
      </p:sp>
      <p:pic>
        <p:nvPicPr>
          <p:cNvPr id="1772" name="Google Shape;1772;p235"/>
          <p:cNvPicPr preferRelativeResize="0"/>
          <p:nvPr/>
        </p:nvPicPr>
        <p:blipFill>
          <a:blip r:embed="rId6">
            <a:alphaModFix/>
          </a:blip>
          <a:stretch>
            <a:fillRect/>
          </a:stretch>
        </p:blipFill>
        <p:spPr>
          <a:xfrm>
            <a:off x="5390125" y="1373050"/>
            <a:ext cx="728401" cy="728399"/>
          </a:xfrm>
          <a:prstGeom prst="rect">
            <a:avLst/>
          </a:prstGeom>
          <a:noFill/>
          <a:ln>
            <a:noFill/>
          </a:ln>
        </p:spPr>
      </p:pic>
      <p:sp>
        <p:nvSpPr>
          <p:cNvPr id="1773" name="Google Shape;1773;p235"/>
          <p:cNvSpPr txBox="1"/>
          <p:nvPr/>
        </p:nvSpPr>
        <p:spPr>
          <a:xfrm>
            <a:off x="5241025" y="9687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Item Data Store</a:t>
            </a:r>
            <a:endParaRPr sz="1000">
              <a:latin typeface="Oswald Medium"/>
              <a:ea typeface="Oswald Medium"/>
              <a:cs typeface="Oswald Medium"/>
              <a:sym typeface="Oswald Medium"/>
            </a:endParaRPr>
          </a:p>
        </p:txBody>
      </p:sp>
      <p:pic>
        <p:nvPicPr>
          <p:cNvPr id="1774" name="Google Shape;1774;p235"/>
          <p:cNvPicPr preferRelativeResize="0"/>
          <p:nvPr/>
        </p:nvPicPr>
        <p:blipFill>
          <a:blip r:embed="rId7">
            <a:alphaModFix/>
          </a:blip>
          <a:stretch>
            <a:fillRect/>
          </a:stretch>
        </p:blipFill>
        <p:spPr>
          <a:xfrm>
            <a:off x="7155550" y="1337775"/>
            <a:ext cx="410625" cy="410625"/>
          </a:xfrm>
          <a:prstGeom prst="rect">
            <a:avLst/>
          </a:prstGeom>
          <a:noFill/>
          <a:ln>
            <a:noFill/>
          </a:ln>
        </p:spPr>
      </p:pic>
      <p:cxnSp>
        <p:nvCxnSpPr>
          <p:cNvPr id="1775" name="Google Shape;1775;p235"/>
          <p:cNvCxnSpPr>
            <a:stCxn id="1769" idx="2"/>
            <a:endCxn id="1774" idx="2"/>
          </p:cNvCxnSpPr>
          <p:nvPr/>
        </p:nvCxnSpPr>
        <p:spPr>
          <a:xfrm rot="-5400000">
            <a:off x="5835350" y="575950"/>
            <a:ext cx="353100" cy="2697900"/>
          </a:xfrm>
          <a:prstGeom prst="curvedConnector3">
            <a:avLst>
              <a:gd name="adj1" fmla="val -67438"/>
            </a:avLst>
          </a:prstGeom>
          <a:noFill/>
          <a:ln w="28575" cap="flat" cmpd="sng">
            <a:solidFill>
              <a:srgbClr val="EEFF41"/>
            </a:solidFill>
            <a:prstDash val="lgDash"/>
            <a:round/>
            <a:headEnd type="none" w="med" len="med"/>
            <a:tailEnd type="stealth" w="med" len="med"/>
          </a:ln>
        </p:spPr>
      </p:cxnSp>
      <p:cxnSp>
        <p:nvCxnSpPr>
          <p:cNvPr id="1776" name="Google Shape;1776;p235"/>
          <p:cNvCxnSpPr>
            <a:stCxn id="1772" idx="2"/>
            <a:endCxn id="1774" idx="2"/>
          </p:cNvCxnSpPr>
          <p:nvPr/>
        </p:nvCxnSpPr>
        <p:spPr>
          <a:xfrm rot="-5400000">
            <a:off x="6381025" y="1121650"/>
            <a:ext cx="353100" cy="1606500"/>
          </a:xfrm>
          <a:prstGeom prst="curvedConnector3">
            <a:avLst>
              <a:gd name="adj1" fmla="val -67438"/>
            </a:avLst>
          </a:prstGeom>
          <a:noFill/>
          <a:ln w="28575" cap="flat" cmpd="sng">
            <a:solidFill>
              <a:srgbClr val="EEFF41"/>
            </a:solidFill>
            <a:prstDash val="lgDash"/>
            <a:round/>
            <a:headEnd type="none" w="med" len="med"/>
            <a:tailEnd type="stealth" w="med" len="med"/>
          </a:ln>
        </p:spPr>
      </p:cxnSp>
      <p:sp>
        <p:nvSpPr>
          <p:cNvPr id="1777" name="Google Shape;1777;p235"/>
          <p:cNvSpPr txBox="1"/>
          <p:nvPr/>
        </p:nvSpPr>
        <p:spPr>
          <a:xfrm>
            <a:off x="7436025" y="8634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Model Training Services</a:t>
            </a:r>
            <a:endParaRPr sz="1000">
              <a:latin typeface="Oswald Medium"/>
              <a:ea typeface="Oswald Medium"/>
              <a:cs typeface="Oswald Medium"/>
              <a:sym typeface="Oswald Medium"/>
            </a:endParaRPr>
          </a:p>
        </p:txBody>
      </p:sp>
      <p:pic>
        <p:nvPicPr>
          <p:cNvPr id="1778" name="Google Shape;1778;p235"/>
          <p:cNvPicPr preferRelativeResize="0"/>
          <p:nvPr/>
        </p:nvPicPr>
        <p:blipFill>
          <a:blip r:embed="rId8">
            <a:alphaModFix/>
          </a:blip>
          <a:stretch>
            <a:fillRect/>
          </a:stretch>
        </p:blipFill>
        <p:spPr>
          <a:xfrm>
            <a:off x="7155549" y="2615100"/>
            <a:ext cx="410625" cy="410648"/>
          </a:xfrm>
          <a:prstGeom prst="rect">
            <a:avLst/>
          </a:prstGeom>
          <a:noFill/>
          <a:ln>
            <a:noFill/>
          </a:ln>
        </p:spPr>
      </p:pic>
      <p:cxnSp>
        <p:nvCxnSpPr>
          <p:cNvPr id="1779" name="Google Shape;1779;p235"/>
          <p:cNvCxnSpPr>
            <a:stCxn id="1774" idx="2"/>
            <a:endCxn id="1778" idx="0"/>
          </p:cNvCxnSpPr>
          <p:nvPr/>
        </p:nvCxnSpPr>
        <p:spPr>
          <a:xfrm>
            <a:off x="7360863" y="1748400"/>
            <a:ext cx="0" cy="866700"/>
          </a:xfrm>
          <a:prstGeom prst="straightConnector1">
            <a:avLst/>
          </a:prstGeom>
          <a:noFill/>
          <a:ln w="9525" cap="flat" cmpd="sng">
            <a:solidFill>
              <a:schemeClr val="dk2"/>
            </a:solidFill>
            <a:prstDash val="solid"/>
            <a:round/>
            <a:headEnd type="none" w="med" len="med"/>
            <a:tailEnd type="triangle" w="med" len="med"/>
          </a:ln>
        </p:spPr>
      </p:cxnSp>
      <p:sp>
        <p:nvSpPr>
          <p:cNvPr id="1780" name="Google Shape;1780;p235"/>
          <p:cNvSpPr txBox="1"/>
          <p:nvPr/>
        </p:nvSpPr>
        <p:spPr>
          <a:xfrm>
            <a:off x="7277437" y="3293900"/>
            <a:ext cx="1362600" cy="20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Recommendation Models</a:t>
            </a:r>
            <a:endParaRPr sz="1000">
              <a:latin typeface="Oswald Medium"/>
              <a:ea typeface="Oswald Medium"/>
              <a:cs typeface="Oswald Medium"/>
              <a:sym typeface="Oswald Medium"/>
            </a:endParaRPr>
          </a:p>
        </p:txBody>
      </p:sp>
      <p:pic>
        <p:nvPicPr>
          <p:cNvPr id="1781" name="Google Shape;1781;p235"/>
          <p:cNvPicPr preferRelativeResize="0"/>
          <p:nvPr/>
        </p:nvPicPr>
        <p:blipFill>
          <a:blip r:embed="rId7">
            <a:alphaModFix/>
          </a:blip>
          <a:stretch>
            <a:fillRect/>
          </a:stretch>
        </p:blipFill>
        <p:spPr>
          <a:xfrm>
            <a:off x="7753425" y="1337775"/>
            <a:ext cx="410625" cy="410625"/>
          </a:xfrm>
          <a:prstGeom prst="rect">
            <a:avLst/>
          </a:prstGeom>
          <a:noFill/>
          <a:ln>
            <a:noFill/>
          </a:ln>
        </p:spPr>
      </p:pic>
      <p:pic>
        <p:nvPicPr>
          <p:cNvPr id="1782" name="Google Shape;1782;p235"/>
          <p:cNvPicPr preferRelativeResize="0"/>
          <p:nvPr/>
        </p:nvPicPr>
        <p:blipFill>
          <a:blip r:embed="rId7">
            <a:alphaModFix/>
          </a:blip>
          <a:stretch>
            <a:fillRect/>
          </a:stretch>
        </p:blipFill>
        <p:spPr>
          <a:xfrm>
            <a:off x="8351300" y="1337775"/>
            <a:ext cx="410625" cy="410625"/>
          </a:xfrm>
          <a:prstGeom prst="rect">
            <a:avLst/>
          </a:prstGeom>
          <a:noFill/>
          <a:ln>
            <a:noFill/>
          </a:ln>
        </p:spPr>
      </p:pic>
      <p:cxnSp>
        <p:nvCxnSpPr>
          <p:cNvPr id="1783" name="Google Shape;1783;p235"/>
          <p:cNvCxnSpPr>
            <a:stCxn id="1772" idx="2"/>
            <a:endCxn id="1781" idx="2"/>
          </p:cNvCxnSpPr>
          <p:nvPr/>
        </p:nvCxnSpPr>
        <p:spPr>
          <a:xfrm rot="-5400000">
            <a:off x="6679975" y="822700"/>
            <a:ext cx="353100" cy="2204400"/>
          </a:xfrm>
          <a:prstGeom prst="curvedConnector3">
            <a:avLst>
              <a:gd name="adj1" fmla="val -67438"/>
            </a:avLst>
          </a:prstGeom>
          <a:noFill/>
          <a:ln w="28575" cap="flat" cmpd="sng">
            <a:solidFill>
              <a:srgbClr val="EEFF41"/>
            </a:solidFill>
            <a:prstDash val="lgDash"/>
            <a:round/>
            <a:headEnd type="none" w="med" len="med"/>
            <a:tailEnd type="stealth" w="med" len="med"/>
          </a:ln>
        </p:spPr>
      </p:cxnSp>
      <p:cxnSp>
        <p:nvCxnSpPr>
          <p:cNvPr id="1784" name="Google Shape;1784;p235"/>
          <p:cNvCxnSpPr>
            <a:stCxn id="1769" idx="2"/>
            <a:endCxn id="1781" idx="2"/>
          </p:cNvCxnSpPr>
          <p:nvPr/>
        </p:nvCxnSpPr>
        <p:spPr>
          <a:xfrm rot="-5400000">
            <a:off x="6134300" y="277000"/>
            <a:ext cx="353100" cy="3295800"/>
          </a:xfrm>
          <a:prstGeom prst="curvedConnector3">
            <a:avLst>
              <a:gd name="adj1" fmla="val -67438"/>
            </a:avLst>
          </a:prstGeom>
          <a:noFill/>
          <a:ln w="28575" cap="flat" cmpd="sng">
            <a:solidFill>
              <a:srgbClr val="EEFF41"/>
            </a:solidFill>
            <a:prstDash val="lgDash"/>
            <a:round/>
            <a:headEnd type="none" w="med" len="med"/>
            <a:tailEnd type="stealth" w="med" len="med"/>
          </a:ln>
        </p:spPr>
      </p:cxnSp>
      <p:pic>
        <p:nvPicPr>
          <p:cNvPr id="1785" name="Google Shape;1785;p235"/>
          <p:cNvPicPr preferRelativeResize="0"/>
          <p:nvPr/>
        </p:nvPicPr>
        <p:blipFill>
          <a:blip r:embed="rId8">
            <a:alphaModFix/>
          </a:blip>
          <a:stretch>
            <a:fillRect/>
          </a:stretch>
        </p:blipFill>
        <p:spPr>
          <a:xfrm>
            <a:off x="7744011" y="2615100"/>
            <a:ext cx="410625" cy="410648"/>
          </a:xfrm>
          <a:prstGeom prst="rect">
            <a:avLst/>
          </a:prstGeom>
          <a:noFill/>
          <a:ln>
            <a:noFill/>
          </a:ln>
        </p:spPr>
      </p:pic>
      <p:cxnSp>
        <p:nvCxnSpPr>
          <p:cNvPr id="1786" name="Google Shape;1786;p235"/>
          <p:cNvCxnSpPr>
            <a:stCxn id="1781" idx="2"/>
            <a:endCxn id="1785" idx="0"/>
          </p:cNvCxnSpPr>
          <p:nvPr/>
        </p:nvCxnSpPr>
        <p:spPr>
          <a:xfrm flipH="1">
            <a:off x="7949438" y="1748400"/>
            <a:ext cx="9300" cy="866700"/>
          </a:xfrm>
          <a:prstGeom prst="straightConnector1">
            <a:avLst/>
          </a:prstGeom>
          <a:noFill/>
          <a:ln w="9525" cap="flat" cmpd="sng">
            <a:solidFill>
              <a:schemeClr val="dk2"/>
            </a:solidFill>
            <a:prstDash val="solid"/>
            <a:round/>
            <a:headEnd type="none" w="med" len="med"/>
            <a:tailEnd type="triangle" w="med" len="med"/>
          </a:ln>
        </p:spPr>
      </p:cxnSp>
      <p:cxnSp>
        <p:nvCxnSpPr>
          <p:cNvPr id="1787" name="Google Shape;1787;p235"/>
          <p:cNvCxnSpPr>
            <a:stCxn id="1769" idx="2"/>
            <a:endCxn id="1782" idx="2"/>
          </p:cNvCxnSpPr>
          <p:nvPr/>
        </p:nvCxnSpPr>
        <p:spPr>
          <a:xfrm rot="-5400000">
            <a:off x="6433250" y="-21950"/>
            <a:ext cx="353100" cy="3893700"/>
          </a:xfrm>
          <a:prstGeom prst="curvedConnector3">
            <a:avLst>
              <a:gd name="adj1" fmla="val -67438"/>
            </a:avLst>
          </a:prstGeom>
          <a:noFill/>
          <a:ln w="28575" cap="flat" cmpd="sng">
            <a:solidFill>
              <a:srgbClr val="EEFF41"/>
            </a:solidFill>
            <a:prstDash val="lgDash"/>
            <a:round/>
            <a:headEnd type="none" w="med" len="med"/>
            <a:tailEnd type="stealth" w="med" len="med"/>
          </a:ln>
        </p:spPr>
      </p:cxnSp>
      <p:cxnSp>
        <p:nvCxnSpPr>
          <p:cNvPr id="1788" name="Google Shape;1788;p235"/>
          <p:cNvCxnSpPr>
            <a:stCxn id="1772" idx="2"/>
            <a:endCxn id="1782" idx="2"/>
          </p:cNvCxnSpPr>
          <p:nvPr/>
        </p:nvCxnSpPr>
        <p:spPr>
          <a:xfrm rot="-5400000">
            <a:off x="6978925" y="523750"/>
            <a:ext cx="353100" cy="2802300"/>
          </a:xfrm>
          <a:prstGeom prst="curvedConnector3">
            <a:avLst>
              <a:gd name="adj1" fmla="val -67438"/>
            </a:avLst>
          </a:prstGeom>
          <a:noFill/>
          <a:ln w="28575" cap="flat" cmpd="sng">
            <a:solidFill>
              <a:srgbClr val="EEFF41"/>
            </a:solidFill>
            <a:prstDash val="lgDash"/>
            <a:round/>
            <a:headEnd type="none" w="med" len="med"/>
            <a:tailEnd type="stealth" w="med" len="med"/>
          </a:ln>
        </p:spPr>
      </p:cxnSp>
      <p:pic>
        <p:nvPicPr>
          <p:cNvPr id="1789" name="Google Shape;1789;p235"/>
          <p:cNvPicPr preferRelativeResize="0"/>
          <p:nvPr/>
        </p:nvPicPr>
        <p:blipFill>
          <a:blip r:embed="rId8">
            <a:alphaModFix/>
          </a:blip>
          <a:stretch>
            <a:fillRect/>
          </a:stretch>
        </p:blipFill>
        <p:spPr>
          <a:xfrm>
            <a:off x="8332461" y="2615100"/>
            <a:ext cx="410625" cy="410648"/>
          </a:xfrm>
          <a:prstGeom prst="rect">
            <a:avLst/>
          </a:prstGeom>
          <a:noFill/>
          <a:ln>
            <a:noFill/>
          </a:ln>
        </p:spPr>
      </p:pic>
      <p:cxnSp>
        <p:nvCxnSpPr>
          <p:cNvPr id="1790" name="Google Shape;1790;p235"/>
          <p:cNvCxnSpPr>
            <a:stCxn id="1782" idx="2"/>
            <a:endCxn id="1789" idx="0"/>
          </p:cNvCxnSpPr>
          <p:nvPr/>
        </p:nvCxnSpPr>
        <p:spPr>
          <a:xfrm flipH="1">
            <a:off x="8537713" y="1748400"/>
            <a:ext cx="18900" cy="866700"/>
          </a:xfrm>
          <a:prstGeom prst="straightConnector1">
            <a:avLst/>
          </a:prstGeom>
          <a:noFill/>
          <a:ln w="9525" cap="flat" cmpd="sng">
            <a:solidFill>
              <a:schemeClr val="dk2"/>
            </a:solidFill>
            <a:prstDash val="solid"/>
            <a:round/>
            <a:headEnd type="none" w="med" len="med"/>
            <a:tailEnd type="triangle" w="med" len="med"/>
          </a:ln>
        </p:spPr>
      </p:cxnSp>
      <p:pic>
        <p:nvPicPr>
          <p:cNvPr id="1791" name="Google Shape;1791;p235"/>
          <p:cNvPicPr preferRelativeResize="0"/>
          <p:nvPr/>
        </p:nvPicPr>
        <p:blipFill>
          <a:blip r:embed="rId9">
            <a:alphaModFix/>
          </a:blip>
          <a:stretch>
            <a:fillRect/>
          </a:stretch>
        </p:blipFill>
        <p:spPr>
          <a:xfrm flipH="1">
            <a:off x="5014271" y="2623795"/>
            <a:ext cx="477025" cy="477025"/>
          </a:xfrm>
          <a:prstGeom prst="rect">
            <a:avLst/>
          </a:prstGeom>
          <a:noFill/>
          <a:ln>
            <a:noFill/>
          </a:ln>
        </p:spPr>
      </p:pic>
      <p:sp>
        <p:nvSpPr>
          <p:cNvPr id="1792" name="Google Shape;1792;p235"/>
          <p:cNvSpPr txBox="1"/>
          <p:nvPr/>
        </p:nvSpPr>
        <p:spPr>
          <a:xfrm>
            <a:off x="4662950" y="3293888"/>
            <a:ext cx="1362600" cy="20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Recommendation Server</a:t>
            </a:r>
            <a:endParaRPr sz="1000">
              <a:latin typeface="Oswald Medium"/>
              <a:ea typeface="Oswald Medium"/>
              <a:cs typeface="Oswald Medium"/>
              <a:sym typeface="Oswald Medium"/>
            </a:endParaRPr>
          </a:p>
        </p:txBody>
      </p:sp>
      <p:pic>
        <p:nvPicPr>
          <p:cNvPr id="1793" name="Google Shape;1793;p235"/>
          <p:cNvPicPr preferRelativeResize="0"/>
          <p:nvPr/>
        </p:nvPicPr>
        <p:blipFill>
          <a:blip r:embed="rId10">
            <a:alphaModFix/>
          </a:blip>
          <a:stretch>
            <a:fillRect/>
          </a:stretch>
        </p:blipFill>
        <p:spPr>
          <a:xfrm rot="1929427" flipH="1">
            <a:off x="5377040" y="2378198"/>
            <a:ext cx="319751" cy="319751"/>
          </a:xfrm>
          <a:prstGeom prst="rect">
            <a:avLst/>
          </a:prstGeom>
          <a:noFill/>
          <a:ln>
            <a:noFill/>
          </a:ln>
        </p:spPr>
      </p:pic>
      <p:cxnSp>
        <p:nvCxnSpPr>
          <p:cNvPr id="1794" name="Google Shape;1794;p235"/>
          <p:cNvCxnSpPr>
            <a:stCxn id="1778" idx="2"/>
            <a:endCxn id="1791" idx="1"/>
          </p:cNvCxnSpPr>
          <p:nvPr/>
        </p:nvCxnSpPr>
        <p:spPr>
          <a:xfrm rot="5400000" flipH="1">
            <a:off x="6344311" y="2009198"/>
            <a:ext cx="163500" cy="1869600"/>
          </a:xfrm>
          <a:prstGeom prst="curvedConnector4">
            <a:avLst>
              <a:gd name="adj1" fmla="val -145642"/>
              <a:gd name="adj2" fmla="val 55490"/>
            </a:avLst>
          </a:prstGeom>
          <a:noFill/>
          <a:ln w="9525" cap="flat" cmpd="sng">
            <a:solidFill>
              <a:schemeClr val="dk2"/>
            </a:solidFill>
            <a:prstDash val="lgDash"/>
            <a:round/>
            <a:headEnd type="none" w="med" len="med"/>
            <a:tailEnd type="stealth" w="med" len="med"/>
          </a:ln>
        </p:spPr>
      </p:cxnSp>
      <p:cxnSp>
        <p:nvCxnSpPr>
          <p:cNvPr id="1795" name="Google Shape;1795;p235"/>
          <p:cNvCxnSpPr>
            <a:stCxn id="1785" idx="2"/>
            <a:endCxn id="1791" idx="1"/>
          </p:cNvCxnSpPr>
          <p:nvPr/>
        </p:nvCxnSpPr>
        <p:spPr>
          <a:xfrm rot="5400000" flipH="1">
            <a:off x="6638624" y="1715048"/>
            <a:ext cx="163500" cy="2457900"/>
          </a:xfrm>
          <a:prstGeom prst="curvedConnector4">
            <a:avLst>
              <a:gd name="adj1" fmla="val -145642"/>
              <a:gd name="adj2" fmla="val 54179"/>
            </a:avLst>
          </a:prstGeom>
          <a:noFill/>
          <a:ln w="9525" cap="flat" cmpd="sng">
            <a:solidFill>
              <a:schemeClr val="dk2"/>
            </a:solidFill>
            <a:prstDash val="lgDash"/>
            <a:round/>
            <a:headEnd type="none" w="med" len="med"/>
            <a:tailEnd type="stealth" w="med" len="med"/>
          </a:ln>
        </p:spPr>
      </p:cxnSp>
      <p:cxnSp>
        <p:nvCxnSpPr>
          <p:cNvPr id="1796" name="Google Shape;1796;p235"/>
          <p:cNvCxnSpPr>
            <a:stCxn id="1789" idx="2"/>
            <a:endCxn id="1791" idx="1"/>
          </p:cNvCxnSpPr>
          <p:nvPr/>
        </p:nvCxnSpPr>
        <p:spPr>
          <a:xfrm rot="5400000" flipH="1">
            <a:off x="6932774" y="1420748"/>
            <a:ext cx="163500" cy="3046500"/>
          </a:xfrm>
          <a:prstGeom prst="curvedConnector4">
            <a:avLst>
              <a:gd name="adj1" fmla="val -145642"/>
              <a:gd name="adj2" fmla="val 53369"/>
            </a:avLst>
          </a:prstGeom>
          <a:noFill/>
          <a:ln w="9525" cap="flat" cmpd="sng">
            <a:solidFill>
              <a:schemeClr val="dk2"/>
            </a:solidFill>
            <a:prstDash val="lgDash"/>
            <a:round/>
            <a:headEnd type="none" w="med" len="med"/>
            <a:tailEnd type="stealth" w="med" len="med"/>
          </a:ln>
        </p:spPr>
      </p:cxnSp>
      <p:pic>
        <p:nvPicPr>
          <p:cNvPr id="1797" name="Google Shape;1797;p235"/>
          <p:cNvPicPr preferRelativeResize="0"/>
          <p:nvPr/>
        </p:nvPicPr>
        <p:blipFill>
          <a:blip r:embed="rId4">
            <a:alphaModFix/>
          </a:blip>
          <a:stretch>
            <a:fillRect/>
          </a:stretch>
        </p:blipFill>
        <p:spPr>
          <a:xfrm>
            <a:off x="2790649" y="2420650"/>
            <a:ext cx="605100" cy="605100"/>
          </a:xfrm>
          <a:prstGeom prst="rect">
            <a:avLst/>
          </a:prstGeom>
          <a:noFill/>
          <a:ln>
            <a:noFill/>
          </a:ln>
        </p:spPr>
      </p:pic>
      <p:cxnSp>
        <p:nvCxnSpPr>
          <p:cNvPr id="1798" name="Google Shape;1798;p235"/>
          <p:cNvCxnSpPr>
            <a:stCxn id="1760" idx="3"/>
            <a:endCxn id="1797" idx="1"/>
          </p:cNvCxnSpPr>
          <p:nvPr/>
        </p:nvCxnSpPr>
        <p:spPr>
          <a:xfrm>
            <a:off x="2062247" y="2193848"/>
            <a:ext cx="728400" cy="529500"/>
          </a:xfrm>
          <a:prstGeom prst="straightConnector1">
            <a:avLst/>
          </a:prstGeom>
          <a:noFill/>
          <a:ln w="9525" cap="flat" cmpd="sng">
            <a:solidFill>
              <a:schemeClr val="dk2"/>
            </a:solidFill>
            <a:prstDash val="dot"/>
            <a:round/>
            <a:headEnd type="none" w="med" len="med"/>
            <a:tailEnd type="triangle" w="med" len="med"/>
          </a:ln>
        </p:spPr>
      </p:cxnSp>
      <p:sp>
        <p:nvSpPr>
          <p:cNvPr id="1799" name="Google Shape;1799;p235"/>
          <p:cNvSpPr txBox="1"/>
          <p:nvPr/>
        </p:nvSpPr>
        <p:spPr>
          <a:xfrm>
            <a:off x="2474450" y="3199550"/>
            <a:ext cx="12375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Recommendations API</a:t>
            </a:r>
            <a:endParaRPr sz="1000">
              <a:latin typeface="Oswald Medium"/>
              <a:ea typeface="Oswald Medium"/>
              <a:cs typeface="Oswald Medium"/>
              <a:sym typeface="Oswald Medium"/>
            </a:endParaRPr>
          </a:p>
        </p:txBody>
      </p:sp>
      <p:cxnSp>
        <p:nvCxnSpPr>
          <p:cNvPr id="1800" name="Google Shape;1800;p235"/>
          <p:cNvCxnSpPr>
            <a:stCxn id="1797" idx="3"/>
            <a:endCxn id="1791" idx="3"/>
          </p:cNvCxnSpPr>
          <p:nvPr/>
        </p:nvCxnSpPr>
        <p:spPr>
          <a:xfrm>
            <a:off x="3395749" y="2723200"/>
            <a:ext cx="1618500" cy="139200"/>
          </a:xfrm>
          <a:prstGeom prst="straightConnector1">
            <a:avLst/>
          </a:prstGeom>
          <a:noFill/>
          <a:ln w="9525" cap="flat" cmpd="sng">
            <a:solidFill>
              <a:schemeClr val="dk2"/>
            </a:solidFill>
            <a:prstDash val="dot"/>
            <a:round/>
            <a:headEnd type="none" w="med" len="med"/>
            <a:tailEnd type="triangle" w="med" len="med"/>
          </a:ln>
        </p:spPr>
      </p:cxnSp>
      <p:cxnSp>
        <p:nvCxnSpPr>
          <p:cNvPr id="1801" name="Google Shape;1801;p235"/>
          <p:cNvCxnSpPr/>
          <p:nvPr/>
        </p:nvCxnSpPr>
        <p:spPr>
          <a:xfrm rot="10800000">
            <a:off x="3395649" y="2792700"/>
            <a:ext cx="1618500" cy="139200"/>
          </a:xfrm>
          <a:prstGeom prst="straightConnector1">
            <a:avLst/>
          </a:prstGeom>
          <a:noFill/>
          <a:ln w="9525" cap="flat" cmpd="sng">
            <a:solidFill>
              <a:schemeClr val="dk2"/>
            </a:solidFill>
            <a:prstDash val="dot"/>
            <a:round/>
            <a:headEnd type="none" w="med" len="med"/>
            <a:tailEnd type="triangle" w="med" len="med"/>
          </a:ln>
        </p:spPr>
      </p:cxnSp>
      <p:cxnSp>
        <p:nvCxnSpPr>
          <p:cNvPr id="1802" name="Google Shape;1802;p235"/>
          <p:cNvCxnSpPr/>
          <p:nvPr/>
        </p:nvCxnSpPr>
        <p:spPr>
          <a:xfrm rot="10800000">
            <a:off x="2062247" y="2266948"/>
            <a:ext cx="728400" cy="529500"/>
          </a:xfrm>
          <a:prstGeom prst="straightConnector1">
            <a:avLst/>
          </a:prstGeom>
          <a:noFill/>
          <a:ln w="9525" cap="flat" cmpd="sng">
            <a:solidFill>
              <a:schemeClr val="dk2"/>
            </a:solidFill>
            <a:prstDash val="dot"/>
            <a:round/>
            <a:headEnd type="none" w="med" len="med"/>
            <a:tailEnd type="triangle" w="med" len="med"/>
          </a:ln>
        </p:spPr>
      </p:cxnSp>
      <p:cxnSp>
        <p:nvCxnSpPr>
          <p:cNvPr id="1803" name="Google Shape;1803;p235"/>
          <p:cNvCxnSpPr/>
          <p:nvPr/>
        </p:nvCxnSpPr>
        <p:spPr>
          <a:xfrm rot="10800000">
            <a:off x="4662984" y="2101495"/>
            <a:ext cx="589800" cy="522300"/>
          </a:xfrm>
          <a:prstGeom prst="straightConnector1">
            <a:avLst/>
          </a:prstGeom>
          <a:noFill/>
          <a:ln w="9525" cap="flat" cmpd="sng">
            <a:solidFill>
              <a:schemeClr val="dk2"/>
            </a:solidFill>
            <a:prstDash val="dot"/>
            <a:round/>
            <a:headEnd type="none" w="med" len="med"/>
            <a:tailEnd type="triangle" w="med" len="med"/>
          </a:ln>
        </p:spPr>
      </p:cxnSp>
      <p:cxnSp>
        <p:nvCxnSpPr>
          <p:cNvPr id="1804" name="Google Shape;1804;p235"/>
          <p:cNvCxnSpPr/>
          <p:nvPr/>
        </p:nvCxnSpPr>
        <p:spPr>
          <a:xfrm rot="10800000" flipH="1">
            <a:off x="5252784" y="2101495"/>
            <a:ext cx="501600" cy="522300"/>
          </a:xfrm>
          <a:prstGeom prst="straightConnector1">
            <a:avLst/>
          </a:prstGeom>
          <a:noFill/>
          <a:ln w="9525" cap="flat" cmpd="sng">
            <a:solidFill>
              <a:schemeClr val="dk2"/>
            </a:solidFill>
            <a:prstDash val="dot"/>
            <a:round/>
            <a:headEnd type="none" w="med" len="med"/>
            <a:tailEnd type="triangle" w="med" len="med"/>
          </a:ln>
        </p:spPr>
      </p:cxnSp>
      <p:cxnSp>
        <p:nvCxnSpPr>
          <p:cNvPr id="1805" name="Google Shape;1805;p235"/>
          <p:cNvCxnSpPr/>
          <p:nvPr/>
        </p:nvCxnSpPr>
        <p:spPr>
          <a:xfrm>
            <a:off x="4594359" y="2151170"/>
            <a:ext cx="589800" cy="522300"/>
          </a:xfrm>
          <a:prstGeom prst="straightConnector1">
            <a:avLst/>
          </a:prstGeom>
          <a:noFill/>
          <a:ln w="9525" cap="flat" cmpd="sng">
            <a:solidFill>
              <a:schemeClr val="dk2"/>
            </a:solidFill>
            <a:prstDash val="dot"/>
            <a:round/>
            <a:headEnd type="none" w="med" len="med"/>
            <a:tailEnd type="triangle" w="med" len="med"/>
          </a:ln>
        </p:spPr>
      </p:cxnSp>
      <p:cxnSp>
        <p:nvCxnSpPr>
          <p:cNvPr id="1806" name="Google Shape;1806;p235"/>
          <p:cNvCxnSpPr/>
          <p:nvPr/>
        </p:nvCxnSpPr>
        <p:spPr>
          <a:xfrm flipH="1">
            <a:off x="5127521" y="2101495"/>
            <a:ext cx="501600" cy="522300"/>
          </a:xfrm>
          <a:prstGeom prst="straightConnector1">
            <a:avLst/>
          </a:prstGeom>
          <a:noFill/>
          <a:ln w="9525" cap="flat" cmpd="sng">
            <a:solidFill>
              <a:schemeClr val="dk2"/>
            </a:solidFill>
            <a:prstDash val="dot"/>
            <a:round/>
            <a:headEnd type="none" w="med" len="med"/>
            <a:tailEnd type="triangle" w="med" len="med"/>
          </a:ln>
        </p:spPr>
      </p:cxnSp>
      <p:pic>
        <p:nvPicPr>
          <p:cNvPr id="1807" name="Google Shape;1807;p235"/>
          <p:cNvPicPr preferRelativeResize="0"/>
          <p:nvPr/>
        </p:nvPicPr>
        <p:blipFill>
          <a:blip r:embed="rId7">
            <a:alphaModFix/>
          </a:blip>
          <a:stretch>
            <a:fillRect/>
          </a:stretch>
        </p:blipFill>
        <p:spPr>
          <a:xfrm>
            <a:off x="8075975" y="4081050"/>
            <a:ext cx="903000" cy="903000"/>
          </a:xfrm>
          <a:prstGeom prst="rect">
            <a:avLst/>
          </a:prstGeom>
          <a:noFill/>
          <a:ln>
            <a:noFill/>
          </a:ln>
        </p:spPr>
      </p:pic>
      <p:sp>
        <p:nvSpPr>
          <p:cNvPr id="1808" name="Google Shape;1808;p235"/>
          <p:cNvSpPr txBox="1"/>
          <p:nvPr/>
        </p:nvSpPr>
        <p:spPr>
          <a:xfrm>
            <a:off x="311700" y="2320058"/>
            <a:ext cx="8520600" cy="738633"/>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dirty="0">
                <a:highlight>
                  <a:srgbClr val="EEFF41"/>
                </a:highlight>
                <a:latin typeface="Oswald Medium"/>
                <a:ea typeface="Oswald Medium"/>
                <a:cs typeface="Oswald Medium"/>
                <a:sym typeface="Oswald Medium"/>
              </a:rPr>
              <a:t>So how often is “periodically</a:t>
            </a:r>
            <a:r>
              <a:rPr lang="en-GB" sz="3600" dirty="0" smtClean="0">
                <a:highlight>
                  <a:srgbClr val="EEFF41"/>
                </a:highlight>
                <a:latin typeface="Oswald Medium"/>
                <a:ea typeface="Oswald Medium"/>
                <a:cs typeface="Oswald Medium"/>
                <a:sym typeface="Oswald Medium"/>
              </a:rPr>
              <a:t>”?… </a:t>
            </a:r>
            <a:r>
              <a:rPr lang="en-GB" sz="3600" dirty="0">
                <a:highlight>
                  <a:srgbClr val="EEFF41"/>
                </a:highlight>
                <a:latin typeface="Oswald Medium"/>
                <a:ea typeface="Oswald Medium"/>
                <a:cs typeface="Oswald Medium"/>
                <a:sym typeface="Oswald Medium"/>
              </a:rPr>
              <a:t>it depends 🙃</a:t>
            </a:r>
            <a:endParaRPr sz="3600" dirty="0">
              <a:highlight>
                <a:srgbClr val="EEFF41"/>
              </a:highlight>
              <a:latin typeface="Oswald Medium"/>
              <a:ea typeface="Oswald Medium"/>
              <a:cs typeface="Oswald Medium"/>
              <a:sym typeface="Oswald Medium"/>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1813" name="Google Shape;1813;p236"/>
          <p:cNvPicPr preferRelativeResize="0"/>
          <p:nvPr/>
        </p:nvPicPr>
        <p:blipFill>
          <a:blip r:embed="rId3">
            <a:alphaModFix/>
          </a:blip>
          <a:stretch>
            <a:fillRect/>
          </a:stretch>
        </p:blipFill>
        <p:spPr>
          <a:xfrm>
            <a:off x="8075975" y="4081050"/>
            <a:ext cx="903000" cy="903000"/>
          </a:xfrm>
          <a:prstGeom prst="rect">
            <a:avLst/>
          </a:prstGeom>
          <a:noFill/>
          <a:ln>
            <a:noFill/>
          </a:ln>
        </p:spPr>
      </p:pic>
      <p:pic>
        <p:nvPicPr>
          <p:cNvPr id="1814" name="Google Shape;1814;p236"/>
          <p:cNvPicPr preferRelativeResize="0"/>
          <p:nvPr/>
        </p:nvPicPr>
        <p:blipFill rotWithShape="1">
          <a:blip r:embed="rId4">
            <a:alphaModFix/>
          </a:blip>
          <a:srcRect/>
          <a:stretch/>
        </p:blipFill>
        <p:spPr>
          <a:xfrm>
            <a:off x="1357453" y="628650"/>
            <a:ext cx="6112831" cy="3886200"/>
          </a:xfrm>
          <a:prstGeom prst="rect">
            <a:avLst/>
          </a:prstGeom>
          <a:noFill/>
          <a:ln>
            <a:noFill/>
          </a:ln>
        </p:spPr>
      </p:pic>
      <p:sp>
        <p:nvSpPr>
          <p:cNvPr id="1815" name="Google Shape;1815;p236"/>
          <p:cNvSpPr txBox="1"/>
          <p:nvPr/>
        </p:nvSpPr>
        <p:spPr>
          <a:xfrm>
            <a:off x="311700" y="2320058"/>
            <a:ext cx="8520600" cy="738633"/>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dirty="0">
                <a:highlight>
                  <a:srgbClr val="EEFF41"/>
                </a:highlight>
                <a:latin typeface="Oswald Medium"/>
                <a:ea typeface="Oswald Medium"/>
                <a:cs typeface="Oswald Medium"/>
                <a:sym typeface="Oswald Medium"/>
              </a:rPr>
              <a:t>How often does your choice of music change</a:t>
            </a:r>
            <a:r>
              <a:rPr lang="en-GB" sz="3600" dirty="0" smtClean="0">
                <a:highlight>
                  <a:srgbClr val="EEFF41"/>
                </a:highlight>
                <a:latin typeface="Oswald Medium"/>
                <a:ea typeface="Oswald Medium"/>
                <a:cs typeface="Oswald Medium"/>
                <a:sym typeface="Oswald Medium"/>
              </a:rPr>
              <a:t>?</a:t>
            </a:r>
            <a:endParaRPr sz="3600" dirty="0">
              <a:highlight>
                <a:srgbClr val="EEFF41"/>
              </a:highlight>
              <a:latin typeface="Oswald Medium"/>
              <a:ea typeface="Oswald Medium"/>
              <a:cs typeface="Oswald Medium"/>
              <a:sym typeface="Oswald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895322-6013-4404-9F55-6DA73A5D739C}"/>
              </a:ext>
            </a:extLst>
          </p:cNvPr>
          <p:cNvSpPr txBox="1">
            <a:spLocks noGrp="1"/>
          </p:cNvSpPr>
          <p:nvPr>
            <p:ph type="title"/>
          </p:nvPr>
        </p:nvSpPr>
        <p:spPr/>
        <p:txBody>
          <a:bodyPr/>
          <a:lstStyle/>
          <a:p>
            <a:pPr lvl="0"/>
            <a:r>
              <a:rPr lang="cs-CZ" dirty="0" err="1"/>
              <a:t>Dynamic</a:t>
            </a:r>
            <a:r>
              <a:rPr lang="cs-CZ" dirty="0"/>
              <a:t> RS: </a:t>
            </a:r>
            <a:r>
              <a:rPr lang="cs-CZ" dirty="0" err="1"/>
              <a:t>multi-armed</a:t>
            </a:r>
            <a:r>
              <a:rPr lang="cs-CZ" dirty="0"/>
              <a:t> </a:t>
            </a:r>
            <a:r>
              <a:rPr lang="cs-CZ" dirty="0" err="1"/>
              <a:t>bandits</a:t>
            </a:r>
            <a:r>
              <a:rPr lang="cs-CZ" dirty="0"/>
              <a:t>: TS</a:t>
            </a:r>
          </a:p>
        </p:txBody>
      </p:sp>
      <p:sp>
        <p:nvSpPr>
          <p:cNvPr id="3" name="Zástupný obsah 2">
            <a:extLst>
              <a:ext uri="{FF2B5EF4-FFF2-40B4-BE49-F238E27FC236}">
                <a16:creationId xmlns:a16="http://schemas.microsoft.com/office/drawing/2014/main" id="{F4620EF1-1236-487F-9D67-CE96F7079B1E}"/>
              </a:ext>
            </a:extLst>
          </p:cNvPr>
          <p:cNvSpPr txBox="1">
            <a:spLocks noGrp="1"/>
          </p:cNvSpPr>
          <p:nvPr>
            <p:ph idx="1"/>
          </p:nvPr>
        </p:nvSpPr>
        <p:spPr>
          <a:xfrm>
            <a:off x="508000" y="1620443"/>
            <a:ext cx="6734048" cy="2910576"/>
          </a:xfrm>
        </p:spPr>
        <p:txBody>
          <a:bodyPr>
            <a:normAutofit/>
          </a:bodyPr>
          <a:lstStyle/>
          <a:p>
            <a:pPr lvl="0"/>
            <a:r>
              <a:rPr lang="cs-CZ" b="1" dirty="0">
                <a:solidFill>
                  <a:srgbClr val="333333"/>
                </a:solidFill>
                <a:latin typeface="Tahoma" pitchFamily="34"/>
              </a:rPr>
              <a:t>Use MAB to </a:t>
            </a:r>
            <a:r>
              <a:rPr lang="cs-CZ" b="1" dirty="0" err="1">
                <a:solidFill>
                  <a:srgbClr val="333333"/>
                </a:solidFill>
                <a:latin typeface="Tahoma" pitchFamily="34"/>
              </a:rPr>
              <a:t>select</a:t>
            </a:r>
            <a:r>
              <a:rPr lang="cs-CZ" b="1" dirty="0">
                <a:solidFill>
                  <a:srgbClr val="333333"/>
                </a:solidFill>
                <a:latin typeface="Tahoma" pitchFamily="34"/>
              </a:rPr>
              <a:t> </a:t>
            </a:r>
            <a:r>
              <a:rPr lang="cs-CZ" b="1" dirty="0" err="1">
                <a:solidFill>
                  <a:srgbClr val="333333"/>
                </a:solidFill>
                <a:latin typeface="Tahoma" pitchFamily="34"/>
              </a:rPr>
              <a:t>which</a:t>
            </a:r>
            <a:r>
              <a:rPr lang="cs-CZ" b="1" dirty="0">
                <a:solidFill>
                  <a:srgbClr val="333333"/>
                </a:solidFill>
                <a:latin typeface="Tahoma" pitchFamily="34"/>
              </a:rPr>
              <a:t> Recommender </a:t>
            </a:r>
            <a:r>
              <a:rPr lang="cs-CZ" b="1" dirty="0" err="1">
                <a:solidFill>
                  <a:srgbClr val="333333"/>
                </a:solidFill>
                <a:latin typeface="Tahoma" pitchFamily="34"/>
              </a:rPr>
              <a:t>performs</a:t>
            </a:r>
            <a:r>
              <a:rPr lang="cs-CZ" b="1" dirty="0">
                <a:solidFill>
                  <a:srgbClr val="333333"/>
                </a:solidFill>
                <a:latin typeface="Tahoma" pitchFamily="34"/>
              </a:rPr>
              <a:t> </a:t>
            </a:r>
            <a:r>
              <a:rPr lang="cs-CZ" b="1" dirty="0" err="1">
                <a:solidFill>
                  <a:srgbClr val="333333"/>
                </a:solidFill>
                <a:latin typeface="Tahoma" pitchFamily="34"/>
              </a:rPr>
              <a:t>the</a:t>
            </a:r>
            <a:r>
              <a:rPr lang="cs-CZ" b="1" dirty="0">
                <a:solidFill>
                  <a:srgbClr val="333333"/>
                </a:solidFill>
                <a:latin typeface="Tahoma" pitchFamily="34"/>
              </a:rPr>
              <a:t> </a:t>
            </a:r>
            <a:r>
              <a:rPr lang="cs-CZ" b="1" dirty="0" err="1">
                <a:solidFill>
                  <a:srgbClr val="333333"/>
                </a:solidFill>
                <a:latin typeface="Tahoma" pitchFamily="34"/>
              </a:rPr>
              <a:t>best</a:t>
            </a:r>
            <a:endParaRPr lang="cs-CZ" b="1" dirty="0">
              <a:solidFill>
                <a:srgbClr val="333333"/>
              </a:solidFill>
              <a:latin typeface="Tahoma" pitchFamily="34"/>
            </a:endParaRPr>
          </a:p>
          <a:p>
            <a:pPr lvl="1"/>
            <a:r>
              <a:rPr lang="cs-CZ" dirty="0">
                <a:solidFill>
                  <a:srgbClr val="333333"/>
                </a:solidFill>
                <a:latin typeface="Tahoma" pitchFamily="34"/>
              </a:rPr>
              <a:t>Each Recommender starts with the same probability of being </a:t>
            </a:r>
            <a:r>
              <a:rPr lang="cs-CZ" dirty="0" smtClean="0">
                <a:solidFill>
                  <a:srgbClr val="333333"/>
                </a:solidFill>
                <a:latin typeface="Tahoma" pitchFamily="34"/>
              </a:rPr>
              <a:t>selected</a:t>
            </a:r>
          </a:p>
          <a:p>
            <a:pPr lvl="1"/>
            <a:r>
              <a:rPr lang="cs-CZ" dirty="0" smtClean="0">
                <a:solidFill>
                  <a:srgbClr val="333333"/>
                </a:solidFill>
                <a:latin typeface="Tahoma" pitchFamily="34"/>
              </a:rPr>
              <a:t>This </a:t>
            </a:r>
            <a:r>
              <a:rPr lang="cs-CZ" dirty="0">
                <a:solidFill>
                  <a:srgbClr val="333333"/>
                </a:solidFill>
                <a:latin typeface="Tahoma" pitchFamily="34"/>
              </a:rPr>
              <a:t>is dynamically being adjusted as we</a:t>
            </a:r>
            <a:r>
              <a:rPr lang="en-US" dirty="0">
                <a:solidFill>
                  <a:srgbClr val="333333"/>
                </a:solidFill>
                <a:latin typeface="Tahoma" pitchFamily="34"/>
              </a:rPr>
              <a:t> </a:t>
            </a:r>
            <a:r>
              <a:rPr lang="cs-CZ" dirty="0" err="1">
                <a:solidFill>
                  <a:srgbClr val="333333"/>
                </a:solidFill>
                <a:latin typeface="Tahoma" pitchFamily="34"/>
              </a:rPr>
              <a:t>gain</a:t>
            </a:r>
            <a:r>
              <a:rPr lang="cs-CZ" dirty="0">
                <a:solidFill>
                  <a:srgbClr val="333333"/>
                </a:solidFill>
                <a:latin typeface="Tahoma" pitchFamily="34"/>
              </a:rPr>
              <a:t> more </a:t>
            </a:r>
            <a:r>
              <a:rPr lang="cs-CZ" dirty="0" err="1">
                <a:solidFill>
                  <a:srgbClr val="333333"/>
                </a:solidFill>
                <a:latin typeface="Tahoma" pitchFamily="34"/>
              </a:rPr>
              <a:t>rewards</a:t>
            </a:r>
            <a:endParaRPr lang="cs-CZ" dirty="0">
              <a:solidFill>
                <a:srgbClr val="333333"/>
              </a:solidFill>
              <a:latin typeface="Tahoma" pitchFamily="34"/>
            </a:endParaRPr>
          </a:p>
          <a:p>
            <a:pPr lvl="2"/>
            <a:r>
              <a:rPr lang="cs-CZ" dirty="0">
                <a:solidFill>
                  <a:srgbClr val="333333"/>
                </a:solidFill>
                <a:latin typeface="Tahoma" pitchFamily="34"/>
              </a:rPr>
              <a:t>Thompson </a:t>
            </a:r>
            <a:r>
              <a:rPr lang="cs-CZ" dirty="0" err="1">
                <a:solidFill>
                  <a:srgbClr val="333333"/>
                </a:solidFill>
                <a:latin typeface="Tahoma" pitchFamily="34"/>
              </a:rPr>
              <a:t>Sampling</a:t>
            </a:r>
            <a:endParaRPr lang="cs-CZ" dirty="0">
              <a:solidFill>
                <a:srgbClr val="333333"/>
              </a:solidFill>
              <a:latin typeface="Tahoma" pitchFamily="34"/>
            </a:endParaRPr>
          </a:p>
          <a:p>
            <a:pPr lvl="2"/>
            <a:r>
              <a:rPr lang="cs-CZ" dirty="0">
                <a:solidFill>
                  <a:srgbClr val="333333"/>
                </a:solidFill>
                <a:latin typeface="Tahoma" pitchFamily="34"/>
              </a:rPr>
              <a:t>Beta </a:t>
            </a:r>
            <a:r>
              <a:rPr lang="cs-CZ" dirty="0" err="1">
                <a:solidFill>
                  <a:srgbClr val="333333"/>
                </a:solidFill>
                <a:latin typeface="Tahoma" pitchFamily="34"/>
              </a:rPr>
              <a:t>distribution</a:t>
            </a:r>
            <a:r>
              <a:rPr lang="cs-CZ" dirty="0">
                <a:solidFill>
                  <a:srgbClr val="333333"/>
                </a:solidFill>
                <a:latin typeface="Tahoma" pitchFamily="34"/>
              </a:rPr>
              <a:t> w.r.t. #successes, #missess</a:t>
            </a:r>
          </a:p>
          <a:p>
            <a:pPr lvl="1"/>
            <a:r>
              <a:rPr lang="cs-CZ" dirty="0" err="1">
                <a:solidFill>
                  <a:srgbClr val="333333"/>
                </a:solidFill>
                <a:latin typeface="Tahoma" pitchFamily="34"/>
              </a:rPr>
              <a:t>Rewards</a:t>
            </a:r>
            <a:r>
              <a:rPr lang="cs-CZ" dirty="0">
                <a:solidFill>
                  <a:srgbClr val="333333"/>
                </a:solidFill>
                <a:latin typeface="Tahoma" pitchFamily="34"/>
              </a:rPr>
              <a:t> </a:t>
            </a:r>
            <a:r>
              <a:rPr lang="cs-CZ" dirty="0" err="1">
                <a:solidFill>
                  <a:srgbClr val="333333"/>
                </a:solidFill>
                <a:latin typeface="Tahoma" pitchFamily="34"/>
              </a:rPr>
              <a:t>attribution</a:t>
            </a:r>
            <a:r>
              <a:rPr lang="cs-CZ" dirty="0">
                <a:solidFill>
                  <a:srgbClr val="333333"/>
                </a:solidFill>
                <a:latin typeface="Tahoma" pitchFamily="34"/>
              </a:rPr>
              <a:t> </a:t>
            </a:r>
            <a:r>
              <a:rPr lang="cs-CZ" dirty="0" err="1">
                <a:solidFill>
                  <a:srgbClr val="333333"/>
                </a:solidFill>
                <a:latin typeface="Tahoma" pitchFamily="34"/>
              </a:rPr>
              <a:t>problem</a:t>
            </a:r>
            <a:r>
              <a:rPr lang="cs-CZ" dirty="0">
                <a:solidFill>
                  <a:srgbClr val="333333"/>
                </a:solidFill>
                <a:latin typeface="Tahoma" pitchFamily="34"/>
              </a:rPr>
              <a:t> </a:t>
            </a:r>
            <a:r>
              <a:rPr lang="cs-CZ" dirty="0" err="1">
                <a:solidFill>
                  <a:srgbClr val="333333"/>
                </a:solidFill>
                <a:latin typeface="Tahoma" pitchFamily="34"/>
              </a:rPr>
              <a:t>with</a:t>
            </a:r>
            <a:r>
              <a:rPr lang="cs-CZ" dirty="0">
                <a:solidFill>
                  <a:srgbClr val="333333"/>
                </a:solidFill>
                <a:latin typeface="Tahoma" pitchFamily="34"/>
              </a:rPr>
              <a:t> </a:t>
            </a:r>
            <a:r>
              <a:rPr lang="cs-CZ" dirty="0" err="1">
                <a:solidFill>
                  <a:srgbClr val="333333"/>
                </a:solidFill>
                <a:latin typeface="Tahoma" pitchFamily="34"/>
              </a:rPr>
              <a:t>delayed</a:t>
            </a:r>
            <a:r>
              <a:rPr lang="cs-CZ" dirty="0">
                <a:solidFill>
                  <a:srgbClr val="333333"/>
                </a:solidFill>
                <a:latin typeface="Tahoma" pitchFamily="34"/>
              </a:rPr>
              <a:t> </a:t>
            </a:r>
            <a:r>
              <a:rPr lang="cs-CZ" dirty="0" err="1">
                <a:solidFill>
                  <a:srgbClr val="333333"/>
                </a:solidFill>
                <a:latin typeface="Tahoma" pitchFamily="34"/>
              </a:rPr>
              <a:t>rewards</a:t>
            </a:r>
            <a:endParaRPr lang="cs-CZ" dirty="0">
              <a:solidFill>
                <a:srgbClr val="333333"/>
              </a:solidFill>
              <a:latin typeface="Tahoma" pitchFamily="34"/>
            </a:endParaRPr>
          </a:p>
          <a:p>
            <a:pPr marL="342900" lvl="1" indent="0">
              <a:buNone/>
            </a:pPr>
            <a:endParaRPr lang="cs-CZ" dirty="0">
              <a:solidFill>
                <a:srgbClr val="333333"/>
              </a:solidFill>
              <a:latin typeface="Tahoma" pitchFamily="34"/>
            </a:endParaRPr>
          </a:p>
          <a:p>
            <a:pPr lvl="1"/>
            <a:r>
              <a:rPr lang="cs-CZ" dirty="0">
                <a:solidFill>
                  <a:srgbClr val="333333"/>
                </a:solidFill>
                <a:latin typeface="Tahoma" pitchFamily="34"/>
              </a:rPr>
              <a:t>Non-stationary behavior of arms -&gt; partitioning into </a:t>
            </a:r>
            <a:r>
              <a:rPr lang="cs-CZ" dirty="0" smtClean="0">
                <a:solidFill>
                  <a:srgbClr val="333333"/>
                </a:solidFill>
                <a:latin typeface="Tahoma" pitchFamily="34"/>
              </a:rPr>
              <a:t>sub-components</a:t>
            </a:r>
          </a:p>
          <a:p>
            <a:pPr lvl="2"/>
            <a:r>
              <a:rPr lang="cs-CZ" dirty="0">
                <a:solidFill>
                  <a:srgbClr val="333333"/>
                </a:solidFill>
                <a:latin typeface="Tahoma" pitchFamily="34"/>
              </a:rPr>
              <a:t>Simple recommenders based e.g. on edges in user-item-attribute </a:t>
            </a:r>
            <a:r>
              <a:rPr lang="cs-CZ" dirty="0" smtClean="0">
                <a:solidFill>
                  <a:srgbClr val="333333"/>
                </a:solidFill>
                <a:latin typeface="Tahoma" pitchFamily="34"/>
              </a:rPr>
              <a:t>graphs</a:t>
            </a:r>
            <a:endParaRPr lang="cs-CZ" dirty="0">
              <a:solidFill>
                <a:srgbClr val="333333"/>
              </a:solidFill>
              <a:latin typeface="Tahoma" pitchFamily="34"/>
            </a:endParaRPr>
          </a:p>
          <a:p>
            <a:pPr lvl="2"/>
            <a:r>
              <a:rPr lang="cs-CZ" dirty="0">
                <a:solidFill>
                  <a:srgbClr val="333333"/>
                </a:solidFill>
                <a:latin typeface="Tahoma" pitchFamily="34"/>
              </a:rPr>
              <a:t>IDF </a:t>
            </a:r>
            <a:r>
              <a:rPr lang="cs-CZ" dirty="0" err="1">
                <a:solidFill>
                  <a:srgbClr val="333333"/>
                </a:solidFill>
                <a:latin typeface="Tahoma" pitchFamily="34"/>
              </a:rPr>
              <a:t>for</a:t>
            </a:r>
            <a:r>
              <a:rPr lang="cs-CZ" dirty="0">
                <a:solidFill>
                  <a:srgbClr val="333333"/>
                </a:solidFill>
                <a:latin typeface="Tahoma" pitchFamily="34"/>
              </a:rPr>
              <a:t> </a:t>
            </a:r>
            <a:r>
              <a:rPr lang="cs-CZ" dirty="0" err="1">
                <a:solidFill>
                  <a:srgbClr val="333333"/>
                </a:solidFill>
                <a:latin typeface="Tahoma" pitchFamily="34"/>
              </a:rPr>
              <a:t>attribute-like</a:t>
            </a:r>
            <a:r>
              <a:rPr lang="cs-CZ" dirty="0">
                <a:solidFill>
                  <a:srgbClr val="333333"/>
                </a:solidFill>
                <a:latin typeface="Tahoma" pitchFamily="34"/>
              </a:rPr>
              <a:t> </a:t>
            </a:r>
            <a:r>
              <a:rPr lang="cs-CZ" dirty="0" err="1">
                <a:solidFill>
                  <a:srgbClr val="333333"/>
                </a:solidFill>
                <a:latin typeface="Tahoma" pitchFamily="34"/>
              </a:rPr>
              <a:t>links</a:t>
            </a:r>
            <a:r>
              <a:rPr lang="cs-CZ" dirty="0">
                <a:solidFill>
                  <a:srgbClr val="333333"/>
                </a:solidFill>
                <a:latin typeface="Tahoma" pitchFamily="34"/>
              </a:rPr>
              <a:t> (</a:t>
            </a:r>
            <a:r>
              <a:rPr lang="cs-CZ" dirty="0" err="1">
                <a:solidFill>
                  <a:srgbClr val="333333"/>
                </a:solidFill>
                <a:latin typeface="Tahoma" pitchFamily="34"/>
              </a:rPr>
              <a:t>assume</a:t>
            </a:r>
            <a:r>
              <a:rPr lang="cs-CZ" dirty="0">
                <a:solidFill>
                  <a:srgbClr val="333333"/>
                </a:solidFill>
                <a:latin typeface="Tahoma" pitchFamily="34"/>
              </a:rPr>
              <a:t> </a:t>
            </a:r>
            <a:r>
              <a:rPr lang="cs-CZ" dirty="0" err="1">
                <a:solidFill>
                  <a:srgbClr val="333333"/>
                </a:solidFill>
                <a:latin typeface="Tahoma" pitchFamily="34"/>
              </a:rPr>
              <a:t>same</a:t>
            </a:r>
            <a:r>
              <a:rPr lang="cs-CZ" dirty="0">
                <a:solidFill>
                  <a:srgbClr val="333333"/>
                </a:solidFill>
                <a:latin typeface="Tahoma" pitchFamily="34"/>
              </a:rPr>
              <a:t> performance </a:t>
            </a:r>
            <a:r>
              <a:rPr lang="cs-CZ" dirty="0" err="1">
                <a:solidFill>
                  <a:srgbClr val="333333"/>
                </a:solidFill>
                <a:latin typeface="Tahoma" pitchFamily="34"/>
              </a:rPr>
              <a:t>for</a:t>
            </a:r>
            <a:r>
              <a:rPr lang="cs-CZ" dirty="0">
                <a:solidFill>
                  <a:srgbClr val="333333"/>
                </a:solidFill>
                <a:latin typeface="Tahoma" pitchFamily="34"/>
              </a:rPr>
              <a:t> </a:t>
            </a:r>
            <a:r>
              <a:rPr lang="cs-CZ" dirty="0" err="1">
                <a:solidFill>
                  <a:srgbClr val="333333"/>
                </a:solidFill>
                <a:latin typeface="Tahoma" pitchFamily="34"/>
              </a:rPr>
              <a:t>similarly</a:t>
            </a:r>
            <a:r>
              <a:rPr lang="cs-CZ" dirty="0">
                <a:solidFill>
                  <a:srgbClr val="333333"/>
                </a:solidFill>
                <a:latin typeface="Tahoma" pitchFamily="34"/>
              </a:rPr>
              <a:t> </a:t>
            </a:r>
            <a:r>
              <a:rPr lang="cs-CZ" dirty="0" err="1">
                <a:solidFill>
                  <a:srgbClr val="333333"/>
                </a:solidFill>
                <a:latin typeface="Tahoma" pitchFamily="34"/>
              </a:rPr>
              <a:t>popular</a:t>
            </a:r>
            <a:r>
              <a:rPr lang="cs-CZ" dirty="0">
                <a:solidFill>
                  <a:srgbClr val="333333"/>
                </a:solidFill>
                <a:latin typeface="Tahoma" pitchFamily="34"/>
              </a:rPr>
              <a:t> </a:t>
            </a:r>
            <a:r>
              <a:rPr lang="cs-CZ" dirty="0" err="1">
                <a:solidFill>
                  <a:srgbClr val="333333"/>
                </a:solidFill>
                <a:latin typeface="Tahoma" pitchFamily="34"/>
              </a:rPr>
              <a:t>items</a:t>
            </a:r>
            <a:r>
              <a:rPr lang="cs-CZ" dirty="0">
                <a:solidFill>
                  <a:srgbClr val="333333"/>
                </a:solidFill>
                <a:latin typeface="Tahoma" pitchFamily="34"/>
              </a:rPr>
              <a:t>)</a:t>
            </a:r>
          </a:p>
          <a:p>
            <a:endParaRPr lang="cs-CZ" dirty="0">
              <a:solidFill>
                <a:srgbClr val="333333"/>
              </a:solidFill>
              <a:latin typeface="Tahoma" pitchFamily="34"/>
            </a:endParaRPr>
          </a:p>
          <a:p>
            <a:endParaRPr lang="cs-CZ" dirty="0">
              <a:solidFill>
                <a:srgbClr val="333333"/>
              </a:solidFill>
              <a:latin typeface="Tahoma" pitchFamily="34"/>
            </a:endParaRPr>
          </a:p>
          <a:p>
            <a:pPr marL="342900" lvl="1" indent="0">
              <a:buNone/>
            </a:pPr>
            <a:endParaRPr lang="cs-CZ" dirty="0"/>
          </a:p>
        </p:txBody>
      </p:sp>
      <p:sp>
        <p:nvSpPr>
          <p:cNvPr id="5" name="TextovéPole 4">
            <a:extLst>
              <a:ext uri="{FF2B5EF4-FFF2-40B4-BE49-F238E27FC236}">
                <a16:creationId xmlns:a16="http://schemas.microsoft.com/office/drawing/2014/main" id="{D686BAB8-6397-9946-A858-A21A0AA22752}"/>
              </a:ext>
            </a:extLst>
          </p:cNvPr>
          <p:cNvSpPr txBox="1"/>
          <p:nvPr/>
        </p:nvSpPr>
        <p:spPr>
          <a:xfrm>
            <a:off x="269747" y="4947293"/>
            <a:ext cx="6972300" cy="219291"/>
          </a:xfrm>
          <a:prstGeom prst="rect">
            <a:avLst/>
          </a:prstGeom>
          <a:noFill/>
        </p:spPr>
        <p:txBody>
          <a:bodyPr wrap="square">
            <a:spAutoFit/>
          </a:bodyPr>
          <a:lstStyle/>
          <a:p>
            <a:pPr algn="l"/>
            <a:r>
              <a:rPr lang="pt-BR" sz="825" dirty="0">
                <a:solidFill>
                  <a:srgbClr val="333333"/>
                </a:solidFill>
                <a:highlight>
                  <a:srgbClr val="FCFCFC"/>
                </a:highlight>
                <a:latin typeface="Georgia" panose="02040502050405020303" pitchFamily="18" charset="0"/>
              </a:rPr>
              <a:t>Broden et al.: Ensemble Recommendations via Thompson Sampling: an Experimental Study within e-Commerce</a:t>
            </a:r>
          </a:p>
        </p:txBody>
      </p:sp>
      <p:pic>
        <p:nvPicPr>
          <p:cNvPr id="4" name="Picture 2" descr="Multi-Armed Bandits | Papers With Code">
            <a:extLst>
              <a:ext uri="{FF2B5EF4-FFF2-40B4-BE49-F238E27FC236}">
                <a16:creationId xmlns:a16="http://schemas.microsoft.com/office/drawing/2014/main" id="{3265A6C5-143E-EA9A-AF5C-B4AD2C62FE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49465" y="1"/>
            <a:ext cx="1701533" cy="16946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robability density function for the Beta distribution">
            <a:extLst>
              <a:ext uri="{FF2B5EF4-FFF2-40B4-BE49-F238E27FC236}">
                <a16:creationId xmlns:a16="http://schemas.microsoft.com/office/drawing/2014/main" id="{95DC3D69-CDDE-CA4D-E961-5319F155FC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8213" y="3574501"/>
            <a:ext cx="1982785" cy="1586228"/>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54CE1795-C094-AF52-263D-9A4C57FDB8DB}"/>
              </a:ext>
            </a:extLst>
          </p:cNvPr>
          <p:cNvPicPr>
            <a:picLocks noChangeAspect="1"/>
          </p:cNvPicPr>
          <p:nvPr/>
        </p:nvPicPr>
        <p:blipFill>
          <a:blip r:embed="rId4"/>
          <a:stretch>
            <a:fillRect/>
          </a:stretch>
        </p:blipFill>
        <p:spPr>
          <a:xfrm>
            <a:off x="6740977" y="1752333"/>
            <a:ext cx="2413657" cy="1764507"/>
          </a:xfrm>
          <a:prstGeom prst="rect">
            <a:avLst/>
          </a:prstGeom>
        </p:spPr>
      </p:pic>
    </p:spTree>
    <p:extLst>
      <p:ext uri="{BB962C8B-B14F-4D97-AF65-F5344CB8AC3E}">
        <p14:creationId xmlns:p14="http://schemas.microsoft.com/office/powerpoint/2010/main" val="22536247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pic>
        <p:nvPicPr>
          <p:cNvPr id="1820" name="Google Shape;1820;p237"/>
          <p:cNvPicPr preferRelativeResize="0"/>
          <p:nvPr/>
        </p:nvPicPr>
        <p:blipFill>
          <a:blip r:embed="rId3">
            <a:alphaModFix/>
          </a:blip>
          <a:stretch>
            <a:fillRect/>
          </a:stretch>
        </p:blipFill>
        <p:spPr>
          <a:xfrm>
            <a:off x="8075975" y="4081050"/>
            <a:ext cx="903000" cy="903000"/>
          </a:xfrm>
          <a:prstGeom prst="rect">
            <a:avLst/>
          </a:prstGeom>
          <a:noFill/>
          <a:ln>
            <a:noFill/>
          </a:ln>
        </p:spPr>
      </p:pic>
      <p:pic>
        <p:nvPicPr>
          <p:cNvPr id="1821" name="Google Shape;1821;p237"/>
          <p:cNvPicPr preferRelativeResize="0"/>
          <p:nvPr/>
        </p:nvPicPr>
        <p:blipFill rotWithShape="1">
          <a:blip r:embed="rId4">
            <a:alphaModFix/>
          </a:blip>
          <a:srcRect/>
          <a:stretch/>
        </p:blipFill>
        <p:spPr>
          <a:xfrm>
            <a:off x="1357453" y="628650"/>
            <a:ext cx="6112831" cy="3886200"/>
          </a:xfrm>
          <a:prstGeom prst="rect">
            <a:avLst/>
          </a:prstGeom>
          <a:noFill/>
          <a:ln>
            <a:noFill/>
          </a:ln>
        </p:spPr>
      </p:pic>
      <p:sp>
        <p:nvSpPr>
          <p:cNvPr id="1822" name="Google Shape;1822;p237"/>
          <p:cNvSpPr txBox="1"/>
          <p:nvPr/>
        </p:nvSpPr>
        <p:spPr>
          <a:xfrm>
            <a:off x="311700" y="2320109"/>
            <a:ext cx="8520600" cy="1292631"/>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dirty="0">
                <a:highlight>
                  <a:srgbClr val="EEFF41"/>
                </a:highlight>
                <a:latin typeface="Oswald Medium"/>
                <a:ea typeface="Oswald Medium"/>
                <a:cs typeface="Oswald Medium"/>
                <a:sym typeface="Oswald Medium"/>
              </a:rPr>
              <a:t>How often does your choice of music change</a:t>
            </a:r>
            <a:r>
              <a:rPr lang="en-GB" sz="3600" dirty="0" smtClean="0">
                <a:highlight>
                  <a:srgbClr val="EEFF41"/>
                </a:highlight>
                <a:latin typeface="Oswald Medium"/>
                <a:ea typeface="Oswald Medium"/>
                <a:cs typeface="Oswald Medium"/>
                <a:sym typeface="Oswald Medium"/>
              </a:rPr>
              <a:t>?</a:t>
            </a:r>
            <a:endParaRPr sz="3600" dirty="0">
              <a:highlight>
                <a:srgbClr val="EEFF41"/>
              </a:highlight>
              <a:latin typeface="Oswald Medium"/>
              <a:ea typeface="Oswald Medium"/>
              <a:cs typeface="Oswald Medium"/>
              <a:sym typeface="Oswald Medium"/>
            </a:endParaRPr>
          </a:p>
          <a:p>
            <a:pPr marL="0" lvl="0" indent="0" algn="ctr" rtl="0">
              <a:spcBef>
                <a:spcPts val="0"/>
              </a:spcBef>
              <a:spcAft>
                <a:spcPts val="0"/>
              </a:spcAft>
              <a:buNone/>
            </a:pPr>
            <a:r>
              <a:rPr lang="en-GB" sz="3600" dirty="0">
                <a:highlight>
                  <a:srgbClr val="EEFF41"/>
                </a:highlight>
                <a:latin typeface="Oswald Medium"/>
                <a:ea typeface="Oswald Medium"/>
                <a:cs typeface="Oswald Medium"/>
                <a:sym typeface="Oswald Medium"/>
              </a:rPr>
              <a:t>… it doesn’t</a:t>
            </a:r>
            <a:endParaRPr sz="3600" dirty="0">
              <a:highlight>
                <a:srgbClr val="EEFF41"/>
              </a:highlight>
              <a:latin typeface="Oswald Medium"/>
              <a:ea typeface="Oswald Medium"/>
              <a:cs typeface="Oswald Medium"/>
              <a:sym typeface="Oswald Medium"/>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826"/>
        <p:cNvGrpSpPr/>
        <p:nvPr/>
      </p:nvGrpSpPr>
      <p:grpSpPr>
        <a:xfrm>
          <a:off x="0" y="0"/>
          <a:ext cx="0" cy="0"/>
          <a:chOff x="0" y="0"/>
          <a:chExt cx="0" cy="0"/>
        </a:xfrm>
      </p:grpSpPr>
      <p:pic>
        <p:nvPicPr>
          <p:cNvPr id="1827" name="Google Shape;1827;p238"/>
          <p:cNvPicPr preferRelativeResize="0"/>
          <p:nvPr/>
        </p:nvPicPr>
        <p:blipFill>
          <a:blip r:embed="rId3">
            <a:alphaModFix/>
          </a:blip>
          <a:stretch>
            <a:fillRect/>
          </a:stretch>
        </p:blipFill>
        <p:spPr>
          <a:xfrm>
            <a:off x="8075975" y="4081050"/>
            <a:ext cx="903000" cy="903000"/>
          </a:xfrm>
          <a:prstGeom prst="rect">
            <a:avLst/>
          </a:prstGeom>
          <a:noFill/>
          <a:ln>
            <a:noFill/>
          </a:ln>
        </p:spPr>
      </p:pic>
      <p:pic>
        <p:nvPicPr>
          <p:cNvPr id="1828" name="Google Shape;1828;p238"/>
          <p:cNvPicPr preferRelativeResize="0"/>
          <p:nvPr/>
        </p:nvPicPr>
        <p:blipFill rotWithShape="1">
          <a:blip r:embed="rId4">
            <a:alphaModFix/>
          </a:blip>
          <a:srcRect/>
          <a:stretch/>
        </p:blipFill>
        <p:spPr>
          <a:xfrm>
            <a:off x="1357453" y="628650"/>
            <a:ext cx="6112831" cy="3886200"/>
          </a:xfrm>
          <a:prstGeom prst="rect">
            <a:avLst/>
          </a:prstGeom>
          <a:noFill/>
          <a:ln>
            <a:noFill/>
          </a:ln>
        </p:spPr>
      </p:pic>
      <p:sp>
        <p:nvSpPr>
          <p:cNvPr id="1829" name="Google Shape;1829;p238"/>
          <p:cNvSpPr txBox="1"/>
          <p:nvPr/>
        </p:nvSpPr>
        <p:spPr>
          <a:xfrm>
            <a:off x="311700" y="2320160"/>
            <a:ext cx="8520600" cy="1846629"/>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dirty="0">
                <a:highlight>
                  <a:srgbClr val="EEFF41"/>
                </a:highlight>
                <a:latin typeface="Oswald Medium"/>
                <a:ea typeface="Oswald Medium"/>
                <a:cs typeface="Oswald Medium"/>
                <a:sym typeface="Oswald Medium"/>
              </a:rPr>
              <a:t>How often does your choice of music change</a:t>
            </a:r>
            <a:r>
              <a:rPr lang="en-GB" sz="3600" dirty="0" smtClean="0">
                <a:highlight>
                  <a:srgbClr val="EEFF41"/>
                </a:highlight>
                <a:latin typeface="Oswald Medium"/>
                <a:ea typeface="Oswald Medium"/>
                <a:cs typeface="Oswald Medium"/>
                <a:sym typeface="Oswald Medium"/>
              </a:rPr>
              <a:t>?… </a:t>
            </a:r>
            <a:r>
              <a:rPr lang="en-GB" sz="3600" dirty="0">
                <a:highlight>
                  <a:srgbClr val="EEFF41"/>
                </a:highlight>
                <a:latin typeface="Oswald Medium"/>
                <a:ea typeface="Oswald Medium"/>
                <a:cs typeface="Oswald Medium"/>
                <a:sym typeface="Oswald Medium"/>
              </a:rPr>
              <a:t>unless your </a:t>
            </a:r>
            <a:r>
              <a:rPr lang="en-GB" sz="3600" dirty="0" err="1">
                <a:highlight>
                  <a:srgbClr val="EEFF41"/>
                </a:highlight>
                <a:latin typeface="Oswald Medium"/>
                <a:ea typeface="Oswald Medium"/>
                <a:cs typeface="Oswald Medium"/>
                <a:sym typeface="Oswald Medium"/>
              </a:rPr>
              <a:t>favorite</a:t>
            </a:r>
            <a:r>
              <a:rPr lang="en-GB" sz="3600" dirty="0">
                <a:highlight>
                  <a:srgbClr val="EEFF41"/>
                </a:highlight>
                <a:latin typeface="Oswald Medium"/>
                <a:ea typeface="Oswald Medium"/>
                <a:cs typeface="Oswald Medium"/>
                <a:sym typeface="Oswald Medium"/>
              </a:rPr>
              <a:t> artist releases a new album 😍</a:t>
            </a:r>
            <a:endParaRPr sz="3600" dirty="0">
              <a:highlight>
                <a:srgbClr val="EEFF41"/>
              </a:highlight>
              <a:latin typeface="Oswald Medium"/>
              <a:ea typeface="Oswald Medium"/>
              <a:cs typeface="Oswald Medium"/>
              <a:sym typeface="Oswald Medium"/>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pic>
        <p:nvPicPr>
          <p:cNvPr id="1834" name="Google Shape;1834;p239"/>
          <p:cNvPicPr preferRelativeResize="0"/>
          <p:nvPr/>
        </p:nvPicPr>
        <p:blipFill>
          <a:blip r:embed="rId3">
            <a:alphaModFix/>
          </a:blip>
          <a:stretch>
            <a:fillRect/>
          </a:stretch>
        </p:blipFill>
        <p:spPr>
          <a:xfrm>
            <a:off x="8075975" y="4081050"/>
            <a:ext cx="903000" cy="903000"/>
          </a:xfrm>
          <a:prstGeom prst="rect">
            <a:avLst/>
          </a:prstGeom>
          <a:noFill/>
          <a:ln>
            <a:noFill/>
          </a:ln>
        </p:spPr>
      </p:pic>
      <p:pic>
        <p:nvPicPr>
          <p:cNvPr id="1835" name="Google Shape;1835;p239"/>
          <p:cNvPicPr preferRelativeResize="0"/>
          <p:nvPr/>
        </p:nvPicPr>
        <p:blipFill>
          <a:blip r:embed="rId4">
            <a:alphaModFix/>
          </a:blip>
          <a:stretch>
            <a:fillRect/>
          </a:stretch>
        </p:blipFill>
        <p:spPr>
          <a:xfrm>
            <a:off x="1964879" y="409350"/>
            <a:ext cx="5214251" cy="4324799"/>
          </a:xfrm>
          <a:prstGeom prst="rect">
            <a:avLst/>
          </a:prstGeom>
          <a:noFill/>
          <a:ln>
            <a:noFill/>
          </a:ln>
        </p:spPr>
      </p:pic>
      <p:sp>
        <p:nvSpPr>
          <p:cNvPr id="1836" name="Google Shape;1836;p239"/>
          <p:cNvSpPr txBox="1"/>
          <p:nvPr/>
        </p:nvSpPr>
        <p:spPr>
          <a:xfrm>
            <a:off x="311700" y="2320058"/>
            <a:ext cx="8520600" cy="738633"/>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dirty="0">
                <a:highlight>
                  <a:srgbClr val="EEFF41"/>
                </a:highlight>
                <a:latin typeface="Oswald Medium"/>
                <a:ea typeface="Oswald Medium"/>
                <a:cs typeface="Oswald Medium"/>
                <a:sym typeface="Oswald Medium"/>
              </a:rPr>
              <a:t>How often does your choice of clothes change</a:t>
            </a:r>
            <a:r>
              <a:rPr lang="en-GB" sz="3600" dirty="0" smtClean="0">
                <a:highlight>
                  <a:srgbClr val="EEFF41"/>
                </a:highlight>
                <a:latin typeface="Oswald Medium"/>
                <a:ea typeface="Oswald Medium"/>
                <a:cs typeface="Oswald Medium"/>
                <a:sym typeface="Oswald Medium"/>
              </a:rPr>
              <a:t>?</a:t>
            </a:r>
            <a:endParaRPr sz="3600" dirty="0">
              <a:highlight>
                <a:srgbClr val="EEFF41"/>
              </a:highlight>
              <a:latin typeface="Oswald Medium"/>
              <a:ea typeface="Oswald Medium"/>
              <a:cs typeface="Oswald Medium"/>
              <a:sym typeface="Oswald Medium"/>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840"/>
        <p:cNvGrpSpPr/>
        <p:nvPr/>
      </p:nvGrpSpPr>
      <p:grpSpPr>
        <a:xfrm>
          <a:off x="0" y="0"/>
          <a:ext cx="0" cy="0"/>
          <a:chOff x="0" y="0"/>
          <a:chExt cx="0" cy="0"/>
        </a:xfrm>
      </p:grpSpPr>
      <p:pic>
        <p:nvPicPr>
          <p:cNvPr id="1841" name="Google Shape;1841;p240"/>
          <p:cNvPicPr preferRelativeResize="0"/>
          <p:nvPr/>
        </p:nvPicPr>
        <p:blipFill>
          <a:blip r:embed="rId3">
            <a:alphaModFix/>
          </a:blip>
          <a:stretch>
            <a:fillRect/>
          </a:stretch>
        </p:blipFill>
        <p:spPr>
          <a:xfrm>
            <a:off x="8075975" y="4081050"/>
            <a:ext cx="903000" cy="903000"/>
          </a:xfrm>
          <a:prstGeom prst="rect">
            <a:avLst/>
          </a:prstGeom>
          <a:noFill/>
          <a:ln>
            <a:noFill/>
          </a:ln>
        </p:spPr>
      </p:pic>
      <p:pic>
        <p:nvPicPr>
          <p:cNvPr id="1842" name="Google Shape;1842;p240"/>
          <p:cNvPicPr preferRelativeResize="0"/>
          <p:nvPr/>
        </p:nvPicPr>
        <p:blipFill>
          <a:blip r:embed="rId4">
            <a:alphaModFix/>
          </a:blip>
          <a:stretch>
            <a:fillRect/>
          </a:stretch>
        </p:blipFill>
        <p:spPr>
          <a:xfrm>
            <a:off x="1964879" y="409350"/>
            <a:ext cx="5214251" cy="4324799"/>
          </a:xfrm>
          <a:prstGeom prst="rect">
            <a:avLst/>
          </a:prstGeom>
          <a:noFill/>
          <a:ln>
            <a:noFill/>
          </a:ln>
        </p:spPr>
      </p:pic>
      <p:sp>
        <p:nvSpPr>
          <p:cNvPr id="1843" name="Google Shape;1843;p240"/>
          <p:cNvSpPr txBox="1"/>
          <p:nvPr/>
        </p:nvSpPr>
        <p:spPr>
          <a:xfrm>
            <a:off x="311700" y="2320109"/>
            <a:ext cx="8520600" cy="1292631"/>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dirty="0">
                <a:highlight>
                  <a:srgbClr val="EEFF41"/>
                </a:highlight>
                <a:latin typeface="Oswald Medium"/>
                <a:ea typeface="Oswald Medium"/>
                <a:cs typeface="Oswald Medium"/>
                <a:sym typeface="Oswald Medium"/>
              </a:rPr>
              <a:t>How often does your choice of clothes change</a:t>
            </a:r>
            <a:r>
              <a:rPr lang="en-GB" sz="3600" dirty="0" smtClean="0">
                <a:highlight>
                  <a:srgbClr val="EEFF41"/>
                </a:highlight>
                <a:latin typeface="Oswald Medium"/>
                <a:ea typeface="Oswald Medium"/>
                <a:cs typeface="Oswald Medium"/>
                <a:sym typeface="Oswald Medium"/>
              </a:rPr>
              <a:t>?</a:t>
            </a:r>
            <a:endParaRPr sz="3600" dirty="0">
              <a:highlight>
                <a:srgbClr val="EEFF41"/>
              </a:highlight>
              <a:latin typeface="Oswald Medium"/>
              <a:ea typeface="Oswald Medium"/>
              <a:cs typeface="Oswald Medium"/>
              <a:sym typeface="Oswald Medium"/>
            </a:endParaRPr>
          </a:p>
          <a:p>
            <a:pPr marL="0" lvl="0" indent="0" algn="ctr" rtl="0">
              <a:spcBef>
                <a:spcPts val="0"/>
              </a:spcBef>
              <a:spcAft>
                <a:spcPts val="0"/>
              </a:spcAft>
              <a:buNone/>
            </a:pPr>
            <a:r>
              <a:rPr lang="en-GB" sz="3600" dirty="0">
                <a:highlight>
                  <a:srgbClr val="EEFF41"/>
                </a:highlight>
                <a:latin typeface="Oswald Medium"/>
                <a:ea typeface="Oswald Medium"/>
                <a:cs typeface="Oswald Medium"/>
                <a:sym typeface="Oswald Medium"/>
              </a:rPr>
              <a:t>… depends how trendy you are 🙃</a:t>
            </a:r>
            <a:endParaRPr sz="3600" dirty="0">
              <a:highlight>
                <a:srgbClr val="EEFF41"/>
              </a:highlight>
              <a:latin typeface="Oswald Medium"/>
              <a:ea typeface="Oswald Medium"/>
              <a:cs typeface="Oswald Medium"/>
              <a:sym typeface="Oswald Medium"/>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pic>
        <p:nvPicPr>
          <p:cNvPr id="1848" name="Google Shape;1848;p241"/>
          <p:cNvPicPr preferRelativeResize="0"/>
          <p:nvPr/>
        </p:nvPicPr>
        <p:blipFill>
          <a:blip r:embed="rId3">
            <a:alphaModFix/>
          </a:blip>
          <a:stretch>
            <a:fillRect/>
          </a:stretch>
        </p:blipFill>
        <p:spPr>
          <a:xfrm>
            <a:off x="8075975" y="4081050"/>
            <a:ext cx="903000" cy="903000"/>
          </a:xfrm>
          <a:prstGeom prst="rect">
            <a:avLst/>
          </a:prstGeom>
          <a:noFill/>
          <a:ln>
            <a:noFill/>
          </a:ln>
        </p:spPr>
      </p:pic>
      <p:pic>
        <p:nvPicPr>
          <p:cNvPr id="1849" name="Google Shape;1849;p241"/>
          <p:cNvPicPr preferRelativeResize="0"/>
          <p:nvPr/>
        </p:nvPicPr>
        <p:blipFill>
          <a:blip r:embed="rId4">
            <a:alphaModFix/>
          </a:blip>
          <a:stretch>
            <a:fillRect/>
          </a:stretch>
        </p:blipFill>
        <p:spPr>
          <a:xfrm>
            <a:off x="1964879" y="409350"/>
            <a:ext cx="5214251" cy="4324799"/>
          </a:xfrm>
          <a:prstGeom prst="rect">
            <a:avLst/>
          </a:prstGeom>
          <a:noFill/>
          <a:ln>
            <a:noFill/>
          </a:ln>
        </p:spPr>
      </p:pic>
      <p:sp>
        <p:nvSpPr>
          <p:cNvPr id="1850" name="Google Shape;1850;p241"/>
          <p:cNvSpPr txBox="1"/>
          <p:nvPr/>
        </p:nvSpPr>
        <p:spPr>
          <a:xfrm>
            <a:off x="311700" y="2320109"/>
            <a:ext cx="8520600" cy="1292631"/>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dirty="0">
                <a:highlight>
                  <a:srgbClr val="EEFF41"/>
                </a:highlight>
                <a:latin typeface="Oswald Medium"/>
                <a:ea typeface="Oswald Medium"/>
                <a:cs typeface="Oswald Medium"/>
                <a:sym typeface="Oswald Medium"/>
              </a:rPr>
              <a:t>How often does your choice of clothes change</a:t>
            </a:r>
            <a:r>
              <a:rPr lang="en-GB" sz="3600" dirty="0" smtClean="0">
                <a:highlight>
                  <a:srgbClr val="EEFF41"/>
                </a:highlight>
                <a:latin typeface="Oswald Medium"/>
                <a:ea typeface="Oswald Medium"/>
                <a:cs typeface="Oswald Medium"/>
                <a:sym typeface="Oswald Medium"/>
              </a:rPr>
              <a:t>?</a:t>
            </a:r>
            <a:endParaRPr sz="3600" dirty="0">
              <a:highlight>
                <a:srgbClr val="EEFF41"/>
              </a:highlight>
              <a:latin typeface="Oswald Medium"/>
              <a:ea typeface="Oswald Medium"/>
              <a:cs typeface="Oswald Medium"/>
              <a:sym typeface="Oswald Medium"/>
            </a:endParaRPr>
          </a:p>
          <a:p>
            <a:pPr marL="0" lvl="0" indent="0" algn="ctr" rtl="0">
              <a:spcBef>
                <a:spcPts val="0"/>
              </a:spcBef>
              <a:spcAft>
                <a:spcPts val="0"/>
              </a:spcAft>
              <a:buNone/>
            </a:pPr>
            <a:r>
              <a:rPr lang="en-GB" sz="3600" dirty="0">
                <a:highlight>
                  <a:srgbClr val="EEFF41"/>
                </a:highlight>
                <a:latin typeface="Oswald Medium"/>
                <a:ea typeface="Oswald Medium"/>
                <a:cs typeface="Oswald Medium"/>
                <a:sym typeface="Oswald Medium"/>
              </a:rPr>
              <a:t>… but at least every season🌷</a:t>
            </a:r>
            <a:r>
              <a:rPr lang="en-GB" sz="3600" dirty="0" smtClean="0">
                <a:highlight>
                  <a:srgbClr val="EEFF41"/>
                </a:highlight>
                <a:latin typeface="Oswald Medium"/>
                <a:ea typeface="Oswald Medium"/>
                <a:cs typeface="Oswald Medium"/>
                <a:sym typeface="Oswald Medium"/>
              </a:rPr>
              <a:t>☀🍂</a:t>
            </a:r>
            <a:r>
              <a:rPr lang="en-GB" sz="3600" dirty="0" smtClean="0">
                <a:solidFill>
                  <a:schemeClr val="dk1"/>
                </a:solidFill>
                <a:highlight>
                  <a:schemeClr val="accent6"/>
                </a:highlight>
                <a:latin typeface="Oswald Medium"/>
                <a:ea typeface="Oswald Medium"/>
                <a:cs typeface="Oswald Medium"/>
                <a:sym typeface="Oswald Medium"/>
              </a:rPr>
              <a:t>❄</a:t>
            </a:r>
            <a:endParaRPr sz="3600" dirty="0">
              <a:highlight>
                <a:srgbClr val="EEFF41"/>
              </a:highlight>
              <a:latin typeface="Oswald Medium"/>
              <a:ea typeface="Oswald Medium"/>
              <a:cs typeface="Oswald Medium"/>
              <a:sym typeface="Oswald Medium"/>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854"/>
        <p:cNvGrpSpPr/>
        <p:nvPr/>
      </p:nvGrpSpPr>
      <p:grpSpPr>
        <a:xfrm>
          <a:off x="0" y="0"/>
          <a:ext cx="0" cy="0"/>
          <a:chOff x="0" y="0"/>
          <a:chExt cx="0" cy="0"/>
        </a:xfrm>
      </p:grpSpPr>
      <p:pic>
        <p:nvPicPr>
          <p:cNvPr id="1855" name="Google Shape;1855;p242"/>
          <p:cNvPicPr preferRelativeResize="0"/>
          <p:nvPr/>
        </p:nvPicPr>
        <p:blipFill rotWithShape="1">
          <a:blip r:embed="rId3">
            <a:alphaModFix/>
          </a:blip>
          <a:srcRect/>
          <a:stretch/>
        </p:blipFill>
        <p:spPr>
          <a:xfrm>
            <a:off x="412548" y="1629182"/>
            <a:ext cx="1649700" cy="1129334"/>
          </a:xfrm>
          <a:prstGeom prst="rect">
            <a:avLst/>
          </a:prstGeom>
          <a:noFill/>
          <a:ln>
            <a:noFill/>
          </a:ln>
        </p:spPr>
      </p:pic>
      <p:sp>
        <p:nvSpPr>
          <p:cNvPr id="1856" name="Google Shape;1856;p2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Models are retrained “periodically”</a:t>
            </a:r>
            <a:endParaRPr/>
          </a:p>
        </p:txBody>
      </p:sp>
      <p:sp>
        <p:nvSpPr>
          <p:cNvPr id="1857" name="Google Shape;1857;p242"/>
          <p:cNvSpPr txBox="1"/>
          <p:nvPr/>
        </p:nvSpPr>
        <p:spPr>
          <a:xfrm>
            <a:off x="2579900" y="10620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Tracking API</a:t>
            </a:r>
            <a:endParaRPr sz="1000">
              <a:latin typeface="Oswald Medium"/>
              <a:ea typeface="Oswald Medium"/>
              <a:cs typeface="Oswald Medium"/>
              <a:sym typeface="Oswald Medium"/>
            </a:endParaRPr>
          </a:p>
        </p:txBody>
      </p:sp>
      <p:cxnSp>
        <p:nvCxnSpPr>
          <p:cNvPr id="1858" name="Google Shape;1858;p242"/>
          <p:cNvCxnSpPr/>
          <p:nvPr/>
        </p:nvCxnSpPr>
        <p:spPr>
          <a:xfrm>
            <a:off x="2536100" y="1434700"/>
            <a:ext cx="0" cy="1707000"/>
          </a:xfrm>
          <a:prstGeom prst="straightConnector1">
            <a:avLst/>
          </a:prstGeom>
          <a:noFill/>
          <a:ln w="28575" cap="flat" cmpd="sng">
            <a:solidFill>
              <a:schemeClr val="dk1"/>
            </a:solidFill>
            <a:prstDash val="solid"/>
            <a:round/>
            <a:headEnd type="none" w="med" len="med"/>
            <a:tailEnd type="none" w="med" len="med"/>
          </a:ln>
        </p:spPr>
      </p:cxnSp>
      <p:pic>
        <p:nvPicPr>
          <p:cNvPr id="1859" name="Google Shape;1859;p242"/>
          <p:cNvPicPr preferRelativeResize="0"/>
          <p:nvPr/>
        </p:nvPicPr>
        <p:blipFill>
          <a:blip r:embed="rId4">
            <a:alphaModFix/>
          </a:blip>
          <a:stretch>
            <a:fillRect/>
          </a:stretch>
        </p:blipFill>
        <p:spPr>
          <a:xfrm>
            <a:off x="2790649" y="1434700"/>
            <a:ext cx="605100" cy="605100"/>
          </a:xfrm>
          <a:prstGeom prst="rect">
            <a:avLst/>
          </a:prstGeom>
          <a:noFill/>
          <a:ln>
            <a:noFill/>
          </a:ln>
        </p:spPr>
      </p:pic>
      <p:cxnSp>
        <p:nvCxnSpPr>
          <p:cNvPr id="1860" name="Google Shape;1860;p242"/>
          <p:cNvCxnSpPr>
            <a:endCxn id="1859" idx="1"/>
          </p:cNvCxnSpPr>
          <p:nvPr/>
        </p:nvCxnSpPr>
        <p:spPr>
          <a:xfrm>
            <a:off x="2062249" y="1693750"/>
            <a:ext cx="728400" cy="43500"/>
          </a:xfrm>
          <a:prstGeom prst="straightConnector1">
            <a:avLst/>
          </a:prstGeom>
          <a:noFill/>
          <a:ln w="9525" cap="flat" cmpd="sng">
            <a:solidFill>
              <a:schemeClr val="dk2"/>
            </a:solidFill>
            <a:prstDash val="dot"/>
            <a:round/>
            <a:headEnd type="none" w="med" len="med"/>
            <a:tailEnd type="triangle" w="med" len="med"/>
          </a:ln>
        </p:spPr>
      </p:cxnSp>
      <p:cxnSp>
        <p:nvCxnSpPr>
          <p:cNvPr id="1861" name="Google Shape;1861;p242"/>
          <p:cNvCxnSpPr>
            <a:endCxn id="1859" idx="1"/>
          </p:cNvCxnSpPr>
          <p:nvPr/>
        </p:nvCxnSpPr>
        <p:spPr>
          <a:xfrm rot="10800000" flipH="1">
            <a:off x="2062249" y="1737250"/>
            <a:ext cx="728400" cy="126600"/>
          </a:xfrm>
          <a:prstGeom prst="straightConnector1">
            <a:avLst/>
          </a:prstGeom>
          <a:noFill/>
          <a:ln w="9525" cap="flat" cmpd="sng">
            <a:solidFill>
              <a:schemeClr val="dk2"/>
            </a:solidFill>
            <a:prstDash val="dot"/>
            <a:round/>
            <a:headEnd type="none" w="med" len="med"/>
            <a:tailEnd type="triangle" w="med" len="med"/>
          </a:ln>
        </p:spPr>
      </p:cxnSp>
      <p:cxnSp>
        <p:nvCxnSpPr>
          <p:cNvPr id="1862" name="Google Shape;1862;p242"/>
          <p:cNvCxnSpPr>
            <a:endCxn id="1859" idx="1"/>
          </p:cNvCxnSpPr>
          <p:nvPr/>
        </p:nvCxnSpPr>
        <p:spPr>
          <a:xfrm rot="10800000" flipH="1">
            <a:off x="2062249" y="1737250"/>
            <a:ext cx="728400" cy="302700"/>
          </a:xfrm>
          <a:prstGeom prst="straightConnector1">
            <a:avLst/>
          </a:prstGeom>
          <a:noFill/>
          <a:ln w="9525" cap="flat" cmpd="sng">
            <a:solidFill>
              <a:schemeClr val="dk2"/>
            </a:solidFill>
            <a:prstDash val="dot"/>
            <a:round/>
            <a:headEnd type="none" w="med" len="med"/>
            <a:tailEnd type="triangle" w="med" len="med"/>
          </a:ln>
        </p:spPr>
      </p:cxnSp>
      <p:pic>
        <p:nvPicPr>
          <p:cNvPr id="1863" name="Google Shape;1863;p242"/>
          <p:cNvPicPr preferRelativeResize="0"/>
          <p:nvPr/>
        </p:nvPicPr>
        <p:blipFill>
          <a:blip r:embed="rId5">
            <a:alphaModFix/>
          </a:blip>
          <a:stretch>
            <a:fillRect/>
          </a:stretch>
        </p:blipFill>
        <p:spPr>
          <a:xfrm>
            <a:off x="184275" y="2009163"/>
            <a:ext cx="1125175" cy="1125175"/>
          </a:xfrm>
          <a:prstGeom prst="rect">
            <a:avLst/>
          </a:prstGeom>
          <a:noFill/>
          <a:ln>
            <a:noFill/>
          </a:ln>
        </p:spPr>
      </p:pic>
      <p:pic>
        <p:nvPicPr>
          <p:cNvPr id="1864" name="Google Shape;1864;p242"/>
          <p:cNvPicPr preferRelativeResize="0"/>
          <p:nvPr/>
        </p:nvPicPr>
        <p:blipFill>
          <a:blip r:embed="rId6">
            <a:alphaModFix/>
          </a:blip>
          <a:stretch>
            <a:fillRect/>
          </a:stretch>
        </p:blipFill>
        <p:spPr>
          <a:xfrm>
            <a:off x="4298750" y="1373050"/>
            <a:ext cx="728401" cy="728399"/>
          </a:xfrm>
          <a:prstGeom prst="rect">
            <a:avLst/>
          </a:prstGeom>
          <a:noFill/>
          <a:ln>
            <a:noFill/>
          </a:ln>
        </p:spPr>
      </p:pic>
      <p:cxnSp>
        <p:nvCxnSpPr>
          <p:cNvPr id="1865" name="Google Shape;1865;p242"/>
          <p:cNvCxnSpPr>
            <a:stCxn id="1859" idx="3"/>
            <a:endCxn id="1864" idx="1"/>
          </p:cNvCxnSpPr>
          <p:nvPr/>
        </p:nvCxnSpPr>
        <p:spPr>
          <a:xfrm>
            <a:off x="3395749" y="1737250"/>
            <a:ext cx="903000" cy="0"/>
          </a:xfrm>
          <a:prstGeom prst="straightConnector1">
            <a:avLst/>
          </a:prstGeom>
          <a:noFill/>
          <a:ln w="9525" cap="flat" cmpd="sng">
            <a:solidFill>
              <a:schemeClr val="dk2"/>
            </a:solidFill>
            <a:prstDash val="dot"/>
            <a:round/>
            <a:headEnd type="none" w="med" len="med"/>
            <a:tailEnd type="triangle" w="med" len="med"/>
          </a:ln>
        </p:spPr>
      </p:cxnSp>
      <p:sp>
        <p:nvSpPr>
          <p:cNvPr id="1866" name="Google Shape;1866;p242"/>
          <p:cNvSpPr txBox="1"/>
          <p:nvPr/>
        </p:nvSpPr>
        <p:spPr>
          <a:xfrm>
            <a:off x="4149650" y="9687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User Interaction Data Store</a:t>
            </a:r>
            <a:endParaRPr sz="1000">
              <a:latin typeface="Oswald Medium"/>
              <a:ea typeface="Oswald Medium"/>
              <a:cs typeface="Oswald Medium"/>
              <a:sym typeface="Oswald Medium"/>
            </a:endParaRPr>
          </a:p>
        </p:txBody>
      </p:sp>
      <p:pic>
        <p:nvPicPr>
          <p:cNvPr id="1867" name="Google Shape;1867;p242"/>
          <p:cNvPicPr preferRelativeResize="0"/>
          <p:nvPr/>
        </p:nvPicPr>
        <p:blipFill>
          <a:blip r:embed="rId6">
            <a:alphaModFix/>
          </a:blip>
          <a:stretch>
            <a:fillRect/>
          </a:stretch>
        </p:blipFill>
        <p:spPr>
          <a:xfrm>
            <a:off x="5390125" y="1373050"/>
            <a:ext cx="728401" cy="728399"/>
          </a:xfrm>
          <a:prstGeom prst="rect">
            <a:avLst/>
          </a:prstGeom>
          <a:noFill/>
          <a:ln>
            <a:noFill/>
          </a:ln>
        </p:spPr>
      </p:pic>
      <p:sp>
        <p:nvSpPr>
          <p:cNvPr id="1868" name="Google Shape;1868;p242"/>
          <p:cNvSpPr txBox="1"/>
          <p:nvPr/>
        </p:nvSpPr>
        <p:spPr>
          <a:xfrm>
            <a:off x="5241025" y="9687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Item Data Store</a:t>
            </a:r>
            <a:endParaRPr sz="1000">
              <a:latin typeface="Oswald Medium"/>
              <a:ea typeface="Oswald Medium"/>
              <a:cs typeface="Oswald Medium"/>
              <a:sym typeface="Oswald Medium"/>
            </a:endParaRPr>
          </a:p>
        </p:txBody>
      </p:sp>
      <p:pic>
        <p:nvPicPr>
          <p:cNvPr id="1869" name="Google Shape;1869;p242"/>
          <p:cNvPicPr preferRelativeResize="0"/>
          <p:nvPr/>
        </p:nvPicPr>
        <p:blipFill>
          <a:blip r:embed="rId7">
            <a:alphaModFix/>
          </a:blip>
          <a:stretch>
            <a:fillRect/>
          </a:stretch>
        </p:blipFill>
        <p:spPr>
          <a:xfrm>
            <a:off x="7155550" y="1337775"/>
            <a:ext cx="410625" cy="410625"/>
          </a:xfrm>
          <a:prstGeom prst="rect">
            <a:avLst/>
          </a:prstGeom>
          <a:noFill/>
          <a:ln>
            <a:noFill/>
          </a:ln>
        </p:spPr>
      </p:pic>
      <p:cxnSp>
        <p:nvCxnSpPr>
          <p:cNvPr id="1870" name="Google Shape;1870;p242"/>
          <p:cNvCxnSpPr>
            <a:stCxn id="1864" idx="2"/>
            <a:endCxn id="1869" idx="2"/>
          </p:cNvCxnSpPr>
          <p:nvPr/>
        </p:nvCxnSpPr>
        <p:spPr>
          <a:xfrm rot="-5400000">
            <a:off x="5835350" y="575950"/>
            <a:ext cx="353100" cy="2697900"/>
          </a:xfrm>
          <a:prstGeom prst="curvedConnector3">
            <a:avLst>
              <a:gd name="adj1" fmla="val -67438"/>
            </a:avLst>
          </a:prstGeom>
          <a:noFill/>
          <a:ln w="28575" cap="flat" cmpd="sng">
            <a:solidFill>
              <a:srgbClr val="EEFF41"/>
            </a:solidFill>
            <a:prstDash val="lgDash"/>
            <a:round/>
            <a:headEnd type="none" w="med" len="med"/>
            <a:tailEnd type="stealth" w="med" len="med"/>
          </a:ln>
        </p:spPr>
      </p:cxnSp>
      <p:cxnSp>
        <p:nvCxnSpPr>
          <p:cNvPr id="1871" name="Google Shape;1871;p242"/>
          <p:cNvCxnSpPr>
            <a:stCxn id="1867" idx="2"/>
            <a:endCxn id="1869" idx="2"/>
          </p:cNvCxnSpPr>
          <p:nvPr/>
        </p:nvCxnSpPr>
        <p:spPr>
          <a:xfrm rot="-5400000">
            <a:off x="6381025" y="1121650"/>
            <a:ext cx="353100" cy="1606500"/>
          </a:xfrm>
          <a:prstGeom prst="curvedConnector3">
            <a:avLst>
              <a:gd name="adj1" fmla="val -67438"/>
            </a:avLst>
          </a:prstGeom>
          <a:noFill/>
          <a:ln w="28575" cap="flat" cmpd="sng">
            <a:solidFill>
              <a:srgbClr val="EEFF41"/>
            </a:solidFill>
            <a:prstDash val="lgDash"/>
            <a:round/>
            <a:headEnd type="none" w="med" len="med"/>
            <a:tailEnd type="stealth" w="med" len="med"/>
          </a:ln>
        </p:spPr>
      </p:cxnSp>
      <p:sp>
        <p:nvSpPr>
          <p:cNvPr id="1872" name="Google Shape;1872;p242"/>
          <p:cNvSpPr txBox="1"/>
          <p:nvPr/>
        </p:nvSpPr>
        <p:spPr>
          <a:xfrm>
            <a:off x="7436025" y="863450"/>
            <a:ext cx="10266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Model Training Services</a:t>
            </a:r>
            <a:endParaRPr sz="1000">
              <a:latin typeface="Oswald Medium"/>
              <a:ea typeface="Oswald Medium"/>
              <a:cs typeface="Oswald Medium"/>
              <a:sym typeface="Oswald Medium"/>
            </a:endParaRPr>
          </a:p>
        </p:txBody>
      </p:sp>
      <p:pic>
        <p:nvPicPr>
          <p:cNvPr id="1873" name="Google Shape;1873;p242"/>
          <p:cNvPicPr preferRelativeResize="0"/>
          <p:nvPr/>
        </p:nvPicPr>
        <p:blipFill>
          <a:blip r:embed="rId8">
            <a:alphaModFix/>
          </a:blip>
          <a:stretch>
            <a:fillRect/>
          </a:stretch>
        </p:blipFill>
        <p:spPr>
          <a:xfrm>
            <a:off x="7155549" y="2615100"/>
            <a:ext cx="410625" cy="410648"/>
          </a:xfrm>
          <a:prstGeom prst="rect">
            <a:avLst/>
          </a:prstGeom>
          <a:noFill/>
          <a:ln>
            <a:noFill/>
          </a:ln>
        </p:spPr>
      </p:pic>
      <p:cxnSp>
        <p:nvCxnSpPr>
          <p:cNvPr id="1874" name="Google Shape;1874;p242"/>
          <p:cNvCxnSpPr>
            <a:stCxn id="1869" idx="2"/>
            <a:endCxn id="1873" idx="0"/>
          </p:cNvCxnSpPr>
          <p:nvPr/>
        </p:nvCxnSpPr>
        <p:spPr>
          <a:xfrm>
            <a:off x="7360863" y="1748400"/>
            <a:ext cx="0" cy="866700"/>
          </a:xfrm>
          <a:prstGeom prst="straightConnector1">
            <a:avLst/>
          </a:prstGeom>
          <a:noFill/>
          <a:ln w="9525" cap="flat" cmpd="sng">
            <a:solidFill>
              <a:schemeClr val="dk2"/>
            </a:solidFill>
            <a:prstDash val="solid"/>
            <a:round/>
            <a:headEnd type="none" w="med" len="med"/>
            <a:tailEnd type="triangle" w="med" len="med"/>
          </a:ln>
        </p:spPr>
      </p:cxnSp>
      <p:sp>
        <p:nvSpPr>
          <p:cNvPr id="1875" name="Google Shape;1875;p242"/>
          <p:cNvSpPr txBox="1"/>
          <p:nvPr/>
        </p:nvSpPr>
        <p:spPr>
          <a:xfrm>
            <a:off x="7277437" y="3293900"/>
            <a:ext cx="1362600" cy="20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Recommendation Models</a:t>
            </a:r>
            <a:endParaRPr sz="1000">
              <a:latin typeface="Oswald Medium"/>
              <a:ea typeface="Oswald Medium"/>
              <a:cs typeface="Oswald Medium"/>
              <a:sym typeface="Oswald Medium"/>
            </a:endParaRPr>
          </a:p>
        </p:txBody>
      </p:sp>
      <p:pic>
        <p:nvPicPr>
          <p:cNvPr id="1876" name="Google Shape;1876;p242"/>
          <p:cNvPicPr preferRelativeResize="0"/>
          <p:nvPr/>
        </p:nvPicPr>
        <p:blipFill>
          <a:blip r:embed="rId7">
            <a:alphaModFix/>
          </a:blip>
          <a:stretch>
            <a:fillRect/>
          </a:stretch>
        </p:blipFill>
        <p:spPr>
          <a:xfrm>
            <a:off x="7753425" y="1337775"/>
            <a:ext cx="410625" cy="410625"/>
          </a:xfrm>
          <a:prstGeom prst="rect">
            <a:avLst/>
          </a:prstGeom>
          <a:noFill/>
          <a:ln>
            <a:noFill/>
          </a:ln>
        </p:spPr>
      </p:pic>
      <p:pic>
        <p:nvPicPr>
          <p:cNvPr id="1877" name="Google Shape;1877;p242"/>
          <p:cNvPicPr preferRelativeResize="0"/>
          <p:nvPr/>
        </p:nvPicPr>
        <p:blipFill>
          <a:blip r:embed="rId7">
            <a:alphaModFix/>
          </a:blip>
          <a:stretch>
            <a:fillRect/>
          </a:stretch>
        </p:blipFill>
        <p:spPr>
          <a:xfrm>
            <a:off x="8351300" y="1337775"/>
            <a:ext cx="410625" cy="410625"/>
          </a:xfrm>
          <a:prstGeom prst="rect">
            <a:avLst/>
          </a:prstGeom>
          <a:noFill/>
          <a:ln>
            <a:noFill/>
          </a:ln>
        </p:spPr>
      </p:pic>
      <p:cxnSp>
        <p:nvCxnSpPr>
          <p:cNvPr id="1878" name="Google Shape;1878;p242"/>
          <p:cNvCxnSpPr>
            <a:stCxn id="1867" idx="2"/>
            <a:endCxn id="1876" idx="2"/>
          </p:cNvCxnSpPr>
          <p:nvPr/>
        </p:nvCxnSpPr>
        <p:spPr>
          <a:xfrm rot="-5400000">
            <a:off x="6679975" y="822700"/>
            <a:ext cx="353100" cy="2204400"/>
          </a:xfrm>
          <a:prstGeom prst="curvedConnector3">
            <a:avLst>
              <a:gd name="adj1" fmla="val -67438"/>
            </a:avLst>
          </a:prstGeom>
          <a:noFill/>
          <a:ln w="28575" cap="flat" cmpd="sng">
            <a:solidFill>
              <a:srgbClr val="EEFF41"/>
            </a:solidFill>
            <a:prstDash val="lgDash"/>
            <a:round/>
            <a:headEnd type="none" w="med" len="med"/>
            <a:tailEnd type="stealth" w="med" len="med"/>
          </a:ln>
        </p:spPr>
      </p:cxnSp>
      <p:cxnSp>
        <p:nvCxnSpPr>
          <p:cNvPr id="1879" name="Google Shape;1879;p242"/>
          <p:cNvCxnSpPr>
            <a:stCxn id="1864" idx="2"/>
            <a:endCxn id="1876" idx="2"/>
          </p:cNvCxnSpPr>
          <p:nvPr/>
        </p:nvCxnSpPr>
        <p:spPr>
          <a:xfrm rot="-5400000">
            <a:off x="6134300" y="277000"/>
            <a:ext cx="353100" cy="3295800"/>
          </a:xfrm>
          <a:prstGeom prst="curvedConnector3">
            <a:avLst>
              <a:gd name="adj1" fmla="val -67438"/>
            </a:avLst>
          </a:prstGeom>
          <a:noFill/>
          <a:ln w="28575" cap="flat" cmpd="sng">
            <a:solidFill>
              <a:srgbClr val="EEFF41"/>
            </a:solidFill>
            <a:prstDash val="lgDash"/>
            <a:round/>
            <a:headEnd type="none" w="med" len="med"/>
            <a:tailEnd type="stealth" w="med" len="med"/>
          </a:ln>
        </p:spPr>
      </p:cxnSp>
      <p:pic>
        <p:nvPicPr>
          <p:cNvPr id="1880" name="Google Shape;1880;p242"/>
          <p:cNvPicPr preferRelativeResize="0"/>
          <p:nvPr/>
        </p:nvPicPr>
        <p:blipFill>
          <a:blip r:embed="rId8">
            <a:alphaModFix/>
          </a:blip>
          <a:stretch>
            <a:fillRect/>
          </a:stretch>
        </p:blipFill>
        <p:spPr>
          <a:xfrm>
            <a:off x="7744011" y="2615100"/>
            <a:ext cx="410625" cy="410648"/>
          </a:xfrm>
          <a:prstGeom prst="rect">
            <a:avLst/>
          </a:prstGeom>
          <a:noFill/>
          <a:ln>
            <a:noFill/>
          </a:ln>
        </p:spPr>
      </p:pic>
      <p:cxnSp>
        <p:nvCxnSpPr>
          <p:cNvPr id="1881" name="Google Shape;1881;p242"/>
          <p:cNvCxnSpPr>
            <a:stCxn id="1876" idx="2"/>
            <a:endCxn id="1880" idx="0"/>
          </p:cNvCxnSpPr>
          <p:nvPr/>
        </p:nvCxnSpPr>
        <p:spPr>
          <a:xfrm flipH="1">
            <a:off x="7949438" y="1748400"/>
            <a:ext cx="9300" cy="866700"/>
          </a:xfrm>
          <a:prstGeom prst="straightConnector1">
            <a:avLst/>
          </a:prstGeom>
          <a:noFill/>
          <a:ln w="9525" cap="flat" cmpd="sng">
            <a:solidFill>
              <a:schemeClr val="dk2"/>
            </a:solidFill>
            <a:prstDash val="solid"/>
            <a:round/>
            <a:headEnd type="none" w="med" len="med"/>
            <a:tailEnd type="triangle" w="med" len="med"/>
          </a:ln>
        </p:spPr>
      </p:cxnSp>
      <p:cxnSp>
        <p:nvCxnSpPr>
          <p:cNvPr id="1882" name="Google Shape;1882;p242"/>
          <p:cNvCxnSpPr>
            <a:stCxn id="1864" idx="2"/>
            <a:endCxn id="1877" idx="2"/>
          </p:cNvCxnSpPr>
          <p:nvPr/>
        </p:nvCxnSpPr>
        <p:spPr>
          <a:xfrm rot="-5400000">
            <a:off x="6433250" y="-21950"/>
            <a:ext cx="353100" cy="3893700"/>
          </a:xfrm>
          <a:prstGeom prst="curvedConnector3">
            <a:avLst>
              <a:gd name="adj1" fmla="val -67438"/>
            </a:avLst>
          </a:prstGeom>
          <a:noFill/>
          <a:ln w="28575" cap="flat" cmpd="sng">
            <a:solidFill>
              <a:srgbClr val="EEFF41"/>
            </a:solidFill>
            <a:prstDash val="lgDash"/>
            <a:round/>
            <a:headEnd type="none" w="med" len="med"/>
            <a:tailEnd type="stealth" w="med" len="med"/>
          </a:ln>
        </p:spPr>
      </p:cxnSp>
      <p:cxnSp>
        <p:nvCxnSpPr>
          <p:cNvPr id="1883" name="Google Shape;1883;p242"/>
          <p:cNvCxnSpPr>
            <a:stCxn id="1867" idx="2"/>
            <a:endCxn id="1877" idx="2"/>
          </p:cNvCxnSpPr>
          <p:nvPr/>
        </p:nvCxnSpPr>
        <p:spPr>
          <a:xfrm rot="-5400000">
            <a:off x="6978925" y="523750"/>
            <a:ext cx="353100" cy="2802300"/>
          </a:xfrm>
          <a:prstGeom prst="curvedConnector3">
            <a:avLst>
              <a:gd name="adj1" fmla="val -67438"/>
            </a:avLst>
          </a:prstGeom>
          <a:noFill/>
          <a:ln w="28575" cap="flat" cmpd="sng">
            <a:solidFill>
              <a:srgbClr val="EEFF41"/>
            </a:solidFill>
            <a:prstDash val="lgDash"/>
            <a:round/>
            <a:headEnd type="none" w="med" len="med"/>
            <a:tailEnd type="stealth" w="med" len="med"/>
          </a:ln>
        </p:spPr>
      </p:cxnSp>
      <p:pic>
        <p:nvPicPr>
          <p:cNvPr id="1884" name="Google Shape;1884;p242"/>
          <p:cNvPicPr preferRelativeResize="0"/>
          <p:nvPr/>
        </p:nvPicPr>
        <p:blipFill>
          <a:blip r:embed="rId8">
            <a:alphaModFix/>
          </a:blip>
          <a:stretch>
            <a:fillRect/>
          </a:stretch>
        </p:blipFill>
        <p:spPr>
          <a:xfrm>
            <a:off x="8332461" y="2615100"/>
            <a:ext cx="410625" cy="410648"/>
          </a:xfrm>
          <a:prstGeom prst="rect">
            <a:avLst/>
          </a:prstGeom>
          <a:noFill/>
          <a:ln>
            <a:noFill/>
          </a:ln>
        </p:spPr>
      </p:pic>
      <p:cxnSp>
        <p:nvCxnSpPr>
          <p:cNvPr id="1885" name="Google Shape;1885;p242"/>
          <p:cNvCxnSpPr>
            <a:stCxn id="1877" idx="2"/>
            <a:endCxn id="1884" idx="0"/>
          </p:cNvCxnSpPr>
          <p:nvPr/>
        </p:nvCxnSpPr>
        <p:spPr>
          <a:xfrm flipH="1">
            <a:off x="8537713" y="1748400"/>
            <a:ext cx="18900" cy="866700"/>
          </a:xfrm>
          <a:prstGeom prst="straightConnector1">
            <a:avLst/>
          </a:prstGeom>
          <a:noFill/>
          <a:ln w="9525" cap="flat" cmpd="sng">
            <a:solidFill>
              <a:schemeClr val="dk2"/>
            </a:solidFill>
            <a:prstDash val="solid"/>
            <a:round/>
            <a:headEnd type="none" w="med" len="med"/>
            <a:tailEnd type="triangle" w="med" len="med"/>
          </a:ln>
        </p:spPr>
      </p:cxnSp>
      <p:pic>
        <p:nvPicPr>
          <p:cNvPr id="1886" name="Google Shape;1886;p242"/>
          <p:cNvPicPr preferRelativeResize="0"/>
          <p:nvPr/>
        </p:nvPicPr>
        <p:blipFill>
          <a:blip r:embed="rId9">
            <a:alphaModFix/>
          </a:blip>
          <a:stretch>
            <a:fillRect/>
          </a:stretch>
        </p:blipFill>
        <p:spPr>
          <a:xfrm flipH="1">
            <a:off x="5014271" y="2623795"/>
            <a:ext cx="477025" cy="477025"/>
          </a:xfrm>
          <a:prstGeom prst="rect">
            <a:avLst/>
          </a:prstGeom>
          <a:noFill/>
          <a:ln>
            <a:noFill/>
          </a:ln>
        </p:spPr>
      </p:pic>
      <p:sp>
        <p:nvSpPr>
          <p:cNvPr id="1887" name="Google Shape;1887;p242"/>
          <p:cNvSpPr txBox="1"/>
          <p:nvPr/>
        </p:nvSpPr>
        <p:spPr>
          <a:xfrm>
            <a:off x="4662950" y="3293888"/>
            <a:ext cx="1362600" cy="20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Recommendation Server</a:t>
            </a:r>
            <a:endParaRPr sz="1000">
              <a:latin typeface="Oswald Medium"/>
              <a:ea typeface="Oswald Medium"/>
              <a:cs typeface="Oswald Medium"/>
              <a:sym typeface="Oswald Medium"/>
            </a:endParaRPr>
          </a:p>
        </p:txBody>
      </p:sp>
      <p:pic>
        <p:nvPicPr>
          <p:cNvPr id="1888" name="Google Shape;1888;p242"/>
          <p:cNvPicPr preferRelativeResize="0"/>
          <p:nvPr/>
        </p:nvPicPr>
        <p:blipFill>
          <a:blip r:embed="rId10">
            <a:alphaModFix/>
          </a:blip>
          <a:stretch>
            <a:fillRect/>
          </a:stretch>
        </p:blipFill>
        <p:spPr>
          <a:xfrm rot="1929427" flipH="1">
            <a:off x="5377040" y="2378198"/>
            <a:ext cx="319751" cy="319751"/>
          </a:xfrm>
          <a:prstGeom prst="rect">
            <a:avLst/>
          </a:prstGeom>
          <a:noFill/>
          <a:ln>
            <a:noFill/>
          </a:ln>
        </p:spPr>
      </p:pic>
      <p:cxnSp>
        <p:nvCxnSpPr>
          <p:cNvPr id="1889" name="Google Shape;1889;p242"/>
          <p:cNvCxnSpPr>
            <a:stCxn id="1873" idx="2"/>
            <a:endCxn id="1886" idx="1"/>
          </p:cNvCxnSpPr>
          <p:nvPr/>
        </p:nvCxnSpPr>
        <p:spPr>
          <a:xfrm rot="5400000" flipH="1">
            <a:off x="6344311" y="2009198"/>
            <a:ext cx="163500" cy="1869600"/>
          </a:xfrm>
          <a:prstGeom prst="curvedConnector4">
            <a:avLst>
              <a:gd name="adj1" fmla="val -145642"/>
              <a:gd name="adj2" fmla="val 55490"/>
            </a:avLst>
          </a:prstGeom>
          <a:noFill/>
          <a:ln w="9525" cap="flat" cmpd="sng">
            <a:solidFill>
              <a:schemeClr val="dk2"/>
            </a:solidFill>
            <a:prstDash val="lgDash"/>
            <a:round/>
            <a:headEnd type="none" w="med" len="med"/>
            <a:tailEnd type="stealth" w="med" len="med"/>
          </a:ln>
        </p:spPr>
      </p:cxnSp>
      <p:cxnSp>
        <p:nvCxnSpPr>
          <p:cNvPr id="1890" name="Google Shape;1890;p242"/>
          <p:cNvCxnSpPr>
            <a:stCxn id="1880" idx="2"/>
            <a:endCxn id="1886" idx="1"/>
          </p:cNvCxnSpPr>
          <p:nvPr/>
        </p:nvCxnSpPr>
        <p:spPr>
          <a:xfrm rot="5400000" flipH="1">
            <a:off x="6638624" y="1715048"/>
            <a:ext cx="163500" cy="2457900"/>
          </a:xfrm>
          <a:prstGeom prst="curvedConnector4">
            <a:avLst>
              <a:gd name="adj1" fmla="val -145642"/>
              <a:gd name="adj2" fmla="val 54179"/>
            </a:avLst>
          </a:prstGeom>
          <a:noFill/>
          <a:ln w="9525" cap="flat" cmpd="sng">
            <a:solidFill>
              <a:schemeClr val="dk2"/>
            </a:solidFill>
            <a:prstDash val="lgDash"/>
            <a:round/>
            <a:headEnd type="none" w="med" len="med"/>
            <a:tailEnd type="stealth" w="med" len="med"/>
          </a:ln>
        </p:spPr>
      </p:cxnSp>
      <p:cxnSp>
        <p:nvCxnSpPr>
          <p:cNvPr id="1891" name="Google Shape;1891;p242"/>
          <p:cNvCxnSpPr>
            <a:stCxn id="1884" idx="2"/>
            <a:endCxn id="1886" idx="1"/>
          </p:cNvCxnSpPr>
          <p:nvPr/>
        </p:nvCxnSpPr>
        <p:spPr>
          <a:xfrm rot="5400000" flipH="1">
            <a:off x="6932774" y="1420748"/>
            <a:ext cx="163500" cy="3046500"/>
          </a:xfrm>
          <a:prstGeom prst="curvedConnector4">
            <a:avLst>
              <a:gd name="adj1" fmla="val -145642"/>
              <a:gd name="adj2" fmla="val 53369"/>
            </a:avLst>
          </a:prstGeom>
          <a:noFill/>
          <a:ln w="9525" cap="flat" cmpd="sng">
            <a:solidFill>
              <a:schemeClr val="dk2"/>
            </a:solidFill>
            <a:prstDash val="lgDash"/>
            <a:round/>
            <a:headEnd type="none" w="med" len="med"/>
            <a:tailEnd type="stealth" w="med" len="med"/>
          </a:ln>
        </p:spPr>
      </p:cxnSp>
      <p:pic>
        <p:nvPicPr>
          <p:cNvPr id="1892" name="Google Shape;1892;p242"/>
          <p:cNvPicPr preferRelativeResize="0"/>
          <p:nvPr/>
        </p:nvPicPr>
        <p:blipFill>
          <a:blip r:embed="rId4">
            <a:alphaModFix/>
          </a:blip>
          <a:stretch>
            <a:fillRect/>
          </a:stretch>
        </p:blipFill>
        <p:spPr>
          <a:xfrm>
            <a:off x="2790649" y="2420650"/>
            <a:ext cx="605100" cy="605100"/>
          </a:xfrm>
          <a:prstGeom prst="rect">
            <a:avLst/>
          </a:prstGeom>
          <a:noFill/>
          <a:ln>
            <a:noFill/>
          </a:ln>
        </p:spPr>
      </p:pic>
      <p:cxnSp>
        <p:nvCxnSpPr>
          <p:cNvPr id="1893" name="Google Shape;1893;p242"/>
          <p:cNvCxnSpPr>
            <a:stCxn id="1855" idx="3"/>
            <a:endCxn id="1892" idx="1"/>
          </p:cNvCxnSpPr>
          <p:nvPr/>
        </p:nvCxnSpPr>
        <p:spPr>
          <a:xfrm>
            <a:off x="2062247" y="2193848"/>
            <a:ext cx="728400" cy="529500"/>
          </a:xfrm>
          <a:prstGeom prst="straightConnector1">
            <a:avLst/>
          </a:prstGeom>
          <a:noFill/>
          <a:ln w="9525" cap="flat" cmpd="sng">
            <a:solidFill>
              <a:schemeClr val="dk2"/>
            </a:solidFill>
            <a:prstDash val="dot"/>
            <a:round/>
            <a:headEnd type="none" w="med" len="med"/>
            <a:tailEnd type="triangle" w="med" len="med"/>
          </a:ln>
        </p:spPr>
      </p:cxnSp>
      <p:sp>
        <p:nvSpPr>
          <p:cNvPr id="1894" name="Google Shape;1894;p242"/>
          <p:cNvSpPr txBox="1"/>
          <p:nvPr/>
        </p:nvSpPr>
        <p:spPr>
          <a:xfrm>
            <a:off x="2474450" y="3199550"/>
            <a:ext cx="1237500" cy="27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Oswald Medium"/>
                <a:ea typeface="Oswald Medium"/>
                <a:cs typeface="Oswald Medium"/>
                <a:sym typeface="Oswald Medium"/>
              </a:rPr>
              <a:t>Recommendations API</a:t>
            </a:r>
            <a:endParaRPr sz="1000">
              <a:latin typeface="Oswald Medium"/>
              <a:ea typeface="Oswald Medium"/>
              <a:cs typeface="Oswald Medium"/>
              <a:sym typeface="Oswald Medium"/>
            </a:endParaRPr>
          </a:p>
        </p:txBody>
      </p:sp>
      <p:cxnSp>
        <p:nvCxnSpPr>
          <p:cNvPr id="1895" name="Google Shape;1895;p242"/>
          <p:cNvCxnSpPr>
            <a:stCxn id="1892" idx="3"/>
            <a:endCxn id="1886" idx="3"/>
          </p:cNvCxnSpPr>
          <p:nvPr/>
        </p:nvCxnSpPr>
        <p:spPr>
          <a:xfrm>
            <a:off x="3395749" y="2723200"/>
            <a:ext cx="1618500" cy="139200"/>
          </a:xfrm>
          <a:prstGeom prst="straightConnector1">
            <a:avLst/>
          </a:prstGeom>
          <a:noFill/>
          <a:ln w="9525" cap="flat" cmpd="sng">
            <a:solidFill>
              <a:schemeClr val="dk2"/>
            </a:solidFill>
            <a:prstDash val="dot"/>
            <a:round/>
            <a:headEnd type="none" w="med" len="med"/>
            <a:tailEnd type="triangle" w="med" len="med"/>
          </a:ln>
        </p:spPr>
      </p:cxnSp>
      <p:cxnSp>
        <p:nvCxnSpPr>
          <p:cNvPr id="1896" name="Google Shape;1896;p242"/>
          <p:cNvCxnSpPr/>
          <p:nvPr/>
        </p:nvCxnSpPr>
        <p:spPr>
          <a:xfrm rot="10800000">
            <a:off x="3395649" y="2792700"/>
            <a:ext cx="1618500" cy="139200"/>
          </a:xfrm>
          <a:prstGeom prst="straightConnector1">
            <a:avLst/>
          </a:prstGeom>
          <a:noFill/>
          <a:ln w="9525" cap="flat" cmpd="sng">
            <a:solidFill>
              <a:schemeClr val="dk2"/>
            </a:solidFill>
            <a:prstDash val="dot"/>
            <a:round/>
            <a:headEnd type="none" w="med" len="med"/>
            <a:tailEnd type="triangle" w="med" len="med"/>
          </a:ln>
        </p:spPr>
      </p:cxnSp>
      <p:cxnSp>
        <p:nvCxnSpPr>
          <p:cNvPr id="1897" name="Google Shape;1897;p242"/>
          <p:cNvCxnSpPr/>
          <p:nvPr/>
        </p:nvCxnSpPr>
        <p:spPr>
          <a:xfrm rot="10800000">
            <a:off x="2062247" y="2266948"/>
            <a:ext cx="728400" cy="529500"/>
          </a:xfrm>
          <a:prstGeom prst="straightConnector1">
            <a:avLst/>
          </a:prstGeom>
          <a:noFill/>
          <a:ln w="9525" cap="flat" cmpd="sng">
            <a:solidFill>
              <a:schemeClr val="dk2"/>
            </a:solidFill>
            <a:prstDash val="dot"/>
            <a:round/>
            <a:headEnd type="none" w="med" len="med"/>
            <a:tailEnd type="triangle" w="med" len="med"/>
          </a:ln>
        </p:spPr>
      </p:cxnSp>
      <p:cxnSp>
        <p:nvCxnSpPr>
          <p:cNvPr id="1898" name="Google Shape;1898;p242"/>
          <p:cNvCxnSpPr/>
          <p:nvPr/>
        </p:nvCxnSpPr>
        <p:spPr>
          <a:xfrm rot="10800000">
            <a:off x="4662984" y="2101495"/>
            <a:ext cx="589800" cy="522300"/>
          </a:xfrm>
          <a:prstGeom prst="straightConnector1">
            <a:avLst/>
          </a:prstGeom>
          <a:noFill/>
          <a:ln w="9525" cap="flat" cmpd="sng">
            <a:solidFill>
              <a:schemeClr val="dk2"/>
            </a:solidFill>
            <a:prstDash val="dot"/>
            <a:round/>
            <a:headEnd type="none" w="med" len="med"/>
            <a:tailEnd type="triangle" w="med" len="med"/>
          </a:ln>
        </p:spPr>
      </p:cxnSp>
      <p:cxnSp>
        <p:nvCxnSpPr>
          <p:cNvPr id="1899" name="Google Shape;1899;p242"/>
          <p:cNvCxnSpPr/>
          <p:nvPr/>
        </p:nvCxnSpPr>
        <p:spPr>
          <a:xfrm rot="10800000" flipH="1">
            <a:off x="5252784" y="2101495"/>
            <a:ext cx="501600" cy="522300"/>
          </a:xfrm>
          <a:prstGeom prst="straightConnector1">
            <a:avLst/>
          </a:prstGeom>
          <a:noFill/>
          <a:ln w="9525" cap="flat" cmpd="sng">
            <a:solidFill>
              <a:schemeClr val="dk2"/>
            </a:solidFill>
            <a:prstDash val="dot"/>
            <a:round/>
            <a:headEnd type="none" w="med" len="med"/>
            <a:tailEnd type="triangle" w="med" len="med"/>
          </a:ln>
        </p:spPr>
      </p:cxnSp>
      <p:cxnSp>
        <p:nvCxnSpPr>
          <p:cNvPr id="1900" name="Google Shape;1900;p242"/>
          <p:cNvCxnSpPr/>
          <p:nvPr/>
        </p:nvCxnSpPr>
        <p:spPr>
          <a:xfrm>
            <a:off x="4594359" y="2151170"/>
            <a:ext cx="589800" cy="522300"/>
          </a:xfrm>
          <a:prstGeom prst="straightConnector1">
            <a:avLst/>
          </a:prstGeom>
          <a:noFill/>
          <a:ln w="9525" cap="flat" cmpd="sng">
            <a:solidFill>
              <a:schemeClr val="dk2"/>
            </a:solidFill>
            <a:prstDash val="dot"/>
            <a:round/>
            <a:headEnd type="none" w="med" len="med"/>
            <a:tailEnd type="triangle" w="med" len="med"/>
          </a:ln>
        </p:spPr>
      </p:cxnSp>
      <p:cxnSp>
        <p:nvCxnSpPr>
          <p:cNvPr id="1901" name="Google Shape;1901;p242"/>
          <p:cNvCxnSpPr/>
          <p:nvPr/>
        </p:nvCxnSpPr>
        <p:spPr>
          <a:xfrm flipH="1">
            <a:off x="5127521" y="2101495"/>
            <a:ext cx="501600" cy="522300"/>
          </a:xfrm>
          <a:prstGeom prst="straightConnector1">
            <a:avLst/>
          </a:prstGeom>
          <a:noFill/>
          <a:ln w="9525" cap="flat" cmpd="sng">
            <a:solidFill>
              <a:schemeClr val="dk2"/>
            </a:solidFill>
            <a:prstDash val="dot"/>
            <a:round/>
            <a:headEnd type="none" w="med" len="med"/>
            <a:tailEnd type="triangle" w="med" len="med"/>
          </a:ln>
        </p:spPr>
      </p:cxnSp>
      <p:pic>
        <p:nvPicPr>
          <p:cNvPr id="1902" name="Google Shape;1902;p242"/>
          <p:cNvPicPr preferRelativeResize="0"/>
          <p:nvPr/>
        </p:nvPicPr>
        <p:blipFill>
          <a:blip r:embed="rId7">
            <a:alphaModFix/>
          </a:blip>
          <a:stretch>
            <a:fillRect/>
          </a:stretch>
        </p:blipFill>
        <p:spPr>
          <a:xfrm>
            <a:off x="8075975" y="4081050"/>
            <a:ext cx="903000" cy="903000"/>
          </a:xfrm>
          <a:prstGeom prst="rect">
            <a:avLst/>
          </a:prstGeom>
          <a:noFill/>
          <a:ln>
            <a:noFill/>
          </a:ln>
        </p:spPr>
      </p:pic>
      <p:sp>
        <p:nvSpPr>
          <p:cNvPr id="1903" name="Google Shape;1903;p242"/>
          <p:cNvSpPr txBox="1"/>
          <p:nvPr/>
        </p:nvSpPr>
        <p:spPr>
          <a:xfrm>
            <a:off x="311700" y="2042875"/>
            <a:ext cx="8520600" cy="12930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a:highlight>
                  <a:srgbClr val="EEFF41"/>
                </a:highlight>
                <a:latin typeface="Oswald Medium"/>
                <a:ea typeface="Oswald Medium"/>
                <a:cs typeface="Oswald Medium"/>
                <a:sym typeface="Oswald Medium"/>
              </a:rPr>
              <a:t>The frequency of model updates depends on how frequently </a:t>
            </a:r>
            <a:r>
              <a:rPr lang="en-GB" sz="3600" u="sng">
                <a:highlight>
                  <a:srgbClr val="EEFF41"/>
                </a:highlight>
                <a:latin typeface="Oswald Medium"/>
                <a:ea typeface="Oswald Medium"/>
                <a:cs typeface="Oswald Medium"/>
                <a:sym typeface="Oswald Medium"/>
              </a:rPr>
              <a:t>behavior</a:t>
            </a:r>
            <a:r>
              <a:rPr lang="en-GB" sz="3600">
                <a:highlight>
                  <a:srgbClr val="EEFF41"/>
                </a:highlight>
                <a:latin typeface="Oswald Medium"/>
                <a:ea typeface="Oswald Medium"/>
                <a:cs typeface="Oswald Medium"/>
                <a:sym typeface="Oswald Medium"/>
              </a:rPr>
              <a:t> or the </a:t>
            </a:r>
            <a:r>
              <a:rPr lang="en-GB" sz="3600" u="sng">
                <a:highlight>
                  <a:srgbClr val="EEFF41"/>
                </a:highlight>
                <a:latin typeface="Oswald Medium"/>
                <a:ea typeface="Oswald Medium"/>
                <a:cs typeface="Oswald Medium"/>
                <a:sym typeface="Oswald Medium"/>
              </a:rPr>
              <a:t>catalog</a:t>
            </a:r>
            <a:r>
              <a:rPr lang="en-GB" sz="3600">
                <a:highlight>
                  <a:srgbClr val="EEFF41"/>
                </a:highlight>
                <a:latin typeface="Oswald Medium"/>
                <a:ea typeface="Oswald Medium"/>
                <a:cs typeface="Oswald Medium"/>
                <a:sym typeface="Oswald Medium"/>
              </a:rPr>
              <a:t> </a:t>
            </a:r>
            <a:r>
              <a:rPr lang="en-GB" sz="3600" u="sng">
                <a:highlight>
                  <a:srgbClr val="EEFF41"/>
                </a:highlight>
                <a:latin typeface="Oswald Medium"/>
                <a:ea typeface="Oswald Medium"/>
                <a:cs typeface="Oswald Medium"/>
                <a:sym typeface="Oswald Medium"/>
              </a:rPr>
              <a:t>shifts</a:t>
            </a:r>
            <a:r>
              <a:rPr lang="en-GB" sz="3600">
                <a:highlight>
                  <a:srgbClr val="EEFF41"/>
                </a:highlight>
                <a:latin typeface="Oswald Medium"/>
                <a:ea typeface="Oswald Medium"/>
                <a:cs typeface="Oswald Medium"/>
                <a:sym typeface="Oswald Medium"/>
              </a:rPr>
              <a:t>. </a:t>
            </a:r>
            <a:endParaRPr sz="3600">
              <a:highlight>
                <a:srgbClr val="EEFF41"/>
              </a:highlight>
              <a:latin typeface="Oswald Medium"/>
              <a:ea typeface="Oswald Medium"/>
              <a:cs typeface="Oswald Medium"/>
              <a:sym typeface="Oswald Medium"/>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pic>
        <p:nvPicPr>
          <p:cNvPr id="1908" name="Google Shape;1908;p243"/>
          <p:cNvPicPr preferRelativeResize="0"/>
          <p:nvPr/>
        </p:nvPicPr>
        <p:blipFill rotWithShape="1">
          <a:blip r:embed="rId3">
            <a:alphaModFix/>
          </a:blip>
          <a:srcRect/>
          <a:stretch/>
        </p:blipFill>
        <p:spPr>
          <a:xfrm>
            <a:off x="906950" y="0"/>
            <a:ext cx="8090536" cy="5143500"/>
          </a:xfrm>
          <a:prstGeom prst="rect">
            <a:avLst/>
          </a:prstGeom>
          <a:noFill/>
          <a:ln>
            <a:noFill/>
          </a:ln>
        </p:spPr>
      </p:pic>
      <p:sp>
        <p:nvSpPr>
          <p:cNvPr id="1909" name="Google Shape;1909;p243"/>
          <p:cNvSpPr txBox="1"/>
          <p:nvPr/>
        </p:nvSpPr>
        <p:spPr>
          <a:xfrm>
            <a:off x="311700" y="2042875"/>
            <a:ext cx="8520600" cy="12930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a:highlight>
                  <a:srgbClr val="EEFF41"/>
                </a:highlight>
                <a:latin typeface="Oswald Medium"/>
                <a:ea typeface="Oswald Medium"/>
                <a:cs typeface="Oswald Medium"/>
                <a:sym typeface="Oswald Medium"/>
              </a:rPr>
              <a:t>In news, articles typically live for only 48h 😨</a:t>
            </a:r>
            <a:endParaRPr sz="3600">
              <a:highlight>
                <a:srgbClr val="EEFF41"/>
              </a:highlight>
              <a:latin typeface="Oswald Medium"/>
              <a:ea typeface="Oswald Medium"/>
              <a:cs typeface="Oswald Medium"/>
              <a:sym typeface="Oswald Medium"/>
            </a:endParaRPr>
          </a:p>
          <a:p>
            <a:pPr marL="0" lvl="0" indent="0" algn="ctr" rtl="0">
              <a:spcBef>
                <a:spcPts val="0"/>
              </a:spcBef>
              <a:spcAft>
                <a:spcPts val="0"/>
              </a:spcAft>
              <a:buNone/>
            </a:pPr>
            <a:r>
              <a:rPr lang="en-GB" sz="3600">
                <a:highlight>
                  <a:srgbClr val="EEFF41"/>
                </a:highlight>
                <a:latin typeface="Oswald Medium"/>
                <a:ea typeface="Oswald Medium"/>
                <a:cs typeface="Oswald Medium"/>
                <a:sym typeface="Oswald Medium"/>
              </a:rPr>
              <a:t>Reading behavior shifts hourly 😱</a:t>
            </a:r>
            <a:endParaRPr sz="3600">
              <a:highlight>
                <a:srgbClr val="EEFF41"/>
              </a:highlight>
              <a:latin typeface="Oswald Medium"/>
              <a:ea typeface="Oswald Medium"/>
              <a:cs typeface="Oswald Medium"/>
              <a:sym typeface="Oswald Medium"/>
            </a:endParaRPr>
          </a:p>
        </p:txBody>
      </p:sp>
      <p:pic>
        <p:nvPicPr>
          <p:cNvPr id="1910" name="Google Shape;1910;p243"/>
          <p:cNvPicPr preferRelativeResize="0"/>
          <p:nvPr/>
        </p:nvPicPr>
        <p:blipFill>
          <a:blip r:embed="rId4">
            <a:alphaModFix/>
          </a:blip>
          <a:stretch>
            <a:fillRect/>
          </a:stretch>
        </p:blipFill>
        <p:spPr>
          <a:xfrm>
            <a:off x="8075975" y="4081050"/>
            <a:ext cx="903000" cy="9030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914"/>
        <p:cNvGrpSpPr/>
        <p:nvPr/>
      </p:nvGrpSpPr>
      <p:grpSpPr>
        <a:xfrm>
          <a:off x="0" y="0"/>
          <a:ext cx="0" cy="0"/>
          <a:chOff x="0" y="0"/>
          <a:chExt cx="0" cy="0"/>
        </a:xfrm>
      </p:grpSpPr>
      <p:pic>
        <p:nvPicPr>
          <p:cNvPr id="1915" name="Google Shape;1915;p244"/>
          <p:cNvPicPr preferRelativeResize="0"/>
          <p:nvPr/>
        </p:nvPicPr>
        <p:blipFill>
          <a:blip r:embed="rId3">
            <a:alphaModFix/>
          </a:blip>
          <a:stretch>
            <a:fillRect/>
          </a:stretch>
        </p:blipFill>
        <p:spPr>
          <a:xfrm>
            <a:off x="152400" y="152400"/>
            <a:ext cx="8839202" cy="4249616"/>
          </a:xfrm>
          <a:prstGeom prst="rect">
            <a:avLst/>
          </a:prstGeom>
          <a:noFill/>
          <a:ln>
            <a:noFill/>
          </a:ln>
        </p:spPr>
      </p:pic>
      <p:sp>
        <p:nvSpPr>
          <p:cNvPr id="1916" name="Google Shape;1916;p244"/>
          <p:cNvSpPr txBo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GB" sz="800">
                <a:solidFill>
                  <a:srgbClr val="212121"/>
                </a:solidFill>
                <a:latin typeface="Oswald Medium"/>
                <a:ea typeface="Oswald Medium"/>
                <a:cs typeface="Oswald Medium"/>
                <a:sym typeface="Oswald Medium"/>
              </a:rPr>
              <a:t>From “Scheduling on a Budget: Avoiding Stale Recommendations with Timely Updates” by Verachtert et al., 2022</a:t>
            </a:r>
            <a:endParaRPr sz="800">
              <a:solidFill>
                <a:srgbClr val="212121"/>
              </a:solidFill>
              <a:latin typeface="Oswald Medium"/>
              <a:ea typeface="Oswald Medium"/>
              <a:cs typeface="Oswald Medium"/>
              <a:sym typeface="Oswald Medium"/>
            </a:endParaRPr>
          </a:p>
        </p:txBody>
      </p:sp>
      <p:pic>
        <p:nvPicPr>
          <p:cNvPr id="1917" name="Google Shape;1917;p244"/>
          <p:cNvPicPr preferRelativeResize="0"/>
          <p:nvPr/>
        </p:nvPicPr>
        <p:blipFill>
          <a:blip r:embed="rId4">
            <a:alphaModFix/>
          </a:blip>
          <a:stretch>
            <a:fillRect/>
          </a:stretch>
        </p:blipFill>
        <p:spPr>
          <a:xfrm>
            <a:off x="8075975" y="4081050"/>
            <a:ext cx="903000" cy="9030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pic>
        <p:nvPicPr>
          <p:cNvPr id="1922" name="Google Shape;1922;p245"/>
          <p:cNvPicPr preferRelativeResize="0"/>
          <p:nvPr/>
        </p:nvPicPr>
        <p:blipFill>
          <a:blip r:embed="rId3">
            <a:alphaModFix/>
          </a:blip>
          <a:stretch>
            <a:fillRect/>
          </a:stretch>
        </p:blipFill>
        <p:spPr>
          <a:xfrm>
            <a:off x="152400" y="152400"/>
            <a:ext cx="8839202" cy="4249616"/>
          </a:xfrm>
          <a:prstGeom prst="rect">
            <a:avLst/>
          </a:prstGeom>
          <a:noFill/>
          <a:ln>
            <a:noFill/>
          </a:ln>
        </p:spPr>
      </p:pic>
      <p:sp>
        <p:nvSpPr>
          <p:cNvPr id="1923" name="Google Shape;1923;p245"/>
          <p:cNvSpPr txBo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GB" sz="800">
                <a:solidFill>
                  <a:srgbClr val="212121"/>
                </a:solidFill>
                <a:latin typeface="Oswald Medium"/>
                <a:ea typeface="Oswald Medium"/>
                <a:cs typeface="Oswald Medium"/>
                <a:sym typeface="Oswald Medium"/>
              </a:rPr>
              <a:t>From “Scheduling on a Budget: Avoiding Stale Recommendations with Timely Updates” by Verachtert et al., 2022</a:t>
            </a:r>
            <a:endParaRPr sz="800">
              <a:solidFill>
                <a:srgbClr val="212121"/>
              </a:solidFill>
              <a:latin typeface="Oswald Medium"/>
              <a:ea typeface="Oswald Medium"/>
              <a:cs typeface="Oswald Medium"/>
              <a:sym typeface="Oswald Medium"/>
            </a:endParaRPr>
          </a:p>
        </p:txBody>
      </p:sp>
      <p:pic>
        <p:nvPicPr>
          <p:cNvPr id="1924" name="Google Shape;1924;p245"/>
          <p:cNvPicPr preferRelativeResize="0"/>
          <p:nvPr/>
        </p:nvPicPr>
        <p:blipFill>
          <a:blip r:embed="rId4">
            <a:alphaModFix/>
          </a:blip>
          <a:stretch>
            <a:fillRect/>
          </a:stretch>
        </p:blipFill>
        <p:spPr>
          <a:xfrm>
            <a:off x="8075975" y="4081050"/>
            <a:ext cx="903000" cy="903000"/>
          </a:xfrm>
          <a:prstGeom prst="rect">
            <a:avLst/>
          </a:prstGeom>
          <a:noFill/>
          <a:ln>
            <a:noFill/>
          </a:ln>
        </p:spPr>
      </p:pic>
      <p:sp>
        <p:nvSpPr>
          <p:cNvPr id="1925" name="Google Shape;1925;p245"/>
          <p:cNvSpPr/>
          <p:nvPr/>
        </p:nvSpPr>
        <p:spPr>
          <a:xfrm rot="-4067167">
            <a:off x="3376100" y="1836152"/>
            <a:ext cx="967294" cy="466627"/>
          </a:xfrm>
          <a:prstGeom prst="rightArrow">
            <a:avLst>
              <a:gd name="adj1" fmla="val 50000"/>
              <a:gd name="adj2" fmla="val 5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6" name="Google Shape;1926;p245"/>
          <p:cNvSpPr txBox="1"/>
          <p:nvPr/>
        </p:nvSpPr>
        <p:spPr>
          <a:xfrm>
            <a:off x="1740443" y="2512600"/>
            <a:ext cx="3479400" cy="7389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sz="3600">
                <a:highlight>
                  <a:srgbClr val="EEFF41"/>
                </a:highlight>
                <a:latin typeface="Oswald Medium"/>
                <a:ea typeface="Oswald Medium"/>
                <a:cs typeface="Oswald Medium"/>
                <a:sym typeface="Oswald Medium"/>
              </a:rPr>
              <a:t>Model is stale</a:t>
            </a:r>
            <a:endParaRPr sz="3600">
              <a:solidFill>
                <a:srgbClr val="000000"/>
              </a:solidFill>
              <a:highlight>
                <a:srgbClr val="EEFF41"/>
              </a:highlight>
              <a:latin typeface="Oswald Medium"/>
              <a:ea typeface="Oswald Medium"/>
              <a:cs typeface="Oswald Medium"/>
              <a:sym typeface="Oswald Medium"/>
            </a:endParaRPr>
          </a:p>
        </p:txBody>
      </p:sp>
      <p:sp>
        <p:nvSpPr>
          <p:cNvPr id="1927" name="Google Shape;1927;p245"/>
          <p:cNvSpPr/>
          <p:nvPr/>
        </p:nvSpPr>
        <p:spPr>
          <a:xfrm rot="3599965" flipH="1">
            <a:off x="1221752" y="1836150"/>
            <a:ext cx="967183" cy="466661"/>
          </a:xfrm>
          <a:prstGeom prst="rightArrow">
            <a:avLst>
              <a:gd name="adj1" fmla="val 50000"/>
              <a:gd name="adj2" fmla="val 5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928" name="Google Shape;1928;p245"/>
          <p:cNvCxnSpPr/>
          <p:nvPr/>
        </p:nvCxnSpPr>
        <p:spPr>
          <a:xfrm>
            <a:off x="1123950" y="1533525"/>
            <a:ext cx="7401000" cy="0"/>
          </a:xfrm>
          <a:prstGeom prst="straightConnector1">
            <a:avLst/>
          </a:prstGeom>
          <a:noFill/>
          <a:ln w="19050" cap="flat" cmpd="sng">
            <a:solidFill>
              <a:srgbClr val="EEFF41"/>
            </a:solidFill>
            <a:prstDash val="solid"/>
            <a:round/>
            <a:headEnd type="none" w="med" len="med"/>
            <a:tailEnd type="none" w="med" len="med"/>
          </a:ln>
        </p:spPr>
      </p:cxn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932"/>
        <p:cNvGrpSpPr/>
        <p:nvPr/>
      </p:nvGrpSpPr>
      <p:grpSpPr>
        <a:xfrm>
          <a:off x="0" y="0"/>
          <a:ext cx="0" cy="0"/>
          <a:chOff x="0" y="0"/>
          <a:chExt cx="0" cy="0"/>
        </a:xfrm>
      </p:grpSpPr>
      <p:pic>
        <p:nvPicPr>
          <p:cNvPr id="1933" name="Google Shape;1933;p246"/>
          <p:cNvPicPr preferRelativeResize="0"/>
          <p:nvPr/>
        </p:nvPicPr>
        <p:blipFill>
          <a:blip r:embed="rId3">
            <a:alphaModFix/>
          </a:blip>
          <a:stretch>
            <a:fillRect/>
          </a:stretch>
        </p:blipFill>
        <p:spPr>
          <a:xfrm>
            <a:off x="152400" y="152400"/>
            <a:ext cx="8839202" cy="3988627"/>
          </a:xfrm>
          <a:prstGeom prst="rect">
            <a:avLst/>
          </a:prstGeom>
          <a:noFill/>
          <a:ln>
            <a:noFill/>
          </a:ln>
        </p:spPr>
      </p:pic>
      <p:sp>
        <p:nvSpPr>
          <p:cNvPr id="1934" name="Google Shape;1934;p246"/>
          <p:cNvSpPr txBo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GB" sz="800">
                <a:solidFill>
                  <a:srgbClr val="212121"/>
                </a:solidFill>
                <a:latin typeface="Oswald Medium"/>
                <a:ea typeface="Oswald Medium"/>
                <a:cs typeface="Oswald Medium"/>
                <a:sym typeface="Oswald Medium"/>
              </a:rPr>
              <a:t>From “Scheduling on a Budget: Avoiding Stale Recommendations with Timely Updates” by Verachtert et al., 2022</a:t>
            </a:r>
            <a:endParaRPr sz="800">
              <a:solidFill>
                <a:srgbClr val="212121"/>
              </a:solidFill>
              <a:latin typeface="Oswald Medium"/>
              <a:ea typeface="Oswald Medium"/>
              <a:cs typeface="Oswald Medium"/>
              <a:sym typeface="Oswald Medium"/>
            </a:endParaRPr>
          </a:p>
        </p:txBody>
      </p:sp>
      <p:sp>
        <p:nvSpPr>
          <p:cNvPr id="1935" name="Google Shape;1935;p246"/>
          <p:cNvSpPr/>
          <p:nvPr/>
        </p:nvSpPr>
        <p:spPr>
          <a:xfrm>
            <a:off x="3659575" y="304800"/>
            <a:ext cx="1274400" cy="3667200"/>
          </a:xfrm>
          <a:prstGeom prst="rect">
            <a:avLst/>
          </a:prstGeom>
          <a:solidFill>
            <a:srgbClr val="EEFF41">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936" name="Google Shape;1936;p246"/>
          <p:cNvPicPr preferRelativeResize="0"/>
          <p:nvPr/>
        </p:nvPicPr>
        <p:blipFill>
          <a:blip r:embed="rId4">
            <a:alphaModFix/>
          </a:blip>
          <a:stretch>
            <a:fillRect/>
          </a:stretch>
        </p:blipFill>
        <p:spPr>
          <a:xfrm>
            <a:off x="8075975" y="4081050"/>
            <a:ext cx="903000" cy="9030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ubble Business by Slidesgo">
  <a:themeElements>
    <a:clrScheme name="Simple Light">
      <a:dk1>
        <a:srgbClr val="F4F4F6"/>
      </a:dk1>
      <a:lt1>
        <a:srgbClr val="A2D2FF"/>
      </a:lt1>
      <a:dk2>
        <a:srgbClr val="37323E"/>
      </a:dk2>
      <a:lt2>
        <a:srgbClr val="E6E6E9"/>
      </a:lt2>
      <a:accent1>
        <a:srgbClr val="EFD9CE"/>
      </a:accent1>
      <a:accent2>
        <a:srgbClr val="FF8C42"/>
      </a:accent2>
      <a:accent3>
        <a:srgbClr val="9E9E9E"/>
      </a:accent3>
      <a:accent4>
        <a:srgbClr val="FFFBF8"/>
      </a:accent4>
      <a:accent5>
        <a:srgbClr val="FFFBF8"/>
      </a:accent5>
      <a:accent6>
        <a:srgbClr val="FFFBF8"/>
      </a:accent6>
      <a:hlink>
        <a:srgbClr val="007EF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ubble Business by Slidesgo">
  <a:themeElements>
    <a:clrScheme name="Simple Light">
      <a:dk1>
        <a:srgbClr val="F4F4F6"/>
      </a:dk1>
      <a:lt1>
        <a:srgbClr val="A2D2FF"/>
      </a:lt1>
      <a:dk2>
        <a:srgbClr val="37323E"/>
      </a:dk2>
      <a:lt2>
        <a:srgbClr val="E6E6E9"/>
      </a:lt2>
      <a:accent1>
        <a:srgbClr val="EFD9CE"/>
      </a:accent1>
      <a:accent2>
        <a:srgbClr val="FF8C42"/>
      </a:accent2>
      <a:accent3>
        <a:srgbClr val="9E9E9E"/>
      </a:accent3>
      <a:accent4>
        <a:srgbClr val="FFFBF8"/>
      </a:accent4>
      <a:accent5>
        <a:srgbClr val="FFFBF8"/>
      </a:accent5>
      <a:accent6>
        <a:srgbClr val="FFFBF8"/>
      </a:accent6>
      <a:hlink>
        <a:srgbClr val="007EF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ubble Business by Slidesgo">
  <a:themeElements>
    <a:clrScheme name="Simple Light">
      <a:dk1>
        <a:srgbClr val="F4F4F6"/>
      </a:dk1>
      <a:lt1>
        <a:srgbClr val="A2D2FF"/>
      </a:lt1>
      <a:dk2>
        <a:srgbClr val="37323E"/>
      </a:dk2>
      <a:lt2>
        <a:srgbClr val="E6E6E9"/>
      </a:lt2>
      <a:accent1>
        <a:srgbClr val="EFD9CE"/>
      </a:accent1>
      <a:accent2>
        <a:srgbClr val="FF8C42"/>
      </a:accent2>
      <a:accent3>
        <a:srgbClr val="9E9E9E"/>
      </a:accent3>
      <a:accent4>
        <a:srgbClr val="FFFBF8"/>
      </a:accent4>
      <a:accent5>
        <a:srgbClr val="FFFBF8"/>
      </a:accent5>
      <a:accent6>
        <a:srgbClr val="FFFBF8"/>
      </a:accent6>
      <a:hlink>
        <a:srgbClr val="007EF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Fazet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3686</Words>
  <Application>Microsoft Office PowerPoint</Application>
  <PresentationFormat>On-screen Show (16:9)</PresentationFormat>
  <Paragraphs>531</Paragraphs>
  <Slides>134</Slides>
  <Notes>118</Notes>
  <HiddenSlides>0</HiddenSlides>
  <MMClips>0</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134</vt:i4>
      </vt:variant>
    </vt:vector>
  </HeadingPairs>
  <TitlesOfParts>
    <vt:vector size="160" baseType="lpstr">
      <vt:lpstr>Wingdings 3</vt:lpstr>
      <vt:lpstr>Arial</vt:lpstr>
      <vt:lpstr>Oswald SemiBold</vt:lpstr>
      <vt:lpstr>Lato Black</vt:lpstr>
      <vt:lpstr>source-serif-pro</vt:lpstr>
      <vt:lpstr>Roboto Light</vt:lpstr>
      <vt:lpstr>Lato</vt:lpstr>
      <vt:lpstr>Calibri</vt:lpstr>
      <vt:lpstr>Merriweather Sans</vt:lpstr>
      <vt:lpstr>Poppins SemiBold</vt:lpstr>
      <vt:lpstr>Trebuchet MS</vt:lpstr>
      <vt:lpstr>Georgia</vt:lpstr>
      <vt:lpstr>sohne</vt:lpstr>
      <vt:lpstr>Poppins Black</vt:lpstr>
      <vt:lpstr>Tahoma</vt:lpstr>
      <vt:lpstr>Oswald Medium</vt:lpstr>
      <vt:lpstr>EB Garamond</vt:lpstr>
      <vt:lpstr>Bebas Neue</vt:lpstr>
      <vt:lpstr>Poppins Medium</vt:lpstr>
      <vt:lpstr>Simple Light</vt:lpstr>
      <vt:lpstr>Simple Light</vt:lpstr>
      <vt:lpstr>Simple Light</vt:lpstr>
      <vt:lpstr>Bubble Business by Slidesgo</vt:lpstr>
      <vt:lpstr>Bubble Business by Slidesgo</vt:lpstr>
      <vt:lpstr>Bubble Business by Slidesgo</vt:lpstr>
      <vt:lpstr>Fazeta</vt:lpstr>
      <vt:lpstr>NDBI021, Lecture 10</vt:lpstr>
      <vt:lpstr>Lecture 10 Dynamic RS, Domain-specific</vt:lpstr>
      <vt:lpstr>Recap</vt:lpstr>
      <vt:lpstr>Recap</vt:lpstr>
      <vt:lpstr>Semestral work</vt:lpstr>
      <vt:lpstr>Dynamic RS</vt:lpstr>
      <vt:lpstr>Dynamic RS</vt:lpstr>
      <vt:lpstr>Dynamic RS:  partial training for matrix factorizations</vt:lpstr>
      <vt:lpstr>Dynamic RS: multi-armed bandits: TS</vt:lpstr>
      <vt:lpstr>Dynamic RS: multi-armed bandits: other strategies</vt:lpstr>
      <vt:lpstr>Dynamic RS: LinearUCB</vt:lpstr>
      <vt:lpstr>Dynamic RS: Reinforcement learning</vt:lpstr>
      <vt:lpstr>Dynamic RS: Reinforcement learning</vt:lpstr>
      <vt:lpstr>Dynamic RS: Reinforcement learning</vt:lpstr>
      <vt:lpstr>Dynamic RS: Reinforcement learning</vt:lpstr>
      <vt:lpstr>Domain-specific RS</vt:lpstr>
      <vt:lpstr>Slides (mostly) by Lien Michiels</vt:lpstr>
      <vt:lpstr>Domain-specific RS: Intro + News RS</vt:lpstr>
      <vt:lpstr>[Different] RecSys in Daily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 in Music Recommendation?</vt:lpstr>
      <vt:lpstr>PowerPoint Presentation</vt:lpstr>
      <vt:lpstr>Challenges in User-Generated Content Recommendation?</vt:lpstr>
      <vt:lpstr>PowerPoint Presentation</vt:lpstr>
      <vt:lpstr>Challenges in Video Recommendation?</vt:lpstr>
      <vt:lpstr>PowerPoint Presentation</vt:lpstr>
      <vt:lpstr>PowerPoint Presentation</vt:lpstr>
      <vt:lpstr>Challenges in Fashion Recommendation?</vt:lpstr>
      <vt:lpstr>PowerPoint Presentation</vt:lpstr>
      <vt:lpstr>PowerPoint Presentation</vt:lpstr>
      <vt:lpstr>Challenges in E-commerce Recommendation?</vt:lpstr>
      <vt:lpstr>PowerPoint Presentation</vt:lpstr>
      <vt:lpstr>Challenges in People Recommendation?</vt:lpstr>
      <vt:lpstr>PowerPoint Presentation</vt:lpstr>
      <vt:lpstr>Challenges in Job Recommendation?</vt:lpstr>
      <vt:lpstr>PowerPoint Presentation</vt:lpstr>
      <vt:lpstr>Challenges in Restaurant Recommendation?</vt:lpstr>
      <vt:lpstr>PowerPoint Presentation</vt:lpstr>
      <vt:lpstr>Challenges in Grocery Recommendation?</vt:lpstr>
      <vt:lpstr>PowerPoint Presentation</vt:lpstr>
      <vt:lpstr>Challenges in Location (POI) Recommendation?</vt:lpstr>
      <vt:lpstr>PowerPoint Presentation</vt:lpstr>
      <vt:lpstr>News Recommender Systems</vt:lpstr>
      <vt:lpstr>News Recommender Systems</vt:lpstr>
      <vt:lpstr>News Recommender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use a News RecSys?</vt:lpstr>
      <vt:lpstr>Opportunities</vt:lpstr>
      <vt:lpstr>Challenges in News Recommendation</vt:lpstr>
      <vt:lpstr>Technical Challenges in News Recommendation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and how often a model should be trained is an important design decision💡 💡… and cost should not be ignored💡</vt:lpstr>
      <vt:lpstr>Policy Challenges in News Recommendation</vt:lpstr>
      <vt:lpstr>PowerPoint Presentation</vt:lpstr>
      <vt:lpstr>HOW SHOULD WE MEASURE FILTER BUBBLES IN ONLINE NEWS?</vt:lpstr>
      <vt:lpstr>WHY SHOULD WE MEASURE FILTER BUBBLES IN ONLINE NEWS?</vt:lpstr>
      <vt:lpstr>EDITORS</vt:lpstr>
      <vt:lpstr>How CAN We Measure Filter Bubbles?</vt:lpstr>
      <vt:lpstr>WHAT SHOULD WE MEASURE as FILTER BUBBLES IN ONLINE NEWS?</vt:lpstr>
      <vt:lpstr>WHAT SHOULD WE MEASURE as FILTER BUBBLES IN ONLINE NEWS?</vt:lpstr>
      <vt:lpstr>WHAT SHOULD WE MEASURE as FILTER BUBBLES IN ONLINE NEWS?</vt:lpstr>
      <vt:lpstr>WHAT SHOULD WE MEASURE as FILTER BUBBLES IN ONLINE NEWS?</vt:lpstr>
      <vt:lpstr>WHAT SHOULD WE MEASURE as FILTER BUBBLES IN ONLINE NEWS?</vt:lpstr>
      <vt:lpstr>WHAT SHOULD WE MEASURE as FILTER BUBBLES IN ONLINE NEWS?</vt:lpstr>
      <vt:lpstr>WHAT SHOULD WE MEASURE as FILTER BUBBLES IN ONLINE NEWS?</vt:lpstr>
      <vt:lpstr>WHAT SHOULD WE MEASURE as FILTER BUBBLES IN ONLINE NEWS?</vt:lpstr>
      <vt:lpstr>Editorial Challenges in News Recommendation</vt:lpstr>
      <vt:lpstr>User Challenges in News Recommendation</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NDBI021, Lecture 10</dc:title>
  <dc:creator>lpeska</dc:creator>
  <cp:lastModifiedBy>lpeska</cp:lastModifiedBy>
  <cp:revision>4</cp:revision>
  <dcterms:modified xsi:type="dcterms:W3CDTF">2024-12-17T13:30:14Z</dcterms:modified>
</cp:coreProperties>
</file>