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74" r:id="rId3"/>
    <p:sldId id="4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5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8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1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8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6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9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8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D851-9314-48F9-B529-11874E5F572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497C-2F54-4286-892B-CE5A84C5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8153-FD3D-B4A5-6DBC-EF94F202C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EFAD4-58B5-728E-782D-5ACF8A582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NDBI021</a:t>
            </a:r>
          </a:p>
          <a:p>
            <a:endParaRPr lang="en-US" dirty="0"/>
          </a:p>
          <a:p>
            <a:r>
              <a:rPr lang="en-US" dirty="0"/>
              <a:t>Tue March 21, 2023</a:t>
            </a:r>
          </a:p>
        </p:txBody>
      </p:sp>
    </p:spTree>
    <p:extLst>
      <p:ext uri="{BB962C8B-B14F-4D97-AF65-F5344CB8AC3E}">
        <p14:creationId xmlns:p14="http://schemas.microsoft.com/office/powerpoint/2010/main" val="166505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0" name="TextBox 189"/>
              <p:cNvSpPr txBox="1"/>
              <p:nvPr/>
            </p:nvSpPr>
            <p:spPr>
              <a:xfrm>
                <a:off x="99695" y="44281"/>
                <a:ext cx="247490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2∗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5" y="44281"/>
                <a:ext cx="2474908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Title 1"/>
          <p:cNvSpPr txBox="1">
            <a:spLocks/>
          </p:cNvSpPr>
          <p:nvPr/>
        </p:nvSpPr>
        <p:spPr>
          <a:xfrm>
            <a:off x="2667189" y="24738"/>
            <a:ext cx="6476811" cy="518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Given 4D-PC item, find 4D-preference degree, chose a 4D point with degree 0.2 higher and image in 4D-DC</a:t>
            </a:r>
          </a:p>
        </p:txBody>
      </p: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FA433F55-F00D-2DDB-08C9-3C78802EF195}"/>
              </a:ext>
            </a:extLst>
          </p:cNvPr>
          <p:cNvGrpSpPr/>
          <p:nvPr/>
        </p:nvGrpSpPr>
        <p:grpSpPr>
          <a:xfrm>
            <a:off x="116324" y="773531"/>
            <a:ext cx="8960048" cy="5665344"/>
            <a:chOff x="116324" y="773531"/>
            <a:chExt cx="8960048" cy="5665344"/>
          </a:xfrm>
        </p:grpSpPr>
        <p:sp>
          <p:nvSpPr>
            <p:cNvPr id="161" name="TextBox 160"/>
            <p:cNvSpPr txBox="1"/>
            <p:nvPr/>
          </p:nvSpPr>
          <p:spPr>
            <a:xfrm>
              <a:off x="5105400" y="773531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D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  <a:r>
                <a:rPr lang="en-US" dirty="0"/>
                <a:t>,</a:t>
              </a:r>
              <a:r>
                <a:rPr lang="en-US" dirty="0">
                  <a:solidFill>
                    <a:srgbClr val="0070C0"/>
                  </a:solidFill>
                </a:rPr>
                <a:t>D</a:t>
              </a:r>
              <a:r>
                <a:rPr lang="en-US" baseline="-25000" dirty="0">
                  <a:solidFill>
                    <a:srgbClr val="0070C0"/>
                  </a:solidFill>
                </a:rPr>
                <a:t>4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90" name="Straight Connector 89"/>
            <p:cNvCxnSpPr>
              <a:cxnSpLocks/>
            </p:cNvCxnSpPr>
            <p:nvPr/>
          </p:nvCxnSpPr>
          <p:spPr>
            <a:xfrm>
              <a:off x="2761022" y="2962990"/>
              <a:ext cx="169682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cxnSpLocks/>
            </p:cNvCxnSpPr>
            <p:nvPr/>
          </p:nvCxnSpPr>
          <p:spPr>
            <a:xfrm>
              <a:off x="2836422" y="2867711"/>
              <a:ext cx="9427" cy="190563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3682034" y="4482418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</p:cNvCxnSpPr>
            <p:nvPr/>
          </p:nvCxnSpPr>
          <p:spPr>
            <a:xfrm>
              <a:off x="5391116" y="1174643"/>
              <a:ext cx="0" cy="5029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3682034" y="1160791"/>
              <a:ext cx="0" cy="502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682034" y="1160791"/>
              <a:ext cx="5029200" cy="502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cxnSpLocks/>
            </p:cNvCxnSpPr>
            <p:nvPr/>
          </p:nvCxnSpPr>
          <p:spPr>
            <a:xfrm flipH="1" flipV="1">
              <a:off x="3682033" y="2837190"/>
              <a:ext cx="1676401" cy="167640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cxnSpLocks/>
            </p:cNvCxnSpPr>
            <p:nvPr/>
          </p:nvCxnSpPr>
          <p:spPr>
            <a:xfrm flipH="1" flipV="1">
              <a:off x="329234" y="2837191"/>
              <a:ext cx="3352800" cy="3352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</p:cNvCxnSpPr>
            <p:nvPr/>
          </p:nvCxnSpPr>
          <p:spPr>
            <a:xfrm flipH="1">
              <a:off x="329234" y="1160791"/>
              <a:ext cx="1676400" cy="1676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 flipH="1">
              <a:off x="2005634" y="2837191"/>
              <a:ext cx="1676400" cy="167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 flipH="1">
              <a:off x="3682034" y="4513591"/>
              <a:ext cx="1676400" cy="167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 flipH="1" flipV="1">
              <a:off x="1004645" y="2161780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>
            <a:xfrm flipH="1" flipV="1">
              <a:off x="2005634" y="1160791"/>
              <a:ext cx="1676399" cy="16763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cxnSpLocks/>
            </p:cNvCxnSpPr>
            <p:nvPr/>
          </p:nvCxnSpPr>
          <p:spPr>
            <a:xfrm>
              <a:off x="329234" y="2677274"/>
              <a:ext cx="335279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>
              <a:off x="2005633" y="1160791"/>
              <a:ext cx="0" cy="335280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 flipH="1" flipV="1">
              <a:off x="689450" y="250121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/>
            </p:cNvCxnSpPr>
            <p:nvPr/>
          </p:nvCxnSpPr>
          <p:spPr>
            <a:xfrm flipH="1" flipV="1">
              <a:off x="1344083" y="1836195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/>
            </p:cNvCxnSpPr>
            <p:nvPr/>
          </p:nvCxnSpPr>
          <p:spPr>
            <a:xfrm flipH="1" flipV="1">
              <a:off x="1673130" y="150021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cxnSpLocks/>
            </p:cNvCxnSpPr>
            <p:nvPr/>
          </p:nvCxnSpPr>
          <p:spPr>
            <a:xfrm flipH="1" flipV="1">
              <a:off x="1167436" y="198166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>
              <a:off x="3678569" y="5351805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</p:cNvCxnSpPr>
            <p:nvPr/>
          </p:nvCxnSpPr>
          <p:spPr>
            <a:xfrm flipH="1" flipV="1">
              <a:off x="1856703" y="1320106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 flipH="1" flipV="1">
              <a:off x="1503409" y="165261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3675104" y="4652147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cxnSpLocks/>
            </p:cNvCxnSpPr>
            <p:nvPr/>
          </p:nvCxnSpPr>
          <p:spPr>
            <a:xfrm>
              <a:off x="3678565" y="4998511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3675100" y="5171693"/>
              <a:ext cx="5029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cxnSpLocks/>
            </p:cNvCxnSpPr>
            <p:nvPr/>
          </p:nvCxnSpPr>
          <p:spPr>
            <a:xfrm>
              <a:off x="3685495" y="5514596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3682030" y="5687778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cxnSpLocks/>
            </p:cNvCxnSpPr>
            <p:nvPr/>
          </p:nvCxnSpPr>
          <p:spPr>
            <a:xfrm>
              <a:off x="3678565" y="5860960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/>
            </p:cNvCxnSpPr>
            <p:nvPr/>
          </p:nvCxnSpPr>
          <p:spPr>
            <a:xfrm>
              <a:off x="3675100" y="6023751"/>
              <a:ext cx="5029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/>
            </p:cNvCxnSpPr>
            <p:nvPr/>
          </p:nvCxnSpPr>
          <p:spPr>
            <a:xfrm>
              <a:off x="3692417" y="6186542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/>
            </p:cNvCxnSpPr>
            <p:nvPr/>
          </p:nvCxnSpPr>
          <p:spPr>
            <a:xfrm flipH="1" flipV="1">
              <a:off x="814142" y="2334962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cxnSpLocks/>
            </p:cNvCxnSpPr>
            <p:nvPr/>
          </p:nvCxnSpPr>
          <p:spPr>
            <a:xfrm flipH="1" flipV="1">
              <a:off x="498947" y="2674400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5209495" y="1157326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cxnSpLocks/>
            </p:cNvCxnSpPr>
            <p:nvPr/>
          </p:nvCxnSpPr>
          <p:spPr>
            <a:xfrm>
              <a:off x="3844822" y="1164252"/>
              <a:ext cx="0" cy="502920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cxnSpLocks/>
            </p:cNvCxnSpPr>
            <p:nvPr/>
          </p:nvCxnSpPr>
          <p:spPr>
            <a:xfrm>
              <a:off x="4018004" y="1171178"/>
              <a:ext cx="0" cy="5029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4170404" y="1157322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cxnSpLocks/>
            </p:cNvCxnSpPr>
            <p:nvPr/>
          </p:nvCxnSpPr>
          <p:spPr>
            <a:xfrm>
              <a:off x="4343586" y="1164248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cxnSpLocks/>
            </p:cNvCxnSpPr>
            <p:nvPr/>
          </p:nvCxnSpPr>
          <p:spPr>
            <a:xfrm>
              <a:off x="4516768" y="1171174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4689950" y="1167709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63132" y="1164244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>
              <a:off x="8493304" y="1167717"/>
              <a:ext cx="0" cy="50292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cxnSpLocks/>
            </p:cNvCxnSpPr>
            <p:nvPr/>
          </p:nvCxnSpPr>
          <p:spPr>
            <a:xfrm>
              <a:off x="3678569" y="4122207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cxnSpLocks/>
            </p:cNvCxnSpPr>
            <p:nvPr/>
          </p:nvCxnSpPr>
          <p:spPr>
            <a:xfrm flipH="1">
              <a:off x="481634" y="1333973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cxnSpLocks/>
            </p:cNvCxnSpPr>
            <p:nvPr/>
          </p:nvCxnSpPr>
          <p:spPr>
            <a:xfrm flipH="1">
              <a:off x="654816" y="1517546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cxnSpLocks/>
            </p:cNvCxnSpPr>
            <p:nvPr/>
          </p:nvCxnSpPr>
          <p:spPr>
            <a:xfrm flipH="1">
              <a:off x="801127" y="1669946"/>
              <a:ext cx="1703271" cy="167942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cxnSpLocks/>
            </p:cNvCxnSpPr>
            <p:nvPr/>
          </p:nvCxnSpPr>
          <p:spPr>
            <a:xfrm flipH="1">
              <a:off x="990789" y="1843128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cxnSpLocks/>
            </p:cNvCxnSpPr>
            <p:nvPr/>
          </p:nvCxnSpPr>
          <p:spPr>
            <a:xfrm flipH="1">
              <a:off x="1163971" y="1995528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cxnSpLocks/>
            </p:cNvCxnSpPr>
            <p:nvPr/>
          </p:nvCxnSpPr>
          <p:spPr>
            <a:xfrm flipH="1">
              <a:off x="1326762" y="2158319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cxnSpLocks/>
            </p:cNvCxnSpPr>
            <p:nvPr/>
          </p:nvCxnSpPr>
          <p:spPr>
            <a:xfrm flipH="1">
              <a:off x="1479162" y="2321110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cxnSpLocks/>
            </p:cNvCxnSpPr>
            <p:nvPr/>
          </p:nvCxnSpPr>
          <p:spPr>
            <a:xfrm flipH="1">
              <a:off x="1652344" y="2483901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cxnSpLocks/>
            </p:cNvCxnSpPr>
            <p:nvPr/>
          </p:nvCxnSpPr>
          <p:spPr>
            <a:xfrm flipH="1">
              <a:off x="1835917" y="2636301"/>
              <a:ext cx="1676400" cy="167640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cxnSpLocks/>
            </p:cNvCxnSpPr>
            <p:nvPr/>
          </p:nvCxnSpPr>
          <p:spPr>
            <a:xfrm>
              <a:off x="6229768" y="2236373"/>
              <a:ext cx="16968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cxnSpLocks/>
            </p:cNvCxnSpPr>
            <p:nvPr/>
          </p:nvCxnSpPr>
          <p:spPr>
            <a:xfrm>
              <a:off x="6305168" y="2141094"/>
              <a:ext cx="9427" cy="19056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6078937" y="1975351"/>
              <a:ext cx="292068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70C0"/>
                  </a:solidFill>
                </a:rPr>
                <a:t>d</a:t>
              </a:r>
            </a:p>
          </p:txBody>
        </p:sp>
        <p:cxnSp>
          <p:nvCxnSpPr>
            <p:cNvPr id="133" name="Straight Connector 132"/>
            <p:cNvCxnSpPr>
              <a:cxnSpLocks/>
            </p:cNvCxnSpPr>
            <p:nvPr/>
          </p:nvCxnSpPr>
          <p:spPr>
            <a:xfrm>
              <a:off x="7614924" y="3549378"/>
              <a:ext cx="16968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cxnSpLocks/>
            </p:cNvCxnSpPr>
            <p:nvPr/>
          </p:nvCxnSpPr>
          <p:spPr>
            <a:xfrm>
              <a:off x="7690324" y="3454099"/>
              <a:ext cx="9427" cy="19056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7464093" y="3288356"/>
              <a:ext cx="29206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d</a:t>
              </a:r>
            </a:p>
          </p:txBody>
        </p:sp>
        <p:cxnSp>
          <p:nvCxnSpPr>
            <p:cNvPr id="142" name="Straight Connector 141"/>
            <p:cNvCxnSpPr>
              <a:cxnSpLocks/>
            </p:cNvCxnSpPr>
            <p:nvPr/>
          </p:nvCxnSpPr>
          <p:spPr>
            <a:xfrm flipH="1" flipV="1">
              <a:off x="6342110" y="4513000"/>
              <a:ext cx="2328382" cy="166947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cxnSpLocks/>
              <a:stCxn id="204" idx="0"/>
            </p:cNvCxnSpPr>
            <p:nvPr/>
          </p:nvCxnSpPr>
          <p:spPr>
            <a:xfrm>
              <a:off x="5294461" y="4441542"/>
              <a:ext cx="2263386" cy="168605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cxnSpLocks/>
            </p:cNvCxnSpPr>
            <p:nvPr/>
          </p:nvCxnSpPr>
          <p:spPr>
            <a:xfrm flipH="1" flipV="1">
              <a:off x="3692417" y="1160787"/>
              <a:ext cx="1701679" cy="23885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cxnSpLocks/>
            </p:cNvCxnSpPr>
            <p:nvPr/>
          </p:nvCxnSpPr>
          <p:spPr>
            <a:xfrm flipV="1">
              <a:off x="3692417" y="1171179"/>
              <a:ext cx="1685453" cy="1449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cxnSpLocks/>
            </p:cNvCxnSpPr>
            <p:nvPr/>
          </p:nvCxnSpPr>
          <p:spPr>
            <a:xfrm flipV="1">
              <a:off x="5369104" y="924674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cxnSpLocks/>
            </p:cNvCxnSpPr>
            <p:nvPr/>
          </p:nvCxnSpPr>
          <p:spPr>
            <a:xfrm>
              <a:off x="8721904" y="4506074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cxnSpLocks/>
            </p:cNvCxnSpPr>
            <p:nvPr/>
          </p:nvCxnSpPr>
          <p:spPr>
            <a:xfrm>
              <a:off x="5369104" y="6182474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cxnSpLocks/>
            </p:cNvCxnSpPr>
            <p:nvPr/>
          </p:nvCxnSpPr>
          <p:spPr>
            <a:xfrm flipH="1">
              <a:off x="3464104" y="4506074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3616504" y="4429874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143618" y="4441542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143618" y="5889342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870831" y="872718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16324" y="2620809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430175" y="2623226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519006" y="4459907"/>
              <a:ext cx="96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4d-ideal</a:t>
              </a:r>
            </a:p>
          </p:txBody>
        </p:sp>
        <p:sp>
          <p:nvSpPr>
            <p:cNvPr id="210" name="Oval 209"/>
            <p:cNvSpPr/>
            <p:nvPr/>
          </p:nvSpPr>
          <p:spPr>
            <a:xfrm>
              <a:off x="1933177" y="4421699"/>
              <a:ext cx="145472" cy="11094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2707106" y="5952248"/>
              <a:ext cx="96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2d-ideal</a:t>
              </a:r>
            </a:p>
          </p:txBody>
        </p:sp>
        <p:sp>
          <p:nvSpPr>
            <p:cNvPr id="212" name="Oval 211"/>
            <p:cNvSpPr/>
            <p:nvPr/>
          </p:nvSpPr>
          <p:spPr>
            <a:xfrm>
              <a:off x="3612205" y="6111595"/>
              <a:ext cx="145472" cy="11094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593053" y="1584301"/>
              <a:ext cx="50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y</a:t>
              </a:r>
              <a:r>
                <a:rPr lang="en-US" baseline="-25000" dirty="0">
                  <a:solidFill>
                    <a:srgbClr val="0070C0"/>
                  </a:solidFill>
                </a:rPr>
                <a:t>3,4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960004" y="1449745"/>
              <a:ext cx="50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y</a:t>
              </a:r>
              <a:r>
                <a:rPr lang="en-US" baseline="-25000" dirty="0">
                  <a:solidFill>
                    <a:srgbClr val="FF0000"/>
                  </a:solidFill>
                </a:rPr>
                <a:t>1,2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8670492" y="4136742"/>
              <a:ext cx="4058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D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D</a:t>
              </a:r>
              <a:r>
                <a:rPr lang="en-US" baseline="-25000" dirty="0">
                  <a:solidFill>
                    <a:srgbClr val="0070C0"/>
                  </a:solidFill>
                </a:rPr>
                <a:t>3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64304" y="6069543"/>
              <a:ext cx="598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r>
                <a:rPr lang="en-US" dirty="0"/>
                <a:t>,</a:t>
              </a:r>
              <a:r>
                <a:rPr lang="en-US" dirty="0">
                  <a:solidFill>
                    <a:srgbClr val="0070C0"/>
                  </a:solidFill>
                </a:rPr>
                <a:t>x</a:t>
              </a:r>
              <a:r>
                <a:rPr lang="en-US" baseline="-25000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330104" y="4185078"/>
              <a:ext cx="36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x</a:t>
              </a:r>
              <a:r>
                <a:rPr lang="en-US" baseline="-25000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x</a:t>
              </a:r>
              <a:r>
                <a:rPr lang="en-US" baseline="-25000" dirty="0">
                  <a:solidFill>
                    <a:srgbClr val="0070C0"/>
                  </a:solidFill>
                </a:rPr>
                <a:t>4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B918B6-59B5-0B8B-C213-AC09D37D62DD}"/>
                </a:ext>
              </a:extLst>
            </p:cNvPr>
            <p:cNvCxnSpPr>
              <a:cxnSpLocks/>
              <a:endCxn id="200" idx="0"/>
            </p:cNvCxnSpPr>
            <p:nvPr/>
          </p:nvCxnSpPr>
          <p:spPr>
            <a:xfrm flipH="1">
              <a:off x="3767347" y="3515474"/>
              <a:ext cx="1626749" cy="91440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115B42-FFC8-7254-50DC-1C1BED2E8571}"/>
                </a:ext>
              </a:extLst>
            </p:cNvPr>
            <p:cNvCxnSpPr>
              <a:cxnSpLocks/>
              <a:endCxn id="204" idx="0"/>
            </p:cNvCxnSpPr>
            <p:nvPr/>
          </p:nvCxnSpPr>
          <p:spPr>
            <a:xfrm>
              <a:off x="3692417" y="2636301"/>
              <a:ext cx="1602044" cy="18052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A005198-61E2-38D9-9FC8-E04199FEB6FC}"/>
                </a:ext>
              </a:extLst>
            </p:cNvPr>
            <p:cNvCxnSpPr>
              <a:cxnSpLocks/>
              <a:stCxn id="166" idx="1"/>
            </p:cNvCxnSpPr>
            <p:nvPr/>
          </p:nvCxnSpPr>
          <p:spPr>
            <a:xfrm flipH="1">
              <a:off x="7542802" y="4459908"/>
              <a:ext cx="1127690" cy="172256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E51F771-28FE-BD5A-8E56-C6B9383A4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4096" y="4498266"/>
              <a:ext cx="948014" cy="16986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428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0" name="TextBox 189"/>
              <p:cNvSpPr txBox="1"/>
              <p:nvPr/>
            </p:nvSpPr>
            <p:spPr>
              <a:xfrm>
                <a:off x="99695" y="44281"/>
                <a:ext cx="112338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5" y="44281"/>
                <a:ext cx="1123384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Title 1"/>
          <p:cNvSpPr txBox="1">
            <a:spLocks/>
          </p:cNvSpPr>
          <p:nvPr/>
        </p:nvSpPr>
        <p:spPr>
          <a:xfrm>
            <a:off x="2593053" y="65834"/>
            <a:ext cx="6550947" cy="645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We have two users </a:t>
            </a:r>
            <a:r>
              <a:rPr lang="en-US" sz="2000" dirty="0">
                <a:solidFill>
                  <a:srgbClr val="FF0000"/>
                </a:solidFill>
              </a:rPr>
              <a:t>u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70C0"/>
                </a:solidFill>
              </a:rPr>
              <a:t>u</a:t>
            </a:r>
            <a:r>
              <a:rPr lang="en-US" sz="2000" baseline="-25000" dirty="0">
                <a:solidFill>
                  <a:srgbClr val="0070C0"/>
                </a:solidFill>
              </a:rPr>
              <a:t>2</a:t>
            </a:r>
            <a:r>
              <a:rPr lang="en-US" sz="2000" dirty="0"/>
              <a:t> , each with an 2D-preference model with equal mutual weights, find best item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9D012A95-7194-FEDC-C912-48B2F8FEA75A}"/>
              </a:ext>
            </a:extLst>
          </p:cNvPr>
          <p:cNvGrpSpPr/>
          <p:nvPr/>
        </p:nvGrpSpPr>
        <p:grpSpPr>
          <a:xfrm>
            <a:off x="116324" y="700108"/>
            <a:ext cx="8960048" cy="5738767"/>
            <a:chOff x="116324" y="700108"/>
            <a:chExt cx="8960048" cy="5738767"/>
          </a:xfrm>
        </p:grpSpPr>
        <p:sp>
          <p:nvSpPr>
            <p:cNvPr id="161" name="TextBox 160"/>
            <p:cNvSpPr txBox="1"/>
            <p:nvPr/>
          </p:nvSpPr>
          <p:spPr>
            <a:xfrm>
              <a:off x="5043756" y="773531"/>
              <a:ext cx="4058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  <p:cxnSp>
          <p:nvCxnSpPr>
            <p:cNvPr id="90" name="Straight Connector 89"/>
            <p:cNvCxnSpPr>
              <a:cxnSpLocks/>
            </p:cNvCxnSpPr>
            <p:nvPr/>
          </p:nvCxnSpPr>
          <p:spPr>
            <a:xfrm>
              <a:off x="2761022" y="2962990"/>
              <a:ext cx="169682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cxnSpLocks/>
            </p:cNvCxnSpPr>
            <p:nvPr/>
          </p:nvCxnSpPr>
          <p:spPr>
            <a:xfrm>
              <a:off x="2836422" y="2867711"/>
              <a:ext cx="9427" cy="190563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3682034" y="4482418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cxnSpLocks/>
            </p:cNvCxnSpPr>
            <p:nvPr/>
          </p:nvCxnSpPr>
          <p:spPr>
            <a:xfrm>
              <a:off x="5391116" y="1174643"/>
              <a:ext cx="0" cy="5029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3682034" y="1160791"/>
              <a:ext cx="0" cy="502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3682034" y="1160791"/>
              <a:ext cx="5029200" cy="502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>
              <a:cxnSpLocks/>
            </p:cNvCxnSpPr>
            <p:nvPr/>
          </p:nvCxnSpPr>
          <p:spPr>
            <a:xfrm flipH="1" flipV="1">
              <a:off x="3682033" y="2837190"/>
              <a:ext cx="1676401" cy="167640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cxnSpLocks/>
            </p:cNvCxnSpPr>
            <p:nvPr/>
          </p:nvCxnSpPr>
          <p:spPr>
            <a:xfrm flipH="1" flipV="1">
              <a:off x="329234" y="2837191"/>
              <a:ext cx="3352800" cy="3352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</p:cNvCxnSpPr>
            <p:nvPr/>
          </p:nvCxnSpPr>
          <p:spPr>
            <a:xfrm flipH="1">
              <a:off x="329234" y="1160791"/>
              <a:ext cx="1676400" cy="1676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 flipH="1">
              <a:off x="2005634" y="2837191"/>
              <a:ext cx="1676400" cy="167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 flipH="1">
              <a:off x="3682034" y="4513591"/>
              <a:ext cx="1676400" cy="167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 flipH="1" flipV="1">
              <a:off x="1004645" y="2161780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>
            <a:xfrm flipH="1" flipV="1">
              <a:off x="2005634" y="1160791"/>
              <a:ext cx="1676399" cy="16763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cxnSpLocks/>
            </p:cNvCxnSpPr>
            <p:nvPr/>
          </p:nvCxnSpPr>
          <p:spPr>
            <a:xfrm>
              <a:off x="329234" y="2677274"/>
              <a:ext cx="335279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>
              <a:off x="2005633" y="1160791"/>
              <a:ext cx="0" cy="335280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 flipH="1" flipV="1">
              <a:off x="689450" y="250121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/>
            </p:cNvCxnSpPr>
            <p:nvPr/>
          </p:nvCxnSpPr>
          <p:spPr>
            <a:xfrm flipH="1" flipV="1">
              <a:off x="1344083" y="1836195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/>
            </p:cNvCxnSpPr>
            <p:nvPr/>
          </p:nvCxnSpPr>
          <p:spPr>
            <a:xfrm flipH="1" flipV="1">
              <a:off x="1673130" y="150021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cxnSpLocks/>
            </p:cNvCxnSpPr>
            <p:nvPr/>
          </p:nvCxnSpPr>
          <p:spPr>
            <a:xfrm flipH="1" flipV="1">
              <a:off x="1167436" y="198166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>
              <a:off x="3678569" y="5351805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</p:cNvCxnSpPr>
            <p:nvPr/>
          </p:nvCxnSpPr>
          <p:spPr>
            <a:xfrm flipH="1" flipV="1">
              <a:off x="1856703" y="1320106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 flipH="1" flipV="1">
              <a:off x="1503409" y="1652618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3675104" y="4652147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cxnSpLocks/>
            </p:cNvCxnSpPr>
            <p:nvPr/>
          </p:nvCxnSpPr>
          <p:spPr>
            <a:xfrm>
              <a:off x="3678565" y="4998511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3675100" y="5171693"/>
              <a:ext cx="5029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cxnSpLocks/>
            </p:cNvCxnSpPr>
            <p:nvPr/>
          </p:nvCxnSpPr>
          <p:spPr>
            <a:xfrm>
              <a:off x="3685495" y="5514596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3682030" y="5687778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cxnSpLocks/>
            </p:cNvCxnSpPr>
            <p:nvPr/>
          </p:nvCxnSpPr>
          <p:spPr>
            <a:xfrm>
              <a:off x="3678565" y="5860960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/>
            </p:cNvCxnSpPr>
            <p:nvPr/>
          </p:nvCxnSpPr>
          <p:spPr>
            <a:xfrm>
              <a:off x="3675100" y="6023751"/>
              <a:ext cx="50292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/>
            </p:cNvCxnSpPr>
            <p:nvPr/>
          </p:nvCxnSpPr>
          <p:spPr>
            <a:xfrm>
              <a:off x="3692417" y="6186542"/>
              <a:ext cx="50292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/>
            </p:cNvCxnSpPr>
            <p:nvPr/>
          </p:nvCxnSpPr>
          <p:spPr>
            <a:xfrm flipH="1" flipV="1">
              <a:off x="814142" y="2334962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cxnSpLocks/>
            </p:cNvCxnSpPr>
            <p:nvPr/>
          </p:nvCxnSpPr>
          <p:spPr>
            <a:xfrm flipH="1" flipV="1">
              <a:off x="498947" y="2674400"/>
              <a:ext cx="3352800" cy="33528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5209495" y="1157326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cxnSpLocks/>
            </p:cNvCxnSpPr>
            <p:nvPr/>
          </p:nvCxnSpPr>
          <p:spPr>
            <a:xfrm>
              <a:off x="3844822" y="1164252"/>
              <a:ext cx="0" cy="50292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cxnSpLocks/>
            </p:cNvCxnSpPr>
            <p:nvPr/>
          </p:nvCxnSpPr>
          <p:spPr>
            <a:xfrm>
              <a:off x="4018004" y="1171178"/>
              <a:ext cx="0" cy="50292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4170404" y="1157322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cxnSpLocks/>
            </p:cNvCxnSpPr>
            <p:nvPr/>
          </p:nvCxnSpPr>
          <p:spPr>
            <a:xfrm>
              <a:off x="4343586" y="1164248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cxnSpLocks/>
            </p:cNvCxnSpPr>
            <p:nvPr/>
          </p:nvCxnSpPr>
          <p:spPr>
            <a:xfrm>
              <a:off x="4516768" y="1171174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4689950" y="1167709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863132" y="1164244"/>
              <a:ext cx="0" cy="502920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cxnSpLocks/>
            </p:cNvCxnSpPr>
            <p:nvPr/>
          </p:nvCxnSpPr>
          <p:spPr>
            <a:xfrm>
              <a:off x="5688465" y="1167717"/>
              <a:ext cx="0" cy="50292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cxnSpLocks/>
            </p:cNvCxnSpPr>
            <p:nvPr/>
          </p:nvCxnSpPr>
          <p:spPr>
            <a:xfrm>
              <a:off x="3678569" y="1440668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cxnSpLocks/>
            </p:cNvCxnSpPr>
            <p:nvPr/>
          </p:nvCxnSpPr>
          <p:spPr>
            <a:xfrm flipH="1">
              <a:off x="481634" y="1333973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cxnSpLocks/>
            </p:cNvCxnSpPr>
            <p:nvPr/>
          </p:nvCxnSpPr>
          <p:spPr>
            <a:xfrm flipH="1">
              <a:off x="654816" y="1517546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cxnSpLocks/>
            </p:cNvCxnSpPr>
            <p:nvPr/>
          </p:nvCxnSpPr>
          <p:spPr>
            <a:xfrm flipH="1">
              <a:off x="801384" y="1669946"/>
              <a:ext cx="1703014" cy="164860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cxnSpLocks/>
            </p:cNvCxnSpPr>
            <p:nvPr/>
          </p:nvCxnSpPr>
          <p:spPr>
            <a:xfrm flipH="1">
              <a:off x="990789" y="1843128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cxnSpLocks/>
            </p:cNvCxnSpPr>
            <p:nvPr/>
          </p:nvCxnSpPr>
          <p:spPr>
            <a:xfrm flipH="1">
              <a:off x="1163971" y="1995528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cxnSpLocks/>
            </p:cNvCxnSpPr>
            <p:nvPr/>
          </p:nvCxnSpPr>
          <p:spPr>
            <a:xfrm flipH="1">
              <a:off x="1326762" y="2158319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cxnSpLocks/>
            </p:cNvCxnSpPr>
            <p:nvPr/>
          </p:nvCxnSpPr>
          <p:spPr>
            <a:xfrm flipH="1">
              <a:off x="1479162" y="2321110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cxnSpLocks/>
            </p:cNvCxnSpPr>
            <p:nvPr/>
          </p:nvCxnSpPr>
          <p:spPr>
            <a:xfrm flipH="1">
              <a:off x="1652344" y="2483901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cxnSpLocks/>
            </p:cNvCxnSpPr>
            <p:nvPr/>
          </p:nvCxnSpPr>
          <p:spPr>
            <a:xfrm flipH="1">
              <a:off x="1835917" y="2636301"/>
              <a:ext cx="1676400" cy="16764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cxnSpLocks/>
            </p:cNvCxnSpPr>
            <p:nvPr/>
          </p:nvCxnSpPr>
          <p:spPr>
            <a:xfrm>
              <a:off x="6229768" y="1876779"/>
              <a:ext cx="1696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cxnSpLocks/>
            </p:cNvCxnSpPr>
            <p:nvPr/>
          </p:nvCxnSpPr>
          <p:spPr>
            <a:xfrm>
              <a:off x="6305168" y="1781500"/>
              <a:ext cx="9427" cy="190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6078937" y="1615757"/>
              <a:ext cx="29206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cxnSp>
          <p:nvCxnSpPr>
            <p:cNvPr id="133" name="Straight Connector 132"/>
            <p:cNvCxnSpPr>
              <a:cxnSpLocks/>
            </p:cNvCxnSpPr>
            <p:nvPr/>
          </p:nvCxnSpPr>
          <p:spPr>
            <a:xfrm>
              <a:off x="8159455" y="3549378"/>
              <a:ext cx="1696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cxnSpLocks/>
            </p:cNvCxnSpPr>
            <p:nvPr/>
          </p:nvCxnSpPr>
          <p:spPr>
            <a:xfrm>
              <a:off x="8234855" y="3454099"/>
              <a:ext cx="9427" cy="190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8008624" y="3288356"/>
              <a:ext cx="29206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</a:t>
              </a:r>
            </a:p>
          </p:txBody>
        </p:sp>
        <p:cxnSp>
          <p:nvCxnSpPr>
            <p:cNvPr id="142" name="Straight Connector 141"/>
            <p:cNvCxnSpPr>
              <a:cxnSpLocks/>
            </p:cNvCxnSpPr>
            <p:nvPr/>
          </p:nvCxnSpPr>
          <p:spPr>
            <a:xfrm flipH="1" flipV="1">
              <a:off x="6342110" y="4513000"/>
              <a:ext cx="2328382" cy="166947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cxnSpLocks/>
              <a:stCxn id="204" idx="0"/>
            </p:cNvCxnSpPr>
            <p:nvPr/>
          </p:nvCxnSpPr>
          <p:spPr>
            <a:xfrm>
              <a:off x="5294461" y="4441542"/>
              <a:ext cx="2263386" cy="168605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cxnSpLocks/>
            </p:cNvCxnSpPr>
            <p:nvPr/>
          </p:nvCxnSpPr>
          <p:spPr>
            <a:xfrm flipH="1" flipV="1">
              <a:off x="3692417" y="1160787"/>
              <a:ext cx="1701679" cy="23885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cxnSpLocks/>
            </p:cNvCxnSpPr>
            <p:nvPr/>
          </p:nvCxnSpPr>
          <p:spPr>
            <a:xfrm flipV="1">
              <a:off x="3692417" y="1171179"/>
              <a:ext cx="1685453" cy="144963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cxnSpLocks/>
            </p:cNvCxnSpPr>
            <p:nvPr/>
          </p:nvCxnSpPr>
          <p:spPr>
            <a:xfrm flipV="1">
              <a:off x="5369104" y="924674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>
              <a:cxnSpLocks/>
            </p:cNvCxnSpPr>
            <p:nvPr/>
          </p:nvCxnSpPr>
          <p:spPr>
            <a:xfrm>
              <a:off x="8721904" y="4506074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>
              <a:cxnSpLocks/>
            </p:cNvCxnSpPr>
            <p:nvPr/>
          </p:nvCxnSpPr>
          <p:spPr>
            <a:xfrm>
              <a:off x="5369104" y="6182474"/>
              <a:ext cx="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cxnSpLocks/>
            </p:cNvCxnSpPr>
            <p:nvPr/>
          </p:nvCxnSpPr>
          <p:spPr>
            <a:xfrm flipH="1">
              <a:off x="3464104" y="4506074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/>
            <p:cNvSpPr txBox="1"/>
            <p:nvPr/>
          </p:nvSpPr>
          <p:spPr>
            <a:xfrm>
              <a:off x="3616504" y="4429874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143618" y="4441542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5143618" y="5889342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870831" y="872718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16324" y="2620809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430175" y="2623226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1519006" y="4459907"/>
              <a:ext cx="96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4d-ideal</a:t>
              </a:r>
            </a:p>
          </p:txBody>
        </p:sp>
        <p:sp>
          <p:nvSpPr>
            <p:cNvPr id="210" name="Oval 209"/>
            <p:cNvSpPr/>
            <p:nvPr/>
          </p:nvSpPr>
          <p:spPr>
            <a:xfrm>
              <a:off x="1933177" y="4421699"/>
              <a:ext cx="145472" cy="11094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2707106" y="5952248"/>
              <a:ext cx="96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2d-ideal</a:t>
              </a:r>
            </a:p>
          </p:txBody>
        </p:sp>
        <p:sp>
          <p:nvSpPr>
            <p:cNvPr id="212" name="Oval 211"/>
            <p:cNvSpPr/>
            <p:nvPr/>
          </p:nvSpPr>
          <p:spPr>
            <a:xfrm>
              <a:off x="3612205" y="6111595"/>
              <a:ext cx="145472" cy="11094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593053" y="1584301"/>
              <a:ext cx="50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u</a:t>
              </a:r>
              <a:r>
                <a:rPr lang="en-US" baseline="-25000" dirty="0">
                  <a:solidFill>
                    <a:srgbClr val="0070C0"/>
                  </a:solidFill>
                </a:rPr>
                <a:t>2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960004" y="1449745"/>
              <a:ext cx="50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u</a:t>
              </a:r>
              <a:r>
                <a:rPr lang="en-US" baseline="-25000" dirty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8670492" y="4136742"/>
              <a:ext cx="405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64304" y="6069543"/>
              <a:ext cx="598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3330104" y="4185078"/>
              <a:ext cx="36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B918B6-59B5-0B8B-C213-AC09D37D62DD}"/>
                </a:ext>
              </a:extLst>
            </p:cNvPr>
            <p:cNvCxnSpPr>
              <a:cxnSpLocks/>
              <a:endCxn id="200" idx="0"/>
            </p:cNvCxnSpPr>
            <p:nvPr/>
          </p:nvCxnSpPr>
          <p:spPr>
            <a:xfrm flipH="1">
              <a:off x="3767347" y="3515474"/>
              <a:ext cx="1626749" cy="91440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115B42-FFC8-7254-50DC-1C1BED2E8571}"/>
                </a:ext>
              </a:extLst>
            </p:cNvPr>
            <p:cNvCxnSpPr>
              <a:cxnSpLocks/>
              <a:endCxn id="204" idx="0"/>
            </p:cNvCxnSpPr>
            <p:nvPr/>
          </p:nvCxnSpPr>
          <p:spPr>
            <a:xfrm>
              <a:off x="3692417" y="2636301"/>
              <a:ext cx="1602044" cy="18052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A005198-61E2-38D9-9FC8-E04199FEB6FC}"/>
                </a:ext>
              </a:extLst>
            </p:cNvPr>
            <p:cNvCxnSpPr>
              <a:cxnSpLocks/>
              <a:stCxn id="166" idx="1"/>
            </p:cNvCxnSpPr>
            <p:nvPr/>
          </p:nvCxnSpPr>
          <p:spPr>
            <a:xfrm flipH="1">
              <a:off x="7542802" y="4321408"/>
              <a:ext cx="1127690" cy="186106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E51F771-28FE-BD5A-8E56-C6B9383A4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94096" y="4498266"/>
              <a:ext cx="948014" cy="16986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4C4BF32A-AD33-525D-E73A-D79775CE8322}"/>
                </a:ext>
              </a:extLst>
            </p:cNvPr>
            <p:cNvCxnSpPr>
              <a:cxnSpLocks/>
            </p:cNvCxnSpPr>
            <p:nvPr/>
          </p:nvCxnSpPr>
          <p:spPr>
            <a:xfrm>
              <a:off x="3697407" y="4182138"/>
              <a:ext cx="5029200" cy="0"/>
            </a:xfrm>
            <a:prstGeom prst="line">
              <a:avLst/>
            </a:prstGeom>
            <a:ln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46B5B966-09DA-6979-5533-21016B0D004B}"/>
                </a:ext>
              </a:extLst>
            </p:cNvPr>
            <p:cNvCxnSpPr>
              <a:cxnSpLocks/>
            </p:cNvCxnSpPr>
            <p:nvPr/>
          </p:nvCxnSpPr>
          <p:spPr>
            <a:xfrm>
              <a:off x="8481315" y="1186555"/>
              <a:ext cx="0" cy="50292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708BB823-371F-04D4-82CE-1D8A4FB4CB25}"/>
                </a:ext>
              </a:extLst>
            </p:cNvPr>
            <p:cNvCxnSpPr>
              <a:cxnSpLocks/>
            </p:cNvCxnSpPr>
            <p:nvPr/>
          </p:nvCxnSpPr>
          <p:spPr>
            <a:xfrm>
              <a:off x="5986418" y="1167717"/>
              <a:ext cx="0" cy="502920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AABDED24-AD93-0720-05CD-5A5184A111BF}"/>
                    </a:ext>
                  </a:extLst>
                </p:cNvPr>
                <p:cNvSpPr txBox="1"/>
                <p:nvPr/>
              </p:nvSpPr>
              <p:spPr>
                <a:xfrm>
                  <a:off x="118533" y="700108"/>
                  <a:ext cx="1128706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2∗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2" name="TextBox 221">
                  <a:extLst>
                    <a:ext uri="{FF2B5EF4-FFF2-40B4-BE49-F238E27FC236}">
                      <a16:creationId xmlns:a16="http://schemas.microsoft.com/office/drawing/2014/main" id="{AABDED24-AD93-0720-05CD-5A5184A111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33" y="700108"/>
                  <a:ext cx="1128706" cy="5203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E944375F-B009-F00B-9546-3F9677D455AC}"/>
                </a:ext>
              </a:extLst>
            </p:cNvPr>
            <p:cNvCxnSpPr>
              <a:cxnSpLocks/>
            </p:cNvCxnSpPr>
            <p:nvPr/>
          </p:nvCxnSpPr>
          <p:spPr>
            <a:xfrm>
              <a:off x="6873478" y="3044233"/>
              <a:ext cx="1696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63063752-236F-90DD-B26D-F56606997E51}"/>
                </a:ext>
              </a:extLst>
            </p:cNvPr>
            <p:cNvCxnSpPr>
              <a:cxnSpLocks/>
            </p:cNvCxnSpPr>
            <p:nvPr/>
          </p:nvCxnSpPr>
          <p:spPr>
            <a:xfrm>
              <a:off x="6948878" y="2948954"/>
              <a:ext cx="9427" cy="1905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095B5E4-4396-7CBD-412E-FDA616BAC4E4}"/>
                </a:ext>
              </a:extLst>
            </p:cNvPr>
            <p:cNvSpPr txBox="1"/>
            <p:nvPr/>
          </p:nvSpPr>
          <p:spPr>
            <a:xfrm>
              <a:off x="6722647" y="2783211"/>
              <a:ext cx="29206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852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91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Lab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 </dc:title>
  <dc:creator>Peter Vojtáš</dc:creator>
  <cp:lastModifiedBy>Peter Vojtáš</cp:lastModifiedBy>
  <cp:revision>1</cp:revision>
  <dcterms:created xsi:type="dcterms:W3CDTF">2023-03-20T16:51:34Z</dcterms:created>
  <dcterms:modified xsi:type="dcterms:W3CDTF">2023-03-20T16:54:14Z</dcterms:modified>
</cp:coreProperties>
</file>