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sldIdLst>
    <p:sldId id="256" r:id="rId2"/>
    <p:sldId id="497" r:id="rId3"/>
    <p:sldId id="574" r:id="rId4"/>
    <p:sldId id="438" r:id="rId5"/>
    <p:sldId id="552" r:id="rId6"/>
    <p:sldId id="511" r:id="rId7"/>
    <p:sldId id="512" r:id="rId8"/>
    <p:sldId id="513" r:id="rId9"/>
    <p:sldId id="514" r:id="rId10"/>
    <p:sldId id="518" r:id="rId11"/>
    <p:sldId id="519" r:id="rId12"/>
    <p:sldId id="544" r:id="rId13"/>
    <p:sldId id="520" r:id="rId14"/>
    <p:sldId id="535" r:id="rId15"/>
    <p:sldId id="536" r:id="rId16"/>
    <p:sldId id="553" r:id="rId17"/>
    <p:sldId id="449" r:id="rId18"/>
    <p:sldId id="469" r:id="rId19"/>
    <p:sldId id="521" r:id="rId20"/>
    <p:sldId id="522" r:id="rId21"/>
    <p:sldId id="530" r:id="rId22"/>
    <p:sldId id="556" r:id="rId23"/>
    <p:sldId id="523" r:id="rId24"/>
    <p:sldId id="532" r:id="rId25"/>
    <p:sldId id="545" r:id="rId26"/>
    <p:sldId id="547" r:id="rId27"/>
    <p:sldId id="524" r:id="rId28"/>
    <p:sldId id="548" r:id="rId29"/>
    <p:sldId id="551" r:id="rId30"/>
    <p:sldId id="525" r:id="rId31"/>
    <p:sldId id="558" r:id="rId32"/>
    <p:sldId id="554" r:id="rId33"/>
    <p:sldId id="575" r:id="rId34"/>
    <p:sldId id="467" r:id="rId35"/>
    <p:sldId id="559" r:id="rId36"/>
    <p:sldId id="526" r:id="rId37"/>
    <p:sldId id="527" r:id="rId38"/>
    <p:sldId id="528" r:id="rId39"/>
    <p:sldId id="562" r:id="rId40"/>
    <p:sldId id="563" r:id="rId41"/>
    <p:sldId id="561" r:id="rId42"/>
    <p:sldId id="564" r:id="rId43"/>
    <p:sldId id="576" r:id="rId44"/>
    <p:sldId id="517" r:id="rId45"/>
    <p:sldId id="568" r:id="rId46"/>
    <p:sldId id="572" r:id="rId47"/>
    <p:sldId id="569" r:id="rId48"/>
    <p:sldId id="510" r:id="rId49"/>
    <p:sldId id="555" r:id="rId50"/>
    <p:sldId id="481" r:id="rId51"/>
    <p:sldId id="566" r:id="rId52"/>
    <p:sldId id="464" r:id="rId53"/>
    <p:sldId id="571" r:id="rId54"/>
    <p:sldId id="565" r:id="rId55"/>
    <p:sldId id="459" r:id="rId56"/>
    <p:sldId id="573" r:id="rId57"/>
    <p:sldId id="55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napToGrid="0">
      <p:cViewPr varScale="1">
        <p:scale>
          <a:sx n="100" d="100"/>
          <a:sy n="100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1B681-E742-468E-958A-76F99865A179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4436-CB2F-45BA-9A06-C453E77D1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9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3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92BA-A5FC-44DE-A45D-3240B38A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0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SWI166-07-LearnFLNclass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Sammon%20mapping%20of%20the%20filtered%20annotation%20respon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E5CB-EA22-41E6-A78D-6469AEE1B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3240087"/>
          </a:xfrm>
        </p:spPr>
        <p:txBody>
          <a:bodyPr>
            <a:normAutofit fontScale="90000"/>
          </a:bodyPr>
          <a:lstStyle/>
          <a:p>
            <a:r>
              <a:rPr lang="en-US" dirty="0"/>
              <a:t>Inducing Learning gLMPM - </a:t>
            </a:r>
            <a:br>
              <a:rPr lang="en-US" sz="4900" dirty="0"/>
            </a:br>
            <a:r>
              <a:rPr lang="en-US" sz="4900" dirty="0"/>
              <a:t> </a:t>
            </a:r>
            <a:br>
              <a:rPr lang="en-US" sz="4900" dirty="0"/>
            </a:br>
            <a:r>
              <a:rPr lang="en-US" sz="4900" dirty="0"/>
              <a:t>(</a:t>
            </a:r>
            <a:r>
              <a:rPr lang="en-US" sz="4400" dirty="0"/>
              <a:t>induction is opposite to deduction,</a:t>
            </a:r>
            <a:br>
              <a:rPr lang="en-US" sz="4400" dirty="0"/>
            </a:br>
            <a:r>
              <a:rPr lang="en-US" sz="4400" dirty="0"/>
              <a:t>deduction = querying, </a:t>
            </a:r>
            <a:br>
              <a:rPr lang="en-US" sz="4400" dirty="0"/>
            </a:br>
            <a:r>
              <a:rPr lang="en-US" sz="4400" dirty="0"/>
              <a:t>induction = learning the right query)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FBB9A-F163-4ADB-85D5-D1710146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54638"/>
            <a:ext cx="6858000" cy="512762"/>
          </a:xfrm>
        </p:spPr>
        <p:txBody>
          <a:bodyPr/>
          <a:lstStyle/>
          <a:p>
            <a:r>
              <a:rPr lang="en-US" dirty="0"/>
              <a:t>Peter Vojtas</a:t>
            </a:r>
          </a:p>
        </p:txBody>
      </p:sp>
    </p:spTree>
    <p:extLst>
      <p:ext uri="{BB962C8B-B14F-4D97-AF65-F5344CB8AC3E}">
        <p14:creationId xmlns:p14="http://schemas.microsoft.com/office/powerpoint/2010/main" val="35221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1" y="1214723"/>
            <a:ext cx="2028876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Ex.1 method i1 </a:t>
            </a:r>
          </a:p>
          <a:p>
            <a:r>
              <a:rPr lang="en-US" dirty="0"/>
              <a:t>First decide hill / valley – projection smaller / bigger. </a:t>
            </a:r>
          </a:p>
          <a:p>
            <a:r>
              <a:rPr lang="en-US" dirty="0"/>
              <a:t>   To learn an LMPM model, first a method i1 for </a:t>
            </a:r>
            <a:r>
              <a:rPr lang="en-US" dirty="0" err="1"/>
              <a:t>atr.prefs</a:t>
            </a:r>
            <a:r>
              <a:rPr lang="en-US" dirty="0"/>
              <a:t>. </a:t>
            </a:r>
          </a:p>
          <a:p>
            <a:r>
              <a:rPr lang="en-US" dirty="0"/>
              <a:t>    We find four  candidates for peak / valley points by center of mass (min and max pairs). Chose a red one, more regularly dividing train set</a:t>
            </a:r>
          </a:p>
          <a:p>
            <a:endParaRPr lang="cs-CZ" dirty="0"/>
          </a:p>
          <a:p>
            <a:r>
              <a:rPr lang="en-US" dirty="0"/>
              <a:t>Find candidates in PC</a:t>
            </a:r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2158404" y="4544102"/>
            <a:ext cx="2871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172749" y="4445685"/>
            <a:ext cx="455473" cy="45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FD88C9-BB04-4395-8554-966A3B133AE1}"/>
              </a:ext>
            </a:extLst>
          </p:cNvPr>
          <p:cNvGrpSpPr/>
          <p:nvPr/>
        </p:nvGrpSpPr>
        <p:grpSpPr>
          <a:xfrm>
            <a:off x="2231769" y="73573"/>
            <a:ext cx="6977979" cy="6939624"/>
            <a:chOff x="2231769" y="73573"/>
            <a:chExt cx="6977979" cy="6939624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71092" y="480294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4955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4389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E01C4E6-30D6-4FCD-ADDE-3F8758F42F4A}"/>
                </a:ext>
              </a:extLst>
            </p:cNvPr>
            <p:cNvCxnSpPr/>
            <p:nvPr/>
          </p:nvCxnSpPr>
          <p:spPr>
            <a:xfrm>
              <a:off x="2457367" y="106340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9264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3027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2461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404B52-814B-4071-ACF6-25E06F2AF3D0}"/>
                </a:ext>
              </a:extLst>
            </p:cNvPr>
            <p:cNvCxnSpPr/>
            <p:nvPr/>
          </p:nvCxnSpPr>
          <p:spPr>
            <a:xfrm>
              <a:off x="2462959" y="2335739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8947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290059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11172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2418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5341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7292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8B3C3F0-711F-4270-8DD2-1436880624DA}"/>
                </a:ext>
              </a:extLst>
            </p:cNvPr>
            <p:cNvCxnSpPr/>
            <p:nvPr/>
          </p:nvCxnSpPr>
          <p:spPr>
            <a:xfrm>
              <a:off x="2464356" y="4375663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8570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7032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633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596519" y="47311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661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9269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7731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5B2382-67F7-4044-8E56-BDBC50CF1400}"/>
                </a:ext>
              </a:extLst>
            </p:cNvPr>
            <p:cNvCxnSpPr/>
            <p:nvPr/>
          </p:nvCxnSpPr>
          <p:spPr>
            <a:xfrm>
              <a:off x="7523192" y="478709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633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C462C6-A1C7-4933-B294-DFB42FB0C63C}"/>
                </a:ext>
              </a:extLst>
            </p:cNvPr>
            <p:cNvCxnSpPr/>
            <p:nvPr/>
          </p:nvCxnSpPr>
          <p:spPr>
            <a:xfrm>
              <a:off x="7962216" y="46472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7451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66C9AD-145A-4680-ADCF-1D0A6232CF4E}"/>
                </a:ext>
              </a:extLst>
            </p:cNvPr>
            <p:cNvCxnSpPr/>
            <p:nvPr/>
          </p:nvCxnSpPr>
          <p:spPr>
            <a:xfrm>
              <a:off x="8384462" y="47591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988C0B-F446-41A6-AAB9-58DCB3E08433}"/>
                </a:ext>
              </a:extLst>
            </p:cNvPr>
            <p:cNvCxnSpPr/>
            <p:nvPr/>
          </p:nvCxnSpPr>
          <p:spPr>
            <a:xfrm>
              <a:off x="8578807" y="46053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3C1B7C3-E11F-42D8-A008-143D0200C855}"/>
                </a:ext>
              </a:extLst>
            </p:cNvPr>
            <p:cNvCxnSpPr/>
            <p:nvPr/>
          </p:nvCxnSpPr>
          <p:spPr>
            <a:xfrm>
              <a:off x="6577524" y="104862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5CC460-9A92-4741-889D-E023F854B6C5}"/>
                </a:ext>
              </a:extLst>
            </p:cNvPr>
            <p:cNvCxnSpPr/>
            <p:nvPr/>
          </p:nvCxnSpPr>
          <p:spPr>
            <a:xfrm>
              <a:off x="6661579" y="95334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F8138D0-0FB7-4939-8C22-AC3B58B0F326}"/>
                </a:ext>
              </a:extLst>
            </p:cNvPr>
            <p:cNvCxnSpPr/>
            <p:nvPr/>
          </p:nvCxnSpPr>
          <p:spPr>
            <a:xfrm>
              <a:off x="7429007" y="436647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90A87C-208C-4DEB-94F4-6A72FCFBA9B0}"/>
                </a:ext>
              </a:extLst>
            </p:cNvPr>
            <p:cNvCxnSpPr/>
            <p:nvPr/>
          </p:nvCxnSpPr>
          <p:spPr>
            <a:xfrm>
              <a:off x="7513062" y="427119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EBCDD97-E0C7-4FB9-B5D7-A9F4A5533B6D}"/>
                </a:ext>
              </a:extLst>
            </p:cNvPr>
            <p:cNvCxnSpPr/>
            <p:nvPr/>
          </p:nvCxnSpPr>
          <p:spPr>
            <a:xfrm>
              <a:off x="7875022" y="46698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0E1493-9BCD-4C9A-8E58-2F9665F589B4}"/>
                </a:ext>
              </a:extLst>
            </p:cNvPr>
            <p:cNvCxnSpPr/>
            <p:nvPr/>
          </p:nvCxnSpPr>
          <p:spPr>
            <a:xfrm>
              <a:off x="7959077" y="37170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A5ADCBB-A4D8-48DD-8C9B-A6523FA9C578}"/>
                </a:ext>
              </a:extLst>
            </p:cNvPr>
            <p:cNvCxnSpPr/>
            <p:nvPr/>
          </p:nvCxnSpPr>
          <p:spPr>
            <a:xfrm>
              <a:off x="5520509" y="29109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52B3810-15F8-4FEC-AA81-2272D16A9B89}"/>
                </a:ext>
              </a:extLst>
            </p:cNvPr>
            <p:cNvCxnSpPr/>
            <p:nvPr/>
          </p:nvCxnSpPr>
          <p:spPr>
            <a:xfrm>
              <a:off x="5604564" y="28157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8545BF7-DF2F-46F4-AE36-222A66028CCE}"/>
                </a:ext>
              </a:extLst>
            </p:cNvPr>
            <p:cNvCxnSpPr/>
            <p:nvPr/>
          </p:nvCxnSpPr>
          <p:spPr>
            <a:xfrm>
              <a:off x="8307055" y="252648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E25D90-C86C-4708-A1D3-B00EB35B7EF7}"/>
                </a:ext>
              </a:extLst>
            </p:cNvPr>
            <p:cNvCxnSpPr/>
            <p:nvPr/>
          </p:nvCxnSpPr>
          <p:spPr>
            <a:xfrm>
              <a:off x="8391110" y="243120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64B5FD-FFBF-41F3-80C0-2C5C90AFF2FA}"/>
                </a:ext>
              </a:extLst>
            </p:cNvPr>
            <p:cNvCxnSpPr/>
            <p:nvPr/>
          </p:nvCxnSpPr>
          <p:spPr>
            <a:xfrm>
              <a:off x="8493011" y="233493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9C721-B385-4E12-8FEB-9B665C139586}"/>
                </a:ext>
              </a:extLst>
            </p:cNvPr>
            <p:cNvCxnSpPr/>
            <p:nvPr/>
          </p:nvCxnSpPr>
          <p:spPr>
            <a:xfrm>
              <a:off x="8577066" y="223965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4FAF5C-FC1A-43B5-9F6C-3B83A48CD537}"/>
                </a:ext>
              </a:extLst>
            </p:cNvPr>
            <p:cNvSpPr txBox="1"/>
            <p:nvPr/>
          </p:nvSpPr>
          <p:spPr>
            <a:xfrm>
              <a:off x="6442741" y="964734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2FD2951-F046-4BD3-A085-415CEC3B35C7}"/>
                </a:ext>
              </a:extLst>
            </p:cNvPr>
            <p:cNvSpPr txBox="1"/>
            <p:nvPr/>
          </p:nvSpPr>
          <p:spPr>
            <a:xfrm>
              <a:off x="7292826" y="4264407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AD57CAC-EA39-4C68-AB84-B27AB57547A9}"/>
                </a:ext>
              </a:extLst>
            </p:cNvPr>
            <p:cNvSpPr txBox="1"/>
            <p:nvPr/>
          </p:nvSpPr>
          <p:spPr>
            <a:xfrm>
              <a:off x="7730452" y="38169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829346-4A88-4C32-A505-04634D60F510}"/>
                </a:ext>
              </a:extLst>
            </p:cNvPr>
            <p:cNvSpPr txBox="1"/>
            <p:nvPr/>
          </p:nvSpPr>
          <p:spPr>
            <a:xfrm>
              <a:off x="5384328" y="282569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C407E56-BF12-4E5D-8DB8-45473785748B}"/>
                </a:ext>
              </a:extLst>
            </p:cNvPr>
            <p:cNvSpPr txBox="1"/>
            <p:nvPr/>
          </p:nvSpPr>
          <p:spPr>
            <a:xfrm>
              <a:off x="8162485" y="24495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2A3AFB-BBFF-4786-8C36-492FDB74B838}"/>
                </a:ext>
              </a:extLst>
            </p:cNvPr>
            <p:cNvSpPr txBox="1"/>
            <p:nvPr/>
          </p:nvSpPr>
          <p:spPr>
            <a:xfrm>
              <a:off x="8349839" y="223426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2FA087-3306-4C9B-8785-234900315E04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>
              <a:off x="6680947" y="964734"/>
              <a:ext cx="836730" cy="34346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AF9E63-D79D-4A0A-8877-C4B32E09F685}"/>
                </a:ext>
              </a:extLst>
            </p:cNvPr>
            <p:cNvCxnSpPr/>
            <p:nvPr/>
          </p:nvCxnSpPr>
          <p:spPr>
            <a:xfrm flipV="1">
              <a:off x="6827594" y="1854696"/>
              <a:ext cx="143262" cy="788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F135429-9045-4626-B132-1D8FBEA7ACDC}"/>
                </a:ext>
              </a:extLst>
            </p:cNvPr>
            <p:cNvCxnSpPr/>
            <p:nvPr/>
          </p:nvCxnSpPr>
          <p:spPr>
            <a:xfrm>
              <a:off x="6907382" y="456525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8C3693-6E68-4F6D-A7F4-4AA3F680B34F}"/>
                </a:ext>
              </a:extLst>
            </p:cNvPr>
            <p:cNvCxnSpPr>
              <a:endCxn id="152" idx="0"/>
            </p:cNvCxnSpPr>
            <p:nvPr/>
          </p:nvCxnSpPr>
          <p:spPr>
            <a:xfrm flipV="1">
              <a:off x="8400537" y="2334935"/>
              <a:ext cx="176529" cy="19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5F1755D-D399-4396-AE6C-8103804A9653}"/>
                </a:ext>
              </a:extLst>
            </p:cNvPr>
            <p:cNvCxnSpPr/>
            <p:nvPr/>
          </p:nvCxnSpPr>
          <p:spPr>
            <a:xfrm>
              <a:off x="2455968" y="241263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BEECD5-3E7B-4DBF-A1A5-A1AF5F057905}"/>
                </a:ext>
              </a:extLst>
            </p:cNvPr>
            <p:cNvCxnSpPr/>
            <p:nvPr/>
          </p:nvCxnSpPr>
          <p:spPr>
            <a:xfrm flipH="1">
              <a:off x="2455968" y="460532"/>
              <a:ext cx="2116032" cy="195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0AC05-2909-4563-983E-E8E8CCABEA6D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>
              <a:off x="2451934" y="2424096"/>
              <a:ext cx="2045433" cy="2061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9B603A-D12E-4C7D-8D92-DBB64584D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4674" y="4543661"/>
              <a:ext cx="2332708" cy="20941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8E96EF-7A5F-45A4-9FAE-39A2C87B98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423" y="4566523"/>
              <a:ext cx="1852729" cy="20713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351906-D958-43DA-9FCA-CD836A690E81}"/>
                </a:ext>
              </a:extLst>
            </p:cNvPr>
            <p:cNvCxnSpPr/>
            <p:nvPr/>
          </p:nvCxnSpPr>
          <p:spPr>
            <a:xfrm>
              <a:off x="2476784" y="4755136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A6226F1-81DF-4234-B7C3-188EF55D5219}"/>
                </a:ext>
              </a:extLst>
            </p:cNvPr>
            <p:cNvCxnSpPr/>
            <p:nvPr/>
          </p:nvCxnSpPr>
          <p:spPr>
            <a:xfrm>
              <a:off x="2469793" y="5234707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007D02F-3860-4FA9-8DF1-E0081EC27D2E}"/>
                </a:ext>
              </a:extLst>
            </p:cNvPr>
            <p:cNvCxnSpPr/>
            <p:nvPr/>
          </p:nvCxnSpPr>
          <p:spPr>
            <a:xfrm>
              <a:off x="2462802" y="5722667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39CD344-6587-4E9D-9E3A-34BDEF29FDDB}"/>
                </a:ext>
              </a:extLst>
            </p:cNvPr>
            <p:cNvCxnSpPr/>
            <p:nvPr/>
          </p:nvCxnSpPr>
          <p:spPr>
            <a:xfrm>
              <a:off x="2464200" y="5749232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011FC3D5-90DD-4A08-A011-1FD0DAC230BE}"/>
                </a:ext>
              </a:extLst>
            </p:cNvPr>
            <p:cNvCxnSpPr/>
            <p:nvPr/>
          </p:nvCxnSpPr>
          <p:spPr>
            <a:xfrm>
              <a:off x="2457209" y="618685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77A642C-47D5-40A7-B711-226E99C29217}"/>
                </a:ext>
              </a:extLst>
            </p:cNvPr>
            <p:cNvCxnSpPr/>
            <p:nvPr/>
          </p:nvCxnSpPr>
          <p:spPr>
            <a:xfrm>
              <a:off x="2475385" y="642314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960DAD-B168-48DE-9108-48643DDE2F60}"/>
                </a:ext>
              </a:extLst>
            </p:cNvPr>
            <p:cNvCxnSpPr/>
            <p:nvPr/>
          </p:nvCxnSpPr>
          <p:spPr>
            <a:xfrm>
              <a:off x="2547358" y="460534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3A25CB5-8C1E-40D4-8C4C-CED7578A164A}"/>
                </a:ext>
              </a:extLst>
            </p:cNvPr>
            <p:cNvCxnSpPr/>
            <p:nvPr/>
          </p:nvCxnSpPr>
          <p:spPr>
            <a:xfrm>
              <a:off x="2926261" y="461932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B9908C1-51F5-4504-B7B1-52B20D8108F5}"/>
                </a:ext>
              </a:extLst>
            </p:cNvPr>
            <p:cNvCxnSpPr/>
            <p:nvPr/>
          </p:nvCxnSpPr>
          <p:spPr>
            <a:xfrm>
              <a:off x="3925950" y="446552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965C7D5-55D4-48C4-8C21-491D70B78784}"/>
                </a:ext>
              </a:extLst>
            </p:cNvPr>
            <p:cNvCxnSpPr/>
            <p:nvPr/>
          </p:nvCxnSpPr>
          <p:spPr>
            <a:xfrm>
              <a:off x="4388743" y="456339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2D7A5D5-5501-432B-9D1E-2286429692EF}"/>
                </a:ext>
              </a:extLst>
            </p:cNvPr>
            <p:cNvCxnSpPr/>
            <p:nvPr/>
          </p:nvCxnSpPr>
          <p:spPr>
            <a:xfrm>
              <a:off x="2457126" y="6424573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F20E915-54B6-46CA-96AE-11622A04260E}"/>
                </a:ext>
              </a:extLst>
            </p:cNvPr>
            <p:cNvCxnSpPr/>
            <p:nvPr/>
          </p:nvCxnSpPr>
          <p:spPr>
            <a:xfrm>
              <a:off x="2541181" y="6329294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A3E5F5B-950E-424F-BE3C-2C5C6EE97CC3}"/>
                </a:ext>
              </a:extLst>
            </p:cNvPr>
            <p:cNvSpPr txBox="1"/>
            <p:nvPr/>
          </p:nvSpPr>
          <p:spPr>
            <a:xfrm>
              <a:off x="2312556" y="63392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227E8CD-E0FC-45FF-81B1-AD41C8C3E593}"/>
                </a:ext>
              </a:extLst>
            </p:cNvPr>
            <p:cNvCxnSpPr/>
            <p:nvPr/>
          </p:nvCxnSpPr>
          <p:spPr>
            <a:xfrm>
              <a:off x="4471884" y="5738073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DDC4EF7-C170-4C8C-B13D-B8E0407BA777}"/>
                </a:ext>
              </a:extLst>
            </p:cNvPr>
            <p:cNvCxnSpPr/>
            <p:nvPr/>
          </p:nvCxnSpPr>
          <p:spPr>
            <a:xfrm>
              <a:off x="4555939" y="5642794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6ACECF4-66D7-442E-BC97-ADD2D55CD76D}"/>
                </a:ext>
              </a:extLst>
            </p:cNvPr>
            <p:cNvSpPr txBox="1"/>
            <p:nvPr/>
          </p:nvSpPr>
          <p:spPr>
            <a:xfrm>
              <a:off x="4327314" y="56527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FD6BB61-C2B7-40A2-88CE-279B55D386F3}"/>
                </a:ext>
              </a:extLst>
            </p:cNvPr>
            <p:cNvCxnSpPr/>
            <p:nvPr/>
          </p:nvCxnSpPr>
          <p:spPr>
            <a:xfrm>
              <a:off x="2836029" y="572129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79D27D3-6B6D-4A22-AE99-0CA097B2A323}"/>
                </a:ext>
              </a:extLst>
            </p:cNvPr>
            <p:cNvCxnSpPr/>
            <p:nvPr/>
          </p:nvCxnSpPr>
          <p:spPr>
            <a:xfrm>
              <a:off x="2920084" y="562601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C06A15F-4C4D-4236-8D2E-76D53DBFBAED}"/>
                </a:ext>
              </a:extLst>
            </p:cNvPr>
            <p:cNvSpPr txBox="1"/>
            <p:nvPr/>
          </p:nvSpPr>
          <p:spPr>
            <a:xfrm>
              <a:off x="2691459" y="563600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FFD9142-3F5E-40AA-9724-BE902C7EC7F5}"/>
                </a:ext>
              </a:extLst>
            </p:cNvPr>
            <p:cNvCxnSpPr/>
            <p:nvPr/>
          </p:nvCxnSpPr>
          <p:spPr>
            <a:xfrm>
              <a:off x="3834320" y="475656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130F7EF-58D1-47F6-9C31-81C9A8C687D8}"/>
                </a:ext>
              </a:extLst>
            </p:cNvPr>
            <p:cNvCxnSpPr/>
            <p:nvPr/>
          </p:nvCxnSpPr>
          <p:spPr>
            <a:xfrm>
              <a:off x="3918375" y="466128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3089249-C0AD-43FB-B371-ECE087622E38}"/>
                </a:ext>
              </a:extLst>
            </p:cNvPr>
            <p:cNvSpPr txBox="1"/>
            <p:nvPr/>
          </p:nvSpPr>
          <p:spPr>
            <a:xfrm>
              <a:off x="3689750" y="467127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654386F-24F0-40DB-A060-0D5CCB3DF56E}"/>
                </a:ext>
              </a:extLst>
            </p:cNvPr>
            <p:cNvCxnSpPr/>
            <p:nvPr/>
          </p:nvCxnSpPr>
          <p:spPr>
            <a:xfrm>
              <a:off x="4304104" y="5234733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9B50748-1284-4C25-8D18-9A3FAA06C070}"/>
                </a:ext>
              </a:extLst>
            </p:cNvPr>
            <p:cNvCxnSpPr/>
            <p:nvPr/>
          </p:nvCxnSpPr>
          <p:spPr>
            <a:xfrm>
              <a:off x="4388159" y="5139454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F620DCE-8335-4808-AEF5-2E49332639CD}"/>
                </a:ext>
              </a:extLst>
            </p:cNvPr>
            <p:cNvSpPr txBox="1"/>
            <p:nvPr/>
          </p:nvSpPr>
          <p:spPr>
            <a:xfrm>
              <a:off x="4159534" y="51494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1AFA81E-C7CD-4F94-816A-9A8815983CBA}"/>
                </a:ext>
              </a:extLst>
            </p:cNvPr>
            <p:cNvCxnSpPr/>
            <p:nvPr/>
          </p:nvCxnSpPr>
          <p:spPr>
            <a:xfrm>
              <a:off x="2466913" y="6191079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6ABAB89-2A93-4357-8889-C5F03D33A1A5}"/>
                </a:ext>
              </a:extLst>
            </p:cNvPr>
            <p:cNvCxnSpPr/>
            <p:nvPr/>
          </p:nvCxnSpPr>
          <p:spPr>
            <a:xfrm>
              <a:off x="2550968" y="6095800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E190EEB-8C03-4EBC-A8D8-1E36008A68F5}"/>
                </a:ext>
              </a:extLst>
            </p:cNvPr>
            <p:cNvSpPr txBox="1"/>
            <p:nvPr/>
          </p:nvSpPr>
          <p:spPr>
            <a:xfrm>
              <a:off x="2322343" y="610579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D340ED0-6556-4FB1-3672-26066B6FA412}"/>
                </a:ext>
              </a:extLst>
            </p:cNvPr>
            <p:cNvSpPr txBox="1"/>
            <p:nvPr/>
          </p:nvSpPr>
          <p:spPr>
            <a:xfrm>
              <a:off x="2333690" y="73573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33E4E59-828E-53AA-3809-E6FD1BB1D5B7}"/>
                </a:ext>
              </a:extLst>
            </p:cNvPr>
            <p:cNvCxnSpPr/>
            <p:nvPr/>
          </p:nvCxnSpPr>
          <p:spPr>
            <a:xfrm>
              <a:off x="2494068" y="1907813"/>
              <a:ext cx="6317331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D261812-28F1-FEEE-9D5C-590358205F5E}"/>
                </a:ext>
              </a:extLst>
            </p:cNvPr>
            <p:cNvCxnSpPr/>
            <p:nvPr/>
          </p:nvCxnSpPr>
          <p:spPr>
            <a:xfrm>
              <a:off x="8498057" y="447000"/>
              <a:ext cx="0" cy="618029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3CC0BE3-8A6A-DBC6-A70C-276C72EBC666}"/>
                </a:ext>
              </a:extLst>
            </p:cNvPr>
            <p:cNvCxnSpPr/>
            <p:nvPr/>
          </p:nvCxnSpPr>
          <p:spPr>
            <a:xfrm>
              <a:off x="6823508" y="1893114"/>
              <a:ext cx="1696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62A55BB-47A3-8BE0-33C3-CE8459B3E4D8}"/>
                </a:ext>
              </a:extLst>
            </p:cNvPr>
            <p:cNvCxnSpPr/>
            <p:nvPr/>
          </p:nvCxnSpPr>
          <p:spPr>
            <a:xfrm>
              <a:off x="6907563" y="1797835"/>
              <a:ext cx="9427" cy="1905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3EF5259-C0FA-5073-46EF-3BB2B45C448B}"/>
                </a:ext>
              </a:extLst>
            </p:cNvPr>
            <p:cNvCxnSpPr/>
            <p:nvPr/>
          </p:nvCxnSpPr>
          <p:spPr>
            <a:xfrm>
              <a:off x="8404658" y="1902639"/>
              <a:ext cx="1696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FF282B9-73D1-FAB0-EFAB-FBE88C99C7E1}"/>
                </a:ext>
              </a:extLst>
            </p:cNvPr>
            <p:cNvCxnSpPr/>
            <p:nvPr/>
          </p:nvCxnSpPr>
          <p:spPr>
            <a:xfrm>
              <a:off x="8488713" y="1807360"/>
              <a:ext cx="9427" cy="1905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4A27A3D-B8C2-E7EF-8282-5924E8A70212}"/>
                </a:ext>
              </a:extLst>
            </p:cNvPr>
            <p:cNvCxnSpPr/>
            <p:nvPr/>
          </p:nvCxnSpPr>
          <p:spPr>
            <a:xfrm>
              <a:off x="6823508" y="240746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FC43F38-DBC0-FE07-04CC-5D4A8C0F4FC7}"/>
                </a:ext>
              </a:extLst>
            </p:cNvPr>
            <p:cNvCxnSpPr/>
            <p:nvPr/>
          </p:nvCxnSpPr>
          <p:spPr>
            <a:xfrm>
              <a:off x="6907563" y="231218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1BC931-B08C-DEA3-DA10-92DF28F6AE44}"/>
              </a:ext>
            </a:extLst>
          </p:cNvPr>
          <p:cNvCxnSpPr/>
          <p:nvPr/>
        </p:nvCxnSpPr>
        <p:spPr>
          <a:xfrm>
            <a:off x="4572000" y="1030915"/>
            <a:ext cx="0" cy="331505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735315-11D1-3C33-C54B-C153C4F6F0BC}"/>
              </a:ext>
            </a:extLst>
          </p:cNvPr>
          <p:cNvCxnSpPr/>
          <p:nvPr/>
        </p:nvCxnSpPr>
        <p:spPr>
          <a:xfrm>
            <a:off x="4635946" y="2334935"/>
            <a:ext cx="0" cy="1678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7217AF-0B57-AFEA-5FB1-0783D4E6CDC9}"/>
              </a:ext>
            </a:extLst>
          </p:cNvPr>
          <p:cNvCxnSpPr/>
          <p:nvPr/>
        </p:nvCxnSpPr>
        <p:spPr>
          <a:xfrm flipV="1">
            <a:off x="6680947" y="460532"/>
            <a:ext cx="841542" cy="1398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F868D5-EF5B-5781-C953-DF80FEC33352}"/>
              </a:ext>
            </a:extLst>
          </p:cNvPr>
          <p:cNvCxnSpPr/>
          <p:nvPr/>
        </p:nvCxnSpPr>
        <p:spPr>
          <a:xfrm flipV="1">
            <a:off x="8349839" y="474514"/>
            <a:ext cx="224501" cy="1118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83B5CC-98FB-4A04-5FAE-40D5B84645ED}"/>
              </a:ext>
            </a:extLst>
          </p:cNvPr>
          <p:cNvCxnSpPr/>
          <p:nvPr/>
        </p:nvCxnSpPr>
        <p:spPr>
          <a:xfrm>
            <a:off x="5613991" y="588090"/>
            <a:ext cx="27704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56CEE5-1E0C-9943-5342-FED88286862B}"/>
              </a:ext>
            </a:extLst>
          </p:cNvPr>
          <p:cNvSpPr txBox="1"/>
          <p:nvPr/>
        </p:nvSpPr>
        <p:spPr>
          <a:xfrm>
            <a:off x="4168386" y="223280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2F5700-2742-AD8E-34CE-B4F8370E8BFA}"/>
              </a:ext>
            </a:extLst>
          </p:cNvPr>
          <p:cNvSpPr txBox="1"/>
          <p:nvPr/>
        </p:nvSpPr>
        <p:spPr>
          <a:xfrm>
            <a:off x="6781963" y="148101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valley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85AA-BC05-8FAB-0C4E-B61083BE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584693-C1E6-E141-9A54-B5323593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777B9-BE0A-4CE9-020D-654AD65D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10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6F806-6E54-AAB6-7578-ED5FDCEC1C69}"/>
              </a:ext>
            </a:extLst>
          </p:cNvPr>
          <p:cNvCxnSpPr>
            <a:cxnSpLocks/>
          </p:cNvCxnSpPr>
          <p:nvPr/>
        </p:nvCxnSpPr>
        <p:spPr>
          <a:xfrm flipH="1">
            <a:off x="6661579" y="4557539"/>
            <a:ext cx="86945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84EC5A5-38BB-AEEB-D9EE-D6059A28A991}"/>
              </a:ext>
            </a:extLst>
          </p:cNvPr>
          <p:cNvSpPr txBox="1"/>
          <p:nvPr/>
        </p:nvSpPr>
        <p:spPr>
          <a:xfrm>
            <a:off x="6578065" y="4233120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valley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F495C-6358-83C7-A160-AD4AE269499C}"/>
              </a:ext>
            </a:extLst>
          </p:cNvPr>
          <p:cNvSpPr txBox="1"/>
          <p:nvPr/>
        </p:nvSpPr>
        <p:spPr>
          <a:xfrm>
            <a:off x="6854436" y="51830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hill</a:t>
            </a:r>
          </a:p>
        </p:txBody>
      </p:sp>
    </p:spTree>
    <p:extLst>
      <p:ext uri="{BB962C8B-B14F-4D97-AF65-F5344CB8AC3E}">
        <p14:creationId xmlns:p14="http://schemas.microsoft.com/office/powerpoint/2010/main" val="65014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0" y="1214723"/>
            <a:ext cx="2083851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1.1 </a:t>
            </a:r>
            <a:r>
              <a:rPr lang="en-US" b="1" dirty="0"/>
              <a:t>method i1. a1</a:t>
            </a:r>
            <a:r>
              <a:rPr lang="en-US" dirty="0"/>
              <a:t>. Learning gives attr. prefs and training set images in PC. Points are Pareto compliant</a:t>
            </a:r>
          </a:p>
          <a:p>
            <a:endParaRPr lang="en-US" dirty="0"/>
          </a:p>
          <a:p>
            <a:r>
              <a:rPr lang="en-US" dirty="0"/>
              <a:t> Let’s first try to find a max NW-SE </a:t>
            </a:r>
            <a:r>
              <a:rPr lang="en-US" b="1" dirty="0"/>
              <a:t>angle for all train points preserves Pareto</a:t>
            </a:r>
            <a:r>
              <a:rPr lang="cs-CZ" b="1" dirty="0"/>
              <a:t> </a:t>
            </a:r>
            <a:r>
              <a:rPr lang="en-US" b="1" dirty="0"/>
              <a:t>(0.1 to 0.3)</a:t>
            </a:r>
            <a:endParaRPr lang="cs-CZ" b="1" dirty="0"/>
          </a:p>
          <a:p>
            <a:endParaRPr lang="cs-CZ" b="1" dirty="0"/>
          </a:p>
          <a:p>
            <a:r>
              <a:rPr lang="en-US" dirty="0"/>
              <a:t>Angle method </a:t>
            </a:r>
            <a:r>
              <a:rPr lang="en-US" b="1" dirty="0"/>
              <a:t>a1</a:t>
            </a:r>
            <a:r>
              <a:rPr lang="en-US" dirty="0"/>
              <a:t>: Let’s chose angle axis as our guess for aggregation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C5A4ED-DBCD-CEA8-71C8-29214E9A6BD4}"/>
              </a:ext>
            </a:extLst>
          </p:cNvPr>
          <p:cNvGrpSpPr/>
          <p:nvPr/>
        </p:nvGrpSpPr>
        <p:grpSpPr>
          <a:xfrm>
            <a:off x="2158404" y="73573"/>
            <a:ext cx="7051344" cy="6939624"/>
            <a:chOff x="2158404" y="73573"/>
            <a:chExt cx="7051344" cy="6939624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45685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71092" y="480294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4955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4389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E01C4E6-30D6-4FCD-ADDE-3F8758F42F4A}"/>
                </a:ext>
              </a:extLst>
            </p:cNvPr>
            <p:cNvCxnSpPr/>
            <p:nvPr/>
          </p:nvCxnSpPr>
          <p:spPr>
            <a:xfrm>
              <a:off x="2457367" y="106340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9264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3027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2461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404B52-814B-4071-ACF6-25E06F2AF3D0}"/>
                </a:ext>
              </a:extLst>
            </p:cNvPr>
            <p:cNvCxnSpPr/>
            <p:nvPr/>
          </p:nvCxnSpPr>
          <p:spPr>
            <a:xfrm>
              <a:off x="2462959" y="2335739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8947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290059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11172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2418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5341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7292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8B3C3F0-711F-4270-8DD2-1436880624DA}"/>
                </a:ext>
              </a:extLst>
            </p:cNvPr>
            <p:cNvCxnSpPr/>
            <p:nvPr/>
          </p:nvCxnSpPr>
          <p:spPr>
            <a:xfrm>
              <a:off x="2464356" y="4375663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8570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7032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633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596519" y="47311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661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9269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7731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5B2382-67F7-4044-8E56-BDBC50CF1400}"/>
                </a:ext>
              </a:extLst>
            </p:cNvPr>
            <p:cNvCxnSpPr/>
            <p:nvPr/>
          </p:nvCxnSpPr>
          <p:spPr>
            <a:xfrm>
              <a:off x="7523192" y="478709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633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C462C6-A1C7-4933-B294-DFB42FB0C63C}"/>
                </a:ext>
              </a:extLst>
            </p:cNvPr>
            <p:cNvCxnSpPr/>
            <p:nvPr/>
          </p:nvCxnSpPr>
          <p:spPr>
            <a:xfrm>
              <a:off x="7962216" y="46472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7451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66C9AD-145A-4680-ADCF-1D0A6232CF4E}"/>
                </a:ext>
              </a:extLst>
            </p:cNvPr>
            <p:cNvCxnSpPr/>
            <p:nvPr/>
          </p:nvCxnSpPr>
          <p:spPr>
            <a:xfrm>
              <a:off x="8384462" y="47591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988C0B-F446-41A6-AAB9-58DCB3E08433}"/>
                </a:ext>
              </a:extLst>
            </p:cNvPr>
            <p:cNvCxnSpPr/>
            <p:nvPr/>
          </p:nvCxnSpPr>
          <p:spPr>
            <a:xfrm>
              <a:off x="8578807" y="46053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3C1B7C3-E11F-42D8-A008-143D0200C855}"/>
                </a:ext>
              </a:extLst>
            </p:cNvPr>
            <p:cNvCxnSpPr/>
            <p:nvPr/>
          </p:nvCxnSpPr>
          <p:spPr>
            <a:xfrm>
              <a:off x="6577524" y="104862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5CC460-9A92-4741-889D-E023F854B6C5}"/>
                </a:ext>
              </a:extLst>
            </p:cNvPr>
            <p:cNvCxnSpPr/>
            <p:nvPr/>
          </p:nvCxnSpPr>
          <p:spPr>
            <a:xfrm>
              <a:off x="6661579" y="95334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F8138D0-0FB7-4939-8C22-AC3B58B0F326}"/>
                </a:ext>
              </a:extLst>
            </p:cNvPr>
            <p:cNvCxnSpPr/>
            <p:nvPr/>
          </p:nvCxnSpPr>
          <p:spPr>
            <a:xfrm>
              <a:off x="7429007" y="436647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90A87C-208C-4DEB-94F4-6A72FCFBA9B0}"/>
                </a:ext>
              </a:extLst>
            </p:cNvPr>
            <p:cNvCxnSpPr/>
            <p:nvPr/>
          </p:nvCxnSpPr>
          <p:spPr>
            <a:xfrm>
              <a:off x="7513062" y="427119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EBCDD97-E0C7-4FB9-B5D7-A9F4A5533B6D}"/>
                </a:ext>
              </a:extLst>
            </p:cNvPr>
            <p:cNvCxnSpPr/>
            <p:nvPr/>
          </p:nvCxnSpPr>
          <p:spPr>
            <a:xfrm>
              <a:off x="7875022" y="46698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0E1493-9BCD-4C9A-8E58-2F9665F589B4}"/>
                </a:ext>
              </a:extLst>
            </p:cNvPr>
            <p:cNvCxnSpPr/>
            <p:nvPr/>
          </p:nvCxnSpPr>
          <p:spPr>
            <a:xfrm>
              <a:off x="7959077" y="37170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A5ADCBB-A4D8-48DD-8C9B-A6523FA9C578}"/>
                </a:ext>
              </a:extLst>
            </p:cNvPr>
            <p:cNvCxnSpPr/>
            <p:nvPr/>
          </p:nvCxnSpPr>
          <p:spPr>
            <a:xfrm>
              <a:off x="5520509" y="29109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52B3810-15F8-4FEC-AA81-2272D16A9B89}"/>
                </a:ext>
              </a:extLst>
            </p:cNvPr>
            <p:cNvCxnSpPr/>
            <p:nvPr/>
          </p:nvCxnSpPr>
          <p:spPr>
            <a:xfrm>
              <a:off x="5604564" y="28157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8545BF7-DF2F-46F4-AE36-222A66028CCE}"/>
                </a:ext>
              </a:extLst>
            </p:cNvPr>
            <p:cNvCxnSpPr/>
            <p:nvPr/>
          </p:nvCxnSpPr>
          <p:spPr>
            <a:xfrm>
              <a:off x="8307055" y="252648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E25D90-C86C-4708-A1D3-B00EB35B7EF7}"/>
                </a:ext>
              </a:extLst>
            </p:cNvPr>
            <p:cNvCxnSpPr/>
            <p:nvPr/>
          </p:nvCxnSpPr>
          <p:spPr>
            <a:xfrm>
              <a:off x="8391110" y="243120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64B5FD-FFBF-41F3-80C0-2C5C90AFF2FA}"/>
                </a:ext>
              </a:extLst>
            </p:cNvPr>
            <p:cNvCxnSpPr/>
            <p:nvPr/>
          </p:nvCxnSpPr>
          <p:spPr>
            <a:xfrm>
              <a:off x="8493011" y="233493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9C721-B385-4E12-8FEB-9B665C139586}"/>
                </a:ext>
              </a:extLst>
            </p:cNvPr>
            <p:cNvCxnSpPr/>
            <p:nvPr/>
          </p:nvCxnSpPr>
          <p:spPr>
            <a:xfrm>
              <a:off x="8577066" y="223965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4FAF5C-FC1A-43B5-9F6C-3B83A48CD537}"/>
                </a:ext>
              </a:extLst>
            </p:cNvPr>
            <p:cNvSpPr txBox="1"/>
            <p:nvPr/>
          </p:nvSpPr>
          <p:spPr>
            <a:xfrm>
              <a:off x="6442741" y="964734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2FD2951-F046-4BD3-A085-415CEC3B35C7}"/>
                </a:ext>
              </a:extLst>
            </p:cNvPr>
            <p:cNvSpPr txBox="1"/>
            <p:nvPr/>
          </p:nvSpPr>
          <p:spPr>
            <a:xfrm>
              <a:off x="7292826" y="4264407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AD57CAC-EA39-4C68-AB84-B27AB57547A9}"/>
                </a:ext>
              </a:extLst>
            </p:cNvPr>
            <p:cNvSpPr txBox="1"/>
            <p:nvPr/>
          </p:nvSpPr>
          <p:spPr>
            <a:xfrm>
              <a:off x="7730452" y="38169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829346-4A88-4C32-A505-04634D60F510}"/>
                </a:ext>
              </a:extLst>
            </p:cNvPr>
            <p:cNvSpPr txBox="1"/>
            <p:nvPr/>
          </p:nvSpPr>
          <p:spPr>
            <a:xfrm>
              <a:off x="5384328" y="282569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C407E56-BF12-4E5D-8DB8-45473785748B}"/>
                </a:ext>
              </a:extLst>
            </p:cNvPr>
            <p:cNvSpPr txBox="1"/>
            <p:nvPr/>
          </p:nvSpPr>
          <p:spPr>
            <a:xfrm>
              <a:off x="8162485" y="24495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2A3AFB-BBFF-4786-8C36-492FDB74B838}"/>
                </a:ext>
              </a:extLst>
            </p:cNvPr>
            <p:cNvSpPr txBox="1"/>
            <p:nvPr/>
          </p:nvSpPr>
          <p:spPr>
            <a:xfrm>
              <a:off x="8349839" y="223426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8C3693-6E68-4F6D-A7F4-4AA3F680B34F}"/>
                </a:ext>
              </a:extLst>
            </p:cNvPr>
            <p:cNvCxnSpPr>
              <a:endCxn id="152" idx="0"/>
            </p:cNvCxnSpPr>
            <p:nvPr/>
          </p:nvCxnSpPr>
          <p:spPr>
            <a:xfrm flipV="1">
              <a:off x="8400537" y="2334935"/>
              <a:ext cx="176529" cy="19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BEECD5-3E7B-4DBF-A1A5-A1AF5F057905}"/>
                </a:ext>
              </a:extLst>
            </p:cNvPr>
            <p:cNvCxnSpPr/>
            <p:nvPr/>
          </p:nvCxnSpPr>
          <p:spPr>
            <a:xfrm flipH="1">
              <a:off x="2455968" y="460532"/>
              <a:ext cx="2116032" cy="195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0AC05-2909-4563-983E-E8E8CCABEA6D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>
              <a:off x="2451934" y="2424096"/>
              <a:ext cx="2045433" cy="2061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9B603A-D12E-4C7D-8D92-DBB64584D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4674" y="4543661"/>
              <a:ext cx="2332708" cy="20941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8E96EF-7A5F-45A4-9FAE-39A2C87B98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423" y="4566523"/>
              <a:ext cx="1852729" cy="20713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351906-D958-43DA-9FCA-CD836A690E81}"/>
                </a:ext>
              </a:extLst>
            </p:cNvPr>
            <p:cNvCxnSpPr/>
            <p:nvPr/>
          </p:nvCxnSpPr>
          <p:spPr>
            <a:xfrm>
              <a:off x="2476784" y="4755136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A6226F1-81DF-4234-B7C3-188EF55D5219}"/>
                </a:ext>
              </a:extLst>
            </p:cNvPr>
            <p:cNvCxnSpPr/>
            <p:nvPr/>
          </p:nvCxnSpPr>
          <p:spPr>
            <a:xfrm>
              <a:off x="2469793" y="5234707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007D02F-3860-4FA9-8DF1-E0081EC27D2E}"/>
                </a:ext>
              </a:extLst>
            </p:cNvPr>
            <p:cNvCxnSpPr/>
            <p:nvPr/>
          </p:nvCxnSpPr>
          <p:spPr>
            <a:xfrm>
              <a:off x="2462802" y="5722667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39CD344-6587-4E9D-9E3A-34BDEF29FDDB}"/>
                </a:ext>
              </a:extLst>
            </p:cNvPr>
            <p:cNvCxnSpPr/>
            <p:nvPr/>
          </p:nvCxnSpPr>
          <p:spPr>
            <a:xfrm>
              <a:off x="2464200" y="5749232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011FC3D5-90DD-4A08-A011-1FD0DAC230BE}"/>
                </a:ext>
              </a:extLst>
            </p:cNvPr>
            <p:cNvCxnSpPr/>
            <p:nvPr/>
          </p:nvCxnSpPr>
          <p:spPr>
            <a:xfrm>
              <a:off x="2457209" y="618685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77A642C-47D5-40A7-B711-226E99C29217}"/>
                </a:ext>
              </a:extLst>
            </p:cNvPr>
            <p:cNvCxnSpPr/>
            <p:nvPr/>
          </p:nvCxnSpPr>
          <p:spPr>
            <a:xfrm>
              <a:off x="2475385" y="642314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960DAD-B168-48DE-9108-48643DDE2F60}"/>
                </a:ext>
              </a:extLst>
            </p:cNvPr>
            <p:cNvCxnSpPr/>
            <p:nvPr/>
          </p:nvCxnSpPr>
          <p:spPr>
            <a:xfrm>
              <a:off x="2547358" y="460534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3A25CB5-8C1E-40D4-8C4C-CED7578A164A}"/>
                </a:ext>
              </a:extLst>
            </p:cNvPr>
            <p:cNvCxnSpPr/>
            <p:nvPr/>
          </p:nvCxnSpPr>
          <p:spPr>
            <a:xfrm>
              <a:off x="2926261" y="461932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B9908C1-51F5-4504-B7B1-52B20D8108F5}"/>
                </a:ext>
              </a:extLst>
            </p:cNvPr>
            <p:cNvCxnSpPr/>
            <p:nvPr/>
          </p:nvCxnSpPr>
          <p:spPr>
            <a:xfrm>
              <a:off x="3925950" y="446552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965C7D5-55D4-48C4-8C21-491D70B78784}"/>
                </a:ext>
              </a:extLst>
            </p:cNvPr>
            <p:cNvCxnSpPr/>
            <p:nvPr/>
          </p:nvCxnSpPr>
          <p:spPr>
            <a:xfrm>
              <a:off x="4388743" y="456339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2D7A5D5-5501-432B-9D1E-2286429692EF}"/>
                </a:ext>
              </a:extLst>
            </p:cNvPr>
            <p:cNvCxnSpPr/>
            <p:nvPr/>
          </p:nvCxnSpPr>
          <p:spPr>
            <a:xfrm>
              <a:off x="2457126" y="6424573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F20E915-54B6-46CA-96AE-11622A04260E}"/>
                </a:ext>
              </a:extLst>
            </p:cNvPr>
            <p:cNvCxnSpPr/>
            <p:nvPr/>
          </p:nvCxnSpPr>
          <p:spPr>
            <a:xfrm>
              <a:off x="2541181" y="6329294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A3E5F5B-950E-424F-BE3C-2C5C6EE97CC3}"/>
                </a:ext>
              </a:extLst>
            </p:cNvPr>
            <p:cNvSpPr txBox="1"/>
            <p:nvPr/>
          </p:nvSpPr>
          <p:spPr>
            <a:xfrm>
              <a:off x="2312556" y="63392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227E8CD-E0FC-45FF-81B1-AD41C8C3E593}"/>
                </a:ext>
              </a:extLst>
            </p:cNvPr>
            <p:cNvCxnSpPr/>
            <p:nvPr/>
          </p:nvCxnSpPr>
          <p:spPr>
            <a:xfrm>
              <a:off x="4471884" y="5738073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DDC4EF7-C170-4C8C-B13D-B8E0407BA777}"/>
                </a:ext>
              </a:extLst>
            </p:cNvPr>
            <p:cNvCxnSpPr/>
            <p:nvPr/>
          </p:nvCxnSpPr>
          <p:spPr>
            <a:xfrm>
              <a:off x="4555939" y="5642794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6ACECF4-66D7-442E-BC97-ADD2D55CD76D}"/>
                </a:ext>
              </a:extLst>
            </p:cNvPr>
            <p:cNvSpPr txBox="1"/>
            <p:nvPr/>
          </p:nvSpPr>
          <p:spPr>
            <a:xfrm>
              <a:off x="4327314" y="56527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FD6BB61-C2B7-40A2-88CE-279B55D386F3}"/>
                </a:ext>
              </a:extLst>
            </p:cNvPr>
            <p:cNvCxnSpPr/>
            <p:nvPr/>
          </p:nvCxnSpPr>
          <p:spPr>
            <a:xfrm>
              <a:off x="2836029" y="572129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79D27D3-6B6D-4A22-AE99-0CA097B2A323}"/>
                </a:ext>
              </a:extLst>
            </p:cNvPr>
            <p:cNvCxnSpPr/>
            <p:nvPr/>
          </p:nvCxnSpPr>
          <p:spPr>
            <a:xfrm>
              <a:off x="2920084" y="562601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C06A15F-4C4D-4236-8D2E-76D53DBFBAED}"/>
                </a:ext>
              </a:extLst>
            </p:cNvPr>
            <p:cNvSpPr txBox="1"/>
            <p:nvPr/>
          </p:nvSpPr>
          <p:spPr>
            <a:xfrm>
              <a:off x="2691459" y="563600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FFD9142-3F5E-40AA-9724-BE902C7EC7F5}"/>
                </a:ext>
              </a:extLst>
            </p:cNvPr>
            <p:cNvCxnSpPr/>
            <p:nvPr/>
          </p:nvCxnSpPr>
          <p:spPr>
            <a:xfrm>
              <a:off x="3834320" y="475656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130F7EF-58D1-47F6-9C31-81C9A8C687D8}"/>
                </a:ext>
              </a:extLst>
            </p:cNvPr>
            <p:cNvCxnSpPr/>
            <p:nvPr/>
          </p:nvCxnSpPr>
          <p:spPr>
            <a:xfrm>
              <a:off x="3918375" y="466128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3089249-C0AD-43FB-B371-ECE087622E38}"/>
                </a:ext>
              </a:extLst>
            </p:cNvPr>
            <p:cNvSpPr txBox="1"/>
            <p:nvPr/>
          </p:nvSpPr>
          <p:spPr>
            <a:xfrm>
              <a:off x="3689750" y="467127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654386F-24F0-40DB-A060-0D5CCB3DF56E}"/>
                </a:ext>
              </a:extLst>
            </p:cNvPr>
            <p:cNvCxnSpPr/>
            <p:nvPr/>
          </p:nvCxnSpPr>
          <p:spPr>
            <a:xfrm>
              <a:off x="4304104" y="5234733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9B50748-1284-4C25-8D18-9A3FAA06C070}"/>
                </a:ext>
              </a:extLst>
            </p:cNvPr>
            <p:cNvCxnSpPr/>
            <p:nvPr/>
          </p:nvCxnSpPr>
          <p:spPr>
            <a:xfrm>
              <a:off x="4388159" y="5139454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F620DCE-8335-4808-AEF5-2E49332639CD}"/>
                </a:ext>
              </a:extLst>
            </p:cNvPr>
            <p:cNvSpPr txBox="1"/>
            <p:nvPr/>
          </p:nvSpPr>
          <p:spPr>
            <a:xfrm>
              <a:off x="4159534" y="51494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1AFA81E-C7CD-4F94-816A-9A8815983CBA}"/>
                </a:ext>
              </a:extLst>
            </p:cNvPr>
            <p:cNvCxnSpPr/>
            <p:nvPr/>
          </p:nvCxnSpPr>
          <p:spPr>
            <a:xfrm>
              <a:off x="2466913" y="6191079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6ABAB89-2A93-4357-8889-C5F03D33A1A5}"/>
                </a:ext>
              </a:extLst>
            </p:cNvPr>
            <p:cNvCxnSpPr/>
            <p:nvPr/>
          </p:nvCxnSpPr>
          <p:spPr>
            <a:xfrm>
              <a:off x="2550968" y="6095800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E190EEB-8C03-4EBC-A8D8-1E36008A68F5}"/>
                </a:ext>
              </a:extLst>
            </p:cNvPr>
            <p:cNvSpPr txBox="1"/>
            <p:nvPr/>
          </p:nvSpPr>
          <p:spPr>
            <a:xfrm>
              <a:off x="2322343" y="610579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D8FB200-0CA5-48F9-8F1E-312735D87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22" y="4575678"/>
              <a:ext cx="2133210" cy="205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1054FE-372D-4DE7-9C05-7859E0D6C88F}"/>
                </a:ext>
              </a:extLst>
            </p:cNvPr>
            <p:cNvCxnSpPr>
              <a:cxnSpLocks/>
            </p:cNvCxnSpPr>
            <p:nvPr/>
          </p:nvCxnSpPr>
          <p:spPr>
            <a:xfrm>
              <a:off x="3555313" y="4404847"/>
              <a:ext cx="1192854" cy="1192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69A35E3-4D1A-4C62-9D48-0A7E5B88CD93}"/>
                </a:ext>
              </a:extLst>
            </p:cNvPr>
            <p:cNvCxnSpPr>
              <a:cxnSpLocks/>
            </p:cNvCxnSpPr>
            <p:nvPr/>
          </p:nvCxnSpPr>
          <p:spPr>
            <a:xfrm>
              <a:off x="2667477" y="4741805"/>
              <a:ext cx="1192854" cy="1192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9F2DDE9-ECAE-4BBE-A22A-888F5EE47C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0329" y="4533478"/>
              <a:ext cx="1192854" cy="1192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48EBCB4-9FBE-49E1-A370-660E5592BDAF}"/>
                </a:ext>
              </a:extLst>
            </p:cNvPr>
            <p:cNvSpPr/>
            <p:nvPr/>
          </p:nvSpPr>
          <p:spPr>
            <a:xfrm rot="17537165">
              <a:off x="2540079" y="4276992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81AF5F19-B199-42CF-888F-1E3ACEDB88F2}"/>
                </a:ext>
              </a:extLst>
            </p:cNvPr>
            <p:cNvSpPr/>
            <p:nvPr/>
          </p:nvSpPr>
          <p:spPr>
            <a:xfrm rot="17537165">
              <a:off x="4001163" y="4479726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C13D5640-FC87-4478-9CAE-6398DF0D384E}"/>
                </a:ext>
              </a:extLst>
            </p:cNvPr>
            <p:cNvSpPr/>
            <p:nvPr/>
          </p:nvSpPr>
          <p:spPr>
            <a:xfrm rot="17537165">
              <a:off x="4463956" y="4976075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8C0B7826-365A-4FEC-9807-DCCD3E42C499}"/>
                </a:ext>
              </a:extLst>
            </p:cNvPr>
            <p:cNvSpPr/>
            <p:nvPr/>
          </p:nvSpPr>
          <p:spPr>
            <a:xfrm rot="17537165">
              <a:off x="2980501" y="5464035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826E9B50-160F-4FC4-B735-A783D9651C9E}"/>
                </a:ext>
              </a:extLst>
            </p:cNvPr>
            <p:cNvSpPr/>
            <p:nvPr/>
          </p:nvSpPr>
          <p:spPr>
            <a:xfrm rot="17537165">
              <a:off x="2612783" y="5910050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6D22F39B-F5AA-47DA-AC0F-EC1968B54982}"/>
                </a:ext>
              </a:extLst>
            </p:cNvPr>
            <p:cNvSpPr/>
            <p:nvPr/>
          </p:nvSpPr>
          <p:spPr>
            <a:xfrm rot="17537165">
              <a:off x="2605792" y="6137951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7D059D0-3869-14C5-9F8E-3AA76D84742A}"/>
                </a:ext>
              </a:extLst>
            </p:cNvPr>
            <p:cNvCxnSpPr/>
            <p:nvPr/>
          </p:nvCxnSpPr>
          <p:spPr>
            <a:xfrm>
              <a:off x="2480355" y="4543661"/>
              <a:ext cx="2288450" cy="975117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9FFA51-A265-73B0-FF8A-83E1A2F240F1}"/>
                </a:ext>
              </a:extLst>
            </p:cNvPr>
            <p:cNvSpPr txBox="1"/>
            <p:nvPr/>
          </p:nvSpPr>
          <p:spPr>
            <a:xfrm>
              <a:off x="2333690" y="73573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022AA-55DA-8C74-18FA-0D144548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98060-A79B-8D71-F6D3-F7E39FEE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3BCFA-183F-E8B4-CB93-56B4094C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9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1" y="1176623"/>
            <a:ext cx="2028876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Ex.1.1 </a:t>
            </a:r>
            <a:r>
              <a:rPr lang="en-US" b="1" dirty="0"/>
              <a:t>method i1a1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 We  have an  estimation of </a:t>
            </a:r>
            <a:r>
              <a:rPr lang="en-US" dirty="0" err="1"/>
              <a:t>atr.prefs</a:t>
            </a:r>
            <a:r>
              <a:rPr lang="en-US" dirty="0"/>
              <a:t>. and aggregation, hence a model m1.i1.a1</a:t>
            </a:r>
          </a:p>
          <a:p>
            <a:endParaRPr lang="en-US" dirty="0"/>
          </a:p>
          <a:p>
            <a:r>
              <a:rPr lang="en-US" dirty="0"/>
              <a:t>Using m1.i1.a1 find images of test set</a:t>
            </a:r>
          </a:p>
          <a:p>
            <a:endParaRPr lang="en-US" dirty="0"/>
          </a:p>
          <a:p>
            <a:r>
              <a:rPr lang="en-US" dirty="0"/>
              <a:t>Let’s calculate error (graphically) 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DEED3FE1-6635-4118-8155-46BD73F3372B}"/>
              </a:ext>
            </a:extLst>
          </p:cNvPr>
          <p:cNvCxnSpPr>
            <a:cxnSpLocks/>
          </p:cNvCxnSpPr>
          <p:nvPr/>
        </p:nvCxnSpPr>
        <p:spPr>
          <a:xfrm flipV="1">
            <a:off x="361670" y="4560298"/>
            <a:ext cx="2133210" cy="205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A04389F2-A3EE-4A39-B3F9-8D7E51385209}"/>
              </a:ext>
            </a:extLst>
          </p:cNvPr>
          <p:cNvCxnSpPr/>
          <p:nvPr/>
        </p:nvCxnSpPr>
        <p:spPr>
          <a:xfrm flipH="1">
            <a:off x="762723" y="6243421"/>
            <a:ext cx="2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0285566-FA43-4060-AEF4-8248AE902F0E}"/>
              </a:ext>
            </a:extLst>
          </p:cNvPr>
          <p:cNvCxnSpPr>
            <a:cxnSpLocks/>
          </p:cNvCxnSpPr>
          <p:nvPr/>
        </p:nvCxnSpPr>
        <p:spPr>
          <a:xfrm flipV="1">
            <a:off x="1325360" y="5606545"/>
            <a:ext cx="94526" cy="97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26C7AFE1-A17C-42EA-811C-3CE6F78361EE}"/>
              </a:ext>
            </a:extLst>
          </p:cNvPr>
          <p:cNvCxnSpPr>
            <a:cxnSpLocks/>
          </p:cNvCxnSpPr>
          <p:nvPr/>
        </p:nvCxnSpPr>
        <p:spPr>
          <a:xfrm flipV="1">
            <a:off x="1920401" y="4980708"/>
            <a:ext cx="154311" cy="118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920D45D-39DD-2445-2399-DF9FC4F4F859}"/>
              </a:ext>
            </a:extLst>
          </p:cNvPr>
          <p:cNvGrpSpPr/>
          <p:nvPr/>
        </p:nvGrpSpPr>
        <p:grpSpPr>
          <a:xfrm>
            <a:off x="2158404" y="73573"/>
            <a:ext cx="7051344" cy="6939624"/>
            <a:chOff x="2158404" y="73573"/>
            <a:chExt cx="7051344" cy="6939624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45685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4955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4389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9264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3027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2461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404B52-814B-4071-ACF6-25E06F2AF3D0}"/>
                </a:ext>
              </a:extLst>
            </p:cNvPr>
            <p:cNvCxnSpPr/>
            <p:nvPr/>
          </p:nvCxnSpPr>
          <p:spPr>
            <a:xfrm>
              <a:off x="2462959" y="192467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8947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415894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11172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2418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5341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7292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8570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7032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633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202236" y="47311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661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9269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7731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633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7451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BEECD5-3E7B-4DBF-A1A5-A1AF5F057905}"/>
                </a:ext>
              </a:extLst>
            </p:cNvPr>
            <p:cNvCxnSpPr/>
            <p:nvPr/>
          </p:nvCxnSpPr>
          <p:spPr>
            <a:xfrm flipH="1">
              <a:off x="2455968" y="460532"/>
              <a:ext cx="2116032" cy="195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0AC05-2909-4563-983E-E8E8CCABEA6D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>
              <a:off x="2451934" y="2424096"/>
              <a:ext cx="2045433" cy="2061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9B603A-D12E-4C7D-8D92-DBB64584D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4674" y="4543661"/>
              <a:ext cx="2332708" cy="20941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8E96EF-7A5F-45A4-9FAE-39A2C87B98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423" y="4566523"/>
              <a:ext cx="1852729" cy="20713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351906-D958-43DA-9FCA-CD836A690E81}"/>
                </a:ext>
              </a:extLst>
            </p:cNvPr>
            <p:cNvCxnSpPr/>
            <p:nvPr/>
          </p:nvCxnSpPr>
          <p:spPr>
            <a:xfrm>
              <a:off x="2476784" y="515780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A6226F1-81DF-4234-B7C3-188EF55D5219}"/>
                </a:ext>
              </a:extLst>
            </p:cNvPr>
            <p:cNvCxnSpPr/>
            <p:nvPr/>
          </p:nvCxnSpPr>
          <p:spPr>
            <a:xfrm>
              <a:off x="2469793" y="5511544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007D02F-3860-4FA9-8DF1-E0081EC27D2E}"/>
                </a:ext>
              </a:extLst>
            </p:cNvPr>
            <p:cNvCxnSpPr/>
            <p:nvPr/>
          </p:nvCxnSpPr>
          <p:spPr>
            <a:xfrm>
              <a:off x="2462802" y="6075005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2960DAD-B168-48DE-9108-48643DDE2F60}"/>
                </a:ext>
              </a:extLst>
            </p:cNvPr>
            <p:cNvCxnSpPr/>
            <p:nvPr/>
          </p:nvCxnSpPr>
          <p:spPr>
            <a:xfrm>
              <a:off x="2547358" y="460534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3A25CB5-8C1E-40D4-8C4C-CED7578A164A}"/>
                </a:ext>
              </a:extLst>
            </p:cNvPr>
            <p:cNvCxnSpPr/>
            <p:nvPr/>
          </p:nvCxnSpPr>
          <p:spPr>
            <a:xfrm>
              <a:off x="2976595" y="461932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965C7D5-55D4-48C4-8C21-491D70B78784}"/>
                </a:ext>
              </a:extLst>
            </p:cNvPr>
            <p:cNvCxnSpPr/>
            <p:nvPr/>
          </p:nvCxnSpPr>
          <p:spPr>
            <a:xfrm>
              <a:off x="4170629" y="456339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2031D2F-9E22-4CA5-969B-BB7CE306B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22" y="4575678"/>
              <a:ext cx="2133210" cy="205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Isosceles Triangle 156">
              <a:extLst>
                <a:ext uri="{FF2B5EF4-FFF2-40B4-BE49-F238E27FC236}">
                  <a16:creationId xmlns:a16="http://schemas.microsoft.com/office/drawing/2014/main" id="{A92D5BE7-4E22-4113-9F0F-A7F91C343201}"/>
                </a:ext>
              </a:extLst>
            </p:cNvPr>
            <p:cNvSpPr/>
            <p:nvPr/>
          </p:nvSpPr>
          <p:spPr>
            <a:xfrm rot="17537165">
              <a:off x="2540079" y="4276992"/>
              <a:ext cx="742499" cy="903191"/>
            </a:xfrm>
            <a:prstGeom prst="triangle">
              <a:avLst/>
            </a:prstGeom>
            <a:solidFill>
              <a:srgbClr val="00B0F0">
                <a:alpha val="23000"/>
              </a:srgbClr>
            </a:solidFill>
            <a:ln>
              <a:solidFill>
                <a:srgbClr val="81D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B70B03-4575-42B0-8D32-68D177322A1B}"/>
                </a:ext>
              </a:extLst>
            </p:cNvPr>
            <p:cNvCxnSpPr/>
            <p:nvPr/>
          </p:nvCxnSpPr>
          <p:spPr>
            <a:xfrm>
              <a:off x="2480355" y="4543661"/>
              <a:ext cx="2288450" cy="97511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8E9D8E0-68BC-4FD0-81A2-C7062B588A65}"/>
                </a:ext>
              </a:extLst>
            </p:cNvPr>
            <p:cNvCxnSpPr/>
            <p:nvPr/>
          </p:nvCxnSpPr>
          <p:spPr>
            <a:xfrm>
              <a:off x="5832809" y="45773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694F15C-E559-400B-A5DE-BA37D26CD81D}"/>
                </a:ext>
              </a:extLst>
            </p:cNvPr>
            <p:cNvCxnSpPr/>
            <p:nvPr/>
          </p:nvCxnSpPr>
          <p:spPr>
            <a:xfrm>
              <a:off x="6228490" y="44235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12AA712-F163-4E08-8895-6AAB34FE7872}"/>
                </a:ext>
              </a:extLst>
            </p:cNvPr>
            <p:cNvCxnSpPr/>
            <p:nvPr/>
          </p:nvCxnSpPr>
          <p:spPr>
            <a:xfrm>
              <a:off x="4081796" y="5163427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7DCCD16-2CA3-4082-8765-01F8E5D23B85}"/>
                </a:ext>
              </a:extLst>
            </p:cNvPr>
            <p:cNvCxnSpPr/>
            <p:nvPr/>
          </p:nvCxnSpPr>
          <p:spPr>
            <a:xfrm>
              <a:off x="4165851" y="5068148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CCF3670-7FAF-432C-AB29-14AE895C930A}"/>
                </a:ext>
              </a:extLst>
            </p:cNvPr>
            <p:cNvSpPr txBox="1"/>
            <p:nvPr/>
          </p:nvSpPr>
          <p:spPr>
            <a:xfrm>
              <a:off x="3937226" y="5061362"/>
              <a:ext cx="4764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20CD549-50DB-458B-B771-EEDD5F7274A9}"/>
                </a:ext>
              </a:extLst>
            </p:cNvPr>
            <p:cNvCxnSpPr/>
            <p:nvPr/>
          </p:nvCxnSpPr>
          <p:spPr>
            <a:xfrm>
              <a:off x="2877974" y="551157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0F130DA-D6E0-4891-851A-987B3453BF67}"/>
                </a:ext>
              </a:extLst>
            </p:cNvPr>
            <p:cNvCxnSpPr/>
            <p:nvPr/>
          </p:nvCxnSpPr>
          <p:spPr>
            <a:xfrm>
              <a:off x="2962029" y="541629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2DF906E6-62AD-4ED3-80E7-A79E0DCC2F2C}"/>
                </a:ext>
              </a:extLst>
            </p:cNvPr>
            <p:cNvSpPr txBox="1"/>
            <p:nvPr/>
          </p:nvSpPr>
          <p:spPr>
            <a:xfrm>
              <a:off x="2741793" y="5434672"/>
              <a:ext cx="4764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78060F21-0B08-4A0C-8AFE-8F82B2EDB344}"/>
                </a:ext>
              </a:extLst>
            </p:cNvPr>
            <p:cNvCxnSpPr/>
            <p:nvPr/>
          </p:nvCxnSpPr>
          <p:spPr>
            <a:xfrm>
              <a:off x="2469710" y="607643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12A83D4-C4A5-431C-8952-A4EC575A22CC}"/>
                </a:ext>
              </a:extLst>
            </p:cNvPr>
            <p:cNvCxnSpPr/>
            <p:nvPr/>
          </p:nvCxnSpPr>
          <p:spPr>
            <a:xfrm>
              <a:off x="2553765" y="598115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1882240-638C-4897-922D-4F4F60E3A943}"/>
                </a:ext>
              </a:extLst>
            </p:cNvPr>
            <p:cNvSpPr txBox="1"/>
            <p:nvPr/>
          </p:nvSpPr>
          <p:spPr>
            <a:xfrm>
              <a:off x="2318148" y="5975762"/>
              <a:ext cx="4764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A743222-3262-409A-98A9-2FE2C2404124}"/>
                </a:ext>
              </a:extLst>
            </p:cNvPr>
            <p:cNvCxnSpPr/>
            <p:nvPr/>
          </p:nvCxnSpPr>
          <p:spPr>
            <a:xfrm>
              <a:off x="2725034" y="4553448"/>
              <a:ext cx="2288450" cy="97511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7BB4563-B37A-4356-A343-C7733D6D0083}"/>
                </a:ext>
              </a:extLst>
            </p:cNvPr>
            <p:cNvCxnSpPr/>
            <p:nvPr/>
          </p:nvCxnSpPr>
          <p:spPr>
            <a:xfrm>
              <a:off x="2457984" y="5293078"/>
              <a:ext cx="2288450" cy="97511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BC3B90D-D96C-4FC1-94C1-413E9AFC23AD}"/>
                </a:ext>
              </a:extLst>
            </p:cNvPr>
            <p:cNvCxnSpPr/>
            <p:nvPr/>
          </p:nvCxnSpPr>
          <p:spPr>
            <a:xfrm>
              <a:off x="2467771" y="6032708"/>
              <a:ext cx="2288450" cy="975117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1EEABE1-E861-46EF-A282-036B6F5CE947}"/>
                </a:ext>
              </a:extLst>
            </p:cNvPr>
            <p:cNvCxnSpPr/>
            <p:nvPr/>
          </p:nvCxnSpPr>
          <p:spPr>
            <a:xfrm flipH="1">
              <a:off x="2889335" y="6239227"/>
              <a:ext cx="219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350962-77BA-4DB2-ABB2-43FC1D0D79D8}"/>
                </a:ext>
              </a:extLst>
            </p:cNvPr>
            <p:cNvCxnSpPr/>
            <p:nvPr/>
          </p:nvCxnSpPr>
          <p:spPr>
            <a:xfrm flipH="1">
              <a:off x="2889335" y="6239227"/>
              <a:ext cx="219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55E4BF9-9E9D-4F20-8CAD-6214C3B50D33}"/>
                </a:ext>
              </a:extLst>
            </p:cNvPr>
            <p:cNvCxnSpPr/>
            <p:nvPr/>
          </p:nvCxnSpPr>
          <p:spPr>
            <a:xfrm flipH="1">
              <a:off x="2866964" y="6242023"/>
              <a:ext cx="219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11F753-5F7C-4A04-A5F2-ECE0C2B16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601" y="5613536"/>
              <a:ext cx="94526" cy="972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2EE0D-D9CC-4EE6-B0A3-D53771FEC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6253" y="4996088"/>
              <a:ext cx="154311" cy="118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50B8D91-585A-18B8-664C-33E375945982}"/>
                </a:ext>
              </a:extLst>
            </p:cNvPr>
            <p:cNvSpPr txBox="1"/>
            <p:nvPr/>
          </p:nvSpPr>
          <p:spPr>
            <a:xfrm>
              <a:off x="2333690" y="73573"/>
              <a:ext cx="538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test</a:t>
              </a:r>
              <a:endParaRPr lang="en-US" dirty="0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ECA9187-13E7-994A-A370-89972C6299B9}"/>
                </a:ext>
              </a:extLst>
            </p:cNvPr>
            <p:cNvCxnSpPr/>
            <p:nvPr/>
          </p:nvCxnSpPr>
          <p:spPr>
            <a:xfrm>
              <a:off x="5110847" y="251809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26368D8-A68E-91D6-63AF-2E24F9786FEB}"/>
                </a:ext>
              </a:extLst>
            </p:cNvPr>
            <p:cNvCxnSpPr/>
            <p:nvPr/>
          </p:nvCxnSpPr>
          <p:spPr>
            <a:xfrm>
              <a:off x="5194902" y="242281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772EC31-195F-7454-F119-33F686077498}"/>
                </a:ext>
              </a:extLst>
            </p:cNvPr>
            <p:cNvCxnSpPr/>
            <p:nvPr/>
          </p:nvCxnSpPr>
          <p:spPr>
            <a:xfrm>
              <a:off x="6144092" y="416373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AC90A2B-3254-C8F6-67B6-268DFDCF3B3D}"/>
                </a:ext>
              </a:extLst>
            </p:cNvPr>
            <p:cNvCxnSpPr/>
            <p:nvPr/>
          </p:nvCxnSpPr>
          <p:spPr>
            <a:xfrm>
              <a:off x="6228147" y="406845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05D595-8824-B3AC-E83F-17D248ABF09D}"/>
                </a:ext>
              </a:extLst>
            </p:cNvPr>
            <p:cNvCxnSpPr/>
            <p:nvPr/>
          </p:nvCxnSpPr>
          <p:spPr>
            <a:xfrm>
              <a:off x="5737225" y="19196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0E320A-DC04-43DB-6642-65FE34CF25B2}"/>
                </a:ext>
              </a:extLst>
            </p:cNvPr>
            <p:cNvCxnSpPr/>
            <p:nvPr/>
          </p:nvCxnSpPr>
          <p:spPr>
            <a:xfrm>
              <a:off x="5821280" y="18244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1DD78DA-BAA8-D9A4-7E65-E32F2863FC66}"/>
                </a:ext>
              </a:extLst>
            </p:cNvPr>
            <p:cNvSpPr txBox="1"/>
            <p:nvPr/>
          </p:nvSpPr>
          <p:spPr>
            <a:xfrm>
              <a:off x="5999522" y="4061673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ADF139E-0215-04A5-06B6-CC9CEA4C0B2D}"/>
                </a:ext>
              </a:extLst>
            </p:cNvPr>
            <p:cNvSpPr txBox="1"/>
            <p:nvPr/>
          </p:nvSpPr>
          <p:spPr>
            <a:xfrm>
              <a:off x="5601044" y="1842782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85C4B8A-6BF0-296F-B063-F7849C8C2F7F}"/>
                </a:ext>
              </a:extLst>
            </p:cNvPr>
            <p:cNvSpPr txBox="1"/>
            <p:nvPr/>
          </p:nvSpPr>
          <p:spPr>
            <a:xfrm>
              <a:off x="4959285" y="241742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83435-A949-A5FB-7106-A3F87B5B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9E0E6-7828-1F74-16AB-EBB6BDED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2A6031-8D95-0FFD-BC97-AA1251C5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0" y="1081373"/>
            <a:ext cx="2103747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1.2 </a:t>
            </a:r>
            <a:r>
              <a:rPr lang="en-US" b="1" dirty="0"/>
              <a:t>method i1a2</a:t>
            </a:r>
            <a:r>
              <a:rPr lang="en-US" dirty="0"/>
              <a:t>. Learning gives attr. prefs and training set images in PC by i1. </a:t>
            </a:r>
            <a:r>
              <a:rPr lang="en-US" b="1" dirty="0"/>
              <a:t>a2 method:</a:t>
            </a:r>
            <a:r>
              <a:rPr lang="en-US" dirty="0"/>
              <a:t> construct an </a:t>
            </a:r>
            <a:r>
              <a:rPr lang="en-US" b="1" dirty="0"/>
              <a:t>angle of connections  point with “it’s” value on the diagonal</a:t>
            </a:r>
            <a:r>
              <a:rPr lang="en-US" dirty="0"/>
              <a:t> – and get the angle axis. </a:t>
            </a:r>
          </a:p>
          <a:p>
            <a:endParaRPr lang="en-US" sz="800" dirty="0"/>
          </a:p>
          <a:p>
            <a:r>
              <a:rPr lang="en-US" dirty="0"/>
              <a:t>Expected directions NW-SE, violated by  0.7 – confidence 5/6. Lines create an angle (much smaller than previous one), chose again an axis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E2D04D-34D0-476F-BF50-3998E9772AC9}"/>
              </a:ext>
            </a:extLst>
          </p:cNvPr>
          <p:cNvCxnSpPr/>
          <p:nvPr/>
        </p:nvCxnSpPr>
        <p:spPr>
          <a:xfrm flipH="1">
            <a:off x="1752677" y="6020061"/>
            <a:ext cx="1323064" cy="3636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E129384-9841-E760-E7CB-9DFA4F6EDE7D}"/>
              </a:ext>
            </a:extLst>
          </p:cNvPr>
          <p:cNvGrpSpPr/>
          <p:nvPr/>
        </p:nvGrpSpPr>
        <p:grpSpPr>
          <a:xfrm>
            <a:off x="2158404" y="73573"/>
            <a:ext cx="7051344" cy="6939624"/>
            <a:chOff x="2158404" y="73573"/>
            <a:chExt cx="7051344" cy="6939624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09621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1346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57526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33479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28517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17107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18639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05449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30100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29576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47687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47687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47687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62960" y="5597951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38153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63794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76614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798002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10822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23642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23693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23744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43428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51940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60451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4342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5193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60446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56188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519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71092" y="464709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3396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5194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498285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43386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63957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66671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2831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E01C4E6-30D6-4FCD-ADDE-3F8758F42F4A}"/>
                </a:ext>
              </a:extLst>
            </p:cNvPr>
            <p:cNvCxnSpPr/>
            <p:nvPr/>
          </p:nvCxnSpPr>
          <p:spPr>
            <a:xfrm>
              <a:off x="2457367" y="1047823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7706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1468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0903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404B52-814B-4071-ACF6-25E06F2AF3D0}"/>
                </a:ext>
              </a:extLst>
            </p:cNvPr>
            <p:cNvCxnSpPr/>
            <p:nvPr/>
          </p:nvCxnSpPr>
          <p:spPr>
            <a:xfrm>
              <a:off x="2462959" y="2320154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7389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2885013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09613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0859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37832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57344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8B3C3F0-711F-4270-8DD2-1436880624DA}"/>
                </a:ext>
              </a:extLst>
            </p:cNvPr>
            <p:cNvCxnSpPr/>
            <p:nvPr/>
          </p:nvCxnSpPr>
          <p:spPr>
            <a:xfrm>
              <a:off x="2464356" y="4360078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7011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5473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4774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596519" y="45753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5054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7710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617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5B2382-67F7-4044-8E56-BDBC50CF1400}"/>
                </a:ext>
              </a:extLst>
            </p:cNvPr>
            <p:cNvCxnSpPr/>
            <p:nvPr/>
          </p:nvCxnSpPr>
          <p:spPr>
            <a:xfrm>
              <a:off x="7523192" y="463124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4774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C462C6-A1C7-4933-B294-DFB42FB0C63C}"/>
                </a:ext>
              </a:extLst>
            </p:cNvPr>
            <p:cNvCxnSpPr/>
            <p:nvPr/>
          </p:nvCxnSpPr>
          <p:spPr>
            <a:xfrm>
              <a:off x="7962216" y="44914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589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66C9AD-145A-4680-ADCF-1D0A6232CF4E}"/>
                </a:ext>
              </a:extLst>
            </p:cNvPr>
            <p:cNvCxnSpPr/>
            <p:nvPr/>
          </p:nvCxnSpPr>
          <p:spPr>
            <a:xfrm>
              <a:off x="8384462" y="46032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988C0B-F446-41A6-AAB9-58DCB3E08433}"/>
                </a:ext>
              </a:extLst>
            </p:cNvPr>
            <p:cNvCxnSpPr/>
            <p:nvPr/>
          </p:nvCxnSpPr>
          <p:spPr>
            <a:xfrm>
              <a:off x="8578807" y="444947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3C1B7C3-E11F-42D8-A008-143D0200C855}"/>
                </a:ext>
              </a:extLst>
            </p:cNvPr>
            <p:cNvCxnSpPr/>
            <p:nvPr/>
          </p:nvCxnSpPr>
          <p:spPr>
            <a:xfrm>
              <a:off x="6577524" y="103303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5CC460-9A92-4741-889D-E023F854B6C5}"/>
                </a:ext>
              </a:extLst>
            </p:cNvPr>
            <p:cNvCxnSpPr/>
            <p:nvPr/>
          </p:nvCxnSpPr>
          <p:spPr>
            <a:xfrm>
              <a:off x="6661579" y="93775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F8138D0-0FB7-4939-8C22-AC3B58B0F326}"/>
                </a:ext>
              </a:extLst>
            </p:cNvPr>
            <p:cNvCxnSpPr/>
            <p:nvPr/>
          </p:nvCxnSpPr>
          <p:spPr>
            <a:xfrm>
              <a:off x="7429007" y="435088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90A87C-208C-4DEB-94F4-6A72FCFBA9B0}"/>
                </a:ext>
              </a:extLst>
            </p:cNvPr>
            <p:cNvCxnSpPr/>
            <p:nvPr/>
          </p:nvCxnSpPr>
          <p:spPr>
            <a:xfrm>
              <a:off x="7513062" y="425560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EBCDD97-E0C7-4FB9-B5D7-A9F4A5533B6D}"/>
                </a:ext>
              </a:extLst>
            </p:cNvPr>
            <p:cNvCxnSpPr/>
            <p:nvPr/>
          </p:nvCxnSpPr>
          <p:spPr>
            <a:xfrm>
              <a:off x="7875022" y="45140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0E1493-9BCD-4C9A-8E58-2F9665F589B4}"/>
                </a:ext>
              </a:extLst>
            </p:cNvPr>
            <p:cNvCxnSpPr/>
            <p:nvPr/>
          </p:nvCxnSpPr>
          <p:spPr>
            <a:xfrm>
              <a:off x="7959077" y="35612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52B3810-15F8-4FEC-AA81-2272D16A9B89}"/>
                </a:ext>
              </a:extLst>
            </p:cNvPr>
            <p:cNvCxnSpPr/>
            <p:nvPr/>
          </p:nvCxnSpPr>
          <p:spPr>
            <a:xfrm>
              <a:off x="5604564" y="280011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8545BF7-DF2F-46F4-AE36-222A66028CCE}"/>
                </a:ext>
              </a:extLst>
            </p:cNvPr>
            <p:cNvCxnSpPr/>
            <p:nvPr/>
          </p:nvCxnSpPr>
          <p:spPr>
            <a:xfrm>
              <a:off x="8307055" y="251089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E25D90-C86C-4708-A1D3-B00EB35B7EF7}"/>
                </a:ext>
              </a:extLst>
            </p:cNvPr>
            <p:cNvCxnSpPr/>
            <p:nvPr/>
          </p:nvCxnSpPr>
          <p:spPr>
            <a:xfrm>
              <a:off x="8391110" y="241562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64B5FD-FFBF-41F3-80C0-2C5C90AFF2FA}"/>
                </a:ext>
              </a:extLst>
            </p:cNvPr>
            <p:cNvCxnSpPr/>
            <p:nvPr/>
          </p:nvCxnSpPr>
          <p:spPr>
            <a:xfrm>
              <a:off x="8493011" y="231935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9C721-B385-4E12-8FEB-9B665C139586}"/>
                </a:ext>
              </a:extLst>
            </p:cNvPr>
            <p:cNvCxnSpPr/>
            <p:nvPr/>
          </p:nvCxnSpPr>
          <p:spPr>
            <a:xfrm>
              <a:off x="8577066" y="222407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4FAF5C-FC1A-43B5-9F6C-3B83A48CD537}"/>
                </a:ext>
              </a:extLst>
            </p:cNvPr>
            <p:cNvSpPr txBox="1"/>
            <p:nvPr/>
          </p:nvSpPr>
          <p:spPr>
            <a:xfrm>
              <a:off x="6442741" y="94914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2FD2951-F046-4BD3-A085-415CEC3B35C7}"/>
                </a:ext>
              </a:extLst>
            </p:cNvPr>
            <p:cNvSpPr txBox="1"/>
            <p:nvPr/>
          </p:nvSpPr>
          <p:spPr>
            <a:xfrm>
              <a:off x="7292826" y="42488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AD57CAC-EA39-4C68-AB84-B27AB57547A9}"/>
                </a:ext>
              </a:extLst>
            </p:cNvPr>
            <p:cNvSpPr txBox="1"/>
            <p:nvPr/>
          </p:nvSpPr>
          <p:spPr>
            <a:xfrm>
              <a:off x="7730452" y="3661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829346-4A88-4C32-A505-04634D60F510}"/>
                </a:ext>
              </a:extLst>
            </p:cNvPr>
            <p:cNvSpPr txBox="1"/>
            <p:nvPr/>
          </p:nvSpPr>
          <p:spPr>
            <a:xfrm>
              <a:off x="5384328" y="281010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C407E56-BF12-4E5D-8DB8-45473785748B}"/>
                </a:ext>
              </a:extLst>
            </p:cNvPr>
            <p:cNvSpPr txBox="1"/>
            <p:nvPr/>
          </p:nvSpPr>
          <p:spPr>
            <a:xfrm>
              <a:off x="8162485" y="243400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2A3AFB-BBFF-4786-8C36-492FDB74B838}"/>
                </a:ext>
              </a:extLst>
            </p:cNvPr>
            <p:cNvSpPr txBox="1"/>
            <p:nvPr/>
          </p:nvSpPr>
          <p:spPr>
            <a:xfrm>
              <a:off x="8349839" y="221868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8C3693-6E68-4F6D-A7F4-4AA3F680B34F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 flipV="1">
              <a:off x="8400537" y="2319350"/>
              <a:ext cx="176529" cy="19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BEECD5-3E7B-4DBF-A1A5-A1AF5F057905}"/>
                </a:ext>
              </a:extLst>
            </p:cNvPr>
            <p:cNvCxnSpPr/>
            <p:nvPr/>
          </p:nvCxnSpPr>
          <p:spPr>
            <a:xfrm flipH="1">
              <a:off x="2455968" y="444947"/>
              <a:ext cx="2116032" cy="195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0AC05-2909-4563-983E-E8E8CCABEA6D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>
              <a:off x="2451934" y="2408511"/>
              <a:ext cx="2045433" cy="2061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9B603A-D12E-4C7D-8D92-DBB64584D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4674" y="4528076"/>
              <a:ext cx="2332708" cy="20941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8E96EF-7A5F-45A4-9FAE-39A2C87B98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423" y="4550938"/>
              <a:ext cx="1852729" cy="20713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2D7A5D5-5501-432B-9D1E-2286429692EF}"/>
                </a:ext>
              </a:extLst>
            </p:cNvPr>
            <p:cNvCxnSpPr/>
            <p:nvPr/>
          </p:nvCxnSpPr>
          <p:spPr>
            <a:xfrm>
              <a:off x="2457126" y="640898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F20E915-54B6-46CA-96AE-11622A04260E}"/>
                </a:ext>
              </a:extLst>
            </p:cNvPr>
            <p:cNvCxnSpPr/>
            <p:nvPr/>
          </p:nvCxnSpPr>
          <p:spPr>
            <a:xfrm>
              <a:off x="2541181" y="631370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A3E5F5B-950E-424F-BE3C-2C5C6EE97CC3}"/>
                </a:ext>
              </a:extLst>
            </p:cNvPr>
            <p:cNvSpPr txBox="1"/>
            <p:nvPr/>
          </p:nvSpPr>
          <p:spPr>
            <a:xfrm>
              <a:off x="2312556" y="632370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227E8CD-E0FC-45FF-81B1-AD41C8C3E593}"/>
                </a:ext>
              </a:extLst>
            </p:cNvPr>
            <p:cNvCxnSpPr/>
            <p:nvPr/>
          </p:nvCxnSpPr>
          <p:spPr>
            <a:xfrm>
              <a:off x="4471884" y="572248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DDC4EF7-C170-4C8C-B13D-B8E0407BA777}"/>
                </a:ext>
              </a:extLst>
            </p:cNvPr>
            <p:cNvCxnSpPr/>
            <p:nvPr/>
          </p:nvCxnSpPr>
          <p:spPr>
            <a:xfrm>
              <a:off x="4555939" y="562720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6ACECF4-66D7-442E-BC97-ADD2D55CD76D}"/>
                </a:ext>
              </a:extLst>
            </p:cNvPr>
            <p:cNvSpPr txBox="1"/>
            <p:nvPr/>
          </p:nvSpPr>
          <p:spPr>
            <a:xfrm>
              <a:off x="4327314" y="563720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FD6BB61-C2B7-40A2-88CE-279B55D386F3}"/>
                </a:ext>
              </a:extLst>
            </p:cNvPr>
            <p:cNvCxnSpPr/>
            <p:nvPr/>
          </p:nvCxnSpPr>
          <p:spPr>
            <a:xfrm>
              <a:off x="2836029" y="570571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79D27D3-6B6D-4A22-AE99-0CA097B2A323}"/>
                </a:ext>
              </a:extLst>
            </p:cNvPr>
            <p:cNvCxnSpPr/>
            <p:nvPr/>
          </p:nvCxnSpPr>
          <p:spPr>
            <a:xfrm>
              <a:off x="2920084" y="561043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7C06A15F-4C4D-4236-8D2E-76D53DBFBAED}"/>
                </a:ext>
              </a:extLst>
            </p:cNvPr>
            <p:cNvSpPr txBox="1"/>
            <p:nvPr/>
          </p:nvSpPr>
          <p:spPr>
            <a:xfrm>
              <a:off x="2691459" y="56204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DFFD9142-3F5E-40AA-9724-BE902C7EC7F5}"/>
                </a:ext>
              </a:extLst>
            </p:cNvPr>
            <p:cNvCxnSpPr/>
            <p:nvPr/>
          </p:nvCxnSpPr>
          <p:spPr>
            <a:xfrm>
              <a:off x="3834320" y="474097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6130F7EF-58D1-47F6-9C31-81C9A8C687D8}"/>
                </a:ext>
              </a:extLst>
            </p:cNvPr>
            <p:cNvCxnSpPr/>
            <p:nvPr/>
          </p:nvCxnSpPr>
          <p:spPr>
            <a:xfrm>
              <a:off x="3918375" y="464569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3089249-C0AD-43FB-B371-ECE087622E38}"/>
                </a:ext>
              </a:extLst>
            </p:cNvPr>
            <p:cNvSpPr txBox="1"/>
            <p:nvPr/>
          </p:nvSpPr>
          <p:spPr>
            <a:xfrm>
              <a:off x="3689750" y="465568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A654386F-24F0-40DB-A060-0D5CCB3DF56E}"/>
                </a:ext>
              </a:extLst>
            </p:cNvPr>
            <p:cNvCxnSpPr/>
            <p:nvPr/>
          </p:nvCxnSpPr>
          <p:spPr>
            <a:xfrm>
              <a:off x="4304104" y="521914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9B50748-1284-4C25-8D18-9A3FAA06C070}"/>
                </a:ext>
              </a:extLst>
            </p:cNvPr>
            <p:cNvCxnSpPr/>
            <p:nvPr/>
          </p:nvCxnSpPr>
          <p:spPr>
            <a:xfrm>
              <a:off x="4388159" y="512386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9F620DCE-8335-4808-AEF5-2E49332639CD}"/>
                </a:ext>
              </a:extLst>
            </p:cNvPr>
            <p:cNvSpPr txBox="1"/>
            <p:nvPr/>
          </p:nvSpPr>
          <p:spPr>
            <a:xfrm>
              <a:off x="4159534" y="513386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1AFA81E-C7CD-4F94-816A-9A8815983CBA}"/>
                </a:ext>
              </a:extLst>
            </p:cNvPr>
            <p:cNvCxnSpPr/>
            <p:nvPr/>
          </p:nvCxnSpPr>
          <p:spPr>
            <a:xfrm>
              <a:off x="2466913" y="617549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6ABAB89-2A93-4357-8889-C5F03D33A1A5}"/>
                </a:ext>
              </a:extLst>
            </p:cNvPr>
            <p:cNvCxnSpPr/>
            <p:nvPr/>
          </p:nvCxnSpPr>
          <p:spPr>
            <a:xfrm>
              <a:off x="2550968" y="608021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E190EEB-8C03-4EBC-A8D8-1E36008A68F5}"/>
                </a:ext>
              </a:extLst>
            </p:cNvPr>
            <p:cNvSpPr txBox="1"/>
            <p:nvPr/>
          </p:nvSpPr>
          <p:spPr>
            <a:xfrm>
              <a:off x="2322343" y="6090207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2031D2F-9E22-4CA5-969B-BB7CE306B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22" y="4575678"/>
              <a:ext cx="2133210" cy="205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72872E-ACB1-44C3-B5E2-473C0CC0ABD0}"/>
                </a:ext>
              </a:extLst>
            </p:cNvPr>
            <p:cNvCxnSpPr>
              <a:cxnSpLocks/>
            </p:cNvCxnSpPr>
            <p:nvPr/>
          </p:nvCxnSpPr>
          <p:spPr>
            <a:xfrm>
              <a:off x="3579271" y="4730317"/>
              <a:ext cx="813601" cy="783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993B20-A223-49E3-B6FF-6AA80072CB2A}"/>
                </a:ext>
              </a:extLst>
            </p:cNvPr>
            <p:cNvCxnSpPr/>
            <p:nvPr/>
          </p:nvCxnSpPr>
          <p:spPr>
            <a:xfrm>
              <a:off x="3961645" y="5167725"/>
              <a:ext cx="909231" cy="118823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81BBD34-4545-4FE1-80C9-841E1F431085}"/>
                </a:ext>
              </a:extLst>
            </p:cNvPr>
            <p:cNvCxnSpPr/>
            <p:nvPr/>
          </p:nvCxnSpPr>
          <p:spPr>
            <a:xfrm>
              <a:off x="3742283" y="5383362"/>
              <a:ext cx="1355097" cy="54783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9BB61-8445-4709-8B5D-0E35FE0B4A5F}"/>
                </a:ext>
              </a:extLst>
            </p:cNvPr>
            <p:cNvCxnSpPr/>
            <p:nvPr/>
          </p:nvCxnSpPr>
          <p:spPr>
            <a:xfrm flipH="1" flipV="1">
              <a:off x="2327019" y="5533126"/>
              <a:ext cx="970050" cy="28464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3EC3F9D-1BB0-4C02-B760-CCC5E7DC5181}"/>
                </a:ext>
              </a:extLst>
            </p:cNvPr>
            <p:cNvCxnSpPr>
              <a:cxnSpLocks/>
            </p:cNvCxnSpPr>
            <p:nvPr/>
          </p:nvCxnSpPr>
          <p:spPr>
            <a:xfrm>
              <a:off x="2171317" y="6434682"/>
              <a:ext cx="813601" cy="783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DBF32DF-5070-4A21-B30C-54F5C9545709}"/>
                </a:ext>
              </a:extLst>
            </p:cNvPr>
            <p:cNvCxnSpPr/>
            <p:nvPr/>
          </p:nvCxnSpPr>
          <p:spPr>
            <a:xfrm flipH="1" flipV="1">
              <a:off x="2479419" y="4544622"/>
              <a:ext cx="970050" cy="28464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AEECDE0-F32F-4A2A-BC71-2B7D85A6E33D}"/>
                </a:ext>
              </a:extLst>
            </p:cNvPr>
            <p:cNvCxnSpPr>
              <a:cxnSpLocks/>
            </p:cNvCxnSpPr>
            <p:nvPr/>
          </p:nvCxnSpPr>
          <p:spPr>
            <a:xfrm>
              <a:off x="2481710" y="4530379"/>
              <a:ext cx="813601" cy="783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681F5C7-5B4B-41E3-9AA4-4B9A26E5538E}"/>
                </a:ext>
              </a:extLst>
            </p:cNvPr>
            <p:cNvCxnSpPr/>
            <p:nvPr/>
          </p:nvCxnSpPr>
          <p:spPr>
            <a:xfrm>
              <a:off x="2461412" y="4548337"/>
              <a:ext cx="909231" cy="118823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4AE7C8A-88F3-4540-AE48-C29B519009AA}"/>
                </a:ext>
              </a:extLst>
            </p:cNvPr>
            <p:cNvCxnSpPr/>
            <p:nvPr/>
          </p:nvCxnSpPr>
          <p:spPr>
            <a:xfrm>
              <a:off x="2476942" y="4545860"/>
              <a:ext cx="1355097" cy="547836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FFEB98-2436-42C3-9834-AC9A78123CCD}"/>
                </a:ext>
              </a:extLst>
            </p:cNvPr>
            <p:cNvCxnSpPr>
              <a:cxnSpLocks/>
            </p:cNvCxnSpPr>
            <p:nvPr/>
          </p:nvCxnSpPr>
          <p:spPr>
            <a:xfrm>
              <a:off x="2465755" y="4538215"/>
              <a:ext cx="2442957" cy="486805"/>
            </a:xfrm>
            <a:prstGeom prst="line">
              <a:avLst/>
            </a:prstGeom>
            <a:ln w="285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40C6A3-3DE2-D8FA-C6B2-708DBC13C9AC}"/>
                </a:ext>
              </a:extLst>
            </p:cNvPr>
            <p:cNvSpPr txBox="1"/>
            <p:nvPr/>
          </p:nvSpPr>
          <p:spPr>
            <a:xfrm>
              <a:off x="2333690" y="73573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90A12-0B6E-6950-ADA0-354B1C11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D13A2-0148-A4DE-1EF7-80941528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CA4ED-E305-17BC-68F1-B73BE181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0" y="1186148"/>
            <a:ext cx="2103747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1.2</a:t>
            </a:r>
            <a:r>
              <a:rPr lang="en-US" b="1" dirty="0"/>
              <a:t> method 2.</a:t>
            </a:r>
            <a:r>
              <a:rPr lang="en-US" dirty="0"/>
              <a:t> </a:t>
            </a:r>
            <a:r>
              <a:rPr lang="en-US" b="1" dirty="0"/>
              <a:t>Error on test set</a:t>
            </a:r>
          </a:p>
          <a:p>
            <a:endParaRPr lang="en-US" dirty="0"/>
          </a:p>
          <a:p>
            <a:r>
              <a:rPr lang="en-US" dirty="0"/>
              <a:t>Second angle axis method as our guess for aggregation </a:t>
            </a:r>
          </a:p>
          <a:p>
            <a:endParaRPr lang="en-US" dirty="0"/>
          </a:p>
          <a:p>
            <a:r>
              <a:rPr lang="en-US" dirty="0"/>
              <a:t>Clean data, remain necessary for test set and calculate error (graphically) 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EB892D3-80B8-4138-A93B-728C2C97C8FA}"/>
              </a:ext>
            </a:extLst>
          </p:cNvPr>
          <p:cNvCxnSpPr>
            <a:cxnSpLocks/>
          </p:cNvCxnSpPr>
          <p:nvPr/>
        </p:nvCxnSpPr>
        <p:spPr>
          <a:xfrm flipV="1">
            <a:off x="361670" y="4560298"/>
            <a:ext cx="2133210" cy="205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81313A9-21FC-4B22-9686-8951C9FD7C58}"/>
              </a:ext>
            </a:extLst>
          </p:cNvPr>
          <p:cNvCxnSpPr/>
          <p:nvPr/>
        </p:nvCxnSpPr>
        <p:spPr>
          <a:xfrm flipH="1">
            <a:off x="748566" y="6173112"/>
            <a:ext cx="84055" cy="675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7F6DC18D-2AC0-47B6-AC74-739FA97AD1C8}"/>
              </a:ext>
            </a:extLst>
          </p:cNvPr>
          <p:cNvCxnSpPr/>
          <p:nvPr/>
        </p:nvCxnSpPr>
        <p:spPr>
          <a:xfrm flipH="1">
            <a:off x="1418463" y="5590477"/>
            <a:ext cx="2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3C9F6E45-158F-422F-B7E0-1C4CFA997D6C}"/>
              </a:ext>
            </a:extLst>
          </p:cNvPr>
          <p:cNvCxnSpPr/>
          <p:nvPr/>
        </p:nvCxnSpPr>
        <p:spPr>
          <a:xfrm flipV="1">
            <a:off x="1897308" y="4976458"/>
            <a:ext cx="165340" cy="1671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5BB42-1CED-BD39-B661-D62401D37F9D}"/>
              </a:ext>
            </a:extLst>
          </p:cNvPr>
          <p:cNvGrpSpPr/>
          <p:nvPr/>
        </p:nvGrpSpPr>
        <p:grpSpPr>
          <a:xfrm>
            <a:off x="2158404" y="73573"/>
            <a:ext cx="7051344" cy="6939624"/>
            <a:chOff x="2158404" y="73573"/>
            <a:chExt cx="7051344" cy="6939624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09621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1346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57526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33479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28517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17107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18639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05449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30100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29576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47687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47687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47687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62960" y="5597951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38153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63794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76614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798002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10822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23642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23693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23744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43428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51940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60451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4342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5193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60446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56188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519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832192" y="464709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3396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5194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498285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43386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63957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66671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2831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E01C4E6-30D6-4FCD-ADDE-3F8758F42F4A}"/>
                </a:ext>
              </a:extLst>
            </p:cNvPr>
            <p:cNvCxnSpPr/>
            <p:nvPr/>
          </p:nvCxnSpPr>
          <p:spPr>
            <a:xfrm>
              <a:off x="2457367" y="1903501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7706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1468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0903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7389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4151752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09613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0859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37832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57344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7011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5473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4774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202236" y="457532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5054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7710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617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5B2382-67F7-4044-8E56-BDBC50CF1400}"/>
                </a:ext>
              </a:extLst>
            </p:cNvPr>
            <p:cNvCxnSpPr/>
            <p:nvPr/>
          </p:nvCxnSpPr>
          <p:spPr>
            <a:xfrm>
              <a:off x="6231286" y="463124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4774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589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BEECD5-3E7B-4DBF-A1A5-A1AF5F057905}"/>
                </a:ext>
              </a:extLst>
            </p:cNvPr>
            <p:cNvCxnSpPr/>
            <p:nvPr/>
          </p:nvCxnSpPr>
          <p:spPr>
            <a:xfrm flipH="1">
              <a:off x="2455968" y="444947"/>
              <a:ext cx="2116032" cy="19521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00AC05-2909-4563-983E-E8E8CCABEA6D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>
              <a:off x="2451934" y="2408511"/>
              <a:ext cx="2045433" cy="2061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9B603A-D12E-4C7D-8D92-DBB64584D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4674" y="4528076"/>
              <a:ext cx="2332708" cy="20941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8E96EF-7A5F-45A4-9FAE-39A2C87B98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0423" y="4550938"/>
              <a:ext cx="1852729" cy="20713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2031D2F-9E22-4CA5-969B-BB7CE306B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522" y="4575678"/>
              <a:ext cx="2133210" cy="205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FFEB98-2436-42C3-9834-AC9A78123CCD}"/>
                </a:ext>
              </a:extLst>
            </p:cNvPr>
            <p:cNvCxnSpPr>
              <a:cxnSpLocks/>
            </p:cNvCxnSpPr>
            <p:nvPr/>
          </p:nvCxnSpPr>
          <p:spPr>
            <a:xfrm>
              <a:off x="2465755" y="4538215"/>
              <a:ext cx="2442957" cy="4868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0F995BC-BC00-4AFD-8739-D4F00CCD42EA}"/>
                </a:ext>
              </a:extLst>
            </p:cNvPr>
            <p:cNvCxnSpPr/>
            <p:nvPr/>
          </p:nvCxnSpPr>
          <p:spPr>
            <a:xfrm>
              <a:off x="2460006" y="5133834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A01214D-998F-4833-A08A-125D0C99FC11}"/>
                </a:ext>
              </a:extLst>
            </p:cNvPr>
            <p:cNvCxnSpPr/>
            <p:nvPr/>
          </p:nvCxnSpPr>
          <p:spPr>
            <a:xfrm>
              <a:off x="2469793" y="5504348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6E8BE4C7-6099-4F82-80A9-F971DCA27BAB}"/>
                </a:ext>
              </a:extLst>
            </p:cNvPr>
            <p:cNvCxnSpPr/>
            <p:nvPr/>
          </p:nvCxnSpPr>
          <p:spPr>
            <a:xfrm>
              <a:off x="2471191" y="6059420"/>
              <a:ext cx="631733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323B061-51AB-4926-AB56-0127CD508721}"/>
                </a:ext>
              </a:extLst>
            </p:cNvPr>
            <p:cNvCxnSpPr/>
            <p:nvPr/>
          </p:nvCxnSpPr>
          <p:spPr>
            <a:xfrm>
              <a:off x="2538969" y="436560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8902892-5C95-4F11-86D7-6609A1CE9E66}"/>
                </a:ext>
              </a:extLst>
            </p:cNvPr>
            <p:cNvCxnSpPr/>
            <p:nvPr/>
          </p:nvCxnSpPr>
          <p:spPr>
            <a:xfrm>
              <a:off x="2984984" y="454736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69E1309-D7FD-40E6-A6A9-9AD876CF977F}"/>
                </a:ext>
              </a:extLst>
            </p:cNvPr>
            <p:cNvCxnSpPr/>
            <p:nvPr/>
          </p:nvCxnSpPr>
          <p:spPr>
            <a:xfrm>
              <a:off x="4169231" y="439356"/>
              <a:ext cx="0" cy="61802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FD12498-D6C5-44CB-ABCC-181689E87525}"/>
                </a:ext>
              </a:extLst>
            </p:cNvPr>
            <p:cNvCxnSpPr/>
            <p:nvPr/>
          </p:nvCxnSpPr>
          <p:spPr>
            <a:xfrm>
              <a:off x="4081796" y="5163427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9270403D-DDA7-464E-9387-072A238CA8C2}"/>
                </a:ext>
              </a:extLst>
            </p:cNvPr>
            <p:cNvCxnSpPr/>
            <p:nvPr/>
          </p:nvCxnSpPr>
          <p:spPr>
            <a:xfrm>
              <a:off x="4165851" y="5068148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2378103-258D-49A4-9B31-69CAD9A11374}"/>
                </a:ext>
              </a:extLst>
            </p:cNvPr>
            <p:cNvSpPr txBox="1"/>
            <p:nvPr/>
          </p:nvSpPr>
          <p:spPr>
            <a:xfrm>
              <a:off x="4129650" y="5070887"/>
              <a:ext cx="4764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30E76BA-9A1F-406F-A117-023C1D0D4B25}"/>
                </a:ext>
              </a:extLst>
            </p:cNvPr>
            <p:cNvCxnSpPr/>
            <p:nvPr/>
          </p:nvCxnSpPr>
          <p:spPr>
            <a:xfrm>
              <a:off x="2877974" y="551157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CB8E36F-D141-46DA-8783-18E592D5FE9B}"/>
                </a:ext>
              </a:extLst>
            </p:cNvPr>
            <p:cNvCxnSpPr/>
            <p:nvPr/>
          </p:nvCxnSpPr>
          <p:spPr>
            <a:xfrm>
              <a:off x="2962029" y="541629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7CDE892-08A0-42D8-A5C5-ADABAD4947AC}"/>
                </a:ext>
              </a:extLst>
            </p:cNvPr>
            <p:cNvSpPr txBox="1"/>
            <p:nvPr/>
          </p:nvSpPr>
          <p:spPr>
            <a:xfrm>
              <a:off x="2741793" y="5434672"/>
              <a:ext cx="4764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9A746207-9733-4EF5-AF1D-98CFBA928492}"/>
                </a:ext>
              </a:extLst>
            </p:cNvPr>
            <p:cNvCxnSpPr/>
            <p:nvPr/>
          </p:nvCxnSpPr>
          <p:spPr>
            <a:xfrm>
              <a:off x="2469710" y="6076430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7F5B977-17BE-435B-AC12-92CE7A2170F3}"/>
                </a:ext>
              </a:extLst>
            </p:cNvPr>
            <p:cNvCxnSpPr/>
            <p:nvPr/>
          </p:nvCxnSpPr>
          <p:spPr>
            <a:xfrm>
              <a:off x="2553765" y="598115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EA63A0A3-6637-4049-9CA1-CA91FB8789E4}"/>
                </a:ext>
              </a:extLst>
            </p:cNvPr>
            <p:cNvSpPr txBox="1"/>
            <p:nvPr/>
          </p:nvSpPr>
          <p:spPr>
            <a:xfrm>
              <a:off x="2318148" y="5975762"/>
              <a:ext cx="47641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026D02F-DBC7-4103-B590-8D35DFEAF55A}"/>
                </a:ext>
              </a:extLst>
            </p:cNvPr>
            <p:cNvCxnSpPr/>
            <p:nvPr/>
          </p:nvCxnSpPr>
          <p:spPr>
            <a:xfrm flipH="1">
              <a:off x="2889335" y="6239227"/>
              <a:ext cx="219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EB6FC5A6-549C-4D36-A8BA-22CD5B1D72F9}"/>
                </a:ext>
              </a:extLst>
            </p:cNvPr>
            <p:cNvCxnSpPr/>
            <p:nvPr/>
          </p:nvCxnSpPr>
          <p:spPr>
            <a:xfrm flipH="1">
              <a:off x="2889335" y="6239227"/>
              <a:ext cx="219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ABFEF8B-274C-43A5-A50D-EB763DF527DF}"/>
                </a:ext>
              </a:extLst>
            </p:cNvPr>
            <p:cNvCxnSpPr>
              <a:cxnSpLocks/>
            </p:cNvCxnSpPr>
            <p:nvPr/>
          </p:nvCxnSpPr>
          <p:spPr>
            <a:xfrm>
              <a:off x="2458764" y="4816450"/>
              <a:ext cx="2442957" cy="4868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20F892F-6113-4690-B9AD-52731C408DA5}"/>
                </a:ext>
              </a:extLst>
            </p:cNvPr>
            <p:cNvCxnSpPr>
              <a:cxnSpLocks/>
            </p:cNvCxnSpPr>
            <p:nvPr/>
          </p:nvCxnSpPr>
          <p:spPr>
            <a:xfrm>
              <a:off x="2451773" y="5405078"/>
              <a:ext cx="2442957" cy="4868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E290650-D68C-464D-8C0E-A130E75C278C}"/>
                </a:ext>
              </a:extLst>
            </p:cNvPr>
            <p:cNvCxnSpPr>
              <a:cxnSpLocks/>
            </p:cNvCxnSpPr>
            <p:nvPr/>
          </p:nvCxnSpPr>
          <p:spPr>
            <a:xfrm>
              <a:off x="2461560" y="6044040"/>
              <a:ext cx="2442957" cy="48680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54C44F-87FA-461B-BD3A-0CC1474751A4}"/>
                </a:ext>
              </a:extLst>
            </p:cNvPr>
            <p:cNvCxnSpPr/>
            <p:nvPr/>
          </p:nvCxnSpPr>
          <p:spPr>
            <a:xfrm flipH="1">
              <a:off x="2877974" y="6171714"/>
              <a:ext cx="84055" cy="675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57BC861-79BE-4971-A779-593EAA9B4E1A}"/>
                </a:ext>
              </a:extLst>
            </p:cNvPr>
            <p:cNvCxnSpPr/>
            <p:nvPr/>
          </p:nvCxnSpPr>
          <p:spPr>
            <a:xfrm flipH="1">
              <a:off x="3497537" y="5589079"/>
              <a:ext cx="219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DF7F9-D352-4BC3-8333-59573C2A01B6}"/>
                </a:ext>
              </a:extLst>
            </p:cNvPr>
            <p:cNvCxnSpPr/>
            <p:nvPr/>
          </p:nvCxnSpPr>
          <p:spPr>
            <a:xfrm flipV="1">
              <a:off x="4009938" y="4966671"/>
              <a:ext cx="165340" cy="16716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F083C0C-9588-A75F-5963-27A70128E4BB}"/>
                </a:ext>
              </a:extLst>
            </p:cNvPr>
            <p:cNvCxnSpPr/>
            <p:nvPr/>
          </p:nvCxnSpPr>
          <p:spPr>
            <a:xfrm>
              <a:off x="5110847" y="251809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90C9B0F-A8AF-6EA1-3440-9D940ACB02AF}"/>
                </a:ext>
              </a:extLst>
            </p:cNvPr>
            <p:cNvCxnSpPr/>
            <p:nvPr/>
          </p:nvCxnSpPr>
          <p:spPr>
            <a:xfrm>
              <a:off x="5194902" y="242281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EE0667D-CEDF-3D27-A927-31A7D386F8F1}"/>
                </a:ext>
              </a:extLst>
            </p:cNvPr>
            <p:cNvCxnSpPr/>
            <p:nvPr/>
          </p:nvCxnSpPr>
          <p:spPr>
            <a:xfrm>
              <a:off x="6144092" y="416373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B22F678-34B8-3340-AA31-0871AEBE405C}"/>
                </a:ext>
              </a:extLst>
            </p:cNvPr>
            <p:cNvCxnSpPr/>
            <p:nvPr/>
          </p:nvCxnSpPr>
          <p:spPr>
            <a:xfrm>
              <a:off x="6228147" y="406845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97E9C47-396D-B7F6-F54C-2EE2674E3A30}"/>
                </a:ext>
              </a:extLst>
            </p:cNvPr>
            <p:cNvCxnSpPr/>
            <p:nvPr/>
          </p:nvCxnSpPr>
          <p:spPr>
            <a:xfrm>
              <a:off x="5737225" y="19196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46584DD-1FA0-A851-B74D-2775B26A4034}"/>
                </a:ext>
              </a:extLst>
            </p:cNvPr>
            <p:cNvCxnSpPr/>
            <p:nvPr/>
          </p:nvCxnSpPr>
          <p:spPr>
            <a:xfrm>
              <a:off x="5821280" y="18244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D38A618-6E8B-868A-1E17-E45F708E59E6}"/>
                </a:ext>
              </a:extLst>
            </p:cNvPr>
            <p:cNvSpPr txBox="1"/>
            <p:nvPr/>
          </p:nvSpPr>
          <p:spPr>
            <a:xfrm>
              <a:off x="5999522" y="4061673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AEF83E9-9818-44BE-D648-8CF7EF0C0383}"/>
                </a:ext>
              </a:extLst>
            </p:cNvPr>
            <p:cNvSpPr txBox="1"/>
            <p:nvPr/>
          </p:nvSpPr>
          <p:spPr>
            <a:xfrm>
              <a:off x="5601044" y="1842782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D36D3CF-4EBA-EDA3-46C0-19C9E6718A1D}"/>
                </a:ext>
              </a:extLst>
            </p:cNvPr>
            <p:cNvSpPr txBox="1"/>
            <p:nvPr/>
          </p:nvSpPr>
          <p:spPr>
            <a:xfrm>
              <a:off x="4959285" y="241742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0EFDAE79-87A5-CBC4-99A1-A3C052FA8036}"/>
                </a:ext>
              </a:extLst>
            </p:cNvPr>
            <p:cNvSpPr txBox="1"/>
            <p:nvPr/>
          </p:nvSpPr>
          <p:spPr>
            <a:xfrm>
              <a:off x="2333690" y="73573"/>
              <a:ext cx="538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test</a:t>
              </a:r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C3B54-4A38-5454-3456-30F149A2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C4D53-35ED-106D-BBA5-CF0D232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EDC14-1D7A-EAD0-C8B0-DFFBC92F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3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1" y="471773"/>
            <a:ext cx="20288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Example1</a:t>
            </a:r>
          </a:p>
          <a:p>
            <a:r>
              <a:rPr lang="en-US" sz="3200" dirty="0"/>
              <a:t>r</a:t>
            </a:r>
            <a:r>
              <a:rPr lang="cs-CZ" sz="3200" dirty="0"/>
              <a:t>é</a:t>
            </a:r>
            <a:r>
              <a:rPr lang="en-US" sz="3200" dirty="0"/>
              <a:t>sum</a:t>
            </a:r>
            <a:r>
              <a:rPr lang="cs-CZ" sz="3200" dirty="0"/>
              <a:t>é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attr. pref. easy as </a:t>
            </a:r>
            <a:r>
              <a:rPr lang="en-US" b="1" dirty="0"/>
              <a:t>we know </a:t>
            </a:r>
            <a:r>
              <a:rPr lang="en-US" dirty="0"/>
              <a:t>triangles over whole domain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We know </a:t>
            </a:r>
            <a:r>
              <a:rPr lang="en-US" dirty="0"/>
              <a:t>@ are weighted average,  two methods for @</a:t>
            </a:r>
          </a:p>
          <a:p>
            <a:endParaRPr lang="en-US" dirty="0"/>
          </a:p>
          <a:p>
            <a:r>
              <a:rPr lang="en-US" dirty="0"/>
              <a:t>Both “angle” quite good, second a little better</a:t>
            </a:r>
          </a:p>
          <a:p>
            <a:endParaRPr lang="en-US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BF2417-433A-414E-83F3-E3C3CE26B0AB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5D269D-AED3-4B61-8D90-0F8506F8506B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9CEFE1-FC57-40DC-910D-CA4F2CA5A086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9CC76BF-A8FF-460D-80C7-F26095197573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CDF8A7-22F0-46A0-AFCD-596648899010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EC20EA-AB36-4818-AB38-C348DA183F30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CDBF3F7-2E8E-435C-BB01-4BD2D19CBF5B}"/>
              </a:ext>
            </a:extLst>
          </p:cNvPr>
          <p:cNvCxnSpPr>
            <a:cxnSpLocks/>
          </p:cNvCxnSpPr>
          <p:nvPr/>
        </p:nvCxnSpPr>
        <p:spPr>
          <a:xfrm flipV="1">
            <a:off x="361670" y="4560298"/>
            <a:ext cx="2133210" cy="205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98F9F23-65E8-4486-95E5-176C1F3D8615}"/>
              </a:ext>
            </a:extLst>
          </p:cNvPr>
          <p:cNvCxnSpPr/>
          <p:nvPr/>
        </p:nvCxnSpPr>
        <p:spPr>
          <a:xfrm flipH="1">
            <a:off x="762723" y="6243421"/>
            <a:ext cx="2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B6E1074-50D3-420D-8972-3B815D61BAAD}"/>
              </a:ext>
            </a:extLst>
          </p:cNvPr>
          <p:cNvCxnSpPr>
            <a:cxnSpLocks/>
          </p:cNvCxnSpPr>
          <p:nvPr/>
        </p:nvCxnSpPr>
        <p:spPr>
          <a:xfrm flipV="1">
            <a:off x="1325360" y="5606545"/>
            <a:ext cx="94526" cy="97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B9C02D2-B8C1-AAAB-56C1-BBA03120E411}"/>
              </a:ext>
            </a:extLst>
          </p:cNvPr>
          <p:cNvGrpSpPr/>
          <p:nvPr/>
        </p:nvGrpSpPr>
        <p:grpSpPr>
          <a:xfrm>
            <a:off x="2158404" y="134224"/>
            <a:ext cx="7051344" cy="6878973"/>
            <a:chOff x="2158404" y="134224"/>
            <a:chExt cx="7051344" cy="6878973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45685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71092" y="480294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4955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4389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E01C4E6-30D6-4FCD-ADDE-3F8758F42F4A}"/>
                </a:ext>
              </a:extLst>
            </p:cNvPr>
            <p:cNvCxnSpPr/>
            <p:nvPr/>
          </p:nvCxnSpPr>
          <p:spPr>
            <a:xfrm>
              <a:off x="2457367" y="1063408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9264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3027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2461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404B52-814B-4071-ACF6-25E06F2AF3D0}"/>
                </a:ext>
              </a:extLst>
            </p:cNvPr>
            <p:cNvCxnSpPr/>
            <p:nvPr/>
          </p:nvCxnSpPr>
          <p:spPr>
            <a:xfrm>
              <a:off x="2462959" y="233573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8947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2900598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11172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2418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5341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7292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8B3C3F0-711F-4270-8DD2-1436880624DA}"/>
                </a:ext>
              </a:extLst>
            </p:cNvPr>
            <p:cNvCxnSpPr/>
            <p:nvPr/>
          </p:nvCxnSpPr>
          <p:spPr>
            <a:xfrm>
              <a:off x="2464356" y="4375663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8570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7032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633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596519" y="473117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661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9269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7731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5B2382-67F7-4044-8E56-BDBC50CF1400}"/>
                </a:ext>
              </a:extLst>
            </p:cNvPr>
            <p:cNvCxnSpPr/>
            <p:nvPr/>
          </p:nvCxnSpPr>
          <p:spPr>
            <a:xfrm>
              <a:off x="7523192" y="4787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633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C462C6-A1C7-4933-B294-DFB42FB0C63C}"/>
                </a:ext>
              </a:extLst>
            </p:cNvPr>
            <p:cNvCxnSpPr/>
            <p:nvPr/>
          </p:nvCxnSpPr>
          <p:spPr>
            <a:xfrm>
              <a:off x="7962216" y="464727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7451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66C9AD-145A-4680-ADCF-1D0A6232CF4E}"/>
                </a:ext>
              </a:extLst>
            </p:cNvPr>
            <p:cNvCxnSpPr/>
            <p:nvPr/>
          </p:nvCxnSpPr>
          <p:spPr>
            <a:xfrm>
              <a:off x="8384462" y="47591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988C0B-F446-41A6-AAB9-58DCB3E08433}"/>
                </a:ext>
              </a:extLst>
            </p:cNvPr>
            <p:cNvCxnSpPr/>
            <p:nvPr/>
          </p:nvCxnSpPr>
          <p:spPr>
            <a:xfrm>
              <a:off x="8578807" y="46053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3C1B7C3-E11F-42D8-A008-143D0200C855}"/>
                </a:ext>
              </a:extLst>
            </p:cNvPr>
            <p:cNvCxnSpPr/>
            <p:nvPr/>
          </p:nvCxnSpPr>
          <p:spPr>
            <a:xfrm>
              <a:off x="6577524" y="104862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5CC460-9A92-4741-889D-E023F854B6C5}"/>
                </a:ext>
              </a:extLst>
            </p:cNvPr>
            <p:cNvCxnSpPr/>
            <p:nvPr/>
          </p:nvCxnSpPr>
          <p:spPr>
            <a:xfrm>
              <a:off x="6661579" y="95334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83B7676-D145-42BD-BE5D-714E30D06962}"/>
                </a:ext>
              </a:extLst>
            </p:cNvPr>
            <p:cNvCxnSpPr/>
            <p:nvPr/>
          </p:nvCxnSpPr>
          <p:spPr>
            <a:xfrm>
              <a:off x="5110847" y="251809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909C11-E75B-4945-876B-7312B8177F47}"/>
                </a:ext>
              </a:extLst>
            </p:cNvPr>
            <p:cNvCxnSpPr/>
            <p:nvPr/>
          </p:nvCxnSpPr>
          <p:spPr>
            <a:xfrm>
              <a:off x="5194902" y="242281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6E7C5C7-5D84-441F-BB94-4F00CF04CE70}"/>
                </a:ext>
              </a:extLst>
            </p:cNvPr>
            <p:cNvCxnSpPr/>
            <p:nvPr/>
          </p:nvCxnSpPr>
          <p:spPr>
            <a:xfrm>
              <a:off x="6144092" y="416373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025822-D183-4973-8101-B8A6535FD625}"/>
                </a:ext>
              </a:extLst>
            </p:cNvPr>
            <p:cNvCxnSpPr/>
            <p:nvPr/>
          </p:nvCxnSpPr>
          <p:spPr>
            <a:xfrm>
              <a:off x="6228147" y="406845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F8138D0-0FB7-4939-8C22-AC3B58B0F326}"/>
                </a:ext>
              </a:extLst>
            </p:cNvPr>
            <p:cNvCxnSpPr/>
            <p:nvPr/>
          </p:nvCxnSpPr>
          <p:spPr>
            <a:xfrm>
              <a:off x="7429007" y="436647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90A87C-208C-4DEB-94F4-6A72FCFBA9B0}"/>
                </a:ext>
              </a:extLst>
            </p:cNvPr>
            <p:cNvCxnSpPr/>
            <p:nvPr/>
          </p:nvCxnSpPr>
          <p:spPr>
            <a:xfrm>
              <a:off x="7513062" y="427119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EBCDD97-E0C7-4FB9-B5D7-A9F4A5533B6D}"/>
                </a:ext>
              </a:extLst>
            </p:cNvPr>
            <p:cNvCxnSpPr/>
            <p:nvPr/>
          </p:nvCxnSpPr>
          <p:spPr>
            <a:xfrm>
              <a:off x="7875022" y="46698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0E1493-9BCD-4C9A-8E58-2F9665F589B4}"/>
                </a:ext>
              </a:extLst>
            </p:cNvPr>
            <p:cNvCxnSpPr/>
            <p:nvPr/>
          </p:nvCxnSpPr>
          <p:spPr>
            <a:xfrm>
              <a:off x="7959077" y="37170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85D086-5E3D-4E06-8AB2-4A804FFD37A3}"/>
                </a:ext>
              </a:extLst>
            </p:cNvPr>
            <p:cNvCxnSpPr/>
            <p:nvPr/>
          </p:nvCxnSpPr>
          <p:spPr>
            <a:xfrm>
              <a:off x="5737225" y="19196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ACF1EBB-7B31-4763-BCB4-F4C574146743}"/>
                </a:ext>
              </a:extLst>
            </p:cNvPr>
            <p:cNvCxnSpPr/>
            <p:nvPr/>
          </p:nvCxnSpPr>
          <p:spPr>
            <a:xfrm>
              <a:off x="5821280" y="18244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A5ADCBB-A4D8-48DD-8C9B-A6523FA9C578}"/>
                </a:ext>
              </a:extLst>
            </p:cNvPr>
            <p:cNvCxnSpPr/>
            <p:nvPr/>
          </p:nvCxnSpPr>
          <p:spPr>
            <a:xfrm>
              <a:off x="5520509" y="29109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52B3810-15F8-4FEC-AA81-2272D16A9B89}"/>
                </a:ext>
              </a:extLst>
            </p:cNvPr>
            <p:cNvCxnSpPr/>
            <p:nvPr/>
          </p:nvCxnSpPr>
          <p:spPr>
            <a:xfrm>
              <a:off x="5604564" y="28157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8545BF7-DF2F-46F4-AE36-222A66028CCE}"/>
                </a:ext>
              </a:extLst>
            </p:cNvPr>
            <p:cNvCxnSpPr/>
            <p:nvPr/>
          </p:nvCxnSpPr>
          <p:spPr>
            <a:xfrm>
              <a:off x="8307055" y="252648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E25D90-C86C-4708-A1D3-B00EB35B7EF7}"/>
                </a:ext>
              </a:extLst>
            </p:cNvPr>
            <p:cNvCxnSpPr/>
            <p:nvPr/>
          </p:nvCxnSpPr>
          <p:spPr>
            <a:xfrm>
              <a:off x="8391110" y="243120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64B5FD-FFBF-41F3-80C0-2C5C90AFF2FA}"/>
                </a:ext>
              </a:extLst>
            </p:cNvPr>
            <p:cNvCxnSpPr/>
            <p:nvPr/>
          </p:nvCxnSpPr>
          <p:spPr>
            <a:xfrm>
              <a:off x="8493011" y="233493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9C721-B385-4E12-8FEB-9B665C139586}"/>
                </a:ext>
              </a:extLst>
            </p:cNvPr>
            <p:cNvCxnSpPr/>
            <p:nvPr/>
          </p:nvCxnSpPr>
          <p:spPr>
            <a:xfrm>
              <a:off x="8577066" y="223965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4FAF5C-FC1A-43B5-9F6C-3B83A48CD537}"/>
                </a:ext>
              </a:extLst>
            </p:cNvPr>
            <p:cNvSpPr txBox="1"/>
            <p:nvPr/>
          </p:nvSpPr>
          <p:spPr>
            <a:xfrm>
              <a:off x="6442741" y="964734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CB2334C-6236-499C-9212-E48C7F22AF75}"/>
                </a:ext>
              </a:extLst>
            </p:cNvPr>
            <p:cNvSpPr txBox="1"/>
            <p:nvPr/>
          </p:nvSpPr>
          <p:spPr>
            <a:xfrm>
              <a:off x="5999522" y="4061673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2FD2951-F046-4BD3-A085-415CEC3B35C7}"/>
                </a:ext>
              </a:extLst>
            </p:cNvPr>
            <p:cNvSpPr txBox="1"/>
            <p:nvPr/>
          </p:nvSpPr>
          <p:spPr>
            <a:xfrm>
              <a:off x="7292826" y="4264407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AD57CAC-EA39-4C68-AB84-B27AB57547A9}"/>
                </a:ext>
              </a:extLst>
            </p:cNvPr>
            <p:cNvSpPr txBox="1"/>
            <p:nvPr/>
          </p:nvSpPr>
          <p:spPr>
            <a:xfrm>
              <a:off x="7730452" y="38169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0B2511-6F73-4555-9BE3-525DF9B1D965}"/>
                </a:ext>
              </a:extLst>
            </p:cNvPr>
            <p:cNvSpPr txBox="1"/>
            <p:nvPr/>
          </p:nvSpPr>
          <p:spPr>
            <a:xfrm>
              <a:off x="5601044" y="1842782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829346-4A88-4C32-A505-04634D60F510}"/>
                </a:ext>
              </a:extLst>
            </p:cNvPr>
            <p:cNvSpPr txBox="1"/>
            <p:nvPr/>
          </p:nvSpPr>
          <p:spPr>
            <a:xfrm>
              <a:off x="5384328" y="282569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C407E56-BF12-4E5D-8DB8-45473785748B}"/>
                </a:ext>
              </a:extLst>
            </p:cNvPr>
            <p:cNvSpPr txBox="1"/>
            <p:nvPr/>
          </p:nvSpPr>
          <p:spPr>
            <a:xfrm>
              <a:off x="8162485" y="24495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F73CDB7-E338-44C3-AB12-803BC16C1455}"/>
                </a:ext>
              </a:extLst>
            </p:cNvPr>
            <p:cNvSpPr txBox="1"/>
            <p:nvPr/>
          </p:nvSpPr>
          <p:spPr>
            <a:xfrm>
              <a:off x="4959285" y="241742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2A3AFB-BBFF-4786-8C36-492FDB74B838}"/>
                </a:ext>
              </a:extLst>
            </p:cNvPr>
            <p:cNvSpPr txBox="1"/>
            <p:nvPr/>
          </p:nvSpPr>
          <p:spPr>
            <a:xfrm>
              <a:off x="8349839" y="223426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670055F7-5230-4A30-98DB-E11AB94033A8}"/>
                </a:ext>
              </a:extLst>
            </p:cNvPr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FAC8E5F-9AB9-4215-9616-551794CFF0AE}"/>
                </a:ext>
              </a:extLst>
            </p:cNvPr>
            <p:cNvCxnSpPr/>
            <p:nvPr/>
          </p:nvCxnSpPr>
          <p:spPr>
            <a:xfrm>
              <a:off x="2553765" y="5981151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47BBFBC-1E2F-4838-A26A-6BAA3ABCB1F3}"/>
              </a:ext>
            </a:extLst>
          </p:cNvPr>
          <p:cNvCxnSpPr>
            <a:cxnSpLocks/>
          </p:cNvCxnSpPr>
          <p:nvPr/>
        </p:nvCxnSpPr>
        <p:spPr>
          <a:xfrm flipV="1">
            <a:off x="1920401" y="4980708"/>
            <a:ext cx="154311" cy="118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0359A50-62E9-4FE2-BD7F-DD452D1DD451}"/>
              </a:ext>
            </a:extLst>
          </p:cNvPr>
          <p:cNvSpPr txBox="1"/>
          <p:nvPr/>
        </p:nvSpPr>
        <p:spPr>
          <a:xfrm>
            <a:off x="39502" y="650985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i1a1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385F758-D37F-430A-8EE3-D8E3AD2F3EE9}"/>
              </a:ext>
            </a:extLst>
          </p:cNvPr>
          <p:cNvCxnSpPr>
            <a:cxnSpLocks/>
          </p:cNvCxnSpPr>
          <p:nvPr/>
        </p:nvCxnSpPr>
        <p:spPr>
          <a:xfrm flipV="1">
            <a:off x="42888" y="4560298"/>
            <a:ext cx="2133210" cy="205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C461185D-929D-447E-BAAB-B4522991A6B1}"/>
              </a:ext>
            </a:extLst>
          </p:cNvPr>
          <p:cNvCxnSpPr/>
          <p:nvPr/>
        </p:nvCxnSpPr>
        <p:spPr>
          <a:xfrm flipH="1">
            <a:off x="429784" y="6173112"/>
            <a:ext cx="84055" cy="675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2FFD4A6-0142-417F-A607-E920FE5AD6B7}"/>
              </a:ext>
            </a:extLst>
          </p:cNvPr>
          <p:cNvCxnSpPr/>
          <p:nvPr/>
        </p:nvCxnSpPr>
        <p:spPr>
          <a:xfrm flipH="1">
            <a:off x="1099681" y="5590477"/>
            <a:ext cx="2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BA8AC5D-49BD-4364-AAEC-9D20280F8144}"/>
              </a:ext>
            </a:extLst>
          </p:cNvPr>
          <p:cNvCxnSpPr/>
          <p:nvPr/>
        </p:nvCxnSpPr>
        <p:spPr>
          <a:xfrm flipV="1">
            <a:off x="1578526" y="4976458"/>
            <a:ext cx="165340" cy="1671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7A7AF139-7F28-4A14-B744-D5B679363C5E}"/>
              </a:ext>
            </a:extLst>
          </p:cNvPr>
          <p:cNvSpPr txBox="1"/>
          <p:nvPr/>
        </p:nvSpPr>
        <p:spPr>
          <a:xfrm>
            <a:off x="1718700" y="43720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i1a2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7BBCD06-8633-FF79-D5B4-5FECF5CA508A}"/>
              </a:ext>
            </a:extLst>
          </p:cNvPr>
          <p:cNvSpPr txBox="1"/>
          <p:nvPr/>
        </p:nvSpPr>
        <p:spPr>
          <a:xfrm>
            <a:off x="2333690" y="73573"/>
            <a:ext cx="5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test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6E5720-8E7C-7720-F7D3-4B096766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D115E9-5BD9-5019-799E-BA3AB6C5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714CDB-5D04-7B02-BD9B-52BA5019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3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F5F6-C131-7D79-3E35-59D41544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35882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333333"/>
                </a:solidFill>
                <a:latin typeface="Arial" pitchFamily="34"/>
              </a:rPr>
              <a:t>Experiment 2. </a:t>
            </a:r>
            <a:br>
              <a:rPr lang="en-US" sz="4400" dirty="0">
                <a:solidFill>
                  <a:srgbClr val="333333"/>
                </a:solidFill>
                <a:latin typeface="Arial" pitchFamily="34"/>
              </a:rPr>
            </a:br>
            <a:br>
              <a:rPr lang="en-US" sz="4400" dirty="0">
                <a:solidFill>
                  <a:srgbClr val="333333"/>
                </a:solidFill>
                <a:latin typeface="Arial" pitchFamily="34"/>
              </a:rPr>
            </a:br>
            <a:r>
              <a:rPr lang="en-US" sz="3600" dirty="0">
                <a:solidFill>
                  <a:srgbClr val="333333"/>
                </a:solidFill>
                <a:latin typeface="Arial" pitchFamily="34"/>
              </a:rPr>
              <a:t>Data generated by product disjunction on respective PC contour lines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D6BE-93A8-99CE-A8F9-EBC1F86F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EF9C-6231-2154-3968-63E6C576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D91FA-0EA7-4467-1129-B22689A4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67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9D3C3-201F-4F07-A09B-1717AF801A1A}"/>
              </a:ext>
            </a:extLst>
          </p:cNvPr>
          <p:cNvSpPr txBox="1"/>
          <p:nvPr/>
        </p:nvSpPr>
        <p:spPr>
          <a:xfrm>
            <a:off x="4730706" y="979039"/>
            <a:ext cx="420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bottom left diagonal plane cut with all connectives and their ordering</a:t>
            </a:r>
          </a:p>
          <a:p>
            <a:r>
              <a:rPr lang="en-US" dirty="0"/>
              <a:t>     Upper left contour lines of conjunction, bottom right contour lines of disjunctions</a:t>
            </a:r>
          </a:p>
          <a:p>
            <a:r>
              <a:rPr lang="en-US" dirty="0"/>
              <a:t>     Having attribute preferences – this enlarges portfolio of possible aggregations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C3CC01-71F4-490E-B160-F53AF773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5FD89-647D-46AA-B522-0F513A9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3E600-D482-4759-A934-BF6E119B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CF0D-CD55-494B-932A-64BB14639227}" type="slidenum">
              <a:rPr lang="en-US" smtClean="0"/>
              <a:t>17</a:t>
            </a:fld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983FD1A-F144-4174-BFFB-6EFCF8EDB821}"/>
              </a:ext>
            </a:extLst>
          </p:cNvPr>
          <p:cNvGrpSpPr/>
          <p:nvPr/>
        </p:nvGrpSpPr>
        <p:grpSpPr>
          <a:xfrm>
            <a:off x="731740" y="3580144"/>
            <a:ext cx="3514487" cy="2680936"/>
            <a:chOff x="731740" y="3219417"/>
            <a:chExt cx="3514487" cy="26809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13020-B799-4F66-85AA-FEAB90F2F73A}"/>
                </a:ext>
              </a:extLst>
            </p:cNvPr>
            <p:cNvSpPr txBox="1"/>
            <p:nvPr/>
          </p:nvSpPr>
          <p:spPr>
            <a:xfrm>
              <a:off x="1525206" y="3923325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87B60"/>
                  </a:solidFill>
                </a:rPr>
                <a:t>V</a:t>
              </a:r>
              <a:r>
                <a:rPr lang="en-US" baseline="-25000" dirty="0">
                  <a:solidFill>
                    <a:srgbClr val="A87B60"/>
                  </a:solidFill>
                </a:rPr>
                <a:t>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CC1CFD-1159-4C2C-9A6C-899B891F43E3}"/>
                </a:ext>
              </a:extLst>
            </p:cNvPr>
            <p:cNvSpPr txBox="1"/>
            <p:nvPr/>
          </p:nvSpPr>
          <p:spPr>
            <a:xfrm>
              <a:off x="2231953" y="3968475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</a:t>
              </a:r>
              <a:r>
                <a:rPr lang="en-US" baseline="-25000" dirty="0">
                  <a:solidFill>
                    <a:srgbClr val="00B050"/>
                  </a:solidFill>
                </a:rPr>
                <a:t>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9A55A-CF1A-4A0E-B106-BDB18AA3321C}"/>
                </a:ext>
              </a:extLst>
            </p:cNvPr>
            <p:cNvSpPr txBox="1"/>
            <p:nvPr/>
          </p:nvSpPr>
          <p:spPr>
            <a:xfrm>
              <a:off x="1877479" y="4479719"/>
              <a:ext cx="869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r>
                <a:rPr lang="en-US" baseline="-25000" dirty="0">
                  <a:solidFill>
                    <a:srgbClr val="FFC000"/>
                  </a:solidFill>
                </a:rPr>
                <a:t>G</a:t>
              </a:r>
              <a:r>
                <a:rPr lang="en-US" baseline="-25000" dirty="0">
                  <a:solidFill>
                    <a:srgbClr val="00B050"/>
                  </a:solidFill>
                </a:rPr>
                <a:t> </a:t>
              </a:r>
              <a:r>
                <a:rPr lang="en-US" dirty="0"/>
                <a:t>= </a:t>
              </a:r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D1B5E-B868-46B3-8EBF-D2BC305DE30F}"/>
                </a:ext>
              </a:extLst>
            </p:cNvPr>
            <p:cNvSpPr txBox="1"/>
            <p:nvPr/>
          </p:nvSpPr>
          <p:spPr>
            <a:xfrm>
              <a:off x="1771475" y="5494788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76C8F8-A5F9-49B9-AF5B-3BEBA3FE4A30}"/>
                </a:ext>
              </a:extLst>
            </p:cNvPr>
            <p:cNvSpPr txBox="1"/>
            <p:nvPr/>
          </p:nvSpPr>
          <p:spPr>
            <a:xfrm>
              <a:off x="2586606" y="5504575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3386BF-4476-4305-BEBE-D324B6428E62}"/>
                </a:ext>
              </a:extLst>
            </p:cNvPr>
            <p:cNvSpPr/>
            <p:nvPr/>
          </p:nvSpPr>
          <p:spPr>
            <a:xfrm>
              <a:off x="731740" y="3232990"/>
              <a:ext cx="3471144" cy="2666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1C8C4C-17CE-4CCD-8F61-1B4A8D072224}"/>
                </a:ext>
              </a:extLst>
            </p:cNvPr>
            <p:cNvCxnSpPr>
              <a:endCxn id="2" idx="0"/>
            </p:cNvCxnSpPr>
            <p:nvPr/>
          </p:nvCxnSpPr>
          <p:spPr>
            <a:xfrm flipV="1">
              <a:off x="731740" y="3232990"/>
              <a:ext cx="1735572" cy="2666089"/>
            </a:xfrm>
            <a:prstGeom prst="line">
              <a:avLst/>
            </a:prstGeom>
            <a:ln w="28575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F85C1B-4DB7-4B0D-8950-BCF101DAB23E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2467312" y="3219417"/>
              <a:ext cx="1735572" cy="13573"/>
            </a:xfrm>
            <a:prstGeom prst="line">
              <a:avLst/>
            </a:prstGeom>
            <a:ln w="28575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FA075C-512C-406F-95A8-C4AA10E4B825}"/>
                </a:ext>
              </a:extLst>
            </p:cNvPr>
            <p:cNvSpPr/>
            <p:nvPr/>
          </p:nvSpPr>
          <p:spPr>
            <a:xfrm>
              <a:off x="872935" y="5612235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FA94B9-C63B-4573-8BCB-7B514F122009}"/>
                </a:ext>
              </a:extLst>
            </p:cNvPr>
            <p:cNvSpPr/>
            <p:nvPr/>
          </p:nvSpPr>
          <p:spPr>
            <a:xfrm>
              <a:off x="1153032" y="536196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C38113-37B2-4ED4-81FD-FEF9812902C8}"/>
                </a:ext>
              </a:extLst>
            </p:cNvPr>
            <p:cNvSpPr/>
            <p:nvPr/>
          </p:nvSpPr>
          <p:spPr>
            <a:xfrm>
              <a:off x="1367599" y="503829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EA2FF8A-1F5F-4E64-BA30-9B4B087D3A26}"/>
                </a:ext>
              </a:extLst>
            </p:cNvPr>
            <p:cNvSpPr/>
            <p:nvPr/>
          </p:nvSpPr>
          <p:spPr>
            <a:xfrm>
              <a:off x="1553807" y="47964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0CA785-2611-4FE9-A0CD-A7B3DCA71548}"/>
                </a:ext>
              </a:extLst>
            </p:cNvPr>
            <p:cNvSpPr/>
            <p:nvPr/>
          </p:nvSpPr>
          <p:spPr>
            <a:xfrm>
              <a:off x="1764930" y="454317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69D474-0965-4008-B941-55BB67459A4A}"/>
                </a:ext>
              </a:extLst>
            </p:cNvPr>
            <p:cNvSpPr/>
            <p:nvPr/>
          </p:nvSpPr>
          <p:spPr>
            <a:xfrm>
              <a:off x="1984442" y="428451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34DC5B-EDA1-4467-BDD5-E65111BE0FCE}"/>
                </a:ext>
              </a:extLst>
            </p:cNvPr>
            <p:cNvSpPr/>
            <p:nvPr/>
          </p:nvSpPr>
          <p:spPr>
            <a:xfrm>
              <a:off x="2271065" y="403424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1C4E32-0FE7-43A9-82A6-5FAB49B45118}"/>
                </a:ext>
              </a:extLst>
            </p:cNvPr>
            <p:cNvSpPr/>
            <p:nvPr/>
          </p:nvSpPr>
          <p:spPr>
            <a:xfrm>
              <a:off x="2626329" y="37923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04A7E30-C4F8-4D9D-A7EA-8D646D1B6444}"/>
                </a:ext>
              </a:extLst>
            </p:cNvPr>
            <p:cNvSpPr/>
            <p:nvPr/>
          </p:nvSpPr>
          <p:spPr>
            <a:xfrm>
              <a:off x="3028950" y="356402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B92F61-C26B-4CD0-8348-3684454A0171}"/>
                </a:ext>
              </a:extLst>
            </p:cNvPr>
            <p:cNvCxnSpPr>
              <a:endCxn id="2" idx="2"/>
            </p:cNvCxnSpPr>
            <p:nvPr/>
          </p:nvCxnSpPr>
          <p:spPr>
            <a:xfrm>
              <a:off x="731740" y="5899079"/>
              <a:ext cx="173557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66327D-5335-4653-A985-2C00FC302A6C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V="1">
              <a:off x="2467312" y="3232990"/>
              <a:ext cx="1735572" cy="26660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6CD6445-BD92-4CCA-A079-BEB7325EE4E9}"/>
                </a:ext>
              </a:extLst>
            </p:cNvPr>
            <p:cNvSpPr/>
            <p:nvPr/>
          </p:nvSpPr>
          <p:spPr>
            <a:xfrm>
              <a:off x="1863087" y="55693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F35596-9CBE-427A-AFB6-6D2D396B91F2}"/>
                </a:ext>
              </a:extLst>
            </p:cNvPr>
            <p:cNvSpPr/>
            <p:nvPr/>
          </p:nvSpPr>
          <p:spPr>
            <a:xfrm>
              <a:off x="2285560" y="530202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40C4BE-43DD-4F57-A175-0B4E6FFEBDC5}"/>
                </a:ext>
              </a:extLst>
            </p:cNvPr>
            <p:cNvSpPr/>
            <p:nvPr/>
          </p:nvSpPr>
          <p:spPr>
            <a:xfrm>
              <a:off x="2603469" y="506114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14E3B1-4F1E-4B8B-8BEA-AC2706715EAF}"/>
                </a:ext>
              </a:extLst>
            </p:cNvPr>
            <p:cNvSpPr/>
            <p:nvPr/>
          </p:nvSpPr>
          <p:spPr>
            <a:xfrm>
              <a:off x="2904463" y="48421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8CD414-9268-4438-B1D4-701F2702308D}"/>
                </a:ext>
              </a:extLst>
            </p:cNvPr>
            <p:cNvSpPr/>
            <p:nvPr/>
          </p:nvSpPr>
          <p:spPr>
            <a:xfrm>
              <a:off x="3123975" y="456603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6DAB026-0055-4D08-8860-A514A72C8450}"/>
                </a:ext>
              </a:extLst>
            </p:cNvPr>
            <p:cNvSpPr/>
            <p:nvPr/>
          </p:nvSpPr>
          <p:spPr>
            <a:xfrm>
              <a:off x="3342074" y="430737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C699533-BBF0-44DF-8E5D-B909A5A91CA0}"/>
                </a:ext>
              </a:extLst>
            </p:cNvPr>
            <p:cNvSpPr/>
            <p:nvPr/>
          </p:nvSpPr>
          <p:spPr>
            <a:xfrm>
              <a:off x="3585345" y="40571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73C1165-26C0-4C97-9DC1-8006A1958149}"/>
                </a:ext>
              </a:extLst>
            </p:cNvPr>
            <p:cNvSpPr/>
            <p:nvPr/>
          </p:nvSpPr>
          <p:spPr>
            <a:xfrm>
              <a:off x="3735873" y="381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BF440F-3ACF-4609-B4FA-A1C0EA211520}"/>
                </a:ext>
              </a:extLst>
            </p:cNvPr>
            <p:cNvSpPr/>
            <p:nvPr/>
          </p:nvSpPr>
          <p:spPr>
            <a:xfrm>
              <a:off x="3957335" y="358378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AECCB8-F6CA-4726-9539-EC64B005A278}"/>
                </a:ext>
              </a:extLst>
            </p:cNvPr>
            <p:cNvCxnSpPr/>
            <p:nvPr/>
          </p:nvCxnSpPr>
          <p:spPr>
            <a:xfrm flipV="1">
              <a:off x="731740" y="3232990"/>
              <a:ext cx="3471144" cy="266596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48F7EE4-A028-4D1B-9497-C6FC80D9392D}"/>
                </a:ext>
              </a:extLst>
            </p:cNvPr>
            <p:cNvCxnSpPr/>
            <p:nvPr/>
          </p:nvCxnSpPr>
          <p:spPr>
            <a:xfrm flipV="1">
              <a:off x="775083" y="3234388"/>
              <a:ext cx="3471144" cy="266596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B57953-6B72-4A57-8D3C-AE8F8750AB23}"/>
              </a:ext>
            </a:extLst>
          </p:cNvPr>
          <p:cNvGrpSpPr/>
          <p:nvPr/>
        </p:nvGrpSpPr>
        <p:grpSpPr>
          <a:xfrm>
            <a:off x="5015470" y="2796655"/>
            <a:ext cx="3601692" cy="3578329"/>
            <a:chOff x="3440884" y="810392"/>
            <a:chExt cx="5210961" cy="521150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1DA8A44-C284-46C6-9FB8-A6F80BB9162D}"/>
                </a:ext>
              </a:extLst>
            </p:cNvPr>
            <p:cNvSpPr/>
            <p:nvPr/>
          </p:nvSpPr>
          <p:spPr>
            <a:xfrm>
              <a:off x="3464653" y="851484"/>
              <a:ext cx="5159230" cy="5155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64F00D-9883-4DA5-BDD7-26B002E4796F}"/>
                </a:ext>
              </a:extLst>
            </p:cNvPr>
            <p:cNvCxnSpPr>
              <a:cxnSpLocks/>
            </p:cNvCxnSpPr>
            <p:nvPr/>
          </p:nvCxnSpPr>
          <p:spPr>
            <a:xfrm>
              <a:off x="3951215" y="876106"/>
              <a:ext cx="0" cy="51304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3123ED-8E28-4ED6-8D05-399455B1D941}"/>
                </a:ext>
              </a:extLst>
            </p:cNvPr>
            <p:cNvCxnSpPr>
              <a:cxnSpLocks/>
            </p:cNvCxnSpPr>
            <p:nvPr/>
          </p:nvCxnSpPr>
          <p:spPr>
            <a:xfrm>
              <a:off x="4514676" y="810392"/>
              <a:ext cx="0" cy="519612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305F467-D041-40BF-8E9E-7FC9DC70F1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4247" y="836957"/>
              <a:ext cx="0" cy="516956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C1ADD1-B44E-466A-A14C-F7634E43EB2A}"/>
                </a:ext>
              </a:extLst>
            </p:cNvPr>
            <p:cNvCxnSpPr>
              <a:cxnSpLocks/>
            </p:cNvCxnSpPr>
            <p:nvPr/>
          </p:nvCxnSpPr>
          <p:spPr>
            <a:xfrm>
              <a:off x="5507374" y="821577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DB12949-A3D6-4BC7-B40A-62AF30E370F7}"/>
                </a:ext>
              </a:extLst>
            </p:cNvPr>
            <p:cNvCxnSpPr>
              <a:cxnSpLocks/>
            </p:cNvCxnSpPr>
            <p:nvPr/>
          </p:nvCxnSpPr>
          <p:spPr>
            <a:xfrm>
              <a:off x="6045668" y="814586"/>
              <a:ext cx="0" cy="518494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839C730-C261-4A21-A3D6-F05A11DAE0E3}"/>
                </a:ext>
              </a:extLst>
            </p:cNvPr>
            <p:cNvCxnSpPr>
              <a:cxnSpLocks/>
            </p:cNvCxnSpPr>
            <p:nvPr/>
          </p:nvCxnSpPr>
          <p:spPr>
            <a:xfrm>
              <a:off x="6533628" y="832762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E32C5EA-B330-4E09-B211-3DB1D29398E7}"/>
                </a:ext>
              </a:extLst>
            </p:cNvPr>
            <p:cNvCxnSpPr>
              <a:cxnSpLocks/>
            </p:cNvCxnSpPr>
            <p:nvPr/>
          </p:nvCxnSpPr>
          <p:spPr>
            <a:xfrm>
              <a:off x="7097089" y="817382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D0EDDA-F2E4-429F-9125-92FB7D15B287}"/>
                </a:ext>
              </a:extLst>
            </p:cNvPr>
            <p:cNvCxnSpPr>
              <a:cxnSpLocks/>
            </p:cNvCxnSpPr>
            <p:nvPr/>
          </p:nvCxnSpPr>
          <p:spPr>
            <a:xfrm>
              <a:off x="7601827" y="827169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D6F38F3-7566-4380-BEDA-2545DA22F37D}"/>
                </a:ext>
              </a:extLst>
            </p:cNvPr>
            <p:cNvCxnSpPr>
              <a:cxnSpLocks/>
            </p:cNvCxnSpPr>
            <p:nvPr/>
          </p:nvCxnSpPr>
          <p:spPr>
            <a:xfrm>
              <a:off x="8123343" y="836956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B9847F-06FB-4887-8E97-B6E05D5F19EA}"/>
                </a:ext>
              </a:extLst>
            </p:cNvPr>
            <p:cNvCxnSpPr/>
            <p:nvPr/>
          </p:nvCxnSpPr>
          <p:spPr>
            <a:xfrm>
              <a:off x="3464653" y="1367406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BA69F0-B52D-4DE2-AE5D-6E10561BE8FE}"/>
                </a:ext>
              </a:extLst>
            </p:cNvPr>
            <p:cNvCxnSpPr/>
            <p:nvPr/>
          </p:nvCxnSpPr>
          <p:spPr>
            <a:xfrm>
              <a:off x="3440884" y="1846977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9BDAD2-0FE3-45B1-B628-6A3D6A8FA4F9}"/>
                </a:ext>
              </a:extLst>
            </p:cNvPr>
            <p:cNvCxnSpPr/>
            <p:nvPr/>
          </p:nvCxnSpPr>
          <p:spPr>
            <a:xfrm>
              <a:off x="3450671" y="2393660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2F8C4C-2A55-4375-99ED-5EDA63404528}"/>
                </a:ext>
              </a:extLst>
            </p:cNvPr>
            <p:cNvCxnSpPr/>
            <p:nvPr/>
          </p:nvCxnSpPr>
          <p:spPr>
            <a:xfrm>
              <a:off x="3460458" y="2898398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633256-41C0-4A47-8578-C3732D037358}"/>
                </a:ext>
              </a:extLst>
            </p:cNvPr>
            <p:cNvCxnSpPr/>
            <p:nvPr/>
          </p:nvCxnSpPr>
          <p:spPr>
            <a:xfrm>
              <a:off x="3461856" y="3445081"/>
              <a:ext cx="515923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5D09DF-97BF-45C5-B431-F067A81F02FE}"/>
                </a:ext>
              </a:extLst>
            </p:cNvPr>
            <p:cNvCxnSpPr/>
            <p:nvPr/>
          </p:nvCxnSpPr>
          <p:spPr>
            <a:xfrm>
              <a:off x="3454865" y="3924652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B3B7CF-4949-4168-9DA3-0062AABED81E}"/>
                </a:ext>
              </a:extLst>
            </p:cNvPr>
            <p:cNvCxnSpPr/>
            <p:nvPr/>
          </p:nvCxnSpPr>
          <p:spPr>
            <a:xfrm>
              <a:off x="3473041" y="4488113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DC09C4-D2BA-4FFD-950A-AD6D58278B95}"/>
                </a:ext>
              </a:extLst>
            </p:cNvPr>
            <p:cNvCxnSpPr/>
            <p:nvPr/>
          </p:nvCxnSpPr>
          <p:spPr>
            <a:xfrm>
              <a:off x="3482828" y="4992851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F72F905-4152-4C8D-9FBE-EDD68C916A18}"/>
                </a:ext>
              </a:extLst>
            </p:cNvPr>
            <p:cNvCxnSpPr/>
            <p:nvPr/>
          </p:nvCxnSpPr>
          <p:spPr>
            <a:xfrm>
              <a:off x="3492615" y="5514367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BED5C6-715F-489B-A1ED-CFC484BD0952}"/>
                </a:ext>
              </a:extLst>
            </p:cNvPr>
            <p:cNvCxnSpPr/>
            <p:nvPr/>
          </p:nvCxnSpPr>
          <p:spPr>
            <a:xfrm flipV="1">
              <a:off x="3482828" y="851484"/>
              <a:ext cx="5136860" cy="51550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109F5B0-22B8-476A-8C5B-C16815B5D410}"/>
                </a:ext>
              </a:extLst>
            </p:cNvPr>
            <p:cNvSpPr/>
            <p:nvPr/>
          </p:nvSpPr>
          <p:spPr>
            <a:xfrm>
              <a:off x="8363888" y="1046255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6CE44A1-CC63-48CB-847A-8410827831F2}"/>
                </a:ext>
              </a:extLst>
            </p:cNvPr>
            <p:cNvSpPr/>
            <p:nvPr/>
          </p:nvSpPr>
          <p:spPr>
            <a:xfrm>
              <a:off x="8124054" y="1296100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20B91E0-BBA3-4137-A7B5-E44EC00F3410}"/>
                </a:ext>
              </a:extLst>
            </p:cNvPr>
            <p:cNvSpPr/>
            <p:nvPr/>
          </p:nvSpPr>
          <p:spPr>
            <a:xfrm>
              <a:off x="7849723" y="1565246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7B3045-D252-44EB-A1E6-0F010A43B88E}"/>
                </a:ext>
              </a:extLst>
            </p:cNvPr>
            <p:cNvSpPr/>
            <p:nvPr/>
          </p:nvSpPr>
          <p:spPr>
            <a:xfrm>
              <a:off x="7583652" y="1826009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7BA1D07-3A78-4D3B-AF69-425E586CF052}"/>
                </a:ext>
              </a:extLst>
            </p:cNvPr>
            <p:cNvSpPr/>
            <p:nvPr/>
          </p:nvSpPr>
          <p:spPr>
            <a:xfrm>
              <a:off x="7057891" y="2372687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F552AF-87CE-405E-8406-5CA81F2A4E72}"/>
                </a:ext>
              </a:extLst>
            </p:cNvPr>
            <p:cNvSpPr/>
            <p:nvPr/>
          </p:nvSpPr>
          <p:spPr>
            <a:xfrm>
              <a:off x="6833685" y="2617179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88DC95B-6E79-43AD-A1DF-417D789E86C3}"/>
                </a:ext>
              </a:extLst>
            </p:cNvPr>
            <p:cNvSpPr/>
            <p:nvPr/>
          </p:nvSpPr>
          <p:spPr>
            <a:xfrm>
              <a:off x="6351099" y="3096238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684FAE-45D9-441D-B17C-57D455C96996}"/>
                </a:ext>
              </a:extLst>
            </p:cNvPr>
            <p:cNvSpPr/>
            <p:nvPr/>
          </p:nvSpPr>
          <p:spPr>
            <a:xfrm>
              <a:off x="5782264" y="3658430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C809D50-7A8F-4A1A-9F36-7F070BD532E0}"/>
                </a:ext>
              </a:extLst>
            </p:cNvPr>
            <p:cNvSpPr/>
            <p:nvPr/>
          </p:nvSpPr>
          <p:spPr>
            <a:xfrm>
              <a:off x="5045941" y="4391639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9D08E1E-9B5B-46E3-B5A0-9C82955E3240}"/>
                </a:ext>
              </a:extLst>
            </p:cNvPr>
            <p:cNvCxnSpPr/>
            <p:nvPr/>
          </p:nvCxnSpPr>
          <p:spPr>
            <a:xfrm>
              <a:off x="6045668" y="836956"/>
              <a:ext cx="2606177" cy="2527029"/>
            </a:xfrm>
            <a:prstGeom prst="line">
              <a:avLst/>
            </a:prstGeom>
            <a:ln w="19050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444D8A0-56F2-463E-8635-8243942FAF24}"/>
                </a:ext>
              </a:extLst>
            </p:cNvPr>
            <p:cNvCxnSpPr/>
            <p:nvPr/>
          </p:nvCxnSpPr>
          <p:spPr>
            <a:xfrm>
              <a:off x="6045668" y="836103"/>
              <a:ext cx="0" cy="260897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01CE25E-4DF7-4DC1-8C2E-6532EA2E46F7}"/>
                </a:ext>
              </a:extLst>
            </p:cNvPr>
            <p:cNvCxnSpPr/>
            <p:nvPr/>
          </p:nvCxnSpPr>
          <p:spPr>
            <a:xfrm flipV="1">
              <a:off x="6045668" y="3429000"/>
              <a:ext cx="2606177" cy="1608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4D13D6-B68A-409C-9E1E-EC5CA5ABA8A2}"/>
                </a:ext>
              </a:extLst>
            </p:cNvPr>
            <p:cNvCxnSpPr>
              <a:endCxn id="71" idx="7"/>
            </p:cNvCxnSpPr>
            <p:nvPr/>
          </p:nvCxnSpPr>
          <p:spPr>
            <a:xfrm>
              <a:off x="6045668" y="817382"/>
              <a:ext cx="1051247" cy="156636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1221C6-411D-4C66-BA07-3912525A8470}"/>
                </a:ext>
              </a:extLst>
            </p:cNvPr>
            <p:cNvCxnSpPr>
              <a:stCxn id="71" idx="7"/>
            </p:cNvCxnSpPr>
            <p:nvPr/>
          </p:nvCxnSpPr>
          <p:spPr>
            <a:xfrm>
              <a:off x="7096915" y="2383744"/>
              <a:ext cx="1554930" cy="104525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863377-AE4B-494E-BD78-E35AC6FF661F}"/>
                </a:ext>
              </a:extLst>
            </p:cNvPr>
            <p:cNvCxnSpPr/>
            <p:nvPr/>
          </p:nvCxnSpPr>
          <p:spPr>
            <a:xfrm>
              <a:off x="4514676" y="855677"/>
              <a:ext cx="4137169" cy="4100814"/>
            </a:xfrm>
            <a:prstGeom prst="line">
              <a:avLst/>
            </a:prstGeom>
            <a:ln w="19050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B6138D2-FE9A-4BF8-B110-C696360A4D09}"/>
                </a:ext>
              </a:extLst>
            </p:cNvPr>
            <p:cNvCxnSpPr/>
            <p:nvPr/>
          </p:nvCxnSpPr>
          <p:spPr>
            <a:xfrm>
              <a:off x="4514676" y="845890"/>
              <a:ext cx="0" cy="414696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2D09F51-6374-408D-8546-EEAD90CA3278}"/>
                </a:ext>
              </a:extLst>
            </p:cNvPr>
            <p:cNvCxnSpPr/>
            <p:nvPr/>
          </p:nvCxnSpPr>
          <p:spPr>
            <a:xfrm flipV="1">
              <a:off x="4514676" y="4956491"/>
              <a:ext cx="4137169" cy="3636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54F05A0-9D34-4582-A6FE-3679C3F0A9E1}"/>
                </a:ext>
              </a:extLst>
            </p:cNvPr>
            <p:cNvCxnSpPr>
              <a:endCxn id="74" idx="6"/>
            </p:cNvCxnSpPr>
            <p:nvPr/>
          </p:nvCxnSpPr>
          <p:spPr>
            <a:xfrm>
              <a:off x="4514676" y="827169"/>
              <a:ext cx="1313307" cy="286901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1E8FC03-CE01-4BE0-AE72-550DF210617E}"/>
                </a:ext>
              </a:extLst>
            </p:cNvPr>
            <p:cNvCxnSpPr>
              <a:stCxn id="74" idx="5"/>
            </p:cNvCxnSpPr>
            <p:nvPr/>
          </p:nvCxnSpPr>
          <p:spPr>
            <a:xfrm>
              <a:off x="5821288" y="3722874"/>
              <a:ext cx="2820770" cy="123361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B026231-D95D-4D9E-8E4F-87070A8021F7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H="1" flipV="1">
              <a:off x="5068801" y="4467140"/>
              <a:ext cx="9336" cy="6109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E1AD1B-22CB-474F-8F33-4D33F356E4BF}"/>
                </a:ext>
              </a:extLst>
            </p:cNvPr>
            <p:cNvSpPr txBox="1"/>
            <p:nvPr/>
          </p:nvSpPr>
          <p:spPr>
            <a:xfrm>
              <a:off x="4982553" y="2903992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00B050"/>
                  </a:solidFill>
                </a:rPr>
                <a:t>la</a:t>
              </a:r>
              <a:r>
                <a:rPr lang="en-US" dirty="0">
                  <a:solidFill>
                    <a:srgbClr val="00B050"/>
                  </a:solidFill>
                </a:rPr>
                <a:t>V</a:t>
              </a:r>
              <a:r>
                <a:rPr lang="en-US" baseline="-25000" dirty="0">
                  <a:solidFill>
                    <a:srgbClr val="00B050"/>
                  </a:solidFill>
                </a:rPr>
                <a:t>P</a:t>
              </a:r>
              <a:r>
                <a:rPr lang="en-US" baseline="30000" dirty="0">
                  <a:solidFill>
                    <a:srgbClr val="00B050"/>
                  </a:solidFill>
                </a:rPr>
                <a:t>.8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01E714-3A69-4C24-AB68-A25EC4853B9D}"/>
                </a:ext>
              </a:extLst>
            </p:cNvPr>
            <p:cNvSpPr txBox="1"/>
            <p:nvPr/>
          </p:nvSpPr>
          <p:spPr>
            <a:xfrm>
              <a:off x="6443637" y="2016156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00B050"/>
                  </a:solidFill>
                </a:rPr>
                <a:t>la</a:t>
              </a:r>
              <a:r>
                <a:rPr lang="en-US" dirty="0">
                  <a:solidFill>
                    <a:srgbClr val="00B050"/>
                  </a:solidFill>
                </a:rPr>
                <a:t>V</a:t>
              </a:r>
              <a:r>
                <a:rPr lang="en-US" baseline="-25000" dirty="0">
                  <a:solidFill>
                    <a:srgbClr val="00B050"/>
                  </a:solidFill>
                </a:rPr>
                <a:t>P</a:t>
              </a:r>
              <a:r>
                <a:rPr lang="en-US" baseline="30000" dirty="0">
                  <a:solidFill>
                    <a:srgbClr val="00B050"/>
                  </a:solidFill>
                </a:rPr>
                <a:t>.5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9EEA6EA-966F-4B4A-BFD8-7863CD494131}"/>
                </a:ext>
              </a:extLst>
            </p:cNvPr>
            <p:cNvSpPr txBox="1"/>
            <p:nvPr/>
          </p:nvSpPr>
          <p:spPr>
            <a:xfrm>
              <a:off x="6990320" y="1572937"/>
              <a:ext cx="49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87B60"/>
                  </a:solidFill>
                </a:rPr>
                <a:t>V</a:t>
              </a:r>
              <a:r>
                <a:rPr lang="en-US" baseline="-25000" dirty="0">
                  <a:solidFill>
                    <a:srgbClr val="A87B60"/>
                  </a:solidFill>
                </a:rPr>
                <a:t>L</a:t>
              </a:r>
              <a:r>
                <a:rPr lang="en-US" baseline="30000" dirty="0">
                  <a:solidFill>
                    <a:srgbClr val="A87B60"/>
                  </a:solidFill>
                </a:rPr>
                <a:t>.5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4D4AAD-E0E1-4D99-9CED-03B268A083EA}"/>
                </a:ext>
              </a:extLst>
            </p:cNvPr>
            <p:cNvSpPr txBox="1"/>
            <p:nvPr/>
          </p:nvSpPr>
          <p:spPr>
            <a:xfrm>
              <a:off x="7679616" y="3830976"/>
              <a:ext cx="49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87B60"/>
                  </a:solidFill>
                </a:rPr>
                <a:t>V</a:t>
              </a:r>
              <a:r>
                <a:rPr lang="en-US" baseline="-25000" dirty="0">
                  <a:solidFill>
                    <a:srgbClr val="A87B60"/>
                  </a:solidFill>
                </a:rPr>
                <a:t>L</a:t>
              </a:r>
              <a:r>
                <a:rPr lang="en-US" baseline="30000" dirty="0">
                  <a:solidFill>
                    <a:srgbClr val="A87B60"/>
                  </a:solidFill>
                </a:rPr>
                <a:t>.8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CB4753F-0F79-4E79-9899-FB218F3FF89F}"/>
                </a:ext>
              </a:extLst>
            </p:cNvPr>
            <p:cNvSpPr txBox="1"/>
            <p:nvPr/>
          </p:nvSpPr>
          <p:spPr>
            <a:xfrm>
              <a:off x="4090522" y="4092433"/>
              <a:ext cx="52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r>
                <a:rPr lang="en-US" baseline="-25000" dirty="0">
                  <a:solidFill>
                    <a:srgbClr val="FFC000"/>
                  </a:solidFill>
                </a:rPr>
                <a:t>G</a:t>
              </a:r>
              <a:r>
                <a:rPr lang="en-US" baseline="30000" dirty="0">
                  <a:solidFill>
                    <a:srgbClr val="FFC000"/>
                  </a:solidFill>
                </a:rPr>
                <a:t>.8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296B0E-8A2B-46F1-80C9-A5C90E7C3273}"/>
                </a:ext>
              </a:extLst>
            </p:cNvPr>
            <p:cNvSpPr txBox="1"/>
            <p:nvPr/>
          </p:nvSpPr>
          <p:spPr>
            <a:xfrm>
              <a:off x="5610329" y="1015068"/>
              <a:ext cx="52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r>
                <a:rPr lang="en-US" baseline="-25000" dirty="0">
                  <a:solidFill>
                    <a:srgbClr val="FFC000"/>
                  </a:solidFill>
                </a:rPr>
                <a:t>G</a:t>
              </a:r>
              <a:r>
                <a:rPr lang="en-US" baseline="30000" dirty="0">
                  <a:solidFill>
                    <a:srgbClr val="FFC000"/>
                  </a:solidFill>
                </a:rPr>
                <a:t>.5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C95903-66F8-466B-A237-6AAE4821FF30}"/>
              </a:ext>
            </a:extLst>
          </p:cNvPr>
          <p:cNvGrpSpPr/>
          <p:nvPr/>
        </p:nvGrpSpPr>
        <p:grpSpPr>
          <a:xfrm>
            <a:off x="798866" y="226083"/>
            <a:ext cx="3313893" cy="3160823"/>
            <a:chOff x="3273104" y="704675"/>
            <a:chExt cx="5773463" cy="53731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28073-63CD-4C5B-915A-135ADBE2750A}"/>
                </a:ext>
              </a:extLst>
            </p:cNvPr>
            <p:cNvSpPr/>
            <p:nvPr/>
          </p:nvSpPr>
          <p:spPr>
            <a:xfrm>
              <a:off x="3280095" y="704675"/>
              <a:ext cx="5360566" cy="5293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1CD490-F6A3-45C1-8F40-546DBF057A4B}"/>
                </a:ext>
              </a:extLst>
            </p:cNvPr>
            <p:cNvCxnSpPr/>
            <p:nvPr/>
          </p:nvCxnSpPr>
          <p:spPr>
            <a:xfrm>
              <a:off x="3808602" y="704675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BEC50E2-EA4F-49AA-A023-33FCE42757DB}"/>
                </a:ext>
              </a:extLst>
            </p:cNvPr>
            <p:cNvCxnSpPr/>
            <p:nvPr/>
          </p:nvCxnSpPr>
          <p:spPr>
            <a:xfrm>
              <a:off x="4346896" y="722851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836CB52-B5F0-4C91-8DB3-66E1A4C6DA11}"/>
                </a:ext>
              </a:extLst>
            </p:cNvPr>
            <p:cNvCxnSpPr/>
            <p:nvPr/>
          </p:nvCxnSpPr>
          <p:spPr>
            <a:xfrm>
              <a:off x="5406706" y="725647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2EE8475-DB94-4C01-829A-998DE91B7F77}"/>
                </a:ext>
              </a:extLst>
            </p:cNvPr>
            <p:cNvCxnSpPr/>
            <p:nvPr/>
          </p:nvCxnSpPr>
          <p:spPr>
            <a:xfrm>
              <a:off x="5936611" y="710267"/>
              <a:ext cx="0" cy="535217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61DF1C2-B659-449C-923F-E36A87DB189D}"/>
                </a:ext>
              </a:extLst>
            </p:cNvPr>
            <p:cNvCxnSpPr/>
            <p:nvPr/>
          </p:nvCxnSpPr>
          <p:spPr>
            <a:xfrm>
              <a:off x="6466516" y="720054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5110945-E06C-47F1-9FDA-0ED644602D9D}"/>
                </a:ext>
              </a:extLst>
            </p:cNvPr>
            <p:cNvCxnSpPr/>
            <p:nvPr/>
          </p:nvCxnSpPr>
          <p:spPr>
            <a:xfrm>
              <a:off x="7021588" y="721452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C673C50-06F9-4E31-998A-1BA69AADAA5D}"/>
                </a:ext>
              </a:extLst>
            </p:cNvPr>
            <p:cNvCxnSpPr/>
            <p:nvPr/>
          </p:nvCxnSpPr>
          <p:spPr>
            <a:xfrm>
              <a:off x="7526326" y="714461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DE56EFB-5894-436C-9427-54FAFB2E001F}"/>
                </a:ext>
              </a:extLst>
            </p:cNvPr>
            <p:cNvCxnSpPr/>
            <p:nvPr/>
          </p:nvCxnSpPr>
          <p:spPr>
            <a:xfrm>
              <a:off x="8098176" y="715859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880D77E-FAF7-4369-9D36-D2AADE233665}"/>
                </a:ext>
              </a:extLst>
            </p:cNvPr>
            <p:cNvCxnSpPr/>
            <p:nvPr/>
          </p:nvCxnSpPr>
          <p:spPr>
            <a:xfrm>
              <a:off x="3280095" y="1249960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760E082-E02D-480A-94FF-6E469B953BDC}"/>
                </a:ext>
              </a:extLst>
            </p:cNvPr>
            <p:cNvCxnSpPr/>
            <p:nvPr/>
          </p:nvCxnSpPr>
          <p:spPr>
            <a:xfrm>
              <a:off x="3273104" y="1771476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E3295F7-89AD-4856-B0F1-B26AF2B9F909}"/>
                </a:ext>
              </a:extLst>
            </p:cNvPr>
            <p:cNvCxnSpPr/>
            <p:nvPr/>
          </p:nvCxnSpPr>
          <p:spPr>
            <a:xfrm>
              <a:off x="3282891" y="2343326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2FE8CB5-2007-4C54-883E-61DAFFD12BE9}"/>
                </a:ext>
              </a:extLst>
            </p:cNvPr>
            <p:cNvCxnSpPr/>
            <p:nvPr/>
          </p:nvCxnSpPr>
          <p:spPr>
            <a:xfrm>
              <a:off x="3292678" y="2831286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2C7B403-F2B8-4FF2-A772-A0BFD4DD58B6}"/>
                </a:ext>
              </a:extLst>
            </p:cNvPr>
            <p:cNvCxnSpPr/>
            <p:nvPr/>
          </p:nvCxnSpPr>
          <p:spPr>
            <a:xfrm>
              <a:off x="3285687" y="3377969"/>
              <a:ext cx="536056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292E9F3-CA43-4DE5-AF76-50E21830F426}"/>
                </a:ext>
              </a:extLst>
            </p:cNvPr>
            <p:cNvCxnSpPr/>
            <p:nvPr/>
          </p:nvCxnSpPr>
          <p:spPr>
            <a:xfrm>
              <a:off x="3295474" y="3924652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6429D82-3DBC-4177-B0D3-B6A8458CBE8A}"/>
                </a:ext>
              </a:extLst>
            </p:cNvPr>
            <p:cNvCxnSpPr/>
            <p:nvPr/>
          </p:nvCxnSpPr>
          <p:spPr>
            <a:xfrm>
              <a:off x="3296872" y="4446168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29AC09-1225-4A21-8ACB-D14D27CECA86}"/>
                </a:ext>
              </a:extLst>
            </p:cNvPr>
            <p:cNvCxnSpPr/>
            <p:nvPr/>
          </p:nvCxnSpPr>
          <p:spPr>
            <a:xfrm>
              <a:off x="3289881" y="4984462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2176B3B-1D28-465E-BE65-711826E52FFC}"/>
                </a:ext>
              </a:extLst>
            </p:cNvPr>
            <p:cNvCxnSpPr/>
            <p:nvPr/>
          </p:nvCxnSpPr>
          <p:spPr>
            <a:xfrm>
              <a:off x="3291279" y="5497589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62DF46-ABC2-4B21-BF10-1E41F89BD990}"/>
                </a:ext>
              </a:extLst>
            </p:cNvPr>
            <p:cNvSpPr/>
            <p:nvPr/>
          </p:nvSpPr>
          <p:spPr>
            <a:xfrm>
              <a:off x="7008299" y="2276215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7EC19B4-90AC-460D-B125-7E39B84EBDBB}"/>
                </a:ext>
              </a:extLst>
            </p:cNvPr>
            <p:cNvSpPr/>
            <p:nvPr/>
          </p:nvSpPr>
          <p:spPr>
            <a:xfrm>
              <a:off x="6206300" y="3075266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936B37C-3650-4DB5-AA7E-FDD1C0A2EE55}"/>
                </a:ext>
              </a:extLst>
            </p:cNvPr>
            <p:cNvSpPr/>
            <p:nvPr/>
          </p:nvSpPr>
          <p:spPr>
            <a:xfrm>
              <a:off x="5701024" y="3598150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9BE2CA8-B0EB-475D-B1AA-5B28EE788916}"/>
                </a:ext>
              </a:extLst>
            </p:cNvPr>
            <p:cNvSpPr/>
            <p:nvPr/>
          </p:nvSpPr>
          <p:spPr>
            <a:xfrm>
              <a:off x="5358680" y="3959276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673B90D-B2EE-4802-AEB2-1F4531FA999D}"/>
                </a:ext>
              </a:extLst>
            </p:cNvPr>
            <p:cNvSpPr/>
            <p:nvPr/>
          </p:nvSpPr>
          <p:spPr>
            <a:xfrm>
              <a:off x="4890784" y="4421002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0554305-C083-44E4-82AB-D3845B0ECDC4}"/>
                </a:ext>
              </a:extLst>
            </p:cNvPr>
            <p:cNvSpPr/>
            <p:nvPr/>
          </p:nvSpPr>
          <p:spPr>
            <a:xfrm>
              <a:off x="4641648" y="4658687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16EF053-71DB-41E6-8160-17B71FE3226C}"/>
                </a:ext>
              </a:extLst>
            </p:cNvPr>
            <p:cNvSpPr/>
            <p:nvPr/>
          </p:nvSpPr>
          <p:spPr>
            <a:xfrm>
              <a:off x="4297951" y="4980267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3D3908B-B8EA-4054-9999-B7E047555851}"/>
                </a:ext>
              </a:extLst>
            </p:cNvPr>
            <p:cNvSpPr/>
            <p:nvPr/>
          </p:nvSpPr>
          <p:spPr>
            <a:xfrm>
              <a:off x="3844466" y="5434671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E33691A-6E35-4DF4-8982-776972264B18}"/>
                </a:ext>
              </a:extLst>
            </p:cNvPr>
            <p:cNvSpPr/>
            <p:nvPr/>
          </p:nvSpPr>
          <p:spPr>
            <a:xfrm>
              <a:off x="3569056" y="5710108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EC6E34D-DC38-4A11-AFB8-522E04C6188C}"/>
                </a:ext>
              </a:extLst>
            </p:cNvPr>
            <p:cNvCxnSpPr/>
            <p:nvPr/>
          </p:nvCxnSpPr>
          <p:spPr>
            <a:xfrm flipV="1">
              <a:off x="3280095" y="704675"/>
              <a:ext cx="5360566" cy="529345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33A64B-58DF-4C04-AEEA-F59A3F2C59A1}"/>
                </a:ext>
              </a:extLst>
            </p:cNvPr>
            <p:cNvCxnSpPr/>
            <p:nvPr/>
          </p:nvCxnSpPr>
          <p:spPr>
            <a:xfrm>
              <a:off x="3289881" y="1768682"/>
              <a:ext cx="42364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010FFC1-1C3A-4602-B7A1-78B198F64C7A}"/>
                </a:ext>
              </a:extLst>
            </p:cNvPr>
            <p:cNvCxnSpPr/>
            <p:nvPr/>
          </p:nvCxnSpPr>
          <p:spPr>
            <a:xfrm>
              <a:off x="7526326" y="1771476"/>
              <a:ext cx="0" cy="422665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C221962-9104-4D58-933E-7906F50D2EB1}"/>
                </a:ext>
              </a:extLst>
            </p:cNvPr>
            <p:cNvCxnSpPr/>
            <p:nvPr/>
          </p:nvCxnSpPr>
          <p:spPr>
            <a:xfrm>
              <a:off x="3273104" y="1771476"/>
              <a:ext cx="4253222" cy="422665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EC74286-1F0F-40E6-AE34-970796801864}"/>
                </a:ext>
              </a:extLst>
            </p:cNvPr>
            <p:cNvCxnSpPr>
              <a:endCxn id="113" idx="6"/>
            </p:cNvCxnSpPr>
            <p:nvPr/>
          </p:nvCxnSpPr>
          <p:spPr>
            <a:xfrm>
              <a:off x="3277299" y="1767283"/>
              <a:ext cx="2974720" cy="134573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E4D42ED-1D09-47DA-AB07-1E0713485DEB}"/>
                </a:ext>
              </a:extLst>
            </p:cNvPr>
            <p:cNvCxnSpPr/>
            <p:nvPr/>
          </p:nvCxnSpPr>
          <p:spPr>
            <a:xfrm>
              <a:off x="6252019" y="3113016"/>
              <a:ext cx="1303673" cy="291307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66A773-77E6-4ECA-A941-C9B0F436D563}"/>
                </a:ext>
              </a:extLst>
            </p:cNvPr>
            <p:cNvCxnSpPr>
              <a:stCxn id="94" idx="1"/>
            </p:cNvCxnSpPr>
            <p:nvPr/>
          </p:nvCxnSpPr>
          <p:spPr>
            <a:xfrm>
              <a:off x="3280095" y="3351402"/>
              <a:ext cx="2680283" cy="2517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59DD25E-05A1-43C6-945E-63B5EFE2F454}"/>
                </a:ext>
              </a:extLst>
            </p:cNvPr>
            <p:cNvCxnSpPr/>
            <p:nvPr/>
          </p:nvCxnSpPr>
          <p:spPr>
            <a:xfrm flipH="1">
              <a:off x="5945001" y="3380763"/>
              <a:ext cx="7689" cy="263414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7D1563A-31B0-4C72-9C2A-CF53A859C6FD}"/>
                </a:ext>
              </a:extLst>
            </p:cNvPr>
            <p:cNvCxnSpPr/>
            <p:nvPr/>
          </p:nvCxnSpPr>
          <p:spPr>
            <a:xfrm>
              <a:off x="3310510" y="3396142"/>
              <a:ext cx="2629947" cy="2629949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B25F908-672B-4748-9E76-DD4E04B1A9F5}"/>
                </a:ext>
              </a:extLst>
            </p:cNvPr>
            <p:cNvCxnSpPr>
              <a:endCxn id="116" idx="6"/>
            </p:cNvCxnSpPr>
            <p:nvPr/>
          </p:nvCxnSpPr>
          <p:spPr>
            <a:xfrm>
              <a:off x="3327288" y="3371677"/>
              <a:ext cx="1609215" cy="108707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03554C-E603-43A6-856F-1E23F563E1E4}"/>
                </a:ext>
              </a:extLst>
            </p:cNvPr>
            <p:cNvCxnSpPr/>
            <p:nvPr/>
          </p:nvCxnSpPr>
          <p:spPr>
            <a:xfrm>
              <a:off x="4943534" y="4454907"/>
              <a:ext cx="1009853" cy="1555809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8167BC2-9CD8-48C7-BE64-983A87F5528C}"/>
                </a:ext>
              </a:extLst>
            </p:cNvPr>
            <p:cNvCxnSpPr>
              <a:endCxn id="118" idx="7"/>
            </p:cNvCxnSpPr>
            <p:nvPr/>
          </p:nvCxnSpPr>
          <p:spPr>
            <a:xfrm>
              <a:off x="3305966" y="4980267"/>
              <a:ext cx="1031009" cy="1105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62F20C0-FE01-4D2B-A95A-21CA0EC8C469}"/>
                </a:ext>
              </a:extLst>
            </p:cNvPr>
            <p:cNvCxnSpPr/>
            <p:nvPr/>
          </p:nvCxnSpPr>
          <p:spPr>
            <a:xfrm>
              <a:off x="4337110" y="4957898"/>
              <a:ext cx="39738" cy="1076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F1A2039-ADCF-440B-AC6B-EA0C45172384}"/>
                </a:ext>
              </a:extLst>
            </p:cNvPr>
            <p:cNvCxnSpPr/>
            <p:nvPr/>
          </p:nvCxnSpPr>
          <p:spPr>
            <a:xfrm>
              <a:off x="3294693" y="4980239"/>
              <a:ext cx="1093770" cy="108779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0A0D0D-3B39-4889-8BDB-F081670CF1E9}"/>
                </a:ext>
              </a:extLst>
            </p:cNvPr>
            <p:cNvCxnSpPr>
              <a:endCxn id="119" idx="6"/>
            </p:cNvCxnSpPr>
            <p:nvPr/>
          </p:nvCxnSpPr>
          <p:spPr>
            <a:xfrm>
              <a:off x="3282193" y="4974664"/>
              <a:ext cx="607992" cy="49775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B192CE1-0937-43BF-B60E-CD6814F3429E}"/>
                </a:ext>
              </a:extLst>
            </p:cNvPr>
            <p:cNvCxnSpPr>
              <a:stCxn id="119" idx="6"/>
            </p:cNvCxnSpPr>
            <p:nvPr/>
          </p:nvCxnSpPr>
          <p:spPr>
            <a:xfrm>
              <a:off x="3890185" y="5472422"/>
              <a:ext cx="481500" cy="55296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E6553BD-CD52-4277-897F-BC9818FD519E}"/>
                </a:ext>
              </a:extLst>
            </p:cNvPr>
            <p:cNvSpPr txBox="1"/>
            <p:nvPr/>
          </p:nvSpPr>
          <p:spPr>
            <a:xfrm>
              <a:off x="6769916" y="2982988"/>
              <a:ext cx="2276651" cy="690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 = sqrt(0.2)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372CB967-A8B0-4934-BB93-0B841DCB08D3}"/>
                </a:ext>
              </a:extLst>
            </p:cNvPr>
            <p:cNvCxnSpPr>
              <a:stCxn id="137" idx="1"/>
              <a:endCxn id="113" idx="6"/>
            </p:cNvCxnSpPr>
            <p:nvPr/>
          </p:nvCxnSpPr>
          <p:spPr>
            <a:xfrm flipH="1" flipV="1">
              <a:off x="6252020" y="3113018"/>
              <a:ext cx="517897" cy="2150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1D42056-456B-41D7-A9A8-B61AC60F9488}"/>
                </a:ext>
              </a:extLst>
            </p:cNvPr>
            <p:cNvSpPr txBox="1"/>
            <p:nvPr/>
          </p:nvSpPr>
          <p:spPr>
            <a:xfrm>
              <a:off x="3328522" y="2155973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r>
                <a:rPr lang="en-US" baseline="30000" dirty="0">
                  <a:solidFill>
                    <a:srgbClr val="7030A0"/>
                  </a:solidFill>
                </a:rPr>
                <a:t>.2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5EAF885-30DC-4282-94BB-A822946BF2F7}"/>
                </a:ext>
              </a:extLst>
            </p:cNvPr>
            <p:cNvSpPr txBox="1"/>
            <p:nvPr/>
          </p:nvSpPr>
          <p:spPr>
            <a:xfrm>
              <a:off x="3707425" y="409523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r>
                <a:rPr lang="en-US" baseline="30000" dirty="0">
                  <a:solidFill>
                    <a:srgbClr val="7030A0"/>
                  </a:solidFill>
                </a:rPr>
                <a:t>.5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AE2574D-FD15-47C8-A503-DB17D6E0EA67}"/>
                </a:ext>
              </a:extLst>
            </p:cNvPr>
            <p:cNvSpPr txBox="1"/>
            <p:nvPr/>
          </p:nvSpPr>
          <p:spPr>
            <a:xfrm>
              <a:off x="3633322" y="562342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r>
                <a:rPr lang="en-US" baseline="30000" dirty="0">
                  <a:solidFill>
                    <a:srgbClr val="7030A0"/>
                  </a:solidFill>
                </a:rPr>
                <a:t>.8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E5659E0-7B97-4F21-98DB-28560AE6B915}"/>
                </a:ext>
              </a:extLst>
            </p:cNvPr>
            <p:cNvSpPr txBox="1"/>
            <p:nvPr/>
          </p:nvSpPr>
          <p:spPr>
            <a:xfrm>
              <a:off x="4370156" y="1972813"/>
              <a:ext cx="628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FF0000"/>
                  </a:solidFill>
                </a:rPr>
                <a:t>la</a:t>
              </a:r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E1E811F-D239-4560-82A3-65610F74B514}"/>
                </a:ext>
              </a:extLst>
            </p:cNvPr>
            <p:cNvSpPr txBox="1"/>
            <p:nvPr/>
          </p:nvSpPr>
          <p:spPr>
            <a:xfrm>
              <a:off x="4379943" y="3836569"/>
              <a:ext cx="628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FF0000"/>
                  </a:solidFill>
                </a:rPr>
                <a:t>la</a:t>
              </a:r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.5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24D3C4F-8FB7-45A4-A88A-DB3479A5C828}"/>
                </a:ext>
              </a:extLst>
            </p:cNvPr>
            <p:cNvSpPr txBox="1"/>
            <p:nvPr/>
          </p:nvSpPr>
          <p:spPr>
            <a:xfrm>
              <a:off x="3810889" y="5155040"/>
              <a:ext cx="628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FF0000"/>
                  </a:solidFill>
                </a:rPr>
                <a:t>la</a:t>
              </a:r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E496061-9B76-40FD-A1A0-FAEF63BE94F1}"/>
                </a:ext>
              </a:extLst>
            </p:cNvPr>
            <p:cNvSpPr txBox="1"/>
            <p:nvPr/>
          </p:nvSpPr>
          <p:spPr>
            <a:xfrm>
              <a:off x="5353067" y="1437315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  <a:r>
                <a:rPr lang="en-US" baseline="30000" dirty="0">
                  <a:solidFill>
                    <a:srgbClr val="0070C0"/>
                  </a:solidFill>
                </a:rPr>
                <a:t>.2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795CFB3-9D83-459A-B834-CA5991C5B7AA}"/>
                </a:ext>
              </a:extLst>
            </p:cNvPr>
            <p:cNvSpPr txBox="1"/>
            <p:nvPr/>
          </p:nvSpPr>
          <p:spPr>
            <a:xfrm>
              <a:off x="4926626" y="3049401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  <a:r>
                <a:rPr lang="en-US" baseline="30000" dirty="0">
                  <a:solidFill>
                    <a:srgbClr val="0070C0"/>
                  </a:solidFill>
                </a:rPr>
                <a:t>.5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CD53F20-858F-43F2-8E64-353CFA8CB46E}"/>
                </a:ext>
              </a:extLst>
            </p:cNvPr>
            <p:cNvSpPr txBox="1"/>
            <p:nvPr/>
          </p:nvSpPr>
          <p:spPr>
            <a:xfrm>
              <a:off x="4290460" y="5517165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  <a:r>
                <a:rPr lang="en-US" baseline="30000" dirty="0">
                  <a:solidFill>
                    <a:srgbClr val="0070C0"/>
                  </a:solidFill>
                </a:rPr>
                <a:t>.8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9AF83997-998A-4AF9-8273-520F8B241D11}"/>
              </a:ext>
            </a:extLst>
          </p:cNvPr>
          <p:cNvSpPr txBox="1"/>
          <p:nvPr/>
        </p:nvSpPr>
        <p:spPr>
          <a:xfrm>
            <a:off x="6199008" y="5710586"/>
            <a:ext cx="17347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 = 1-sqrt(1-0.9)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22A4472-7ED9-4762-876F-7D1ABA54FDF6}"/>
              </a:ext>
            </a:extLst>
          </p:cNvPr>
          <p:cNvCxnSpPr/>
          <p:nvPr/>
        </p:nvCxnSpPr>
        <p:spPr>
          <a:xfrm flipV="1">
            <a:off x="731740" y="4818527"/>
            <a:ext cx="3471144" cy="2120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7A1D56E-D9C3-4C36-9F86-3CF3CA8F3CD8}"/>
              </a:ext>
            </a:extLst>
          </p:cNvPr>
          <p:cNvSpPr txBox="1"/>
          <p:nvPr/>
        </p:nvSpPr>
        <p:spPr>
          <a:xfrm>
            <a:off x="536371" y="46330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25FD70-746C-492A-B750-F11F5F36B5EA}"/>
              </a:ext>
            </a:extLst>
          </p:cNvPr>
          <p:cNvSpPr txBox="1"/>
          <p:nvPr/>
        </p:nvSpPr>
        <p:spPr>
          <a:xfrm>
            <a:off x="3847876" y="6859"/>
            <a:ext cx="530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users behave in accordance with classical</a:t>
            </a:r>
            <a:r>
              <a:rPr lang="cs-CZ" sz="3200" dirty="0"/>
              <a:t> MV </a:t>
            </a:r>
            <a:r>
              <a:rPr lang="en-US" sz="3200" dirty="0"/>
              <a:t>logic?</a:t>
            </a:r>
          </a:p>
        </p:txBody>
      </p:sp>
    </p:spTree>
    <p:extLst>
      <p:ext uri="{BB962C8B-B14F-4D97-AF65-F5344CB8AC3E}">
        <p14:creationId xmlns:p14="http://schemas.microsoft.com/office/powerpoint/2010/main" val="67212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 data generated by product logic</a:t>
            </a:r>
          </a:p>
          <a:p>
            <a:r>
              <a:rPr lang="en-US" b="1" dirty="0"/>
              <a:t>disjunction</a:t>
            </a:r>
            <a:r>
              <a:rPr lang="en-US" dirty="0"/>
              <a:t> and attr. Prefs. </a:t>
            </a:r>
          </a:p>
          <a:p>
            <a:endParaRPr lang="cs-CZ" dirty="0"/>
          </a:p>
          <a:p>
            <a:r>
              <a:rPr lang="en-US" dirty="0"/>
              <a:t>This is a base for </a:t>
            </a:r>
            <a:r>
              <a:rPr lang="cs-CZ" dirty="0"/>
              <a:t>gene</a:t>
            </a:r>
            <a:r>
              <a:rPr lang="en-US" dirty="0"/>
              <a:t>rating</a:t>
            </a:r>
            <a:r>
              <a:rPr lang="cs-CZ" dirty="0"/>
              <a:t> </a:t>
            </a:r>
            <a:r>
              <a:rPr lang="en-US" dirty="0"/>
              <a:t>examples</a:t>
            </a:r>
          </a:p>
          <a:p>
            <a:r>
              <a:rPr lang="en-US" b="1" dirty="0">
                <a:solidFill>
                  <a:srgbClr val="FF0000"/>
                </a:solidFill>
              </a:rPr>
              <a:t>Only for copying </a:t>
            </a:r>
          </a:p>
          <a:p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549479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539951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93024" y="54108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7E0237-D566-B2E3-31BA-5C8291F78933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C2814C4-1A81-46AC-BC4C-27C2D164EF84}"/>
                </a:ext>
              </a:extLst>
            </p:cNvPr>
            <p:cNvGrpSpPr/>
            <p:nvPr/>
          </p:nvGrpSpPr>
          <p:grpSpPr>
            <a:xfrm>
              <a:off x="2164360" y="-67112"/>
              <a:ext cx="7105475" cy="6929302"/>
              <a:chOff x="2164360" y="-67112"/>
              <a:chExt cx="7105475" cy="6929302"/>
            </a:xfrm>
          </p:grpSpPr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645031" y="104945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8827637" y="4479260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645031" y="6526812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233631" y="4449314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214847" y="4087161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264794" y="-67112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763501" y="4028159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264794" y="6388878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64360" y="4324575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F821972-2A20-440A-B020-01825A2C7594}"/>
                  </a:ext>
                </a:extLst>
              </p:cNvPr>
              <p:cNvGrpSpPr/>
              <p:nvPr/>
            </p:nvGrpSpPr>
            <p:grpSpPr>
              <a:xfrm>
                <a:off x="2501202" y="383987"/>
                <a:ext cx="6300082" cy="6478203"/>
                <a:chOff x="3712534" y="1147048"/>
                <a:chExt cx="5050179" cy="5303926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723130" y="4472144"/>
                  <a:ext cx="50292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5399530" y="1150517"/>
                  <a:ext cx="0" cy="5029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723130" y="1150517"/>
                  <a:ext cx="0" cy="5029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/>
                <p:cNvSpPr/>
                <p:nvPr/>
              </p:nvSpPr>
              <p:spPr>
                <a:xfrm>
                  <a:off x="3723130" y="1150517"/>
                  <a:ext cx="5029200" cy="5029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3723130" y="4503317"/>
                  <a:ext cx="1676400" cy="1676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719665" y="5341531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716200" y="4641873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719661" y="4988237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716196" y="5161419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726591" y="5504322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723126" y="5677504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719661" y="5850686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3716196" y="6013477"/>
                  <a:ext cx="50292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733513" y="6176268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250591" y="1147052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885918" y="1153978"/>
                  <a:ext cx="0" cy="502920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059100" y="1160904"/>
                  <a:ext cx="0" cy="502920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211500" y="1147048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384682" y="1153974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557864" y="1160900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731046" y="1157435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904228" y="1153970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491938" y="1164369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719665" y="1235515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7914532" y="1153978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3712534" y="3690478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TextBox 203"/>
                <p:cNvSpPr txBox="1"/>
                <p:nvPr/>
              </p:nvSpPr>
              <p:spPr>
                <a:xfrm>
                  <a:off x="5354479" y="420512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5343498" y="6081642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DADC26CE-717D-4AAB-9609-B73DA8723165}"/>
                    </a:ext>
                  </a:extLst>
                </p:cNvPr>
                <p:cNvCxnSpPr/>
                <p:nvPr/>
              </p:nvCxnSpPr>
              <p:spPr>
                <a:xfrm>
                  <a:off x="5073406" y="1163757"/>
                  <a:ext cx="0" cy="5029200"/>
                </a:xfrm>
                <a:prstGeom prst="line">
                  <a:avLst/>
                </a:prstGeom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D9345CD9-80EC-42AA-9220-EE69082215A2}"/>
                    </a:ext>
                  </a:extLst>
                </p:cNvPr>
                <p:cNvCxnSpPr/>
                <p:nvPr/>
              </p:nvCxnSpPr>
              <p:spPr>
                <a:xfrm>
                  <a:off x="3717598" y="4827829"/>
                  <a:ext cx="5029200" cy="0"/>
                </a:xfrm>
                <a:prstGeom prst="line">
                  <a:avLst/>
                </a:prstGeom>
                <a:ln>
                  <a:solidFill>
                    <a:schemeClr val="bg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CF3779EB-E271-4AD1-9C41-55A1E9C04628}"/>
                    </a:ext>
                  </a:extLst>
                </p:cNvPr>
                <p:cNvSpPr/>
                <p:nvPr/>
              </p:nvSpPr>
              <p:spPr>
                <a:xfrm>
                  <a:off x="5330265" y="454057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41CE2F8-6445-4553-87DD-CC4CC2436BBA}"/>
                    </a:ext>
                  </a:extLst>
                </p:cNvPr>
                <p:cNvSpPr/>
                <p:nvPr/>
              </p:nvSpPr>
              <p:spPr>
                <a:xfrm>
                  <a:off x="5227029" y="4643816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19FD6577-2AE0-4B11-AFC9-3036D41CFF9D}"/>
                    </a:ext>
                  </a:extLst>
                </p:cNvPr>
                <p:cNvSpPr/>
                <p:nvPr/>
              </p:nvSpPr>
              <p:spPr>
                <a:xfrm>
                  <a:off x="5143455" y="4737223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4334D45-1E45-424C-99B3-30273AC276FC}"/>
                    </a:ext>
                  </a:extLst>
                </p:cNvPr>
                <p:cNvSpPr/>
                <p:nvPr/>
              </p:nvSpPr>
              <p:spPr>
                <a:xfrm>
                  <a:off x="5000889" y="4850295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36384E0F-DDFD-4844-B658-F82465A558AD}"/>
                    </a:ext>
                  </a:extLst>
                </p:cNvPr>
                <p:cNvSpPr/>
                <p:nvPr/>
              </p:nvSpPr>
              <p:spPr>
                <a:xfrm>
                  <a:off x="4936982" y="4943703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138ADF8F-D698-4FE3-AE87-7CC44104172A}"/>
                    </a:ext>
                  </a:extLst>
                </p:cNvPr>
                <p:cNvSpPr/>
                <p:nvPr/>
              </p:nvSpPr>
              <p:spPr>
                <a:xfrm>
                  <a:off x="4784582" y="5096103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42570AE-37E6-413A-BFC8-750F4A592668}"/>
                    </a:ext>
                  </a:extLst>
                </p:cNvPr>
                <p:cNvSpPr/>
                <p:nvPr/>
              </p:nvSpPr>
              <p:spPr>
                <a:xfrm>
                  <a:off x="4622354" y="5248503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6B1FB2D-3FE4-467F-A316-1BBBBD74C42A}"/>
                    </a:ext>
                  </a:extLst>
                </p:cNvPr>
                <p:cNvSpPr/>
                <p:nvPr/>
              </p:nvSpPr>
              <p:spPr>
                <a:xfrm>
                  <a:off x="4460123" y="5410735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484A946C-26C9-493A-9C62-C2A5394EEE23}"/>
                    </a:ext>
                  </a:extLst>
                </p:cNvPr>
                <p:cNvSpPr/>
                <p:nvPr/>
              </p:nvSpPr>
              <p:spPr>
                <a:xfrm>
                  <a:off x="4268393" y="5602463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218F3D2-C3DC-42C9-AB1E-7D4AF0E59118}"/>
                  </a:ext>
                </a:extLst>
              </p:cNvPr>
              <p:cNvCxnSpPr>
                <a:endCxn id="99" idx="7"/>
              </p:cNvCxnSpPr>
              <p:nvPr/>
            </p:nvCxnSpPr>
            <p:spPr>
              <a:xfrm>
                <a:off x="2933536" y="4467158"/>
                <a:ext cx="548962" cy="1132667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CDD0FB1-4723-46FB-97B6-AB3D0989307A}"/>
                  </a:ext>
                </a:extLst>
              </p:cNvPr>
              <p:cNvCxnSpPr>
                <a:stCxn id="99" idx="7"/>
              </p:cNvCxnSpPr>
              <p:nvPr/>
            </p:nvCxnSpPr>
            <p:spPr>
              <a:xfrm>
                <a:off x="3482499" y="5599825"/>
                <a:ext cx="1123045" cy="495500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761392E-099A-4B6C-B2A2-E2B7FB4B8747}"/>
                  </a:ext>
                </a:extLst>
              </p:cNvPr>
              <p:cNvCxnSpPr/>
              <p:nvPr/>
            </p:nvCxnSpPr>
            <p:spPr>
              <a:xfrm>
                <a:off x="2527373" y="2900251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E9E8BB2-C2F0-47C6-9BC7-EB915E8C06B1}"/>
                  </a:ext>
                </a:extLst>
              </p:cNvPr>
              <p:cNvCxnSpPr>
                <a:endCxn id="100" idx="7"/>
              </p:cNvCxnSpPr>
              <p:nvPr/>
            </p:nvCxnSpPr>
            <p:spPr>
              <a:xfrm>
                <a:off x="2717497" y="4449314"/>
                <a:ext cx="525819" cy="138468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1E814F72-787E-45B2-B166-AB266FEDA364}"/>
                  </a:ext>
                </a:extLst>
              </p:cNvPr>
              <p:cNvCxnSpPr>
                <a:cxnSpLocks/>
                <a:stCxn id="100" idx="7"/>
              </p:cNvCxnSpPr>
              <p:nvPr/>
            </p:nvCxnSpPr>
            <p:spPr>
              <a:xfrm>
                <a:off x="3243316" y="5834002"/>
                <a:ext cx="1374437" cy="51689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D813DC6-B8F4-4E5E-8E5F-3DC4C2EE589D}"/>
                  </a:ext>
                </a:extLst>
              </p:cNvPr>
              <p:cNvCxnSpPr>
                <a:cxnSpLocks/>
                <a:endCxn id="98" idx="3"/>
              </p:cNvCxnSpPr>
              <p:nvPr/>
            </p:nvCxnSpPr>
            <p:spPr>
              <a:xfrm>
                <a:off x="3132011" y="4449172"/>
                <a:ext cx="512540" cy="991989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1622E61-904D-4229-B31E-01713EA50D3C}"/>
                  </a:ext>
                </a:extLst>
              </p:cNvPr>
              <p:cNvCxnSpPr>
                <a:cxnSpLocks/>
                <a:stCxn id="98" idx="2"/>
              </p:cNvCxnSpPr>
              <p:nvPr/>
            </p:nvCxnSpPr>
            <p:spPr>
              <a:xfrm>
                <a:off x="3636199" y="5421419"/>
                <a:ext cx="982331" cy="482157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3F54069-D6FC-4457-8C3E-B7E1784D789B}"/>
                  </a:ext>
                </a:extLst>
              </p:cNvPr>
              <p:cNvCxnSpPr>
                <a:cxnSpLocks/>
                <a:endCxn id="97" idx="3"/>
              </p:cNvCxnSpPr>
              <p:nvPr/>
            </p:nvCxnSpPr>
            <p:spPr>
              <a:xfrm>
                <a:off x="3338767" y="4453255"/>
                <a:ext cx="508163" cy="801765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504C341-982D-471B-AD51-591B40F5FFD6}"/>
                  </a:ext>
                </a:extLst>
              </p:cNvPr>
              <p:cNvCxnSpPr>
                <a:cxnSpLocks/>
                <a:stCxn id="97" idx="2"/>
              </p:cNvCxnSpPr>
              <p:nvPr/>
            </p:nvCxnSpPr>
            <p:spPr>
              <a:xfrm>
                <a:off x="3838578" y="5235278"/>
                <a:ext cx="760291" cy="477031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A721A1E-E707-4F3F-9E86-7EAA81ECEA48}"/>
                  </a:ext>
                </a:extLst>
              </p:cNvPr>
              <p:cNvCxnSpPr>
                <a:cxnSpLocks/>
                <a:stCxn id="96" idx="3"/>
              </p:cNvCxnSpPr>
              <p:nvPr/>
            </p:nvCxnSpPr>
            <p:spPr>
              <a:xfrm>
                <a:off x="4037048" y="5068879"/>
                <a:ext cx="580705" cy="439578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8236FFB-5713-454C-8709-134D766A88AA}"/>
                  </a:ext>
                </a:extLst>
              </p:cNvPr>
              <p:cNvCxnSpPr>
                <a:cxnSpLocks/>
                <a:endCxn id="96" idx="4"/>
              </p:cNvCxnSpPr>
              <p:nvPr/>
            </p:nvCxnSpPr>
            <p:spPr>
              <a:xfrm>
                <a:off x="3553770" y="4451092"/>
                <a:ext cx="503443" cy="625965"/>
              </a:xfrm>
              <a:prstGeom prst="line">
                <a:avLst/>
              </a:prstGeom>
              <a:ln w="19050">
                <a:solidFill>
                  <a:srgbClr val="00B05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1DEF900-EDB7-4164-A85E-F73037438ACE}"/>
                </a:ext>
              </a:extLst>
            </p:cNvPr>
            <p:cNvCxnSpPr/>
            <p:nvPr/>
          </p:nvCxnSpPr>
          <p:spPr>
            <a:xfrm>
              <a:off x="6729815" y="362848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A80E57-4078-4680-8484-9BEF9E29924E}"/>
                </a:ext>
              </a:extLst>
            </p:cNvPr>
            <p:cNvCxnSpPr/>
            <p:nvPr/>
          </p:nvCxnSpPr>
          <p:spPr>
            <a:xfrm>
              <a:off x="2504278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2228C9D-FA61-47E7-87CB-DF577FF52A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4278" y="386152"/>
              <a:ext cx="2129630" cy="212771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5F4064-FA31-4CEB-9646-822E33A139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0032" y="2526552"/>
              <a:ext cx="2097987" cy="191775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29F8D6A-AFDB-4572-A3F8-02A767E02DB2}"/>
                </a:ext>
              </a:extLst>
            </p:cNvPr>
            <p:cNvCxnSpPr>
              <a:cxnSpLocks/>
            </p:cNvCxnSpPr>
            <p:nvPr/>
          </p:nvCxnSpPr>
          <p:spPr>
            <a:xfrm>
              <a:off x="4612398" y="4444311"/>
              <a:ext cx="2143994" cy="208114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2FBB89F-E947-4E28-8FF7-AD3EDEF029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9635" y="4453255"/>
              <a:ext cx="2061697" cy="207220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131294C-D199-4062-AB62-5C16F8755C26}"/>
                </a:ext>
              </a:extLst>
            </p:cNvPr>
            <p:cNvCxnSpPr/>
            <p:nvPr/>
          </p:nvCxnSpPr>
          <p:spPr>
            <a:xfrm>
              <a:off x="4456505" y="4556623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838A0C-4E55-4681-9E42-FB756F1179C7}"/>
                </a:ext>
              </a:extLst>
            </p:cNvPr>
            <p:cNvCxnSpPr/>
            <p:nvPr/>
          </p:nvCxnSpPr>
          <p:spPr>
            <a:xfrm>
              <a:off x="4540560" y="4461344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63D53E-5C1E-4CCE-9F56-1B5317FFC548}"/>
                </a:ext>
              </a:extLst>
            </p:cNvPr>
            <p:cNvSpPr txBox="1"/>
            <p:nvPr/>
          </p:nvSpPr>
          <p:spPr>
            <a:xfrm>
              <a:off x="4313421" y="447269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6D8B9BA-42E0-49B6-8654-A172FDAE6C61}"/>
                </a:ext>
              </a:extLst>
            </p:cNvPr>
            <p:cNvCxnSpPr/>
            <p:nvPr/>
          </p:nvCxnSpPr>
          <p:spPr>
            <a:xfrm>
              <a:off x="4112556" y="466568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82F412E-D4E5-4A19-862C-D580D2F41A61}"/>
                </a:ext>
              </a:extLst>
            </p:cNvPr>
            <p:cNvCxnSpPr/>
            <p:nvPr/>
          </p:nvCxnSpPr>
          <p:spPr>
            <a:xfrm>
              <a:off x="4196611" y="457040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2071B08-73FD-42DF-A827-91920D86A865}"/>
                </a:ext>
              </a:extLst>
            </p:cNvPr>
            <p:cNvSpPr txBox="1"/>
            <p:nvPr/>
          </p:nvSpPr>
          <p:spPr>
            <a:xfrm>
              <a:off x="3969472" y="458174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1F0EE7-E941-4540-B9DE-56E582AE8617}"/>
                </a:ext>
              </a:extLst>
            </p:cNvPr>
            <p:cNvCxnSpPr/>
            <p:nvPr/>
          </p:nvCxnSpPr>
          <p:spPr>
            <a:xfrm>
              <a:off x="4330670" y="508513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B1D4B07-80AE-4B06-8867-188949976A36}"/>
                </a:ext>
              </a:extLst>
            </p:cNvPr>
            <p:cNvCxnSpPr/>
            <p:nvPr/>
          </p:nvCxnSpPr>
          <p:spPr>
            <a:xfrm>
              <a:off x="4414725" y="498985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3E49C64-FAA1-44C6-9EB6-D73E2C1B50E4}"/>
                </a:ext>
              </a:extLst>
            </p:cNvPr>
            <p:cNvSpPr txBox="1"/>
            <p:nvPr/>
          </p:nvSpPr>
          <p:spPr>
            <a:xfrm>
              <a:off x="4187586" y="500119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0.4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A908187-016C-4A5D-91A1-AC9D42BBBD4C}"/>
                </a:ext>
              </a:extLst>
            </p:cNvPr>
            <p:cNvCxnSpPr/>
            <p:nvPr/>
          </p:nvCxnSpPr>
          <p:spPr>
            <a:xfrm>
              <a:off x="3693106" y="4892183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DD6FF95E-4A65-408F-9DED-75E3672C9993}"/>
                </a:ext>
              </a:extLst>
            </p:cNvPr>
            <p:cNvCxnSpPr/>
            <p:nvPr/>
          </p:nvCxnSpPr>
          <p:spPr>
            <a:xfrm>
              <a:off x="3777161" y="4796904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87C65E3-E839-4627-944D-BACB306BD43C}"/>
                </a:ext>
              </a:extLst>
            </p:cNvPr>
            <p:cNvSpPr txBox="1"/>
            <p:nvPr/>
          </p:nvSpPr>
          <p:spPr>
            <a:xfrm>
              <a:off x="3550022" y="48082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0.5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D32CB2D-3D3D-4C0F-96DE-3E21C1AE9BD6}"/>
                </a:ext>
              </a:extLst>
            </p:cNvPr>
            <p:cNvCxnSpPr/>
            <p:nvPr/>
          </p:nvCxnSpPr>
          <p:spPr>
            <a:xfrm>
              <a:off x="3894442" y="550458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BD4D8E-C3FC-4CB5-85DE-9FC9C51BC90A}"/>
                </a:ext>
              </a:extLst>
            </p:cNvPr>
            <p:cNvCxnSpPr/>
            <p:nvPr/>
          </p:nvCxnSpPr>
          <p:spPr>
            <a:xfrm>
              <a:off x="3978497" y="540930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1109AE5-367F-47A6-92E9-F2F2EB3EB42E}"/>
                </a:ext>
              </a:extLst>
            </p:cNvPr>
            <p:cNvSpPr txBox="1"/>
            <p:nvPr/>
          </p:nvSpPr>
          <p:spPr>
            <a:xfrm>
              <a:off x="3751358" y="542064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0D3C318-7FE3-40C9-8781-26FBA1DB343F}"/>
                </a:ext>
              </a:extLst>
            </p:cNvPr>
            <p:cNvCxnSpPr/>
            <p:nvPr/>
          </p:nvCxnSpPr>
          <p:spPr>
            <a:xfrm>
              <a:off x="3256878" y="5068352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BA18AA0-0AC6-42CD-93E8-3B32FC2D26BE}"/>
                </a:ext>
              </a:extLst>
            </p:cNvPr>
            <p:cNvCxnSpPr/>
            <p:nvPr/>
          </p:nvCxnSpPr>
          <p:spPr>
            <a:xfrm>
              <a:off x="3340933" y="4973073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841D866-49DA-48ED-8CB8-33D926A47D47}"/>
                </a:ext>
              </a:extLst>
            </p:cNvPr>
            <p:cNvSpPr txBox="1"/>
            <p:nvPr/>
          </p:nvSpPr>
          <p:spPr>
            <a:xfrm>
              <a:off x="3113794" y="498442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0.7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3FF03F8-337A-4387-B422-5129A76ACCC5}"/>
                </a:ext>
              </a:extLst>
            </p:cNvPr>
            <p:cNvCxnSpPr/>
            <p:nvPr/>
          </p:nvCxnSpPr>
          <p:spPr>
            <a:xfrm>
              <a:off x="3709884" y="5907252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C56B33E-64A3-4D87-B064-04319FDCB646}"/>
                </a:ext>
              </a:extLst>
            </p:cNvPr>
            <p:cNvCxnSpPr/>
            <p:nvPr/>
          </p:nvCxnSpPr>
          <p:spPr>
            <a:xfrm>
              <a:off x="3793939" y="5811973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28A9E0C-A809-4225-8901-2C44394B2F82}"/>
                </a:ext>
              </a:extLst>
            </p:cNvPr>
            <p:cNvSpPr txBox="1"/>
            <p:nvPr/>
          </p:nvSpPr>
          <p:spPr>
            <a:xfrm>
              <a:off x="3566800" y="5823320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0.8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37E3DA2-E482-4C85-BAC5-2736646ACF25}"/>
                </a:ext>
              </a:extLst>
            </p:cNvPr>
            <p:cNvCxnSpPr/>
            <p:nvPr/>
          </p:nvCxnSpPr>
          <p:spPr>
            <a:xfrm>
              <a:off x="2854206" y="5294855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35E26F5-E0D2-4832-A214-94F74E903BCF}"/>
                </a:ext>
              </a:extLst>
            </p:cNvPr>
            <p:cNvCxnSpPr/>
            <p:nvPr/>
          </p:nvCxnSpPr>
          <p:spPr>
            <a:xfrm>
              <a:off x="2938261" y="5199576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B8B924E-5C2B-4076-A719-9DCA1190B0FF}"/>
                </a:ext>
              </a:extLst>
            </p:cNvPr>
            <p:cNvSpPr txBox="1"/>
            <p:nvPr/>
          </p:nvSpPr>
          <p:spPr>
            <a:xfrm>
              <a:off x="2711122" y="521092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0.9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A89EB95-BA20-41E1-8A37-1F726A2D7ECD}"/>
                </a:ext>
              </a:extLst>
            </p:cNvPr>
            <p:cNvCxnSpPr/>
            <p:nvPr/>
          </p:nvCxnSpPr>
          <p:spPr>
            <a:xfrm>
              <a:off x="3466603" y="6150533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5EAFA8A-38AB-4827-99AA-23F527DF278C}"/>
                </a:ext>
              </a:extLst>
            </p:cNvPr>
            <p:cNvCxnSpPr/>
            <p:nvPr/>
          </p:nvCxnSpPr>
          <p:spPr>
            <a:xfrm>
              <a:off x="3550658" y="6055254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3E884BC-8941-414B-AD15-2E85C26E96BD}"/>
                </a:ext>
              </a:extLst>
            </p:cNvPr>
            <p:cNvSpPr txBox="1"/>
            <p:nvPr/>
          </p:nvSpPr>
          <p:spPr>
            <a:xfrm>
              <a:off x="3323519" y="606660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0.9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7EDF8F-1FD7-4C14-B953-5B082B084A90}"/>
                </a:ext>
              </a:extLst>
            </p:cNvPr>
            <p:cNvCxnSpPr/>
            <p:nvPr/>
          </p:nvCxnSpPr>
          <p:spPr>
            <a:xfrm>
              <a:off x="2523951" y="4553292"/>
              <a:ext cx="627391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E5D25C1-B9A2-46F2-A16A-DE147517D46D}"/>
                </a:ext>
              </a:extLst>
            </p:cNvPr>
            <p:cNvCxnSpPr/>
            <p:nvPr/>
          </p:nvCxnSpPr>
          <p:spPr>
            <a:xfrm>
              <a:off x="4538766" y="385392"/>
              <a:ext cx="0" cy="614265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A35ACF2-5960-4495-BE24-DD21A7BEB69D}"/>
                </a:ext>
              </a:extLst>
            </p:cNvPr>
            <p:cNvCxnSpPr/>
            <p:nvPr/>
          </p:nvCxnSpPr>
          <p:spPr>
            <a:xfrm>
              <a:off x="5067747" y="399550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07EBA0F-D8D6-4951-8B86-FAED14A3A61C}"/>
                </a:ext>
              </a:extLst>
            </p:cNvPr>
            <p:cNvCxnSpPr/>
            <p:nvPr/>
          </p:nvCxnSpPr>
          <p:spPr>
            <a:xfrm>
              <a:off x="6121964" y="38836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BCE6899-CBC2-4B64-81A2-5D4DFBA209F3}"/>
                </a:ext>
              </a:extLst>
            </p:cNvPr>
            <p:cNvCxnSpPr/>
            <p:nvPr/>
          </p:nvCxnSpPr>
          <p:spPr>
            <a:xfrm>
              <a:off x="6349865" y="38976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3E0763-F690-4832-ADDE-19C439127303}"/>
                </a:ext>
              </a:extLst>
            </p:cNvPr>
            <p:cNvCxnSpPr/>
            <p:nvPr/>
          </p:nvCxnSpPr>
          <p:spPr>
            <a:xfrm>
              <a:off x="7962692" y="40223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1981857-C888-45E1-ABC8-32CD1DFEE3C5}"/>
                </a:ext>
              </a:extLst>
            </p:cNvPr>
            <p:cNvCxnSpPr/>
            <p:nvPr/>
          </p:nvCxnSpPr>
          <p:spPr>
            <a:xfrm>
              <a:off x="8587672" y="3980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75FFCA6-3032-431E-9BB5-0D486F76C02D}"/>
                </a:ext>
              </a:extLst>
            </p:cNvPr>
            <p:cNvCxnSpPr/>
            <p:nvPr/>
          </p:nvCxnSpPr>
          <p:spPr>
            <a:xfrm>
              <a:off x="8689738" y="3910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6D7942F-E1B4-4BAC-B84C-13C87A74B865}"/>
                </a:ext>
              </a:extLst>
            </p:cNvPr>
            <p:cNvCxnSpPr/>
            <p:nvPr/>
          </p:nvCxnSpPr>
          <p:spPr>
            <a:xfrm>
              <a:off x="2511495" y="594106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3EC21C3-FBCC-485B-938A-801FF8C50C11}"/>
                </a:ext>
              </a:extLst>
            </p:cNvPr>
            <p:cNvCxnSpPr/>
            <p:nvPr/>
          </p:nvCxnSpPr>
          <p:spPr>
            <a:xfrm>
              <a:off x="2504504" y="82200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B9B881E-933E-47E5-9996-14195BF14BF0}"/>
                </a:ext>
              </a:extLst>
            </p:cNvPr>
            <p:cNvCxnSpPr/>
            <p:nvPr/>
          </p:nvCxnSpPr>
          <p:spPr>
            <a:xfrm>
              <a:off x="2510096" y="168327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DF4513A-6502-4EAE-B518-73D8F1345620}"/>
                </a:ext>
              </a:extLst>
            </p:cNvPr>
            <p:cNvCxnSpPr/>
            <p:nvPr/>
          </p:nvCxnSpPr>
          <p:spPr>
            <a:xfrm>
              <a:off x="2512387" y="3879217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717B38C-E10C-4CC4-A29F-2A9C9C81EE6A}"/>
                </a:ext>
              </a:extLst>
            </p:cNvPr>
            <p:cNvCxnSpPr/>
            <p:nvPr/>
          </p:nvCxnSpPr>
          <p:spPr>
            <a:xfrm>
              <a:off x="2508192" y="43783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66F3FF4F-A952-E5FC-1CC8-10B5B0932925}"/>
                </a:ext>
              </a:extLst>
            </p:cNvPr>
            <p:cNvSpPr txBox="1"/>
            <p:nvPr/>
          </p:nvSpPr>
          <p:spPr>
            <a:xfrm>
              <a:off x="2333690" y="73573"/>
              <a:ext cx="101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generate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11ACA-BEEF-CAA6-BC8A-D76D92B8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B7763-A93B-CFCE-3558-73A8A9E6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072FA-96D0-97F8-B534-C4CC421D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 data generated by product logic</a:t>
            </a:r>
          </a:p>
          <a:p>
            <a:r>
              <a:rPr lang="en-US" dirty="0"/>
              <a:t>disjunction and attr. Prefs. </a:t>
            </a:r>
          </a:p>
          <a:p>
            <a:endParaRPr lang="en-US" dirty="0"/>
          </a:p>
          <a:p>
            <a:r>
              <a:rPr lang="en-US" dirty="0"/>
              <a:t>Start to work </a:t>
            </a:r>
          </a:p>
          <a:p>
            <a:r>
              <a:rPr lang="en-US" dirty="0"/>
              <a:t>Decide which DC points are training and which are testing</a:t>
            </a:r>
            <a:endParaRPr lang="cs-CZ" dirty="0"/>
          </a:p>
          <a:p>
            <a:endParaRPr lang="en-US" dirty="0"/>
          </a:p>
          <a:p>
            <a:r>
              <a:rPr lang="en-US" dirty="0"/>
              <a:t>Chose train/test</a:t>
            </a:r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549479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539951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93024" y="54108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21150F-3EED-CD6B-92B6-6D409B4290AB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43181" y="392451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501202" y="3490527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761392E-099A-4B6C-B2A2-E2B7FB4B8747}"/>
                </a:ext>
              </a:extLst>
            </p:cNvPr>
            <p:cNvCxnSpPr/>
            <p:nvPr/>
          </p:nvCxnSpPr>
          <p:spPr>
            <a:xfrm>
              <a:off x="2527373" y="2900251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1DEF900-EDB7-4164-A85E-F73037438ACE}"/>
                </a:ext>
              </a:extLst>
            </p:cNvPr>
            <p:cNvCxnSpPr/>
            <p:nvPr/>
          </p:nvCxnSpPr>
          <p:spPr>
            <a:xfrm>
              <a:off x="6729815" y="362848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A80E57-4078-4680-8484-9BEF9E29924E}"/>
                </a:ext>
              </a:extLst>
            </p:cNvPr>
            <p:cNvCxnSpPr/>
            <p:nvPr/>
          </p:nvCxnSpPr>
          <p:spPr>
            <a:xfrm>
              <a:off x="2504278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131294C-D199-4062-AB62-5C16F8755C26}"/>
                </a:ext>
              </a:extLst>
            </p:cNvPr>
            <p:cNvCxnSpPr/>
            <p:nvPr/>
          </p:nvCxnSpPr>
          <p:spPr>
            <a:xfrm>
              <a:off x="4456505" y="4556623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838A0C-4E55-4681-9E42-FB756F1179C7}"/>
                </a:ext>
              </a:extLst>
            </p:cNvPr>
            <p:cNvCxnSpPr/>
            <p:nvPr/>
          </p:nvCxnSpPr>
          <p:spPr>
            <a:xfrm>
              <a:off x="4540560" y="4461344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7EDF8F-1FD7-4C14-B953-5B082B084A90}"/>
                </a:ext>
              </a:extLst>
            </p:cNvPr>
            <p:cNvCxnSpPr/>
            <p:nvPr/>
          </p:nvCxnSpPr>
          <p:spPr>
            <a:xfrm>
              <a:off x="2523951" y="4553292"/>
              <a:ext cx="627391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E5D25C1-B9A2-46F2-A16A-DE147517D46D}"/>
                </a:ext>
              </a:extLst>
            </p:cNvPr>
            <p:cNvCxnSpPr/>
            <p:nvPr/>
          </p:nvCxnSpPr>
          <p:spPr>
            <a:xfrm>
              <a:off x="4538766" y="385392"/>
              <a:ext cx="0" cy="614265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A35ACF2-5960-4495-BE24-DD21A7BEB69D}"/>
                </a:ext>
              </a:extLst>
            </p:cNvPr>
            <p:cNvCxnSpPr/>
            <p:nvPr/>
          </p:nvCxnSpPr>
          <p:spPr>
            <a:xfrm>
              <a:off x="5067747" y="399550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07EBA0F-D8D6-4951-8B86-FAED14A3A61C}"/>
                </a:ext>
              </a:extLst>
            </p:cNvPr>
            <p:cNvCxnSpPr/>
            <p:nvPr/>
          </p:nvCxnSpPr>
          <p:spPr>
            <a:xfrm>
              <a:off x="6121964" y="38836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BCE6899-CBC2-4B64-81A2-5D4DFBA209F3}"/>
                </a:ext>
              </a:extLst>
            </p:cNvPr>
            <p:cNvCxnSpPr/>
            <p:nvPr/>
          </p:nvCxnSpPr>
          <p:spPr>
            <a:xfrm>
              <a:off x="6349865" y="38976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3E0763-F690-4832-ADDE-19C439127303}"/>
                </a:ext>
              </a:extLst>
            </p:cNvPr>
            <p:cNvCxnSpPr/>
            <p:nvPr/>
          </p:nvCxnSpPr>
          <p:spPr>
            <a:xfrm>
              <a:off x="7962692" y="40223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1981857-C888-45E1-ABC8-32CD1DFEE3C5}"/>
                </a:ext>
              </a:extLst>
            </p:cNvPr>
            <p:cNvCxnSpPr/>
            <p:nvPr/>
          </p:nvCxnSpPr>
          <p:spPr>
            <a:xfrm>
              <a:off x="8587672" y="3980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75FFCA6-3032-431E-9BB5-0D486F76C02D}"/>
                </a:ext>
              </a:extLst>
            </p:cNvPr>
            <p:cNvCxnSpPr/>
            <p:nvPr/>
          </p:nvCxnSpPr>
          <p:spPr>
            <a:xfrm>
              <a:off x="8689738" y="3910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6D7942F-E1B4-4BAC-B84C-13C87A74B865}"/>
                </a:ext>
              </a:extLst>
            </p:cNvPr>
            <p:cNvCxnSpPr/>
            <p:nvPr/>
          </p:nvCxnSpPr>
          <p:spPr>
            <a:xfrm>
              <a:off x="2511495" y="594106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3EC21C3-FBCC-485B-938A-801FF8C50C11}"/>
                </a:ext>
              </a:extLst>
            </p:cNvPr>
            <p:cNvCxnSpPr/>
            <p:nvPr/>
          </p:nvCxnSpPr>
          <p:spPr>
            <a:xfrm>
              <a:off x="2504504" y="82200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B9B881E-933E-47E5-9996-14195BF14BF0}"/>
                </a:ext>
              </a:extLst>
            </p:cNvPr>
            <p:cNvCxnSpPr/>
            <p:nvPr/>
          </p:nvCxnSpPr>
          <p:spPr>
            <a:xfrm>
              <a:off x="2510096" y="168327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DF4513A-6502-4EAE-B518-73D8F1345620}"/>
                </a:ext>
              </a:extLst>
            </p:cNvPr>
            <p:cNvCxnSpPr/>
            <p:nvPr/>
          </p:nvCxnSpPr>
          <p:spPr>
            <a:xfrm>
              <a:off x="2512387" y="3879217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717B38C-E10C-4CC4-A29F-2A9C9C81EE6A}"/>
                </a:ext>
              </a:extLst>
            </p:cNvPr>
            <p:cNvCxnSpPr/>
            <p:nvPr/>
          </p:nvCxnSpPr>
          <p:spPr>
            <a:xfrm>
              <a:off x="2508192" y="43783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8CE9F3E-320A-A146-C324-0F6136743F08}"/>
                </a:ext>
              </a:extLst>
            </p:cNvPr>
            <p:cNvSpPr txBox="1"/>
            <p:nvPr/>
          </p:nvSpPr>
          <p:spPr>
            <a:xfrm>
              <a:off x="2333690" y="73573"/>
              <a:ext cx="101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0D0FE-4AEB-DB5D-95EF-C8B61760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7A912-BDA2-24CF-0ADC-62EE6FAF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13201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A04DB-2EA4-19E5-39C7-BC797529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2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30234"/>
            <a:ext cx="7886700" cy="574441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Content 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9" y="796954"/>
            <a:ext cx="8137845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We have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/>
              </a:rPr>
              <a:t>extended the portfolio of models </a:t>
            </a:r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in hope some of them will fit to user’s behavior. Let’s try to find methods to learn from data generated by respective models 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Heuristics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Identification of aggregation function (tuning parameters) 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statistical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There was some learning of LMPM preferences in NSWI166 – </a:t>
            </a:r>
            <a:r>
              <a:rPr lang="en-US" sz="2400" dirty="0">
                <a:solidFill>
                  <a:srgbClr val="FF0000"/>
                </a:solidFill>
                <a:latin typeface="Arial" pitchFamily="34"/>
              </a:rPr>
              <a:t>specific</a:t>
            </a:r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 methods under specific circumstances of data distribution, 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Our experiments involve: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Experiment 1. LMPM learning, more general data distribution, </a:t>
            </a:r>
            <a:r>
              <a:rPr lang="en-US" sz="2000" b="1" dirty="0">
                <a:solidFill>
                  <a:srgbClr val="333333"/>
                </a:solidFill>
                <a:latin typeface="Arial" pitchFamily="34"/>
              </a:rPr>
              <a:t>hill/valley 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attribute preferences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Experiment 2. Data generated by product </a:t>
            </a:r>
            <a:r>
              <a:rPr lang="en-US" sz="2000" b="1" dirty="0">
                <a:solidFill>
                  <a:srgbClr val="333333"/>
                </a:solidFill>
                <a:latin typeface="Arial" pitchFamily="34"/>
              </a:rPr>
              <a:t>disjunction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 on respective PC contour lines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Experiment 3. Data generated by product </a:t>
            </a:r>
            <a:r>
              <a:rPr lang="en-US" sz="2000" b="1" dirty="0">
                <a:solidFill>
                  <a:srgbClr val="333333"/>
                </a:solidFill>
                <a:latin typeface="Arial" pitchFamily="34"/>
              </a:rPr>
              <a:t>conjunction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 on respective PC contour lines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Experiment 4. </a:t>
            </a:r>
            <a:r>
              <a:rPr lang="en-US" sz="2000" b="1" dirty="0">
                <a:solidFill>
                  <a:srgbClr val="333333"/>
                </a:solidFill>
                <a:latin typeface="Arial" pitchFamily="34"/>
              </a:rPr>
              <a:t>Arbitrary Pareto 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compliant contour lines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459D5-D7D5-4404-9D0B-1396E016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8C756-A86B-41BE-9AC1-6BB997E5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2BFD9-9635-43CC-A569-8CC1C1C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CF0D-CD55-494B-932A-64BB14639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8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2.1 </a:t>
            </a:r>
            <a:r>
              <a:rPr lang="en-US" b="1" dirty="0"/>
              <a:t>method m2i1a1</a:t>
            </a:r>
            <a:r>
              <a:rPr lang="en-US" dirty="0"/>
              <a:t>. Data generated by product logic</a:t>
            </a:r>
          </a:p>
          <a:p>
            <a:r>
              <a:rPr lang="en-US" dirty="0"/>
              <a:t>disjunction, as in m1i1 chose first red ideal points, blue later. </a:t>
            </a:r>
          </a:p>
          <a:p>
            <a:r>
              <a:rPr lang="en-US" dirty="0"/>
              <a:t>Attr. prefs and training set images in PC. Again, points Pareto compliant. </a:t>
            </a:r>
          </a:p>
          <a:p>
            <a:r>
              <a:rPr lang="en-US" dirty="0"/>
              <a:t>m2a1 b</a:t>
            </a:r>
            <a:r>
              <a:rPr lang="en-US" b="1" dirty="0"/>
              <a:t>y m1a1 as weighted average (angle almost 0</a:t>
            </a:r>
            <a:r>
              <a:rPr lang="en-US" b="1" baseline="30000" dirty="0"/>
              <a:t>o</a:t>
            </a:r>
            <a:r>
              <a:rPr lang="en-US" b="1" dirty="0"/>
              <a:t>)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angle very small – lowers confidence substantially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86363" y="605975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36A598-E634-59ED-868E-83D97FCE367F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A299C7-3029-477C-9499-7C774BA371E7}"/>
                </a:ext>
              </a:extLst>
            </p:cNvPr>
            <p:cNvCxnSpPr>
              <a:cxnSpLocks/>
            </p:cNvCxnSpPr>
            <p:nvPr/>
          </p:nvCxnSpPr>
          <p:spPr>
            <a:xfrm>
              <a:off x="2900275" y="5058356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D5EAEC0-4D59-4198-8478-08B4527ABE38}"/>
                </a:ext>
              </a:extLst>
            </p:cNvPr>
            <p:cNvCxnSpPr>
              <a:cxnSpLocks/>
            </p:cNvCxnSpPr>
            <p:nvPr/>
          </p:nvCxnSpPr>
          <p:spPr>
            <a:xfrm>
              <a:off x="2926840" y="5152033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7E212FC-2AE3-4649-8D31-D3C1C909844D}"/>
                </a:ext>
              </a:extLst>
            </p:cNvPr>
            <p:cNvCxnSpPr>
              <a:cxnSpLocks/>
            </p:cNvCxnSpPr>
            <p:nvPr/>
          </p:nvCxnSpPr>
          <p:spPr>
            <a:xfrm>
              <a:off x="2517177" y="4457144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B935F01-FAB9-49DF-B96E-1941A2A763A9}"/>
                </a:ext>
              </a:extLst>
            </p:cNvPr>
            <p:cNvCxnSpPr>
              <a:cxnSpLocks/>
            </p:cNvCxnSpPr>
            <p:nvPr/>
          </p:nvCxnSpPr>
          <p:spPr>
            <a:xfrm>
              <a:off x="2669577" y="4609544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68C161-5225-E9F3-37D7-09B91030DED5}"/>
              </a:ext>
            </a:extLst>
          </p:cNvPr>
          <p:cNvCxnSpPr>
            <a:cxnSpLocks/>
          </p:cNvCxnSpPr>
          <p:nvPr/>
        </p:nvCxnSpPr>
        <p:spPr>
          <a:xfrm>
            <a:off x="4729194" y="451913"/>
            <a:ext cx="3456268" cy="379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98B979-F659-04F0-FE80-B00BB5E183D6}"/>
              </a:ext>
            </a:extLst>
          </p:cNvPr>
          <p:cNvCxnSpPr/>
          <p:nvPr/>
        </p:nvCxnSpPr>
        <p:spPr>
          <a:xfrm flipH="1">
            <a:off x="6448425" y="2318507"/>
            <a:ext cx="142875" cy="11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1EBDF78-3036-28C8-9B7F-4FB8A7226EC0}"/>
              </a:ext>
            </a:extLst>
          </p:cNvPr>
          <p:cNvCxnSpPr/>
          <p:nvPr/>
        </p:nvCxnSpPr>
        <p:spPr>
          <a:xfrm>
            <a:off x="2531942" y="2377467"/>
            <a:ext cx="6273910" cy="0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B1FBBE6-3836-5DC8-3AA1-10326BACF1A8}"/>
              </a:ext>
            </a:extLst>
          </p:cNvPr>
          <p:cNvCxnSpPr/>
          <p:nvPr/>
        </p:nvCxnSpPr>
        <p:spPr>
          <a:xfrm>
            <a:off x="6501304" y="371586"/>
            <a:ext cx="0" cy="614265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11D07529-F8E5-5476-7A7E-DE241EDFCB56}"/>
              </a:ext>
            </a:extLst>
          </p:cNvPr>
          <p:cNvSpPr txBox="1"/>
          <p:nvPr/>
        </p:nvSpPr>
        <p:spPr>
          <a:xfrm>
            <a:off x="2333690" y="73573"/>
            <a:ext cx="62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id="{E52B1A18-06E3-38B1-3FD5-3CA1EF72BA52}"/>
              </a:ext>
            </a:extLst>
          </p:cNvPr>
          <p:cNvSpPr/>
          <p:nvPr/>
        </p:nvSpPr>
        <p:spPr>
          <a:xfrm rot="17537165">
            <a:off x="3083004" y="4867542"/>
            <a:ext cx="742499" cy="903191"/>
          </a:xfrm>
          <a:prstGeom prst="triangle">
            <a:avLst/>
          </a:prstGeom>
          <a:solidFill>
            <a:srgbClr val="00B0F0">
              <a:alpha val="23000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EF9E8268-A7A7-B32C-8E4B-8278DB44E5EB}"/>
              </a:ext>
            </a:extLst>
          </p:cNvPr>
          <p:cNvSpPr/>
          <p:nvPr/>
        </p:nvSpPr>
        <p:spPr>
          <a:xfrm rot="20278099">
            <a:off x="3054429" y="5448567"/>
            <a:ext cx="742499" cy="903191"/>
          </a:xfrm>
          <a:prstGeom prst="triangle">
            <a:avLst/>
          </a:prstGeom>
          <a:solidFill>
            <a:srgbClr val="00B0F0">
              <a:alpha val="23000"/>
            </a:srgbClr>
          </a:solidFill>
          <a:ln>
            <a:solidFill>
              <a:srgbClr val="81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9E86F8-9A1D-1886-F1C5-A3364E2C1E02}"/>
              </a:ext>
            </a:extLst>
          </p:cNvPr>
          <p:cNvCxnSpPr/>
          <p:nvPr/>
        </p:nvCxnSpPr>
        <p:spPr>
          <a:xfrm>
            <a:off x="4572000" y="2065106"/>
            <a:ext cx="0" cy="16130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83E842-AA28-5686-25D3-E752E4B44AD1}"/>
              </a:ext>
            </a:extLst>
          </p:cNvPr>
          <p:cNvCxnSpPr>
            <a:cxnSpLocks/>
          </p:cNvCxnSpPr>
          <p:nvPr/>
        </p:nvCxnSpPr>
        <p:spPr>
          <a:xfrm flipH="1">
            <a:off x="4611167" y="492040"/>
            <a:ext cx="21003" cy="385262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799FCA-9671-5CB8-3146-80F68B4A30D7}"/>
              </a:ext>
            </a:extLst>
          </p:cNvPr>
          <p:cNvCxnSpPr>
            <a:stCxn id="131" idx="0"/>
          </p:cNvCxnSpPr>
          <p:nvPr/>
        </p:nvCxnSpPr>
        <p:spPr>
          <a:xfrm flipV="1">
            <a:off x="4729194" y="386858"/>
            <a:ext cx="3454628" cy="269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E9E6AD-339E-EC7A-98B2-5FF1CAC6EF7E}"/>
              </a:ext>
            </a:extLst>
          </p:cNvPr>
          <p:cNvCxnSpPr/>
          <p:nvPr/>
        </p:nvCxnSpPr>
        <p:spPr>
          <a:xfrm>
            <a:off x="5471739" y="468523"/>
            <a:ext cx="18815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B32753-54B0-07B0-9922-F8BA5FF0335E}"/>
              </a:ext>
            </a:extLst>
          </p:cNvPr>
          <p:cNvSpPr txBox="1"/>
          <p:nvPr/>
        </p:nvSpPr>
        <p:spPr>
          <a:xfrm>
            <a:off x="4178315" y="271566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hill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16594A2-07BE-63BE-9DC0-0DABC88B8D48}"/>
              </a:ext>
            </a:extLst>
          </p:cNvPr>
          <p:cNvSpPr txBox="1"/>
          <p:nvPr/>
        </p:nvSpPr>
        <p:spPr>
          <a:xfrm>
            <a:off x="6200611" y="9403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041B4-A6ED-B321-5FF2-59872068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008E5-0A1F-A073-B3A7-8EA36FDA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13202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4EA30F-ED37-15FC-A834-E2A3C091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2.1 method i1a1. </a:t>
            </a:r>
            <a:r>
              <a:rPr lang="en-US" b="1" dirty="0"/>
              <a:t>error on test set </a:t>
            </a:r>
            <a:r>
              <a:rPr lang="en-US" dirty="0"/>
              <a:t>(calculated to true degree in generating set – here from product disjunction) and think of low confidence. </a:t>
            </a:r>
          </a:p>
          <a:p>
            <a:endParaRPr lang="en-US" dirty="0"/>
          </a:p>
          <a:p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3D50C60-997A-42BD-B80D-CE13C33BFC8F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9379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84428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B.6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82824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C.9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687512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6969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91650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717187" y="38546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4054145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4122655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D5EAEC0-4D59-4198-8478-08B4527ABE38}"/>
                </a:ext>
              </a:extLst>
            </p:cNvPr>
            <p:cNvCxnSpPr>
              <a:cxnSpLocks/>
            </p:cNvCxnSpPr>
            <p:nvPr/>
          </p:nvCxnSpPr>
          <p:spPr>
            <a:xfrm>
              <a:off x="2524168" y="4438968"/>
              <a:ext cx="981634" cy="995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B444B6A-5D32-49ED-B2B8-9AA2D3B2B5AF}"/>
                </a:ext>
              </a:extLst>
            </p:cNvPr>
            <p:cNvCxnSpPr/>
            <p:nvPr/>
          </p:nvCxnSpPr>
          <p:spPr>
            <a:xfrm>
              <a:off x="2521154" y="4445252"/>
              <a:ext cx="2050846" cy="20689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9200375-EE0F-44B1-8951-13FB8FBCD66A}"/>
                </a:ext>
              </a:extLst>
            </p:cNvPr>
            <p:cNvCxnSpPr/>
            <p:nvPr/>
          </p:nvCxnSpPr>
          <p:spPr>
            <a:xfrm>
              <a:off x="4031462" y="468525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543BD4C-F480-44BA-902E-6CF27D3D4AC4}"/>
                </a:ext>
              </a:extLst>
            </p:cNvPr>
            <p:cNvCxnSpPr/>
            <p:nvPr/>
          </p:nvCxnSpPr>
          <p:spPr>
            <a:xfrm>
              <a:off x="4115517" y="458997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0C04518-3EE0-4BC9-AE05-2036ED342F4C}"/>
                </a:ext>
              </a:extLst>
            </p:cNvPr>
            <p:cNvSpPr txBox="1"/>
            <p:nvPr/>
          </p:nvSpPr>
          <p:spPr>
            <a:xfrm>
              <a:off x="3888378" y="4559377"/>
              <a:ext cx="49379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A.3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37338D5-69FA-4FB9-9B81-0FF80DE1DD26}"/>
                </a:ext>
              </a:extLst>
            </p:cNvPr>
            <p:cNvCxnSpPr/>
            <p:nvPr/>
          </p:nvCxnSpPr>
          <p:spPr>
            <a:xfrm>
              <a:off x="3964350" y="569193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A1E9DE8-C822-40E2-940B-6B0FE0ECD02D}"/>
                </a:ext>
              </a:extLst>
            </p:cNvPr>
            <p:cNvCxnSpPr/>
            <p:nvPr/>
          </p:nvCxnSpPr>
          <p:spPr>
            <a:xfrm>
              <a:off x="4048405" y="559665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91F46EE-70AD-4F03-AD91-AE41D050A90F}"/>
                </a:ext>
              </a:extLst>
            </p:cNvPr>
            <p:cNvSpPr txBox="1"/>
            <p:nvPr/>
          </p:nvSpPr>
          <p:spPr>
            <a:xfrm>
              <a:off x="3821266" y="5608002"/>
              <a:ext cx="48442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B.6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5D34256-7C96-44B0-A8CF-A7D680803204}"/>
                </a:ext>
              </a:extLst>
            </p:cNvPr>
            <p:cNvCxnSpPr/>
            <p:nvPr/>
          </p:nvCxnSpPr>
          <p:spPr>
            <a:xfrm>
              <a:off x="3628790" y="591004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BD5786C-B71F-44F4-9E41-439A7590F81C}"/>
                </a:ext>
              </a:extLst>
            </p:cNvPr>
            <p:cNvCxnSpPr/>
            <p:nvPr/>
          </p:nvCxnSpPr>
          <p:spPr>
            <a:xfrm>
              <a:off x="3712845" y="581476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F16538B-9AB5-47C7-AD2B-0F9232BA8168}"/>
                </a:ext>
              </a:extLst>
            </p:cNvPr>
            <p:cNvSpPr txBox="1"/>
            <p:nvPr/>
          </p:nvSpPr>
          <p:spPr>
            <a:xfrm>
              <a:off x="3485706" y="5826116"/>
              <a:ext cx="48282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C.9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AF3B281-3160-4F19-A8B2-D82504A3F55A}"/>
                </a:ext>
              </a:extLst>
            </p:cNvPr>
            <p:cNvCxnSpPr>
              <a:cxnSpLocks/>
            </p:cNvCxnSpPr>
            <p:nvPr/>
          </p:nvCxnSpPr>
          <p:spPr>
            <a:xfrm>
              <a:off x="2500399" y="4457144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F365294-15F4-47F4-A314-FB7691446A3C}"/>
                </a:ext>
              </a:extLst>
            </p:cNvPr>
            <p:cNvCxnSpPr>
              <a:cxnSpLocks/>
            </p:cNvCxnSpPr>
            <p:nvPr/>
          </p:nvCxnSpPr>
          <p:spPr>
            <a:xfrm>
              <a:off x="3885982" y="4450153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B01882-AC4A-419D-AAF7-14303A44F341}"/>
                </a:ext>
              </a:extLst>
            </p:cNvPr>
            <p:cNvCxnSpPr>
              <a:cxnSpLocks/>
            </p:cNvCxnSpPr>
            <p:nvPr/>
          </p:nvCxnSpPr>
          <p:spPr>
            <a:xfrm>
              <a:off x="3551820" y="5156227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6EA2E8-D434-4996-AA45-751F33313446}"/>
                </a:ext>
              </a:extLst>
            </p:cNvPr>
            <p:cNvCxnSpPr>
              <a:cxnSpLocks/>
            </p:cNvCxnSpPr>
            <p:nvPr/>
          </p:nvCxnSpPr>
          <p:spPr>
            <a:xfrm>
              <a:off x="3125379" y="5308627"/>
              <a:ext cx="981634" cy="9955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07B770-1C06-44B4-B834-AC18954ACF80}"/>
              </a:ext>
            </a:extLst>
          </p:cNvPr>
          <p:cNvCxnSpPr/>
          <p:nvPr/>
        </p:nvCxnSpPr>
        <p:spPr>
          <a:xfrm flipV="1">
            <a:off x="3976382" y="4832059"/>
            <a:ext cx="276836" cy="243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36F1DA7-341D-4DC2-8B70-3812EDF61E9B}"/>
              </a:ext>
            </a:extLst>
          </p:cNvPr>
          <p:cNvCxnSpPr/>
          <p:nvPr/>
        </p:nvCxnSpPr>
        <p:spPr>
          <a:xfrm flipV="1">
            <a:off x="1846974" y="4841846"/>
            <a:ext cx="276836" cy="243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7711DD1-B506-40F8-925E-C0919D59F7DE}"/>
              </a:ext>
            </a:extLst>
          </p:cNvPr>
          <p:cNvCxnSpPr/>
          <p:nvPr/>
        </p:nvCxnSpPr>
        <p:spPr>
          <a:xfrm flipH="1">
            <a:off x="418568" y="4451168"/>
            <a:ext cx="2091304" cy="2047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F08D8E-FBB5-4A5D-81E1-F1D0ED830883}"/>
              </a:ext>
            </a:extLst>
          </p:cNvPr>
          <p:cNvCxnSpPr/>
          <p:nvPr/>
        </p:nvCxnSpPr>
        <p:spPr>
          <a:xfrm flipV="1">
            <a:off x="3339704" y="5308627"/>
            <a:ext cx="382568" cy="3833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FEC27EC-F8CF-4AA4-B639-7B46F663CCAC}"/>
              </a:ext>
            </a:extLst>
          </p:cNvPr>
          <p:cNvCxnSpPr/>
          <p:nvPr/>
        </p:nvCxnSpPr>
        <p:spPr>
          <a:xfrm flipV="1">
            <a:off x="1243852" y="5310025"/>
            <a:ext cx="382568" cy="3833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EAD7E4-4D6D-41CC-BE5A-F40F36112B86}"/>
              </a:ext>
            </a:extLst>
          </p:cNvPr>
          <p:cNvCxnSpPr/>
          <p:nvPr/>
        </p:nvCxnSpPr>
        <p:spPr>
          <a:xfrm flipV="1">
            <a:off x="2717498" y="5608002"/>
            <a:ext cx="764535" cy="719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FFE3167-6138-4A35-9B41-4255264DCA4E}"/>
              </a:ext>
            </a:extLst>
          </p:cNvPr>
          <p:cNvCxnSpPr/>
          <p:nvPr/>
        </p:nvCxnSpPr>
        <p:spPr>
          <a:xfrm flipV="1">
            <a:off x="604868" y="5626178"/>
            <a:ext cx="764535" cy="719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5BF652F-F15A-453F-BDCC-BBA1AD9FEB0A}"/>
              </a:ext>
            </a:extLst>
          </p:cNvPr>
          <p:cNvCxnSpPr/>
          <p:nvPr/>
        </p:nvCxnSpPr>
        <p:spPr>
          <a:xfrm flipV="1">
            <a:off x="1907095" y="4457350"/>
            <a:ext cx="276836" cy="2432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F8AD97E-307E-4DBD-A78C-75E2B03506EE}"/>
              </a:ext>
            </a:extLst>
          </p:cNvPr>
          <p:cNvCxnSpPr/>
          <p:nvPr/>
        </p:nvCxnSpPr>
        <p:spPr>
          <a:xfrm flipH="1">
            <a:off x="92795" y="4444177"/>
            <a:ext cx="2091304" cy="2047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149CF05-AE5C-4F51-9D79-72B685B8DB15}"/>
              </a:ext>
            </a:extLst>
          </p:cNvPr>
          <p:cNvCxnSpPr/>
          <p:nvPr/>
        </p:nvCxnSpPr>
        <p:spPr>
          <a:xfrm flipV="1">
            <a:off x="1530476" y="4699026"/>
            <a:ext cx="382568" cy="3833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73F419D-25A3-4715-8A6F-B4A3DE7F7571}"/>
              </a:ext>
            </a:extLst>
          </p:cNvPr>
          <p:cNvCxnSpPr/>
          <p:nvPr/>
        </p:nvCxnSpPr>
        <p:spPr>
          <a:xfrm flipV="1">
            <a:off x="765657" y="5082291"/>
            <a:ext cx="764535" cy="719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32D4993B-777B-CC82-F83F-E28374BCF158}"/>
              </a:ext>
            </a:extLst>
          </p:cNvPr>
          <p:cNvSpPr txBox="1"/>
          <p:nvPr/>
        </p:nvSpPr>
        <p:spPr>
          <a:xfrm>
            <a:off x="2333690" y="73573"/>
            <a:ext cx="53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D01CB20-EEDA-B0F1-8ED9-5B0D6447EB4C}"/>
              </a:ext>
            </a:extLst>
          </p:cNvPr>
          <p:cNvSpPr txBox="1"/>
          <p:nvPr/>
        </p:nvSpPr>
        <p:spPr>
          <a:xfrm>
            <a:off x="74072" y="5155750"/>
            <a:ext cx="1217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Shifted </a:t>
            </a:r>
          </a:p>
          <a:p>
            <a:r>
              <a:rPr lang="en-US" dirty="0"/>
              <a:t>m2i1a1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BFEC0-7B22-4EFF-2824-2F436DC2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2C0D3-D659-63C9-84AF-CE036F98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2927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46198-1542-1FB8-06BA-420DBEBF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C8FF3-94B8-EECC-3696-FEC3E69D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74" y="914400"/>
            <a:ext cx="7886700" cy="54419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 – confidence – proportion of                             compliance with model assumptions</a:t>
            </a:r>
          </a:p>
          <a:p>
            <a:r>
              <a:rPr lang="en-US" dirty="0"/>
              <a:t>e - error – proportion of maximal                          possible error </a:t>
            </a:r>
          </a:p>
          <a:p>
            <a:r>
              <a:rPr lang="en-US" dirty="0"/>
              <a:t>Ideal c=1, e=0 (depict c, 1-e)</a:t>
            </a:r>
          </a:p>
          <a:p>
            <a:r>
              <a:rPr lang="en-US" dirty="0"/>
              <a:t>How to aggregate c and 1-e to                                     get usability of learning results?</a:t>
            </a:r>
          </a:p>
          <a:p>
            <a:r>
              <a:rPr lang="en-US" dirty="0"/>
              <a:t>Guess: c-e-aggregation is conjunctive </a:t>
            </a:r>
          </a:p>
          <a:p>
            <a:pPr lvl="1"/>
            <a:r>
              <a:rPr lang="en-US" dirty="0"/>
              <a:t>Minimal confidence c=0 and                                       maximal error e=1 make  results of learning not usable. So, on 0-axis we have usability 0</a:t>
            </a:r>
          </a:p>
          <a:p>
            <a:pPr lvl="2"/>
            <a:r>
              <a:rPr lang="en-US" dirty="0"/>
              <a:t>Are c, 1-e independent? Product logic conjunction?</a:t>
            </a:r>
          </a:p>
          <a:p>
            <a:pPr lvl="2"/>
            <a:r>
              <a:rPr lang="en-US" dirty="0"/>
              <a:t>Do c</a:t>
            </a:r>
            <a:r>
              <a:rPr lang="en-US" dirty="0">
                <a:sym typeface="Symbol" panose="05050102010706020507" pitchFamily="18" charset="2"/>
              </a:rPr>
              <a:t>1</a:t>
            </a:r>
            <a:r>
              <a:rPr lang="en-US" dirty="0"/>
              <a:t>, 1-e</a:t>
            </a:r>
            <a:r>
              <a:rPr lang="en-US" dirty="0">
                <a:sym typeface="Symbol" panose="05050102010706020507" pitchFamily="18" charset="2"/>
              </a:rPr>
              <a:t>0</a:t>
            </a:r>
            <a:r>
              <a:rPr lang="en-US" dirty="0"/>
              <a:t> behave opposite, i.e., c</a:t>
            </a:r>
            <a:r>
              <a:rPr lang="en-US" dirty="0">
                <a:sym typeface="Symbol" panose="05050102010706020507" pitchFamily="18" charset="2"/>
              </a:rPr>
              <a:t>1</a:t>
            </a:r>
            <a:r>
              <a:rPr lang="en-US" dirty="0"/>
              <a:t>, e</a:t>
            </a:r>
            <a:r>
              <a:rPr lang="en-US" dirty="0">
                <a:sym typeface="Symbol" panose="05050102010706020507" pitchFamily="18" charset="2"/>
              </a:rPr>
              <a:t>1</a:t>
            </a:r>
            <a:r>
              <a:rPr lang="en-US" dirty="0"/>
              <a:t>, rather not Lukasiewicz</a:t>
            </a:r>
          </a:p>
          <a:p>
            <a:pPr lvl="2"/>
            <a:r>
              <a:rPr lang="en-US" dirty="0"/>
              <a:t>Dependent? </a:t>
            </a:r>
            <a:r>
              <a:rPr lang="en-US" dirty="0" err="1"/>
              <a:t>Goedel</a:t>
            </a:r>
            <a:r>
              <a:rPr lang="en-US" dirty="0"/>
              <a:t> logic? Probably yes. </a:t>
            </a:r>
          </a:p>
          <a:p>
            <a:pPr lvl="2"/>
            <a:r>
              <a:rPr lang="en-US" b="1" dirty="0"/>
              <a:t>How to test these hypotheses?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4B3FE-F957-A1F8-3656-F308F256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9A0D2-6019-9EAA-E5D7-8FF324E7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FFEE6-3E24-DB4F-A433-FF94464A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22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1D74C10-6763-3D7A-0B95-CB7495E2AA3B}"/>
              </a:ext>
            </a:extLst>
          </p:cNvPr>
          <p:cNvSpPr txBox="1">
            <a:spLocks/>
          </p:cNvSpPr>
          <p:nvPr/>
        </p:nvSpPr>
        <p:spPr>
          <a:xfrm>
            <a:off x="628650" y="130234"/>
            <a:ext cx="7886700" cy="574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Error versus confidence</a:t>
            </a:r>
            <a:endParaRPr lang="cs-CZ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AA77A-9BA9-B677-D5E6-DB4A38D2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12" y="791117"/>
            <a:ext cx="3495450" cy="35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2.2 </a:t>
            </a:r>
            <a:r>
              <a:rPr lang="en-US" b="1" dirty="0"/>
              <a:t>method 2a and 2b</a:t>
            </a:r>
            <a:r>
              <a:rPr lang="en-US" dirty="0"/>
              <a:t>  Data, attr. Prefs,  training set in PC as before. </a:t>
            </a:r>
          </a:p>
          <a:p>
            <a:r>
              <a:rPr lang="en-US" dirty="0"/>
              <a:t>Let’s try to find </a:t>
            </a:r>
            <a:r>
              <a:rPr lang="en-US" dirty="0" err="1"/>
              <a:t>agg</a:t>
            </a:r>
            <a:r>
              <a:rPr lang="en-US" dirty="0"/>
              <a:t>. In form of Eckhardt geometry / Pareto min (solid outline) /max (outline dashed) method. There are no violations of Pareto order, so confidence is high. </a:t>
            </a:r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86363" y="605975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9558B8-E49E-D70F-84FE-A119AD43DF43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BCA529-F806-4D3D-AB51-FE8925B33EB0}"/>
                </a:ext>
              </a:extLst>
            </p:cNvPr>
            <p:cNvSpPr/>
            <p:nvPr/>
          </p:nvSpPr>
          <p:spPr>
            <a:xfrm>
              <a:off x="3039967" y="4449314"/>
              <a:ext cx="1605052" cy="73454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591A6F-5036-4492-BC03-CA959E8A26FB}"/>
                </a:ext>
              </a:extLst>
            </p:cNvPr>
            <p:cNvSpPr/>
            <p:nvPr/>
          </p:nvSpPr>
          <p:spPr>
            <a:xfrm>
              <a:off x="3199358" y="4455065"/>
              <a:ext cx="1415793" cy="973475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771A9C-6097-4D98-9BED-73304A138A44}"/>
                </a:ext>
              </a:extLst>
            </p:cNvPr>
            <p:cNvSpPr/>
            <p:nvPr/>
          </p:nvSpPr>
          <p:spPr>
            <a:xfrm>
              <a:off x="3561983" y="4468607"/>
              <a:ext cx="1066135" cy="1241363"/>
            </a:xfrm>
            <a:prstGeom prst="rect">
              <a:avLst/>
            </a:prstGeom>
            <a:solidFill>
              <a:srgbClr val="FFC000">
                <a:alpha val="14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6EEDF75-29A1-4D67-B911-5E86DAD00544}"/>
                </a:ext>
              </a:extLst>
            </p:cNvPr>
            <p:cNvSpPr/>
            <p:nvPr/>
          </p:nvSpPr>
          <p:spPr>
            <a:xfrm>
              <a:off x="2801849" y="4450712"/>
              <a:ext cx="1836179" cy="952195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48A280E-3AC7-4566-81A1-A1B12E208B42}"/>
                </a:ext>
              </a:extLst>
            </p:cNvPr>
            <p:cNvSpPr/>
            <p:nvPr/>
          </p:nvSpPr>
          <p:spPr>
            <a:xfrm>
              <a:off x="3253435" y="4478394"/>
              <a:ext cx="1359304" cy="1426390"/>
            </a:xfrm>
            <a:prstGeom prst="rect">
              <a:avLst/>
            </a:prstGeom>
            <a:solidFill>
              <a:srgbClr val="FFC000">
                <a:alpha val="14000"/>
              </a:srgbClr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33859B-0312-48AD-B29C-2E8A045B7360}"/>
                </a:ext>
              </a:extLst>
            </p:cNvPr>
            <p:cNvSpPr/>
            <p:nvPr/>
          </p:nvSpPr>
          <p:spPr>
            <a:xfrm>
              <a:off x="2571145" y="4455065"/>
              <a:ext cx="2041212" cy="2021670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  <a:ln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8F8CF6B-91BF-1D14-A44B-ED27A2BD2241}"/>
                </a:ext>
              </a:extLst>
            </p:cNvPr>
            <p:cNvSpPr txBox="1"/>
            <p:nvPr/>
          </p:nvSpPr>
          <p:spPr>
            <a:xfrm>
              <a:off x="2333690" y="73573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0E1E1-3E52-B6E4-3E45-4C1B2D47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75DF64E-E67C-C6FF-A304-97EBC2F2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CA7380-8E32-85F6-C201-B2318610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2.2 method 2a – Pareto </a:t>
            </a:r>
            <a:r>
              <a:rPr lang="en-US" b="1" dirty="0"/>
              <a:t>minimal</a:t>
            </a:r>
            <a:r>
              <a:rPr lang="en-US" dirty="0"/>
              <a:t> region. </a:t>
            </a:r>
          </a:p>
          <a:p>
            <a:r>
              <a:rPr lang="en-US" b="1" dirty="0"/>
              <a:t>error on test set </a:t>
            </a:r>
          </a:p>
          <a:p>
            <a:r>
              <a:rPr lang="en-US" dirty="0"/>
              <a:t>Image of test set in PC is always same (point identifiers are </a:t>
            </a:r>
            <a:r>
              <a:rPr lang="en-US" dirty="0" err="1"/>
              <a:t>pref.score</a:t>
            </a:r>
            <a:r>
              <a:rPr lang="en-US" dirty="0"/>
              <a:t>) </a:t>
            </a:r>
          </a:p>
          <a:p>
            <a:r>
              <a:rPr lang="en-US" dirty="0"/>
              <a:t>0.3 lies in Eckhardt geometry minimal region of 0.5 (learned from training example) – gives  to error 0.2</a:t>
            </a:r>
          </a:p>
          <a:p>
            <a:r>
              <a:rPr lang="en-US" dirty="0"/>
              <a:t>0.6 lies in 0.8 e=0.2</a:t>
            </a:r>
          </a:p>
          <a:p>
            <a:r>
              <a:rPr lang="en-US" dirty="0"/>
              <a:t>0.9 lies in 1, e=0.1</a:t>
            </a:r>
          </a:p>
          <a:p>
            <a:r>
              <a:rPr lang="en-US" dirty="0"/>
              <a:t>In </a:t>
            </a:r>
            <a:r>
              <a:rPr lang="en-US" b="1" dirty="0"/>
              <a:t>total error = 0.5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86363" y="605975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3ADE04-082C-45E6-7187-F754B5644104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BCA529-F806-4D3D-AB51-FE8925B33EB0}"/>
                </a:ext>
              </a:extLst>
            </p:cNvPr>
            <p:cNvSpPr/>
            <p:nvPr/>
          </p:nvSpPr>
          <p:spPr>
            <a:xfrm>
              <a:off x="3039967" y="4449314"/>
              <a:ext cx="1605052" cy="73454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591A6F-5036-4492-BC03-CA959E8A26FB}"/>
                </a:ext>
              </a:extLst>
            </p:cNvPr>
            <p:cNvSpPr/>
            <p:nvPr/>
          </p:nvSpPr>
          <p:spPr>
            <a:xfrm>
              <a:off x="3199358" y="4455065"/>
              <a:ext cx="1415793" cy="973475"/>
            </a:xfrm>
            <a:prstGeom prst="rect">
              <a:avLst/>
            </a:prstGeom>
            <a:solidFill>
              <a:srgbClr val="00B050">
                <a:alpha val="16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771A9C-6097-4D98-9BED-73304A138A44}"/>
                </a:ext>
              </a:extLst>
            </p:cNvPr>
            <p:cNvSpPr/>
            <p:nvPr/>
          </p:nvSpPr>
          <p:spPr>
            <a:xfrm>
              <a:off x="3561983" y="4468607"/>
              <a:ext cx="1066135" cy="1241363"/>
            </a:xfrm>
            <a:prstGeom prst="rect">
              <a:avLst/>
            </a:prstGeom>
            <a:solidFill>
              <a:srgbClr val="FFC000">
                <a:alpha val="14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DDA12B1-E5AF-4CB4-9556-9DEB0FA9A7A5}"/>
                </a:ext>
              </a:extLst>
            </p:cNvPr>
            <p:cNvCxnSpPr/>
            <p:nvPr/>
          </p:nvCxnSpPr>
          <p:spPr>
            <a:xfrm>
              <a:off x="4031462" y="468525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694FA4B-A239-498F-87B8-053EDBFE14DE}"/>
                </a:ext>
              </a:extLst>
            </p:cNvPr>
            <p:cNvCxnSpPr/>
            <p:nvPr/>
          </p:nvCxnSpPr>
          <p:spPr>
            <a:xfrm>
              <a:off x="4115517" y="458997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469F10F-9244-44AD-B1D6-F01287DD844E}"/>
                </a:ext>
              </a:extLst>
            </p:cNvPr>
            <p:cNvSpPr txBox="1"/>
            <p:nvPr/>
          </p:nvSpPr>
          <p:spPr>
            <a:xfrm>
              <a:off x="3888378" y="4601322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CF7CD30-ABDE-457E-8F8E-9C3AEFF33F2B}"/>
                </a:ext>
              </a:extLst>
            </p:cNvPr>
            <p:cNvCxnSpPr/>
            <p:nvPr/>
          </p:nvCxnSpPr>
          <p:spPr>
            <a:xfrm>
              <a:off x="3964350" y="569193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3E6AEC1-FB1A-44F1-874C-68F4524A3200}"/>
                </a:ext>
              </a:extLst>
            </p:cNvPr>
            <p:cNvCxnSpPr/>
            <p:nvPr/>
          </p:nvCxnSpPr>
          <p:spPr>
            <a:xfrm>
              <a:off x="4048405" y="559665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0B1BBDFB-7754-4DA8-B3C0-25EA23F20210}"/>
                </a:ext>
              </a:extLst>
            </p:cNvPr>
            <p:cNvSpPr txBox="1"/>
            <p:nvPr/>
          </p:nvSpPr>
          <p:spPr>
            <a:xfrm>
              <a:off x="3821266" y="5608002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5FBD5DF-2D65-4974-A65A-B94A278519F2}"/>
                </a:ext>
              </a:extLst>
            </p:cNvPr>
            <p:cNvCxnSpPr/>
            <p:nvPr/>
          </p:nvCxnSpPr>
          <p:spPr>
            <a:xfrm>
              <a:off x="3628790" y="591004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6F11341-759C-4ACA-88BE-6342A9F8CC2C}"/>
                </a:ext>
              </a:extLst>
            </p:cNvPr>
            <p:cNvCxnSpPr/>
            <p:nvPr/>
          </p:nvCxnSpPr>
          <p:spPr>
            <a:xfrm>
              <a:off x="3712845" y="581476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D0CB5AD-203E-4C21-8730-D0E23653A7DC}"/>
                </a:ext>
              </a:extLst>
            </p:cNvPr>
            <p:cNvSpPr txBox="1"/>
            <p:nvPr/>
          </p:nvSpPr>
          <p:spPr>
            <a:xfrm>
              <a:off x="3485706" y="5826116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0.9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F1EEE43-A6A1-18BD-6327-6DC0952AEA42}"/>
                </a:ext>
              </a:extLst>
            </p:cNvPr>
            <p:cNvSpPr txBox="1"/>
            <p:nvPr/>
          </p:nvSpPr>
          <p:spPr>
            <a:xfrm>
              <a:off x="2333690" y="73573"/>
              <a:ext cx="121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 + test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C8846-89F6-1430-5615-EA6055B3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1E0B6-CF89-BEC4-5CEB-A161571C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2927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5DADFF6-91C2-98E7-0BDB-1A86C817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1176F7-4A88-68E4-FDBE-D14B3ABEFF9F}"/>
              </a:ext>
            </a:extLst>
          </p:cNvPr>
          <p:cNvGrpSpPr/>
          <p:nvPr/>
        </p:nvGrpSpPr>
        <p:grpSpPr>
          <a:xfrm>
            <a:off x="147356" y="-67112"/>
            <a:ext cx="9122479" cy="6929302"/>
            <a:chOff x="147356" y="-67112"/>
            <a:chExt cx="9122479" cy="6929302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6A4736A-5ECA-4393-95C2-8AF5DB6E6962}"/>
                </a:ext>
              </a:extLst>
            </p:cNvPr>
            <p:cNvSpPr txBox="1"/>
            <p:nvPr/>
          </p:nvSpPr>
          <p:spPr>
            <a:xfrm>
              <a:off x="189466" y="471773"/>
              <a:ext cx="202887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</a:t>
              </a:r>
              <a:r>
                <a:rPr lang="cs-CZ" dirty="0"/>
                <a:t>.</a:t>
              </a:r>
              <a:r>
                <a:rPr lang="en-US" dirty="0"/>
                <a:t>2.2 method 2b – Pareto </a:t>
              </a:r>
              <a:r>
                <a:rPr lang="en-US" b="1" dirty="0"/>
                <a:t>maximal</a:t>
              </a:r>
              <a:r>
                <a:rPr lang="en-US" dirty="0"/>
                <a:t> region. </a:t>
              </a:r>
            </a:p>
            <a:p>
              <a:r>
                <a:rPr lang="en-US" b="1" dirty="0"/>
                <a:t>error on test set </a:t>
              </a:r>
            </a:p>
            <a:p>
              <a:r>
                <a:rPr lang="en-US" dirty="0"/>
                <a:t>Image of test set in PC is always same (point identifiers are </a:t>
              </a:r>
              <a:r>
                <a:rPr lang="en-US" dirty="0" err="1"/>
                <a:t>pref.score</a:t>
              </a:r>
              <a:r>
                <a:rPr lang="en-US" dirty="0"/>
                <a:t>) </a:t>
              </a:r>
            </a:p>
            <a:p>
              <a:r>
                <a:rPr lang="en-US" dirty="0"/>
                <a:t>0.3 lies in Eckhardt geometry maximal region of 0.4 – gives  to error 0.1 </a:t>
              </a:r>
            </a:p>
            <a:p>
              <a:r>
                <a:rPr lang="en-US" dirty="0"/>
                <a:t>0.6 lies in 0.4, e+0.1</a:t>
              </a:r>
            </a:p>
            <a:p>
              <a:r>
                <a:rPr lang="en-US" dirty="0"/>
                <a:t>0.9 lies in 0.5, e+0.4</a:t>
              </a:r>
            </a:p>
            <a:p>
              <a:r>
                <a:rPr lang="en-US" dirty="0"/>
                <a:t>Total </a:t>
              </a:r>
              <a:r>
                <a:rPr lang="en-US" b="1" dirty="0"/>
                <a:t>error = 0.6</a:t>
              </a:r>
            </a:p>
            <a:p>
              <a:r>
                <a:rPr lang="en-US" dirty="0"/>
                <a:t> </a:t>
              </a:r>
              <a:endParaRPr lang="cs-CZ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58EC512-AC96-4740-ABA1-ABDDD23F7778}"/>
                </a:ext>
              </a:extLst>
            </p:cNvPr>
            <p:cNvCxnSpPr/>
            <p:nvPr/>
          </p:nvCxnSpPr>
          <p:spPr>
            <a:xfrm>
              <a:off x="147356" y="213918"/>
              <a:ext cx="1696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E31C3C6-C0DC-44D0-8C3F-7A72C41C0195}"/>
                </a:ext>
              </a:extLst>
            </p:cNvPr>
            <p:cNvCxnSpPr/>
            <p:nvPr/>
          </p:nvCxnSpPr>
          <p:spPr>
            <a:xfrm>
              <a:off x="231411" y="118639"/>
              <a:ext cx="9427" cy="1905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63DE980-94DB-43D1-8B27-C64C4CAFC50A}"/>
                </a:ext>
              </a:extLst>
            </p:cNvPr>
            <p:cNvCxnSpPr/>
            <p:nvPr/>
          </p:nvCxnSpPr>
          <p:spPr>
            <a:xfrm>
              <a:off x="735984" y="206927"/>
              <a:ext cx="1696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1DA460E-8F23-499B-B94A-E3DA870E5E85}"/>
                </a:ext>
              </a:extLst>
            </p:cNvPr>
            <p:cNvCxnSpPr/>
            <p:nvPr/>
          </p:nvCxnSpPr>
          <p:spPr>
            <a:xfrm>
              <a:off x="820039" y="111648"/>
              <a:ext cx="9427" cy="1905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0077C7A-3261-4423-8183-A702C0EE88FD}"/>
                </a:ext>
              </a:extLst>
            </p:cNvPr>
            <p:cNvCxnSpPr/>
            <p:nvPr/>
          </p:nvCxnSpPr>
          <p:spPr>
            <a:xfrm>
              <a:off x="1232333" y="216714"/>
              <a:ext cx="169682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8A0F99F-63DF-49B1-9BCE-2FF5DBEFDFC5}"/>
                </a:ext>
              </a:extLst>
            </p:cNvPr>
            <p:cNvCxnSpPr/>
            <p:nvPr/>
          </p:nvCxnSpPr>
          <p:spPr>
            <a:xfrm>
              <a:off x="1316388" y="121435"/>
              <a:ext cx="9427" cy="19056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9EB9FEF-CC2C-4501-9779-385777F77CD5}"/>
                </a:ext>
              </a:extLst>
            </p:cNvPr>
            <p:cNvCxnSpPr/>
            <p:nvPr/>
          </p:nvCxnSpPr>
          <p:spPr>
            <a:xfrm>
              <a:off x="336108" y="614913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B6EA1DA-BBE2-4C10-8434-85CEFFDD95DE}"/>
                </a:ext>
              </a:extLst>
            </p:cNvPr>
            <p:cNvCxnSpPr/>
            <p:nvPr/>
          </p:nvCxnSpPr>
          <p:spPr>
            <a:xfrm>
              <a:off x="420163" y="605385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4544E0-88A1-4211-9605-B78D137E3D3F}"/>
                </a:ext>
              </a:extLst>
            </p:cNvPr>
            <p:cNvSpPr txBox="1"/>
            <p:nvPr/>
          </p:nvSpPr>
          <p:spPr>
            <a:xfrm>
              <a:off x="186363" y="605975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6EEDF75-29A1-4D67-B911-5E86DAD00544}"/>
                </a:ext>
              </a:extLst>
            </p:cNvPr>
            <p:cNvSpPr/>
            <p:nvPr/>
          </p:nvSpPr>
          <p:spPr>
            <a:xfrm>
              <a:off x="3073098" y="4450712"/>
              <a:ext cx="1548152" cy="940217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48A280E-3AC7-4566-81A1-A1B12E208B42}"/>
                </a:ext>
              </a:extLst>
            </p:cNvPr>
            <p:cNvSpPr/>
            <p:nvPr/>
          </p:nvSpPr>
          <p:spPr>
            <a:xfrm>
              <a:off x="3939713" y="4461615"/>
              <a:ext cx="673025" cy="2084781"/>
            </a:xfrm>
            <a:prstGeom prst="rect">
              <a:avLst/>
            </a:prstGeom>
            <a:solidFill>
              <a:srgbClr val="FFC000">
                <a:alpha val="14000"/>
              </a:srgbClr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4AD66E65-ABBC-4030-93EA-696D28F78B2E}"/>
                </a:ext>
              </a:extLst>
            </p:cNvPr>
            <p:cNvSpPr/>
            <p:nvPr/>
          </p:nvSpPr>
          <p:spPr>
            <a:xfrm>
              <a:off x="3238664" y="4460499"/>
              <a:ext cx="1358816" cy="1221886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82E955B-9AEB-480B-9E07-B14EDC0A1DDC}"/>
                </a:ext>
              </a:extLst>
            </p:cNvPr>
            <p:cNvSpPr/>
            <p:nvPr/>
          </p:nvSpPr>
          <p:spPr>
            <a:xfrm>
              <a:off x="3615391" y="4461896"/>
              <a:ext cx="1000266" cy="2080919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415B1A0B-F620-4B9F-A749-22A65A4B244E}"/>
                </a:ext>
              </a:extLst>
            </p:cNvPr>
            <p:cNvCxnSpPr/>
            <p:nvPr/>
          </p:nvCxnSpPr>
          <p:spPr>
            <a:xfrm>
              <a:off x="4031462" y="468525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D79CE77-50F4-4B24-BABF-BE91C1AD8C05}"/>
                </a:ext>
              </a:extLst>
            </p:cNvPr>
            <p:cNvCxnSpPr/>
            <p:nvPr/>
          </p:nvCxnSpPr>
          <p:spPr>
            <a:xfrm>
              <a:off x="4115517" y="458997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81243FEC-28C9-40F1-981C-5363C31066E8}"/>
                </a:ext>
              </a:extLst>
            </p:cNvPr>
            <p:cNvSpPr txBox="1"/>
            <p:nvPr/>
          </p:nvSpPr>
          <p:spPr>
            <a:xfrm>
              <a:off x="3888378" y="4601322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8C0A0E3-5A40-455F-B1EB-992FB29F7263}"/>
                </a:ext>
              </a:extLst>
            </p:cNvPr>
            <p:cNvCxnSpPr/>
            <p:nvPr/>
          </p:nvCxnSpPr>
          <p:spPr>
            <a:xfrm>
              <a:off x="3964350" y="569193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2303FEA5-5ABC-4854-B2F1-D2592067DEA4}"/>
                </a:ext>
              </a:extLst>
            </p:cNvPr>
            <p:cNvCxnSpPr/>
            <p:nvPr/>
          </p:nvCxnSpPr>
          <p:spPr>
            <a:xfrm>
              <a:off x="4048405" y="559665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A422766-615A-4393-B38D-62C24DDEF428}"/>
                </a:ext>
              </a:extLst>
            </p:cNvPr>
            <p:cNvSpPr txBox="1"/>
            <p:nvPr/>
          </p:nvSpPr>
          <p:spPr>
            <a:xfrm>
              <a:off x="3821266" y="5608002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FC1EEC2F-7E91-45CB-8F72-5636B1C0BA9F}"/>
                </a:ext>
              </a:extLst>
            </p:cNvPr>
            <p:cNvCxnSpPr/>
            <p:nvPr/>
          </p:nvCxnSpPr>
          <p:spPr>
            <a:xfrm>
              <a:off x="3628790" y="591004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7ACA37CD-9EDD-41CE-8CE7-DA72996F503A}"/>
                </a:ext>
              </a:extLst>
            </p:cNvPr>
            <p:cNvCxnSpPr/>
            <p:nvPr/>
          </p:nvCxnSpPr>
          <p:spPr>
            <a:xfrm>
              <a:off x="3712845" y="581476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CA32005-AC7E-42D4-ADA9-E624CFBA75C1}"/>
                </a:ext>
              </a:extLst>
            </p:cNvPr>
            <p:cNvSpPr txBox="1"/>
            <p:nvPr/>
          </p:nvSpPr>
          <p:spPr>
            <a:xfrm>
              <a:off x="3485706" y="5826116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0.9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F2BFA10-5E68-22B5-1A99-1C4F6FCA15B8}"/>
                </a:ext>
              </a:extLst>
            </p:cNvPr>
            <p:cNvSpPr txBox="1"/>
            <p:nvPr/>
          </p:nvSpPr>
          <p:spPr>
            <a:xfrm>
              <a:off x="2333690" y="73573"/>
              <a:ext cx="1218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 + test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89036-B390-5322-96FB-08E8110E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CBD90-0C0F-E146-EB1D-39A862F4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D951-11F3-3D86-5C74-CE8933F7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2.2 comparing methods 1, 2a, 2b  </a:t>
            </a:r>
            <a:r>
              <a:rPr lang="en-US" b="1" dirty="0"/>
              <a:t>error on test set </a:t>
            </a:r>
          </a:p>
          <a:p>
            <a:r>
              <a:rPr lang="en-US" dirty="0"/>
              <a:t>Image of test set in PC is always same </a:t>
            </a:r>
          </a:p>
          <a:p>
            <a:r>
              <a:rPr lang="en-US" dirty="0"/>
              <a:t>Image of test set in PC is always same (point identifiers are </a:t>
            </a:r>
            <a:r>
              <a:rPr lang="en-US" dirty="0" err="1"/>
              <a:t>pref.score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a1 – error graphical</a:t>
            </a:r>
          </a:p>
          <a:p>
            <a:r>
              <a:rPr lang="en-US" b="1" dirty="0">
                <a:solidFill>
                  <a:srgbClr val="00B050"/>
                </a:solidFill>
              </a:rPr>
              <a:t>a2a – error = 0.5 </a:t>
            </a:r>
          </a:p>
          <a:p>
            <a:r>
              <a:rPr lang="en-US" b="1" dirty="0">
                <a:solidFill>
                  <a:srgbClr val="00B050"/>
                </a:solidFill>
              </a:rPr>
              <a:t>  geometry minimal</a:t>
            </a:r>
          </a:p>
          <a:p>
            <a:r>
              <a:rPr lang="en-US" dirty="0"/>
              <a:t>a2b – error = 0.6</a:t>
            </a:r>
          </a:p>
          <a:p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8763501" y="4028159"/>
            <a:ext cx="506334" cy="451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D112787-430B-4BEF-AE7D-844FADEAD545}"/>
              </a:ext>
            </a:extLst>
          </p:cNvPr>
          <p:cNvCxnSpPr/>
          <p:nvPr/>
        </p:nvCxnSpPr>
        <p:spPr>
          <a:xfrm flipH="1">
            <a:off x="403188" y="4444177"/>
            <a:ext cx="2091304" cy="2047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6E2D0EC-96F6-42F4-B5D8-806E59691F77}"/>
              </a:ext>
            </a:extLst>
          </p:cNvPr>
          <p:cNvCxnSpPr/>
          <p:nvPr/>
        </p:nvCxnSpPr>
        <p:spPr>
          <a:xfrm flipV="1">
            <a:off x="1840869" y="4699026"/>
            <a:ext cx="382568" cy="3833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FF0D366-8DEB-4206-BB7A-20AF28BDECB0}"/>
              </a:ext>
            </a:extLst>
          </p:cNvPr>
          <p:cNvCxnSpPr/>
          <p:nvPr/>
        </p:nvCxnSpPr>
        <p:spPr>
          <a:xfrm flipV="1">
            <a:off x="1076050" y="5082291"/>
            <a:ext cx="764535" cy="7198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2E93CDB-F182-41C6-9F61-9458AB72AE64}"/>
              </a:ext>
            </a:extLst>
          </p:cNvPr>
          <p:cNvCxnSpPr/>
          <p:nvPr/>
        </p:nvCxnSpPr>
        <p:spPr>
          <a:xfrm>
            <a:off x="548470" y="5500128"/>
            <a:ext cx="627391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6DAF591-0073-4005-9302-2CC859D72955}"/>
              </a:ext>
            </a:extLst>
          </p:cNvPr>
          <p:cNvCxnSpPr/>
          <p:nvPr/>
        </p:nvCxnSpPr>
        <p:spPr>
          <a:xfrm>
            <a:off x="549739" y="5716562"/>
            <a:ext cx="6273911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677967-D923-4D3C-84D6-06B22927B8D2}"/>
              </a:ext>
            </a:extLst>
          </p:cNvPr>
          <p:cNvSpPr txBox="1"/>
          <p:nvPr/>
        </p:nvSpPr>
        <p:spPr>
          <a:xfrm>
            <a:off x="56280" y="639241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Ex2, m2i1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7E36C-66B6-4599-983A-8AF9512008E3}"/>
              </a:ext>
            </a:extLst>
          </p:cNvPr>
          <p:cNvSpPr txBox="1"/>
          <p:nvPr/>
        </p:nvSpPr>
        <p:spPr>
          <a:xfrm>
            <a:off x="207981" y="526441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a2a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632C233-8CA5-48C6-878F-CE1C273FD88A}"/>
              </a:ext>
            </a:extLst>
          </p:cNvPr>
          <p:cNvSpPr txBox="1"/>
          <p:nvPr/>
        </p:nvSpPr>
        <p:spPr>
          <a:xfrm>
            <a:off x="226157" y="552586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0E2A1-B60B-E7C1-77C1-076A90A3CE18}"/>
              </a:ext>
            </a:extLst>
          </p:cNvPr>
          <p:cNvSpPr txBox="1"/>
          <p:nvPr/>
        </p:nvSpPr>
        <p:spPr>
          <a:xfrm>
            <a:off x="1480223" y="598398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4198A4-2E84-CC2B-D600-917E3C69C710}"/>
              </a:ext>
            </a:extLst>
          </p:cNvPr>
          <p:cNvCxnSpPr>
            <a:cxnSpLocks/>
          </p:cNvCxnSpPr>
          <p:nvPr/>
        </p:nvCxnSpPr>
        <p:spPr>
          <a:xfrm flipH="1" flipV="1">
            <a:off x="1076050" y="5809589"/>
            <a:ext cx="557541" cy="319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F413F-1610-276B-7BAF-64E66CAEDC1B}"/>
              </a:ext>
            </a:extLst>
          </p:cNvPr>
          <p:cNvGrpSpPr/>
          <p:nvPr/>
        </p:nvGrpSpPr>
        <p:grpSpPr>
          <a:xfrm>
            <a:off x="2164360" y="-67112"/>
            <a:ext cx="6948455" cy="6929302"/>
            <a:chOff x="2164360" y="-67112"/>
            <a:chExt cx="694845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A49ABE1-1183-4B07-9080-18C27BDE219F}"/>
                </a:ext>
              </a:extLst>
            </p:cNvPr>
            <p:cNvCxnSpPr/>
            <p:nvPr/>
          </p:nvCxnSpPr>
          <p:spPr>
            <a:xfrm flipV="1">
              <a:off x="2217488" y="4457350"/>
              <a:ext cx="276836" cy="243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96614DF-9CDA-BC54-EF1A-FA44CFCE68B4}"/>
                </a:ext>
              </a:extLst>
            </p:cNvPr>
            <p:cNvCxnSpPr/>
            <p:nvPr/>
          </p:nvCxnSpPr>
          <p:spPr>
            <a:xfrm>
              <a:off x="4031462" y="468525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8065B61-1B45-DF52-1FD0-C845E1E2D0E8}"/>
                </a:ext>
              </a:extLst>
            </p:cNvPr>
            <p:cNvCxnSpPr/>
            <p:nvPr/>
          </p:nvCxnSpPr>
          <p:spPr>
            <a:xfrm>
              <a:off x="4115517" y="458997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34C49EE3-99ED-03FD-3CA3-2DFDA43A63B2}"/>
                </a:ext>
              </a:extLst>
            </p:cNvPr>
            <p:cNvSpPr txBox="1"/>
            <p:nvPr/>
          </p:nvSpPr>
          <p:spPr>
            <a:xfrm>
              <a:off x="3888378" y="4601322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DE3F82A-4549-4628-68FD-C94979C4EEF0}"/>
                </a:ext>
              </a:extLst>
            </p:cNvPr>
            <p:cNvCxnSpPr/>
            <p:nvPr/>
          </p:nvCxnSpPr>
          <p:spPr>
            <a:xfrm>
              <a:off x="3964350" y="569193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25C915B-AAA1-39E6-E971-673C127CD1F1}"/>
                </a:ext>
              </a:extLst>
            </p:cNvPr>
            <p:cNvCxnSpPr/>
            <p:nvPr/>
          </p:nvCxnSpPr>
          <p:spPr>
            <a:xfrm>
              <a:off x="4048405" y="559665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CFFFBDF-5D58-478C-043F-70384B1C761C}"/>
                </a:ext>
              </a:extLst>
            </p:cNvPr>
            <p:cNvSpPr txBox="1"/>
            <p:nvPr/>
          </p:nvSpPr>
          <p:spPr>
            <a:xfrm>
              <a:off x="3821266" y="5608002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466DEBE-1BDD-2269-A808-23D0C8F4C949}"/>
                </a:ext>
              </a:extLst>
            </p:cNvPr>
            <p:cNvCxnSpPr/>
            <p:nvPr/>
          </p:nvCxnSpPr>
          <p:spPr>
            <a:xfrm>
              <a:off x="3628790" y="591004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B283772-C4EF-8522-5C40-1D05124D2E26}"/>
                </a:ext>
              </a:extLst>
            </p:cNvPr>
            <p:cNvCxnSpPr/>
            <p:nvPr/>
          </p:nvCxnSpPr>
          <p:spPr>
            <a:xfrm>
              <a:off x="3712845" y="581476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FDE6AD5-0F96-3C50-458A-6B74041B1356}"/>
                </a:ext>
              </a:extLst>
            </p:cNvPr>
            <p:cNvSpPr txBox="1"/>
            <p:nvPr/>
          </p:nvSpPr>
          <p:spPr>
            <a:xfrm>
              <a:off x="3485706" y="5826116"/>
              <a:ext cx="4764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0.9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EA621-0175-EA0F-D612-505E9506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FD9470-9292-1ADC-64CE-EAE229A9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82379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A9532C-C2E8-0F8F-8B79-66057A8F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7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5" y="471773"/>
            <a:ext cx="21692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2.3 </a:t>
            </a:r>
            <a:r>
              <a:rPr lang="en-US" b="1" dirty="0"/>
              <a:t>method 3</a:t>
            </a:r>
            <a:r>
              <a:rPr lang="en-US" dirty="0"/>
              <a:t>. Data, attr. Prefs,  training set in PC as before. </a:t>
            </a:r>
          </a:p>
          <a:p>
            <a:r>
              <a:rPr lang="en-US" dirty="0"/>
              <a:t>Let’s try to </a:t>
            </a:r>
            <a:r>
              <a:rPr lang="en-US" b="1" dirty="0"/>
              <a:t>find </a:t>
            </a:r>
            <a:r>
              <a:rPr lang="en-US" b="1" dirty="0" err="1"/>
              <a:t>agg</a:t>
            </a:r>
            <a:r>
              <a:rPr lang="en-US" b="1" dirty="0"/>
              <a:t>. in form of many valued </a:t>
            </a:r>
            <a:r>
              <a:rPr lang="en-US" b="1" dirty="0">
                <a:solidFill>
                  <a:srgbClr val="FF0000"/>
                </a:solidFill>
              </a:rPr>
              <a:t>disjunction</a:t>
            </a:r>
            <a:r>
              <a:rPr lang="en-US" b="1" dirty="0"/>
              <a:t> </a:t>
            </a:r>
            <a:r>
              <a:rPr lang="en-US" dirty="0"/>
              <a:t>– connecting points to known behavior on axis and corresponding intersection with diagonal. Confidence is 5/6 high – there is only one violation with 0.7 contour line. </a:t>
            </a:r>
          </a:p>
          <a:p>
            <a:r>
              <a:rPr lang="en-US" dirty="0"/>
              <a:t>For test set we must approximate corresponding contour lines</a:t>
            </a:r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86363" y="605975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0.9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29168C-E806-44E3-B81E-907391EFDE83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5F2C46-832B-4184-966B-1A8A430D130C}"/>
                </a:ext>
              </a:extLst>
            </p:cNvPr>
            <p:cNvGrpSpPr/>
            <p:nvPr/>
          </p:nvGrpSpPr>
          <p:grpSpPr>
            <a:xfrm>
              <a:off x="2164360" y="-67112"/>
              <a:ext cx="7105475" cy="6929302"/>
              <a:chOff x="2164360" y="-67112"/>
              <a:chExt cx="7105475" cy="6929302"/>
            </a:xfrm>
          </p:grpSpPr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645031" y="104945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8827637" y="4479260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645031" y="6526812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233631" y="4449314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214847" y="4087161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264794" y="-67112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763501" y="4028159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264794" y="6388878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64360" y="4324575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14420" y="4445252"/>
                <a:ext cx="62739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5724" y="388224"/>
                <a:ext cx="0" cy="61426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14420" y="388224"/>
                <a:ext cx="0" cy="61426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514420" y="388224"/>
                <a:ext cx="6273911" cy="6142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2514420" y="4483326"/>
                <a:ext cx="2091304" cy="20475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10098" y="5507119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05775" y="4652558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0093" y="507560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505770" y="528713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8738" y="5705951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14415" y="591747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10093" y="612900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505770" y="6327832"/>
                <a:ext cx="627391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527373" y="6526665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19923" y="38399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17498" y="39245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33542" y="40091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3660" y="38398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39704" y="3924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555748" y="40090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771792" y="39667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87836" y="39244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721003" y="405143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10098" y="49204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4549523" y="4119115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535824" y="6411089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ADC26CE-717D-4AAB-9609-B73DA8723165}"/>
                  </a:ext>
                </a:extLst>
              </p:cNvPr>
              <p:cNvCxnSpPr/>
              <p:nvPr/>
            </p:nvCxnSpPr>
            <p:spPr>
              <a:xfrm>
                <a:off x="4198885" y="404395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9345CD9-80EC-42AA-9220-EE69082215A2}"/>
                  </a:ext>
                </a:extLst>
              </p:cNvPr>
              <p:cNvCxnSpPr/>
              <p:nvPr/>
            </p:nvCxnSpPr>
            <p:spPr>
              <a:xfrm>
                <a:off x="2507519" y="4879684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91D74C9-5CF7-43AF-8DF1-A397C063094E}"/>
                  </a:ext>
                </a:extLst>
              </p:cNvPr>
              <p:cNvCxnSpPr/>
              <p:nvPr/>
            </p:nvCxnSpPr>
            <p:spPr>
              <a:xfrm>
                <a:off x="5387684" y="2090257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90D06BF-0F57-48C4-A0FC-FCA5299EA874}"/>
                  </a:ext>
                </a:extLst>
              </p:cNvPr>
              <p:cNvCxnSpPr/>
              <p:nvPr/>
            </p:nvCxnSpPr>
            <p:spPr>
              <a:xfrm>
                <a:off x="5471739" y="1994978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8538FA4-BD1D-49D4-9DEA-F5EBEF2AC781}"/>
                  </a:ext>
                </a:extLst>
              </p:cNvPr>
              <p:cNvSpPr txBox="1"/>
              <p:nvPr/>
            </p:nvSpPr>
            <p:spPr>
              <a:xfrm>
                <a:off x="5244600" y="2006325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C772958-37E5-431A-BDB9-D30B30326776}"/>
                  </a:ext>
                </a:extLst>
              </p:cNvPr>
              <p:cNvCxnSpPr/>
              <p:nvPr/>
            </p:nvCxnSpPr>
            <p:spPr>
              <a:xfrm>
                <a:off x="4634072" y="497745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AD22D75-903D-4F91-B0C1-3D80F5B96F88}"/>
                  </a:ext>
                </a:extLst>
              </p:cNvPr>
              <p:cNvCxnSpPr/>
              <p:nvPr/>
            </p:nvCxnSpPr>
            <p:spPr>
              <a:xfrm>
                <a:off x="4718127" y="402466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A96C827-0E21-41B0-8C4F-02F43E7C2C1B}"/>
                  </a:ext>
                </a:extLst>
              </p:cNvPr>
              <p:cNvSpPr txBox="1"/>
              <p:nvPr/>
            </p:nvSpPr>
            <p:spPr>
              <a:xfrm>
                <a:off x="4490988" y="413813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0.1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C4457D6-3A12-447E-B356-8DA6CB21332D}"/>
                  </a:ext>
                </a:extLst>
              </p:cNvPr>
              <p:cNvCxnSpPr/>
              <p:nvPr/>
            </p:nvCxnSpPr>
            <p:spPr>
              <a:xfrm>
                <a:off x="4839846" y="39815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EE8732C-67F3-41A9-8A0E-518D96617A71}"/>
                  </a:ext>
                </a:extLst>
              </p:cNvPr>
              <p:cNvCxnSpPr/>
              <p:nvPr/>
            </p:nvCxnSpPr>
            <p:spPr>
              <a:xfrm>
                <a:off x="5262092" y="39255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0DE4A2D-5359-4A5D-9723-77072E032ED6}"/>
                  </a:ext>
                </a:extLst>
              </p:cNvPr>
              <p:cNvCxnSpPr/>
              <p:nvPr/>
            </p:nvCxnSpPr>
            <p:spPr>
              <a:xfrm>
                <a:off x="5473215" y="4023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42550F5-E5E5-4238-81F8-CD24C915405B}"/>
                  </a:ext>
                </a:extLst>
              </p:cNvPr>
              <p:cNvCxnSpPr/>
              <p:nvPr/>
            </p:nvCxnSpPr>
            <p:spPr>
              <a:xfrm>
                <a:off x="5692727" y="40374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ED0872E-1DB6-4AB4-A0CC-58CC71AD5DBE}"/>
                  </a:ext>
                </a:extLst>
              </p:cNvPr>
              <p:cNvCxnSpPr/>
              <p:nvPr/>
            </p:nvCxnSpPr>
            <p:spPr>
              <a:xfrm>
                <a:off x="7106273" y="39954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55A0D79-6D87-42C6-B335-9C4CE60CA049}"/>
                  </a:ext>
                </a:extLst>
              </p:cNvPr>
              <p:cNvCxnSpPr/>
              <p:nvPr/>
            </p:nvCxnSpPr>
            <p:spPr>
              <a:xfrm>
                <a:off x="7342563" y="392558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3605FB2-507E-4287-9381-8ABB4A943B61}"/>
                  </a:ext>
                </a:extLst>
              </p:cNvPr>
              <p:cNvCxnSpPr/>
              <p:nvPr/>
            </p:nvCxnSpPr>
            <p:spPr>
              <a:xfrm>
                <a:off x="8173815" y="39524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BD0D47B-4E22-4FE8-ABFE-3480FD162EBD}"/>
                  </a:ext>
                </a:extLst>
              </p:cNvPr>
              <p:cNvCxnSpPr/>
              <p:nvPr/>
            </p:nvCxnSpPr>
            <p:spPr>
              <a:xfrm>
                <a:off x="8368160" y="37986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1101D44-9FC4-4B5A-BF80-BE10A0C3BE65}"/>
                  </a:ext>
                </a:extLst>
              </p:cNvPr>
              <p:cNvCxnSpPr/>
              <p:nvPr/>
            </p:nvCxnSpPr>
            <p:spPr>
              <a:xfrm>
                <a:off x="2505902" y="1049908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82E903C-F892-4705-BEF1-51E102942E60}"/>
                  </a:ext>
                </a:extLst>
              </p:cNvPr>
              <p:cNvCxnSpPr/>
              <p:nvPr/>
            </p:nvCxnSpPr>
            <p:spPr>
              <a:xfrm>
                <a:off x="2490522" y="1252642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5C41752-2015-4313-AAC0-D008EA11949C}"/>
                  </a:ext>
                </a:extLst>
              </p:cNvPr>
              <p:cNvCxnSpPr/>
              <p:nvPr/>
            </p:nvCxnSpPr>
            <p:spPr>
              <a:xfrm>
                <a:off x="2500309" y="1472154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CC1E3CD-10AA-4D51-95EE-BBA65569EEC5}"/>
                  </a:ext>
                </a:extLst>
              </p:cNvPr>
              <p:cNvCxnSpPr/>
              <p:nvPr/>
            </p:nvCxnSpPr>
            <p:spPr>
              <a:xfrm>
                <a:off x="2511494" y="2087347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9F9DB97-7EE3-45D8-9B74-218812340636}"/>
                  </a:ext>
                </a:extLst>
              </p:cNvPr>
              <p:cNvCxnSpPr/>
              <p:nvPr/>
            </p:nvCxnSpPr>
            <p:spPr>
              <a:xfrm>
                <a:off x="2511993" y="3287543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4741C88-A348-4B36-B598-9A434A83035C}"/>
                  </a:ext>
                </a:extLst>
              </p:cNvPr>
              <p:cNvCxnSpPr/>
              <p:nvPr/>
            </p:nvCxnSpPr>
            <p:spPr>
              <a:xfrm>
                <a:off x="2502600" y="368487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80B7FD0-3862-4926-B0C7-2E45189F0EC3}"/>
                  </a:ext>
                </a:extLst>
              </p:cNvPr>
              <p:cNvCxnSpPr/>
              <p:nvPr/>
            </p:nvCxnSpPr>
            <p:spPr>
              <a:xfrm>
                <a:off x="2488618" y="407356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015BC08-E29B-4B52-8D4A-274833D88B02}"/>
                  </a:ext>
                </a:extLst>
              </p:cNvPr>
              <p:cNvCxnSpPr/>
              <p:nvPr/>
            </p:nvCxnSpPr>
            <p:spPr>
              <a:xfrm>
                <a:off x="2498405" y="427629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5E4ED79-6558-4393-BA09-0DC10C456C66}"/>
                  </a:ext>
                </a:extLst>
              </p:cNvPr>
              <p:cNvCxnSpPr/>
              <p:nvPr/>
            </p:nvCxnSpPr>
            <p:spPr>
              <a:xfrm>
                <a:off x="4759907" y="407984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B610606-5867-431B-800E-88FA827D679F}"/>
                  </a:ext>
                </a:extLst>
              </p:cNvPr>
              <p:cNvCxnSpPr/>
              <p:nvPr/>
            </p:nvCxnSpPr>
            <p:spPr>
              <a:xfrm>
                <a:off x="4843962" y="398456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157AF22-E4AA-4DB1-A44B-9D0B6320EEEF}"/>
                  </a:ext>
                </a:extLst>
              </p:cNvPr>
              <p:cNvSpPr txBox="1"/>
              <p:nvPr/>
            </p:nvSpPr>
            <p:spPr>
              <a:xfrm>
                <a:off x="4616823" y="399591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0.3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3CDFBB2-F6E2-4706-BF66-5A3D75006FF4}"/>
                  </a:ext>
                </a:extLst>
              </p:cNvPr>
              <p:cNvCxnSpPr/>
              <p:nvPr/>
            </p:nvCxnSpPr>
            <p:spPr>
              <a:xfrm>
                <a:off x="8090340" y="4289573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B15923-1E11-4C3D-AE26-5277C0EB7168}"/>
                  </a:ext>
                </a:extLst>
              </p:cNvPr>
              <p:cNvCxnSpPr/>
              <p:nvPr/>
            </p:nvCxnSpPr>
            <p:spPr>
              <a:xfrm>
                <a:off x="8174395" y="4194294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469CD65F-3CE5-41C7-93C8-B68234113C19}"/>
                  </a:ext>
                </a:extLst>
              </p:cNvPr>
              <p:cNvSpPr txBox="1"/>
              <p:nvPr/>
            </p:nvSpPr>
            <p:spPr>
              <a:xfrm>
                <a:off x="7947256" y="4205641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0.4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0BBB3E4-86F0-43AF-8FE8-1B94B79F1360}"/>
                  </a:ext>
                </a:extLst>
              </p:cNvPr>
              <p:cNvCxnSpPr/>
              <p:nvPr/>
            </p:nvCxnSpPr>
            <p:spPr>
              <a:xfrm>
                <a:off x="8291676" y="126114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6F6D300-27C2-44AE-86CA-5005203C1118}"/>
                  </a:ext>
                </a:extLst>
              </p:cNvPr>
              <p:cNvCxnSpPr/>
              <p:nvPr/>
            </p:nvCxnSpPr>
            <p:spPr>
              <a:xfrm>
                <a:off x="8375731" y="116586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0A48A7C-8F0D-4254-AE08-00F935D96501}"/>
                  </a:ext>
                </a:extLst>
              </p:cNvPr>
              <p:cNvSpPr txBox="1"/>
              <p:nvPr/>
            </p:nvSpPr>
            <p:spPr>
              <a:xfrm>
                <a:off x="8148592" y="117721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0.5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771208F-5BFB-48D1-B508-8A2DAA410287}"/>
                  </a:ext>
                </a:extLst>
              </p:cNvPr>
              <p:cNvCxnSpPr/>
              <p:nvPr/>
            </p:nvCxnSpPr>
            <p:spPr>
              <a:xfrm>
                <a:off x="5607196" y="105980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B88E7DA-EB16-49BA-9872-4AF11F6FA973}"/>
                  </a:ext>
                </a:extLst>
              </p:cNvPr>
              <p:cNvCxnSpPr/>
              <p:nvPr/>
            </p:nvCxnSpPr>
            <p:spPr>
              <a:xfrm>
                <a:off x="5691251" y="96452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7B22821-18CC-4C87-AC70-22F5B2D3FB22}"/>
                  </a:ext>
                </a:extLst>
              </p:cNvPr>
              <p:cNvSpPr txBox="1"/>
              <p:nvPr/>
            </p:nvSpPr>
            <p:spPr>
              <a:xfrm>
                <a:off x="5464112" y="97587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0.6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AF54FC8-9BC7-43DA-AED3-ECB8DB276B73}"/>
                  </a:ext>
                </a:extLst>
              </p:cNvPr>
              <p:cNvCxnSpPr/>
              <p:nvPr/>
            </p:nvCxnSpPr>
            <p:spPr>
              <a:xfrm>
                <a:off x="5179357" y="3291282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A4E9770-1D1E-4B59-B61A-2E1B9433423A}"/>
                  </a:ext>
                </a:extLst>
              </p:cNvPr>
              <p:cNvCxnSpPr/>
              <p:nvPr/>
            </p:nvCxnSpPr>
            <p:spPr>
              <a:xfrm>
                <a:off x="5263412" y="3196003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0837A6D6-84E4-45C4-AC80-D1BC0C87B5EB}"/>
                  </a:ext>
                </a:extLst>
              </p:cNvPr>
              <p:cNvSpPr txBox="1"/>
              <p:nvPr/>
            </p:nvSpPr>
            <p:spPr>
              <a:xfrm>
                <a:off x="5036273" y="3207350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0.7</a:t>
                </a: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303D350-D789-41AA-A67C-0783AD9423D8}"/>
                  </a:ext>
                </a:extLst>
              </p:cNvPr>
              <p:cNvCxnSpPr/>
              <p:nvPr/>
            </p:nvCxnSpPr>
            <p:spPr>
              <a:xfrm>
                <a:off x="7259829" y="369395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4CE3A67-4626-4804-8BBE-09E999A22D3D}"/>
                  </a:ext>
                </a:extLst>
              </p:cNvPr>
              <p:cNvCxnSpPr/>
              <p:nvPr/>
            </p:nvCxnSpPr>
            <p:spPr>
              <a:xfrm>
                <a:off x="7343884" y="359867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F031BA6-E944-4F9C-8C63-194196F695C5}"/>
                  </a:ext>
                </a:extLst>
              </p:cNvPr>
              <p:cNvSpPr txBox="1"/>
              <p:nvPr/>
            </p:nvSpPr>
            <p:spPr>
              <a:xfrm>
                <a:off x="7116745" y="361002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0.8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ECDA811-A994-4CBE-81A1-D4BD2DF20633}"/>
                  </a:ext>
                </a:extLst>
              </p:cNvPr>
              <p:cNvCxnSpPr/>
              <p:nvPr/>
            </p:nvCxnSpPr>
            <p:spPr>
              <a:xfrm>
                <a:off x="7033326" y="1470869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83E45F6-9C6D-4989-AF98-B50CC65BA23F}"/>
                  </a:ext>
                </a:extLst>
              </p:cNvPr>
              <p:cNvCxnSpPr/>
              <p:nvPr/>
            </p:nvCxnSpPr>
            <p:spPr>
              <a:xfrm>
                <a:off x="7117381" y="1375590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E5C5517-55FA-4EFB-A039-B45A163CCE63}"/>
                  </a:ext>
                </a:extLst>
              </p:cNvPr>
              <p:cNvSpPr txBox="1"/>
              <p:nvPr/>
            </p:nvSpPr>
            <p:spPr>
              <a:xfrm>
                <a:off x="6890242" y="1386937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A299C7-3029-477C-9499-7C774BA371E7}"/>
              </a:ext>
            </a:extLst>
          </p:cNvPr>
          <p:cNvCxnSpPr>
            <a:cxnSpLocks/>
          </p:cNvCxnSpPr>
          <p:nvPr/>
        </p:nvCxnSpPr>
        <p:spPr>
          <a:xfrm>
            <a:off x="2717498" y="4479260"/>
            <a:ext cx="616138" cy="12350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D5EAEC0-4D59-4198-8478-08B4527ABE38}"/>
              </a:ext>
            </a:extLst>
          </p:cNvPr>
          <p:cNvCxnSpPr>
            <a:cxnSpLocks/>
          </p:cNvCxnSpPr>
          <p:nvPr/>
        </p:nvCxnSpPr>
        <p:spPr>
          <a:xfrm flipH="1">
            <a:off x="2900275" y="4445252"/>
            <a:ext cx="223385" cy="179916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818784F-CE39-4D42-95A8-3D2AFB43B7C7}"/>
              </a:ext>
            </a:extLst>
          </p:cNvPr>
          <p:cNvCxnSpPr>
            <a:cxnSpLocks/>
          </p:cNvCxnSpPr>
          <p:nvPr/>
        </p:nvCxnSpPr>
        <p:spPr>
          <a:xfrm flipH="1" flipV="1">
            <a:off x="3432543" y="5619026"/>
            <a:ext cx="1179814" cy="5301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6DC6680-C5BF-40AB-A2CE-3EA1CA5827AA}"/>
              </a:ext>
            </a:extLst>
          </p:cNvPr>
          <p:cNvCxnSpPr>
            <a:cxnSpLocks/>
          </p:cNvCxnSpPr>
          <p:nvPr/>
        </p:nvCxnSpPr>
        <p:spPr>
          <a:xfrm>
            <a:off x="2933542" y="4469733"/>
            <a:ext cx="499001" cy="114929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274EE91-FB77-4A5E-B067-51E3A7BE1F27}"/>
              </a:ext>
            </a:extLst>
          </p:cNvPr>
          <p:cNvCxnSpPr>
            <a:cxnSpLocks/>
          </p:cNvCxnSpPr>
          <p:nvPr/>
        </p:nvCxnSpPr>
        <p:spPr>
          <a:xfrm flipH="1" flipV="1">
            <a:off x="3339125" y="5696847"/>
            <a:ext cx="1269475" cy="621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DF1F9B-F55B-4FE4-AD53-90B0CA629B01}"/>
              </a:ext>
            </a:extLst>
          </p:cNvPr>
          <p:cNvCxnSpPr/>
          <p:nvPr/>
        </p:nvCxnSpPr>
        <p:spPr>
          <a:xfrm>
            <a:off x="3555748" y="4445252"/>
            <a:ext cx="512913" cy="54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F873BF4-B7B7-4F84-B28A-17D7B67121A2}"/>
              </a:ext>
            </a:extLst>
          </p:cNvPr>
          <p:cNvCxnSpPr>
            <a:cxnSpLocks/>
          </p:cNvCxnSpPr>
          <p:nvPr/>
        </p:nvCxnSpPr>
        <p:spPr>
          <a:xfrm>
            <a:off x="4068661" y="4986719"/>
            <a:ext cx="563509" cy="52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18ADE9-4123-44F8-BEDA-473A664CFED7}"/>
              </a:ext>
            </a:extLst>
          </p:cNvPr>
          <p:cNvCxnSpPr/>
          <p:nvPr/>
        </p:nvCxnSpPr>
        <p:spPr>
          <a:xfrm flipH="1" flipV="1">
            <a:off x="4289982" y="4844962"/>
            <a:ext cx="322375" cy="43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152D18D-40D7-4DFC-923D-4240EF05F813}"/>
              </a:ext>
            </a:extLst>
          </p:cNvPr>
          <p:cNvCxnSpPr>
            <a:cxnSpLocks/>
          </p:cNvCxnSpPr>
          <p:nvPr/>
        </p:nvCxnSpPr>
        <p:spPr>
          <a:xfrm flipH="1" flipV="1">
            <a:off x="3771792" y="4445252"/>
            <a:ext cx="518190" cy="39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17F35A9-307B-3F24-28CA-217B3FCBC64E}"/>
              </a:ext>
            </a:extLst>
          </p:cNvPr>
          <p:cNvCxnSpPr/>
          <p:nvPr/>
        </p:nvCxnSpPr>
        <p:spPr>
          <a:xfrm>
            <a:off x="2617629" y="443769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BC839C7-1191-2A6E-ACD2-E5578CCFDDD6}"/>
              </a:ext>
            </a:extLst>
          </p:cNvPr>
          <p:cNvCxnSpPr/>
          <p:nvPr/>
        </p:nvCxnSpPr>
        <p:spPr>
          <a:xfrm>
            <a:off x="2701684" y="434241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1658186-D190-4202-D01A-F0840E7CEC6D}"/>
              </a:ext>
            </a:extLst>
          </p:cNvPr>
          <p:cNvCxnSpPr/>
          <p:nvPr/>
        </p:nvCxnSpPr>
        <p:spPr>
          <a:xfrm>
            <a:off x="2831673" y="443598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6352CF-2B41-29EC-CE9F-AEEBA9F0D0B2}"/>
              </a:ext>
            </a:extLst>
          </p:cNvPr>
          <p:cNvCxnSpPr/>
          <p:nvPr/>
        </p:nvCxnSpPr>
        <p:spPr>
          <a:xfrm>
            <a:off x="2915728" y="434070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845D4A0-3295-6FFA-6E60-ACD56B12DAED}"/>
              </a:ext>
            </a:extLst>
          </p:cNvPr>
          <p:cNvCxnSpPr/>
          <p:nvPr/>
        </p:nvCxnSpPr>
        <p:spPr>
          <a:xfrm>
            <a:off x="3014895" y="445481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CDF9A14B-DBC7-7FA6-9686-8BB86311E403}"/>
              </a:ext>
            </a:extLst>
          </p:cNvPr>
          <p:cNvCxnSpPr/>
          <p:nvPr/>
        </p:nvCxnSpPr>
        <p:spPr>
          <a:xfrm>
            <a:off x="3098950" y="435953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556F9EC-9860-4B44-3D6F-549C36E1FA95}"/>
              </a:ext>
            </a:extLst>
          </p:cNvPr>
          <p:cNvCxnSpPr/>
          <p:nvPr/>
        </p:nvCxnSpPr>
        <p:spPr>
          <a:xfrm>
            <a:off x="4523477" y="614833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F6248325-01F4-AAB5-9335-A40DD28EBFE6}"/>
              </a:ext>
            </a:extLst>
          </p:cNvPr>
          <p:cNvCxnSpPr/>
          <p:nvPr/>
        </p:nvCxnSpPr>
        <p:spPr>
          <a:xfrm>
            <a:off x="4607532" y="605305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AB7C1CF2-F3CA-97BD-510A-39F76E4E7F55}"/>
              </a:ext>
            </a:extLst>
          </p:cNvPr>
          <p:cNvCxnSpPr/>
          <p:nvPr/>
        </p:nvCxnSpPr>
        <p:spPr>
          <a:xfrm>
            <a:off x="4521767" y="633156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313A134-EFFC-2F26-3991-EA261CBD6FCA}"/>
              </a:ext>
            </a:extLst>
          </p:cNvPr>
          <p:cNvCxnSpPr/>
          <p:nvPr/>
        </p:nvCxnSpPr>
        <p:spPr>
          <a:xfrm>
            <a:off x="4605822" y="623628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04642BCF-2B09-E012-17DE-DBE6454BED68}"/>
              </a:ext>
            </a:extLst>
          </p:cNvPr>
          <p:cNvSpPr txBox="1"/>
          <p:nvPr/>
        </p:nvSpPr>
        <p:spPr>
          <a:xfrm>
            <a:off x="2333690" y="73573"/>
            <a:ext cx="67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62357-DD46-D16B-31FE-1FEEB0C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5492A-A073-7D89-F659-83CCA1B6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B5F98-2741-6CB0-4306-ED83B1B4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5" y="471773"/>
            <a:ext cx="21692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2.3 </a:t>
            </a:r>
            <a:r>
              <a:rPr lang="en-US" b="1" dirty="0"/>
              <a:t>method 3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Approximating missing contour lines</a:t>
            </a:r>
          </a:p>
          <a:p>
            <a:endParaRPr lang="en-US" dirty="0"/>
          </a:p>
          <a:p>
            <a:r>
              <a:rPr lang="en-US" dirty="0"/>
              <a:t> Data, attr. Prefs,  training set in PC as before. We found </a:t>
            </a:r>
          </a:p>
          <a:p>
            <a:r>
              <a:rPr lang="en-US" dirty="0" err="1"/>
              <a:t>agg</a:t>
            </a:r>
            <a:r>
              <a:rPr lang="en-US" dirty="0"/>
              <a:t>. in form of many valued disjunction. </a:t>
            </a:r>
          </a:p>
          <a:p>
            <a:r>
              <a:rPr lang="en-US" dirty="0"/>
              <a:t>Missing 0.6 and 0.7 are heuristically constructed by equidistant points on diagonal. </a:t>
            </a:r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29168C-E806-44E3-B81E-907391EFDE83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5F2C46-832B-4184-966B-1A8A430D130C}"/>
                </a:ext>
              </a:extLst>
            </p:cNvPr>
            <p:cNvGrpSpPr/>
            <p:nvPr/>
          </p:nvGrpSpPr>
          <p:grpSpPr>
            <a:xfrm>
              <a:off x="2164360" y="-67112"/>
              <a:ext cx="7105475" cy="6929302"/>
              <a:chOff x="2164360" y="-67112"/>
              <a:chExt cx="7105475" cy="6929302"/>
            </a:xfrm>
          </p:grpSpPr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645031" y="104945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8827637" y="4479260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645031" y="6526812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233631" y="4449314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214847" y="4087161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264794" y="-67112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763501" y="4028159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264794" y="6388878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64360" y="4324575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14420" y="4445252"/>
                <a:ext cx="62739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5724" y="388224"/>
                <a:ext cx="0" cy="61426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14420" y="388224"/>
                <a:ext cx="0" cy="61426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514420" y="388224"/>
                <a:ext cx="6273911" cy="6142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2514420" y="4483326"/>
                <a:ext cx="2091304" cy="20475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10098" y="5507119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05775" y="4652558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0093" y="507560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505770" y="528713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8738" y="5705951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14415" y="591747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10093" y="612900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505770" y="6327832"/>
                <a:ext cx="627391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527373" y="6526665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19923" y="38399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17498" y="39245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33542" y="40091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3660" y="38398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39704" y="3924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555748" y="40090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771792" y="39667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87836" y="39244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721003" y="405143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10098" y="49204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4549523" y="4119115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535824" y="6411089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ADC26CE-717D-4AAB-9609-B73DA8723165}"/>
                  </a:ext>
                </a:extLst>
              </p:cNvPr>
              <p:cNvCxnSpPr/>
              <p:nvPr/>
            </p:nvCxnSpPr>
            <p:spPr>
              <a:xfrm>
                <a:off x="4198885" y="404395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9345CD9-80EC-42AA-9220-EE69082215A2}"/>
                  </a:ext>
                </a:extLst>
              </p:cNvPr>
              <p:cNvCxnSpPr/>
              <p:nvPr/>
            </p:nvCxnSpPr>
            <p:spPr>
              <a:xfrm>
                <a:off x="2507519" y="4879684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91D74C9-5CF7-43AF-8DF1-A397C063094E}"/>
                  </a:ext>
                </a:extLst>
              </p:cNvPr>
              <p:cNvCxnSpPr/>
              <p:nvPr/>
            </p:nvCxnSpPr>
            <p:spPr>
              <a:xfrm>
                <a:off x="5387684" y="2090257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90D06BF-0F57-48C4-A0FC-FCA5299EA874}"/>
                  </a:ext>
                </a:extLst>
              </p:cNvPr>
              <p:cNvCxnSpPr/>
              <p:nvPr/>
            </p:nvCxnSpPr>
            <p:spPr>
              <a:xfrm>
                <a:off x="5471739" y="1994978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8538FA4-BD1D-49D4-9DEA-F5EBEF2AC781}"/>
                  </a:ext>
                </a:extLst>
              </p:cNvPr>
              <p:cNvSpPr txBox="1"/>
              <p:nvPr/>
            </p:nvSpPr>
            <p:spPr>
              <a:xfrm>
                <a:off x="5244600" y="2006325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C772958-37E5-431A-BDB9-D30B30326776}"/>
                  </a:ext>
                </a:extLst>
              </p:cNvPr>
              <p:cNvCxnSpPr/>
              <p:nvPr/>
            </p:nvCxnSpPr>
            <p:spPr>
              <a:xfrm>
                <a:off x="4634072" y="497745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AD22D75-903D-4F91-B0C1-3D80F5B96F88}"/>
                  </a:ext>
                </a:extLst>
              </p:cNvPr>
              <p:cNvCxnSpPr/>
              <p:nvPr/>
            </p:nvCxnSpPr>
            <p:spPr>
              <a:xfrm>
                <a:off x="4718127" y="402466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A96C827-0E21-41B0-8C4F-02F43E7C2C1B}"/>
                  </a:ext>
                </a:extLst>
              </p:cNvPr>
              <p:cNvSpPr txBox="1"/>
              <p:nvPr/>
            </p:nvSpPr>
            <p:spPr>
              <a:xfrm>
                <a:off x="4490988" y="413813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0.1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C4457D6-3A12-447E-B356-8DA6CB21332D}"/>
                  </a:ext>
                </a:extLst>
              </p:cNvPr>
              <p:cNvCxnSpPr/>
              <p:nvPr/>
            </p:nvCxnSpPr>
            <p:spPr>
              <a:xfrm>
                <a:off x="4839846" y="39815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EE8732C-67F3-41A9-8A0E-518D96617A71}"/>
                  </a:ext>
                </a:extLst>
              </p:cNvPr>
              <p:cNvCxnSpPr/>
              <p:nvPr/>
            </p:nvCxnSpPr>
            <p:spPr>
              <a:xfrm>
                <a:off x="5262092" y="39255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0DE4A2D-5359-4A5D-9723-77072E032ED6}"/>
                  </a:ext>
                </a:extLst>
              </p:cNvPr>
              <p:cNvCxnSpPr/>
              <p:nvPr/>
            </p:nvCxnSpPr>
            <p:spPr>
              <a:xfrm>
                <a:off x="5473215" y="4023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42550F5-E5E5-4238-81F8-CD24C915405B}"/>
                  </a:ext>
                </a:extLst>
              </p:cNvPr>
              <p:cNvCxnSpPr/>
              <p:nvPr/>
            </p:nvCxnSpPr>
            <p:spPr>
              <a:xfrm>
                <a:off x="5692727" y="40374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ED0872E-1DB6-4AB4-A0CC-58CC71AD5DBE}"/>
                  </a:ext>
                </a:extLst>
              </p:cNvPr>
              <p:cNvCxnSpPr/>
              <p:nvPr/>
            </p:nvCxnSpPr>
            <p:spPr>
              <a:xfrm>
                <a:off x="7106273" y="39954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55A0D79-6D87-42C6-B335-9C4CE60CA049}"/>
                  </a:ext>
                </a:extLst>
              </p:cNvPr>
              <p:cNvCxnSpPr/>
              <p:nvPr/>
            </p:nvCxnSpPr>
            <p:spPr>
              <a:xfrm>
                <a:off x="7342563" y="392558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3605FB2-507E-4287-9381-8ABB4A943B61}"/>
                  </a:ext>
                </a:extLst>
              </p:cNvPr>
              <p:cNvCxnSpPr/>
              <p:nvPr/>
            </p:nvCxnSpPr>
            <p:spPr>
              <a:xfrm>
                <a:off x="8173815" y="39524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BD0D47B-4E22-4FE8-ABFE-3480FD162EBD}"/>
                  </a:ext>
                </a:extLst>
              </p:cNvPr>
              <p:cNvCxnSpPr/>
              <p:nvPr/>
            </p:nvCxnSpPr>
            <p:spPr>
              <a:xfrm>
                <a:off x="8368160" y="37986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1101D44-9FC4-4B5A-BF80-BE10A0C3BE65}"/>
                  </a:ext>
                </a:extLst>
              </p:cNvPr>
              <p:cNvCxnSpPr/>
              <p:nvPr/>
            </p:nvCxnSpPr>
            <p:spPr>
              <a:xfrm>
                <a:off x="2505902" y="1049908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82E903C-F892-4705-BEF1-51E102942E60}"/>
                  </a:ext>
                </a:extLst>
              </p:cNvPr>
              <p:cNvCxnSpPr/>
              <p:nvPr/>
            </p:nvCxnSpPr>
            <p:spPr>
              <a:xfrm>
                <a:off x="2490522" y="1252642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5C41752-2015-4313-AAC0-D008EA11949C}"/>
                  </a:ext>
                </a:extLst>
              </p:cNvPr>
              <p:cNvCxnSpPr/>
              <p:nvPr/>
            </p:nvCxnSpPr>
            <p:spPr>
              <a:xfrm>
                <a:off x="2500309" y="1472154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CC1E3CD-10AA-4D51-95EE-BBA65569EEC5}"/>
                  </a:ext>
                </a:extLst>
              </p:cNvPr>
              <p:cNvCxnSpPr/>
              <p:nvPr/>
            </p:nvCxnSpPr>
            <p:spPr>
              <a:xfrm>
                <a:off x="2511494" y="2087347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9F9DB97-7EE3-45D8-9B74-218812340636}"/>
                  </a:ext>
                </a:extLst>
              </p:cNvPr>
              <p:cNvCxnSpPr/>
              <p:nvPr/>
            </p:nvCxnSpPr>
            <p:spPr>
              <a:xfrm>
                <a:off x="2511993" y="3287543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4741C88-A348-4B36-B598-9A434A83035C}"/>
                  </a:ext>
                </a:extLst>
              </p:cNvPr>
              <p:cNvCxnSpPr/>
              <p:nvPr/>
            </p:nvCxnSpPr>
            <p:spPr>
              <a:xfrm>
                <a:off x="2502600" y="368487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80B7FD0-3862-4926-B0C7-2E45189F0EC3}"/>
                  </a:ext>
                </a:extLst>
              </p:cNvPr>
              <p:cNvCxnSpPr/>
              <p:nvPr/>
            </p:nvCxnSpPr>
            <p:spPr>
              <a:xfrm>
                <a:off x="2488618" y="407356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015BC08-E29B-4B52-8D4A-274833D88B02}"/>
                  </a:ext>
                </a:extLst>
              </p:cNvPr>
              <p:cNvCxnSpPr/>
              <p:nvPr/>
            </p:nvCxnSpPr>
            <p:spPr>
              <a:xfrm>
                <a:off x="2498405" y="427629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5E4ED79-6558-4393-BA09-0DC10C456C66}"/>
                  </a:ext>
                </a:extLst>
              </p:cNvPr>
              <p:cNvCxnSpPr/>
              <p:nvPr/>
            </p:nvCxnSpPr>
            <p:spPr>
              <a:xfrm>
                <a:off x="4759907" y="407984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B610606-5867-431B-800E-88FA827D679F}"/>
                  </a:ext>
                </a:extLst>
              </p:cNvPr>
              <p:cNvCxnSpPr/>
              <p:nvPr/>
            </p:nvCxnSpPr>
            <p:spPr>
              <a:xfrm>
                <a:off x="4843962" y="398456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157AF22-E4AA-4DB1-A44B-9D0B6320EEEF}"/>
                  </a:ext>
                </a:extLst>
              </p:cNvPr>
              <p:cNvSpPr txBox="1"/>
              <p:nvPr/>
            </p:nvSpPr>
            <p:spPr>
              <a:xfrm>
                <a:off x="4616823" y="399591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0.3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3CDFBB2-F6E2-4706-BF66-5A3D75006FF4}"/>
                  </a:ext>
                </a:extLst>
              </p:cNvPr>
              <p:cNvCxnSpPr/>
              <p:nvPr/>
            </p:nvCxnSpPr>
            <p:spPr>
              <a:xfrm>
                <a:off x="8090340" y="4289573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B15923-1E11-4C3D-AE26-5277C0EB7168}"/>
                  </a:ext>
                </a:extLst>
              </p:cNvPr>
              <p:cNvCxnSpPr/>
              <p:nvPr/>
            </p:nvCxnSpPr>
            <p:spPr>
              <a:xfrm>
                <a:off x="8174395" y="4194294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469CD65F-3CE5-41C7-93C8-B68234113C19}"/>
                  </a:ext>
                </a:extLst>
              </p:cNvPr>
              <p:cNvSpPr txBox="1"/>
              <p:nvPr/>
            </p:nvSpPr>
            <p:spPr>
              <a:xfrm>
                <a:off x="7947256" y="4205641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0.4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0BBB3E4-86F0-43AF-8FE8-1B94B79F1360}"/>
                  </a:ext>
                </a:extLst>
              </p:cNvPr>
              <p:cNvCxnSpPr/>
              <p:nvPr/>
            </p:nvCxnSpPr>
            <p:spPr>
              <a:xfrm>
                <a:off x="8291676" y="126114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6F6D300-27C2-44AE-86CA-5005203C1118}"/>
                  </a:ext>
                </a:extLst>
              </p:cNvPr>
              <p:cNvCxnSpPr/>
              <p:nvPr/>
            </p:nvCxnSpPr>
            <p:spPr>
              <a:xfrm>
                <a:off x="8375731" y="116586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0A48A7C-8F0D-4254-AE08-00F935D96501}"/>
                  </a:ext>
                </a:extLst>
              </p:cNvPr>
              <p:cNvSpPr txBox="1"/>
              <p:nvPr/>
            </p:nvSpPr>
            <p:spPr>
              <a:xfrm>
                <a:off x="8148592" y="117721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0.5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771208F-5BFB-48D1-B508-8A2DAA410287}"/>
                  </a:ext>
                </a:extLst>
              </p:cNvPr>
              <p:cNvCxnSpPr/>
              <p:nvPr/>
            </p:nvCxnSpPr>
            <p:spPr>
              <a:xfrm>
                <a:off x="5607196" y="105980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B88E7DA-EB16-49BA-9872-4AF11F6FA973}"/>
                  </a:ext>
                </a:extLst>
              </p:cNvPr>
              <p:cNvCxnSpPr/>
              <p:nvPr/>
            </p:nvCxnSpPr>
            <p:spPr>
              <a:xfrm>
                <a:off x="5691251" y="96452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7B22821-18CC-4C87-AC70-22F5B2D3FB22}"/>
                  </a:ext>
                </a:extLst>
              </p:cNvPr>
              <p:cNvSpPr txBox="1"/>
              <p:nvPr/>
            </p:nvSpPr>
            <p:spPr>
              <a:xfrm>
                <a:off x="5464112" y="97587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0.6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AF54FC8-9BC7-43DA-AED3-ECB8DB276B73}"/>
                  </a:ext>
                </a:extLst>
              </p:cNvPr>
              <p:cNvCxnSpPr/>
              <p:nvPr/>
            </p:nvCxnSpPr>
            <p:spPr>
              <a:xfrm>
                <a:off x="5179357" y="3291282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A4E9770-1D1E-4B59-B61A-2E1B9433423A}"/>
                  </a:ext>
                </a:extLst>
              </p:cNvPr>
              <p:cNvCxnSpPr/>
              <p:nvPr/>
            </p:nvCxnSpPr>
            <p:spPr>
              <a:xfrm>
                <a:off x="5263412" y="3196003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0837A6D6-84E4-45C4-AC80-D1BC0C87B5EB}"/>
                  </a:ext>
                </a:extLst>
              </p:cNvPr>
              <p:cNvSpPr txBox="1"/>
              <p:nvPr/>
            </p:nvSpPr>
            <p:spPr>
              <a:xfrm>
                <a:off x="5036273" y="3207350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0.7</a:t>
                </a: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303D350-D789-41AA-A67C-0783AD9423D8}"/>
                  </a:ext>
                </a:extLst>
              </p:cNvPr>
              <p:cNvCxnSpPr/>
              <p:nvPr/>
            </p:nvCxnSpPr>
            <p:spPr>
              <a:xfrm>
                <a:off x="7259829" y="369395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4CE3A67-4626-4804-8BBE-09E999A22D3D}"/>
                  </a:ext>
                </a:extLst>
              </p:cNvPr>
              <p:cNvCxnSpPr/>
              <p:nvPr/>
            </p:nvCxnSpPr>
            <p:spPr>
              <a:xfrm>
                <a:off x="7343884" y="359867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F031BA6-E944-4F9C-8C63-194196F695C5}"/>
                  </a:ext>
                </a:extLst>
              </p:cNvPr>
              <p:cNvSpPr txBox="1"/>
              <p:nvPr/>
            </p:nvSpPr>
            <p:spPr>
              <a:xfrm>
                <a:off x="7116745" y="361002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0.8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ECDA811-A994-4CBE-81A1-D4BD2DF20633}"/>
                  </a:ext>
                </a:extLst>
              </p:cNvPr>
              <p:cNvCxnSpPr/>
              <p:nvPr/>
            </p:nvCxnSpPr>
            <p:spPr>
              <a:xfrm>
                <a:off x="7033326" y="1470869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83E45F6-9C6D-4989-AF98-B50CC65BA23F}"/>
                  </a:ext>
                </a:extLst>
              </p:cNvPr>
              <p:cNvCxnSpPr/>
              <p:nvPr/>
            </p:nvCxnSpPr>
            <p:spPr>
              <a:xfrm>
                <a:off x="7117381" y="1375590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E5C5517-55FA-4EFB-A039-B45A163CCE63}"/>
                  </a:ext>
                </a:extLst>
              </p:cNvPr>
              <p:cNvSpPr txBox="1"/>
              <p:nvPr/>
            </p:nvSpPr>
            <p:spPr>
              <a:xfrm>
                <a:off x="6890242" y="1386937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A299C7-3029-477C-9499-7C774BA371E7}"/>
              </a:ext>
            </a:extLst>
          </p:cNvPr>
          <p:cNvCxnSpPr>
            <a:cxnSpLocks/>
          </p:cNvCxnSpPr>
          <p:nvPr/>
        </p:nvCxnSpPr>
        <p:spPr>
          <a:xfrm>
            <a:off x="2723164" y="4455611"/>
            <a:ext cx="610472" cy="12586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D5EAEC0-4D59-4198-8478-08B4527ABE38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3123660" y="4445252"/>
            <a:ext cx="541436" cy="99863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818784F-CE39-4D42-95A8-3D2AFB43B7C7}"/>
              </a:ext>
            </a:extLst>
          </p:cNvPr>
          <p:cNvCxnSpPr>
            <a:cxnSpLocks/>
          </p:cNvCxnSpPr>
          <p:nvPr/>
        </p:nvCxnSpPr>
        <p:spPr>
          <a:xfrm flipH="1" flipV="1">
            <a:off x="3432543" y="5619026"/>
            <a:ext cx="1179814" cy="5301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6DC6680-C5BF-40AB-A2CE-3EA1CA5827AA}"/>
              </a:ext>
            </a:extLst>
          </p:cNvPr>
          <p:cNvCxnSpPr>
            <a:cxnSpLocks/>
          </p:cNvCxnSpPr>
          <p:nvPr/>
        </p:nvCxnSpPr>
        <p:spPr>
          <a:xfrm>
            <a:off x="2933182" y="4457525"/>
            <a:ext cx="499361" cy="11615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274EE91-FB77-4A5E-B067-51E3A7BE1F27}"/>
              </a:ext>
            </a:extLst>
          </p:cNvPr>
          <p:cNvCxnSpPr>
            <a:cxnSpLocks/>
          </p:cNvCxnSpPr>
          <p:nvPr/>
        </p:nvCxnSpPr>
        <p:spPr>
          <a:xfrm flipH="1" flipV="1">
            <a:off x="3339125" y="5696847"/>
            <a:ext cx="1269475" cy="621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DF1F9B-F55B-4FE4-AD53-90B0CA629B01}"/>
              </a:ext>
            </a:extLst>
          </p:cNvPr>
          <p:cNvCxnSpPr/>
          <p:nvPr/>
        </p:nvCxnSpPr>
        <p:spPr>
          <a:xfrm>
            <a:off x="3555748" y="4445252"/>
            <a:ext cx="512913" cy="54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F873BF4-B7B7-4F84-B28A-17D7B67121A2}"/>
              </a:ext>
            </a:extLst>
          </p:cNvPr>
          <p:cNvCxnSpPr>
            <a:cxnSpLocks/>
          </p:cNvCxnSpPr>
          <p:nvPr/>
        </p:nvCxnSpPr>
        <p:spPr>
          <a:xfrm>
            <a:off x="4068661" y="4986719"/>
            <a:ext cx="563509" cy="52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18ADE9-4123-44F8-BEDA-473A664CFED7}"/>
              </a:ext>
            </a:extLst>
          </p:cNvPr>
          <p:cNvCxnSpPr/>
          <p:nvPr/>
        </p:nvCxnSpPr>
        <p:spPr>
          <a:xfrm flipH="1" flipV="1">
            <a:off x="4289982" y="4844962"/>
            <a:ext cx="322375" cy="43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152D18D-40D7-4DFC-923D-4240EF05F813}"/>
              </a:ext>
            </a:extLst>
          </p:cNvPr>
          <p:cNvCxnSpPr>
            <a:cxnSpLocks/>
          </p:cNvCxnSpPr>
          <p:nvPr/>
        </p:nvCxnSpPr>
        <p:spPr>
          <a:xfrm flipH="1" flipV="1">
            <a:off x="3771792" y="4445252"/>
            <a:ext cx="518190" cy="39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C2B5CBB1-6E9D-458C-8D3E-321F963CD801}"/>
              </a:ext>
            </a:extLst>
          </p:cNvPr>
          <p:cNvSpPr/>
          <p:nvPr/>
        </p:nvSpPr>
        <p:spPr>
          <a:xfrm>
            <a:off x="3834399" y="5176710"/>
            <a:ext cx="45719" cy="755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F47003A-C4E6-4587-A3E6-868F4B4B5B4D}"/>
              </a:ext>
            </a:extLst>
          </p:cNvPr>
          <p:cNvSpPr/>
          <p:nvPr/>
        </p:nvSpPr>
        <p:spPr>
          <a:xfrm>
            <a:off x="3626072" y="5379444"/>
            <a:ext cx="45719" cy="755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4EFE131-5F6E-4410-A489-26B835808CA4}"/>
              </a:ext>
            </a:extLst>
          </p:cNvPr>
          <p:cNvCxnSpPr>
            <a:cxnSpLocks/>
            <a:stCxn id="142" idx="6"/>
          </p:cNvCxnSpPr>
          <p:nvPr/>
        </p:nvCxnSpPr>
        <p:spPr>
          <a:xfrm>
            <a:off x="3671791" y="5417195"/>
            <a:ext cx="931766" cy="5157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BAEFFEE-E2E6-4F62-97B1-1F147203FEC9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3880118" y="5214461"/>
            <a:ext cx="722341" cy="49813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693ABF8-0791-41FC-8645-FC73BB140F49}"/>
              </a:ext>
            </a:extLst>
          </p:cNvPr>
          <p:cNvCxnSpPr>
            <a:cxnSpLocks/>
            <a:endCxn id="141" idx="6"/>
          </p:cNvCxnSpPr>
          <p:nvPr/>
        </p:nvCxnSpPr>
        <p:spPr>
          <a:xfrm>
            <a:off x="3350345" y="4444870"/>
            <a:ext cx="529773" cy="7695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Picture 166">
            <a:extLst>
              <a:ext uri="{FF2B5EF4-FFF2-40B4-BE49-F238E27FC236}">
                <a16:creationId xmlns:a16="http://schemas.microsoft.com/office/drawing/2014/main" id="{5C7C0874-08D7-4B43-B0BF-0587C7C60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8" y="4410661"/>
            <a:ext cx="2169293" cy="21776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5399DE-E392-48FE-8B5A-3033163D293C}"/>
              </a:ext>
            </a:extLst>
          </p:cNvPr>
          <p:cNvSpPr txBox="1"/>
          <p:nvPr/>
        </p:nvSpPr>
        <p:spPr>
          <a:xfrm>
            <a:off x="1585519" y="451833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0.4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21851DD-BC3C-4797-97A4-42AFA54A6E35}"/>
              </a:ext>
            </a:extLst>
          </p:cNvPr>
          <p:cNvSpPr txBox="1"/>
          <p:nvPr/>
        </p:nvSpPr>
        <p:spPr>
          <a:xfrm>
            <a:off x="1419137" y="467073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0.5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03532C1-53DE-4C60-AFE7-EC8C76FFC83D}"/>
              </a:ext>
            </a:extLst>
          </p:cNvPr>
          <p:cNvSpPr txBox="1"/>
          <p:nvPr/>
        </p:nvSpPr>
        <p:spPr>
          <a:xfrm>
            <a:off x="1084975" y="458824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C2FA03D-2373-48FE-8267-D3B49A176BAB}"/>
              </a:ext>
            </a:extLst>
          </p:cNvPr>
          <p:cNvSpPr txBox="1"/>
          <p:nvPr/>
        </p:nvSpPr>
        <p:spPr>
          <a:xfrm>
            <a:off x="910204" y="474064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0.7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4EA0CF0-E382-40B5-88F7-28D2C3D79DA0}"/>
              </a:ext>
            </a:extLst>
          </p:cNvPr>
          <p:cNvSpPr txBox="1"/>
          <p:nvPr/>
        </p:nvSpPr>
        <p:spPr>
          <a:xfrm>
            <a:off x="634765" y="458264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0.8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4C2E2F9-A9D0-461E-AE82-9661E8FB0762}"/>
              </a:ext>
            </a:extLst>
          </p:cNvPr>
          <p:cNvSpPr txBox="1"/>
          <p:nvPr/>
        </p:nvSpPr>
        <p:spPr>
          <a:xfrm>
            <a:off x="443216" y="473504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0.9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D144936-2D96-419F-AC42-FAC94D8E9747}"/>
              </a:ext>
            </a:extLst>
          </p:cNvPr>
          <p:cNvSpPr txBox="1"/>
          <p:nvPr/>
        </p:nvSpPr>
        <p:spPr>
          <a:xfrm>
            <a:off x="1828799" y="440927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&lt;0.4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EE9C2D2-293B-52B3-E050-4EA2C44FD8E1}"/>
              </a:ext>
            </a:extLst>
          </p:cNvPr>
          <p:cNvSpPr txBox="1"/>
          <p:nvPr/>
        </p:nvSpPr>
        <p:spPr>
          <a:xfrm>
            <a:off x="2333690" y="73573"/>
            <a:ext cx="67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B094C-FFF6-08A1-9C28-5462908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B50E6-3DC9-826D-6C46-EAE2BEBD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FF443-A59B-23F8-5180-3BA55898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5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5" y="471773"/>
            <a:ext cx="21692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2.3 method 3. </a:t>
            </a:r>
          </a:p>
          <a:p>
            <a:r>
              <a:rPr lang="en-US" b="1" dirty="0"/>
              <a:t>Error on test set </a:t>
            </a:r>
          </a:p>
          <a:p>
            <a:r>
              <a:rPr lang="en-US" dirty="0"/>
              <a:t> Data, attr. Prefs,  training set in PC as before. We found </a:t>
            </a:r>
          </a:p>
          <a:p>
            <a:r>
              <a:rPr lang="en-US" dirty="0" err="1"/>
              <a:t>agg</a:t>
            </a:r>
            <a:r>
              <a:rPr lang="en-US" dirty="0"/>
              <a:t>. in form of many valued disjunction. </a:t>
            </a:r>
          </a:p>
          <a:p>
            <a:r>
              <a:rPr lang="en-US" dirty="0"/>
              <a:t>Missing 0.6 and 0.7 are added. As 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f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baseline="-25000" dirty="0"/>
              <a:t> </a:t>
            </a:r>
            <a:r>
              <a:rPr lang="en-US" dirty="0"/>
              <a:t> did not change, images in PC are same. </a:t>
            </a:r>
          </a:p>
          <a:p>
            <a:r>
              <a:rPr lang="en-US" dirty="0"/>
              <a:t>0.3 lies in region of 0.4 – gives error +0.1</a:t>
            </a:r>
          </a:p>
          <a:p>
            <a:r>
              <a:rPr lang="en-US" dirty="0"/>
              <a:t>0.6 gives to error +.1</a:t>
            </a:r>
          </a:p>
          <a:p>
            <a:r>
              <a:rPr lang="en-US" dirty="0"/>
              <a:t>0.9 lies on border of 0.9, so error is 0 </a:t>
            </a:r>
          </a:p>
          <a:p>
            <a:r>
              <a:rPr lang="en-US" b="1" dirty="0"/>
              <a:t>Overall error is 0.2</a:t>
            </a:r>
            <a:endParaRPr lang="cs-CZ" b="1" dirty="0"/>
          </a:p>
          <a:p>
            <a:endParaRPr lang="cs-CZ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29168C-E806-44E3-B81E-907391EFDE83}"/>
              </a:ext>
            </a:extLst>
          </p:cNvPr>
          <p:cNvGrpSpPr/>
          <p:nvPr/>
        </p:nvGrpSpPr>
        <p:grpSpPr>
          <a:xfrm>
            <a:off x="2164360" y="-67112"/>
            <a:ext cx="7105475" cy="6974203"/>
            <a:chOff x="2164360" y="-67112"/>
            <a:chExt cx="7105475" cy="69742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5F2C46-832B-4184-966B-1A8A430D130C}"/>
                </a:ext>
              </a:extLst>
            </p:cNvPr>
            <p:cNvGrpSpPr/>
            <p:nvPr/>
          </p:nvGrpSpPr>
          <p:grpSpPr>
            <a:xfrm>
              <a:off x="2164360" y="-67112"/>
              <a:ext cx="7105475" cy="6974203"/>
              <a:chOff x="2164360" y="-67112"/>
              <a:chExt cx="7105475" cy="6974203"/>
            </a:xfrm>
          </p:grpSpPr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645031" y="104945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8827637" y="4479260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645031" y="6526812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233631" y="4449314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214847" y="4087161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264794" y="-67112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763501" y="4028159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264794" y="6455990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64360" y="4324575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14420" y="4445252"/>
                <a:ext cx="62739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5724" y="388224"/>
                <a:ext cx="0" cy="61426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14420" y="388224"/>
                <a:ext cx="0" cy="61426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514420" y="388224"/>
                <a:ext cx="6273911" cy="6142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2514420" y="4483326"/>
                <a:ext cx="2091304" cy="20475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10098" y="5507119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05775" y="4652558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0093" y="507560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505770" y="528713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8738" y="5705951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14415" y="591747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10093" y="612900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505770" y="6327832"/>
                <a:ext cx="627391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527373" y="6526665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19923" y="38399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17498" y="39245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33542" y="40091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3660" y="38398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39704" y="3924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555748" y="40090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771792" y="39667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87836" y="39244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721003" y="405143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10098" y="49204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4549523" y="4119115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535824" y="6411089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ADC26CE-717D-4AAB-9609-B73DA8723165}"/>
                  </a:ext>
                </a:extLst>
              </p:cNvPr>
              <p:cNvCxnSpPr/>
              <p:nvPr/>
            </p:nvCxnSpPr>
            <p:spPr>
              <a:xfrm>
                <a:off x="4198885" y="404395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9345CD9-80EC-42AA-9220-EE69082215A2}"/>
                  </a:ext>
                </a:extLst>
              </p:cNvPr>
              <p:cNvCxnSpPr/>
              <p:nvPr/>
            </p:nvCxnSpPr>
            <p:spPr>
              <a:xfrm>
                <a:off x="2507519" y="4879684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91D74C9-5CF7-43AF-8DF1-A397C063094E}"/>
                  </a:ext>
                </a:extLst>
              </p:cNvPr>
              <p:cNvCxnSpPr/>
              <p:nvPr/>
            </p:nvCxnSpPr>
            <p:spPr>
              <a:xfrm>
                <a:off x="5387684" y="2090257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90D06BF-0F57-48C4-A0FC-FCA5299EA874}"/>
                  </a:ext>
                </a:extLst>
              </p:cNvPr>
              <p:cNvCxnSpPr/>
              <p:nvPr/>
            </p:nvCxnSpPr>
            <p:spPr>
              <a:xfrm>
                <a:off x="5471739" y="1994978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8538FA4-BD1D-49D4-9DEA-F5EBEF2AC781}"/>
                  </a:ext>
                </a:extLst>
              </p:cNvPr>
              <p:cNvSpPr txBox="1"/>
              <p:nvPr/>
            </p:nvSpPr>
            <p:spPr>
              <a:xfrm>
                <a:off x="5244600" y="2006325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C772958-37E5-431A-BDB9-D30B30326776}"/>
                  </a:ext>
                </a:extLst>
              </p:cNvPr>
              <p:cNvCxnSpPr/>
              <p:nvPr/>
            </p:nvCxnSpPr>
            <p:spPr>
              <a:xfrm>
                <a:off x="4634072" y="497745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AD22D75-903D-4F91-B0C1-3D80F5B96F88}"/>
                  </a:ext>
                </a:extLst>
              </p:cNvPr>
              <p:cNvCxnSpPr/>
              <p:nvPr/>
            </p:nvCxnSpPr>
            <p:spPr>
              <a:xfrm>
                <a:off x="4718127" y="402466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A96C827-0E21-41B0-8C4F-02F43E7C2C1B}"/>
                  </a:ext>
                </a:extLst>
              </p:cNvPr>
              <p:cNvSpPr txBox="1"/>
              <p:nvPr/>
            </p:nvSpPr>
            <p:spPr>
              <a:xfrm>
                <a:off x="4490988" y="413813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0.1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C4457D6-3A12-447E-B356-8DA6CB21332D}"/>
                  </a:ext>
                </a:extLst>
              </p:cNvPr>
              <p:cNvCxnSpPr/>
              <p:nvPr/>
            </p:nvCxnSpPr>
            <p:spPr>
              <a:xfrm>
                <a:off x="4839846" y="39815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EE8732C-67F3-41A9-8A0E-518D96617A71}"/>
                  </a:ext>
                </a:extLst>
              </p:cNvPr>
              <p:cNvCxnSpPr/>
              <p:nvPr/>
            </p:nvCxnSpPr>
            <p:spPr>
              <a:xfrm>
                <a:off x="5262092" y="39255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0DE4A2D-5359-4A5D-9723-77072E032ED6}"/>
                  </a:ext>
                </a:extLst>
              </p:cNvPr>
              <p:cNvCxnSpPr/>
              <p:nvPr/>
            </p:nvCxnSpPr>
            <p:spPr>
              <a:xfrm>
                <a:off x="5473215" y="4023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42550F5-E5E5-4238-81F8-CD24C915405B}"/>
                  </a:ext>
                </a:extLst>
              </p:cNvPr>
              <p:cNvCxnSpPr/>
              <p:nvPr/>
            </p:nvCxnSpPr>
            <p:spPr>
              <a:xfrm>
                <a:off x="5692727" y="40374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ED0872E-1DB6-4AB4-A0CC-58CC71AD5DBE}"/>
                  </a:ext>
                </a:extLst>
              </p:cNvPr>
              <p:cNvCxnSpPr/>
              <p:nvPr/>
            </p:nvCxnSpPr>
            <p:spPr>
              <a:xfrm>
                <a:off x="7106273" y="39954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55A0D79-6D87-42C6-B335-9C4CE60CA049}"/>
                  </a:ext>
                </a:extLst>
              </p:cNvPr>
              <p:cNvCxnSpPr/>
              <p:nvPr/>
            </p:nvCxnSpPr>
            <p:spPr>
              <a:xfrm>
                <a:off x="7342563" y="392558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3605FB2-507E-4287-9381-8ABB4A943B61}"/>
                  </a:ext>
                </a:extLst>
              </p:cNvPr>
              <p:cNvCxnSpPr/>
              <p:nvPr/>
            </p:nvCxnSpPr>
            <p:spPr>
              <a:xfrm>
                <a:off x="8173815" y="39524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BD0D47B-4E22-4FE8-ABFE-3480FD162EBD}"/>
                  </a:ext>
                </a:extLst>
              </p:cNvPr>
              <p:cNvCxnSpPr/>
              <p:nvPr/>
            </p:nvCxnSpPr>
            <p:spPr>
              <a:xfrm>
                <a:off x="8368160" y="37986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1101D44-9FC4-4B5A-BF80-BE10A0C3BE65}"/>
                  </a:ext>
                </a:extLst>
              </p:cNvPr>
              <p:cNvCxnSpPr/>
              <p:nvPr/>
            </p:nvCxnSpPr>
            <p:spPr>
              <a:xfrm>
                <a:off x="2505902" y="1049908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82E903C-F892-4705-BEF1-51E102942E60}"/>
                  </a:ext>
                </a:extLst>
              </p:cNvPr>
              <p:cNvCxnSpPr/>
              <p:nvPr/>
            </p:nvCxnSpPr>
            <p:spPr>
              <a:xfrm>
                <a:off x="2490522" y="1252642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5C41752-2015-4313-AAC0-D008EA11949C}"/>
                  </a:ext>
                </a:extLst>
              </p:cNvPr>
              <p:cNvCxnSpPr/>
              <p:nvPr/>
            </p:nvCxnSpPr>
            <p:spPr>
              <a:xfrm>
                <a:off x="2500309" y="1472154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CC1E3CD-10AA-4D51-95EE-BBA65569EEC5}"/>
                  </a:ext>
                </a:extLst>
              </p:cNvPr>
              <p:cNvCxnSpPr/>
              <p:nvPr/>
            </p:nvCxnSpPr>
            <p:spPr>
              <a:xfrm>
                <a:off x="2511494" y="2087347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9F9DB97-7EE3-45D8-9B74-218812340636}"/>
                  </a:ext>
                </a:extLst>
              </p:cNvPr>
              <p:cNvCxnSpPr/>
              <p:nvPr/>
            </p:nvCxnSpPr>
            <p:spPr>
              <a:xfrm>
                <a:off x="2511993" y="3287543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4741C88-A348-4B36-B598-9A434A83035C}"/>
                  </a:ext>
                </a:extLst>
              </p:cNvPr>
              <p:cNvCxnSpPr/>
              <p:nvPr/>
            </p:nvCxnSpPr>
            <p:spPr>
              <a:xfrm>
                <a:off x="2502600" y="368487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80B7FD0-3862-4926-B0C7-2E45189F0EC3}"/>
                  </a:ext>
                </a:extLst>
              </p:cNvPr>
              <p:cNvCxnSpPr/>
              <p:nvPr/>
            </p:nvCxnSpPr>
            <p:spPr>
              <a:xfrm>
                <a:off x="2488618" y="407356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015BC08-E29B-4B52-8D4A-274833D88B02}"/>
                  </a:ext>
                </a:extLst>
              </p:cNvPr>
              <p:cNvCxnSpPr/>
              <p:nvPr/>
            </p:nvCxnSpPr>
            <p:spPr>
              <a:xfrm>
                <a:off x="2498405" y="427629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5E4ED79-6558-4393-BA09-0DC10C456C66}"/>
                  </a:ext>
                </a:extLst>
              </p:cNvPr>
              <p:cNvCxnSpPr/>
              <p:nvPr/>
            </p:nvCxnSpPr>
            <p:spPr>
              <a:xfrm>
                <a:off x="4759907" y="407984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B610606-5867-431B-800E-88FA827D679F}"/>
                  </a:ext>
                </a:extLst>
              </p:cNvPr>
              <p:cNvCxnSpPr/>
              <p:nvPr/>
            </p:nvCxnSpPr>
            <p:spPr>
              <a:xfrm>
                <a:off x="4843962" y="398456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157AF22-E4AA-4DB1-A44B-9D0B6320EEEF}"/>
                  </a:ext>
                </a:extLst>
              </p:cNvPr>
              <p:cNvSpPr txBox="1"/>
              <p:nvPr/>
            </p:nvSpPr>
            <p:spPr>
              <a:xfrm>
                <a:off x="4616823" y="399591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0.3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3CDFBB2-F6E2-4706-BF66-5A3D75006FF4}"/>
                  </a:ext>
                </a:extLst>
              </p:cNvPr>
              <p:cNvCxnSpPr/>
              <p:nvPr/>
            </p:nvCxnSpPr>
            <p:spPr>
              <a:xfrm>
                <a:off x="8090340" y="4289573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B15923-1E11-4C3D-AE26-5277C0EB7168}"/>
                  </a:ext>
                </a:extLst>
              </p:cNvPr>
              <p:cNvCxnSpPr/>
              <p:nvPr/>
            </p:nvCxnSpPr>
            <p:spPr>
              <a:xfrm>
                <a:off x="8174395" y="4194294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469CD65F-3CE5-41C7-93C8-B68234113C19}"/>
                  </a:ext>
                </a:extLst>
              </p:cNvPr>
              <p:cNvSpPr txBox="1"/>
              <p:nvPr/>
            </p:nvSpPr>
            <p:spPr>
              <a:xfrm>
                <a:off x="7947256" y="4205641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0.4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0BBB3E4-86F0-43AF-8FE8-1B94B79F1360}"/>
                  </a:ext>
                </a:extLst>
              </p:cNvPr>
              <p:cNvCxnSpPr/>
              <p:nvPr/>
            </p:nvCxnSpPr>
            <p:spPr>
              <a:xfrm>
                <a:off x="8291676" y="126114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6F6D300-27C2-44AE-86CA-5005203C1118}"/>
                  </a:ext>
                </a:extLst>
              </p:cNvPr>
              <p:cNvCxnSpPr/>
              <p:nvPr/>
            </p:nvCxnSpPr>
            <p:spPr>
              <a:xfrm>
                <a:off x="8375731" y="116586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0A48A7C-8F0D-4254-AE08-00F935D96501}"/>
                  </a:ext>
                </a:extLst>
              </p:cNvPr>
              <p:cNvSpPr txBox="1"/>
              <p:nvPr/>
            </p:nvSpPr>
            <p:spPr>
              <a:xfrm>
                <a:off x="8148592" y="117721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0.5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771208F-5BFB-48D1-B508-8A2DAA410287}"/>
                  </a:ext>
                </a:extLst>
              </p:cNvPr>
              <p:cNvCxnSpPr/>
              <p:nvPr/>
            </p:nvCxnSpPr>
            <p:spPr>
              <a:xfrm>
                <a:off x="5607196" y="105980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B88E7DA-EB16-49BA-9872-4AF11F6FA973}"/>
                  </a:ext>
                </a:extLst>
              </p:cNvPr>
              <p:cNvCxnSpPr/>
              <p:nvPr/>
            </p:nvCxnSpPr>
            <p:spPr>
              <a:xfrm>
                <a:off x="5691251" y="96452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7B22821-18CC-4C87-AC70-22F5B2D3FB22}"/>
                  </a:ext>
                </a:extLst>
              </p:cNvPr>
              <p:cNvSpPr txBox="1"/>
              <p:nvPr/>
            </p:nvSpPr>
            <p:spPr>
              <a:xfrm>
                <a:off x="5464112" y="97587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0.6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AF54FC8-9BC7-43DA-AED3-ECB8DB276B73}"/>
                  </a:ext>
                </a:extLst>
              </p:cNvPr>
              <p:cNvCxnSpPr/>
              <p:nvPr/>
            </p:nvCxnSpPr>
            <p:spPr>
              <a:xfrm>
                <a:off x="5179357" y="3291282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A4E9770-1D1E-4B59-B61A-2E1B9433423A}"/>
                  </a:ext>
                </a:extLst>
              </p:cNvPr>
              <p:cNvCxnSpPr/>
              <p:nvPr/>
            </p:nvCxnSpPr>
            <p:spPr>
              <a:xfrm>
                <a:off x="5263412" y="3196003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0837A6D6-84E4-45C4-AC80-D1BC0C87B5EB}"/>
                  </a:ext>
                </a:extLst>
              </p:cNvPr>
              <p:cNvSpPr txBox="1"/>
              <p:nvPr/>
            </p:nvSpPr>
            <p:spPr>
              <a:xfrm>
                <a:off x="5036273" y="3207350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0.7</a:t>
                </a: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303D350-D789-41AA-A67C-0783AD9423D8}"/>
                  </a:ext>
                </a:extLst>
              </p:cNvPr>
              <p:cNvCxnSpPr/>
              <p:nvPr/>
            </p:nvCxnSpPr>
            <p:spPr>
              <a:xfrm>
                <a:off x="7259829" y="369395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4CE3A67-4626-4804-8BBE-09E999A22D3D}"/>
                  </a:ext>
                </a:extLst>
              </p:cNvPr>
              <p:cNvCxnSpPr/>
              <p:nvPr/>
            </p:nvCxnSpPr>
            <p:spPr>
              <a:xfrm>
                <a:off x="7343884" y="359867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F031BA6-E944-4F9C-8C63-194196F695C5}"/>
                  </a:ext>
                </a:extLst>
              </p:cNvPr>
              <p:cNvSpPr txBox="1"/>
              <p:nvPr/>
            </p:nvSpPr>
            <p:spPr>
              <a:xfrm>
                <a:off x="7116745" y="361002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0.8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ECDA811-A994-4CBE-81A1-D4BD2DF20633}"/>
                  </a:ext>
                </a:extLst>
              </p:cNvPr>
              <p:cNvCxnSpPr/>
              <p:nvPr/>
            </p:nvCxnSpPr>
            <p:spPr>
              <a:xfrm>
                <a:off x="7033326" y="1470869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83E45F6-9C6D-4989-AF98-B50CC65BA23F}"/>
                  </a:ext>
                </a:extLst>
              </p:cNvPr>
              <p:cNvCxnSpPr/>
              <p:nvPr/>
            </p:nvCxnSpPr>
            <p:spPr>
              <a:xfrm>
                <a:off x="7117381" y="1375590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E5C5517-55FA-4EFB-A039-B45A163CCE63}"/>
                  </a:ext>
                </a:extLst>
              </p:cNvPr>
              <p:cNvSpPr txBox="1"/>
              <p:nvPr/>
            </p:nvSpPr>
            <p:spPr>
              <a:xfrm>
                <a:off x="6890242" y="1386937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A299C7-3029-477C-9499-7C774BA371E7}"/>
              </a:ext>
            </a:extLst>
          </p:cNvPr>
          <p:cNvCxnSpPr>
            <a:cxnSpLocks/>
          </p:cNvCxnSpPr>
          <p:nvPr/>
        </p:nvCxnSpPr>
        <p:spPr>
          <a:xfrm>
            <a:off x="2723164" y="4455611"/>
            <a:ext cx="610472" cy="12586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D5EAEC0-4D59-4198-8478-08B4527ABE38}"/>
              </a:ext>
            </a:extLst>
          </p:cNvPr>
          <p:cNvCxnSpPr>
            <a:cxnSpLocks/>
            <a:endCxn id="142" idx="5"/>
          </p:cNvCxnSpPr>
          <p:nvPr/>
        </p:nvCxnSpPr>
        <p:spPr>
          <a:xfrm>
            <a:off x="3123660" y="4445252"/>
            <a:ext cx="541436" cy="99863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818784F-CE39-4D42-95A8-3D2AFB43B7C7}"/>
              </a:ext>
            </a:extLst>
          </p:cNvPr>
          <p:cNvCxnSpPr>
            <a:cxnSpLocks/>
          </p:cNvCxnSpPr>
          <p:nvPr/>
        </p:nvCxnSpPr>
        <p:spPr>
          <a:xfrm flipH="1" flipV="1">
            <a:off x="3432543" y="5619026"/>
            <a:ext cx="1179814" cy="5301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6DC6680-C5BF-40AB-A2CE-3EA1CA5827AA}"/>
              </a:ext>
            </a:extLst>
          </p:cNvPr>
          <p:cNvCxnSpPr>
            <a:cxnSpLocks/>
          </p:cNvCxnSpPr>
          <p:nvPr/>
        </p:nvCxnSpPr>
        <p:spPr>
          <a:xfrm>
            <a:off x="2933182" y="4457525"/>
            <a:ext cx="499361" cy="11615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274EE91-FB77-4A5E-B067-51E3A7BE1F27}"/>
              </a:ext>
            </a:extLst>
          </p:cNvPr>
          <p:cNvCxnSpPr>
            <a:cxnSpLocks/>
          </p:cNvCxnSpPr>
          <p:nvPr/>
        </p:nvCxnSpPr>
        <p:spPr>
          <a:xfrm flipH="1" flipV="1">
            <a:off x="3339125" y="5696847"/>
            <a:ext cx="1269475" cy="621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DF1F9B-F55B-4FE4-AD53-90B0CA629B01}"/>
              </a:ext>
            </a:extLst>
          </p:cNvPr>
          <p:cNvCxnSpPr/>
          <p:nvPr/>
        </p:nvCxnSpPr>
        <p:spPr>
          <a:xfrm>
            <a:off x="3555748" y="4445252"/>
            <a:ext cx="512913" cy="54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3F873BF4-B7B7-4F84-B28A-17D7B67121A2}"/>
              </a:ext>
            </a:extLst>
          </p:cNvPr>
          <p:cNvCxnSpPr>
            <a:cxnSpLocks/>
          </p:cNvCxnSpPr>
          <p:nvPr/>
        </p:nvCxnSpPr>
        <p:spPr>
          <a:xfrm>
            <a:off x="4068661" y="4986719"/>
            <a:ext cx="563509" cy="52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18ADE9-4123-44F8-BEDA-473A664CFED7}"/>
              </a:ext>
            </a:extLst>
          </p:cNvPr>
          <p:cNvCxnSpPr/>
          <p:nvPr/>
        </p:nvCxnSpPr>
        <p:spPr>
          <a:xfrm flipH="1" flipV="1">
            <a:off x="4289982" y="4844962"/>
            <a:ext cx="322375" cy="436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152D18D-40D7-4DFC-923D-4240EF05F813}"/>
              </a:ext>
            </a:extLst>
          </p:cNvPr>
          <p:cNvCxnSpPr>
            <a:cxnSpLocks/>
          </p:cNvCxnSpPr>
          <p:nvPr/>
        </p:nvCxnSpPr>
        <p:spPr>
          <a:xfrm flipH="1" flipV="1">
            <a:off x="3771792" y="4445252"/>
            <a:ext cx="518190" cy="399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extLst>
              <a:ext uri="{FF2B5EF4-FFF2-40B4-BE49-F238E27FC236}">
                <a16:creationId xmlns:a16="http://schemas.microsoft.com/office/drawing/2014/main" id="{C2B5CBB1-6E9D-458C-8D3E-321F963CD801}"/>
              </a:ext>
            </a:extLst>
          </p:cNvPr>
          <p:cNvSpPr/>
          <p:nvPr/>
        </p:nvSpPr>
        <p:spPr>
          <a:xfrm>
            <a:off x="3834399" y="5176710"/>
            <a:ext cx="45719" cy="755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F47003A-C4E6-4587-A3E6-868F4B4B5B4D}"/>
              </a:ext>
            </a:extLst>
          </p:cNvPr>
          <p:cNvSpPr/>
          <p:nvPr/>
        </p:nvSpPr>
        <p:spPr>
          <a:xfrm>
            <a:off x="3626072" y="5379444"/>
            <a:ext cx="45719" cy="755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4EFE131-5F6E-4410-A489-26B835808CA4}"/>
              </a:ext>
            </a:extLst>
          </p:cNvPr>
          <p:cNvCxnSpPr>
            <a:cxnSpLocks/>
            <a:stCxn id="142" idx="6"/>
          </p:cNvCxnSpPr>
          <p:nvPr/>
        </p:nvCxnSpPr>
        <p:spPr>
          <a:xfrm>
            <a:off x="3671791" y="5417195"/>
            <a:ext cx="931766" cy="5157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4BAEFFEE-E2E6-4F62-97B1-1F147203FEC9}"/>
              </a:ext>
            </a:extLst>
          </p:cNvPr>
          <p:cNvCxnSpPr>
            <a:cxnSpLocks/>
            <a:stCxn id="141" idx="6"/>
          </p:cNvCxnSpPr>
          <p:nvPr/>
        </p:nvCxnSpPr>
        <p:spPr>
          <a:xfrm>
            <a:off x="3880118" y="5214461"/>
            <a:ext cx="722341" cy="49813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693ABF8-0791-41FC-8645-FC73BB140F49}"/>
              </a:ext>
            </a:extLst>
          </p:cNvPr>
          <p:cNvCxnSpPr>
            <a:cxnSpLocks/>
            <a:endCxn id="141" idx="6"/>
          </p:cNvCxnSpPr>
          <p:nvPr/>
        </p:nvCxnSpPr>
        <p:spPr>
          <a:xfrm>
            <a:off x="3350345" y="4444870"/>
            <a:ext cx="529773" cy="7695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AC05EBC-B619-4175-ADA5-CDFADE13516F}"/>
              </a:ext>
            </a:extLst>
          </p:cNvPr>
          <p:cNvGrpSpPr/>
          <p:nvPr/>
        </p:nvGrpSpPr>
        <p:grpSpPr>
          <a:xfrm>
            <a:off x="2461734" y="4409276"/>
            <a:ext cx="2169293" cy="2179054"/>
            <a:chOff x="330928" y="4409276"/>
            <a:chExt cx="2169293" cy="2179054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5C7C0874-08D7-4B43-B0BF-0587C7C6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928" y="4410661"/>
              <a:ext cx="2169293" cy="217766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5399DE-E392-48FE-8B5A-3033163D293C}"/>
                </a:ext>
              </a:extLst>
            </p:cNvPr>
            <p:cNvSpPr txBox="1"/>
            <p:nvPr/>
          </p:nvSpPr>
          <p:spPr>
            <a:xfrm>
              <a:off x="1585519" y="451833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0.4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21851DD-BC3C-4797-97A4-42AFA54A6E35}"/>
                </a:ext>
              </a:extLst>
            </p:cNvPr>
            <p:cNvSpPr txBox="1"/>
            <p:nvPr/>
          </p:nvSpPr>
          <p:spPr>
            <a:xfrm>
              <a:off x="1419137" y="467073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0.5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03532C1-53DE-4C60-AFE7-EC8C76FFC83D}"/>
                </a:ext>
              </a:extLst>
            </p:cNvPr>
            <p:cNvSpPr txBox="1"/>
            <p:nvPr/>
          </p:nvSpPr>
          <p:spPr>
            <a:xfrm>
              <a:off x="1084975" y="458824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0.6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C2FA03D-2373-48FE-8267-D3B49A176BAB}"/>
                </a:ext>
              </a:extLst>
            </p:cNvPr>
            <p:cNvSpPr txBox="1"/>
            <p:nvPr/>
          </p:nvSpPr>
          <p:spPr>
            <a:xfrm>
              <a:off x="910204" y="474064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0.7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4EA0CF0-E382-40B5-88F7-28D2C3D79DA0}"/>
                </a:ext>
              </a:extLst>
            </p:cNvPr>
            <p:cNvSpPr txBox="1"/>
            <p:nvPr/>
          </p:nvSpPr>
          <p:spPr>
            <a:xfrm>
              <a:off x="634765" y="45826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0.8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C4C2E2F9-A9D0-461E-AE82-9661E8FB0762}"/>
                </a:ext>
              </a:extLst>
            </p:cNvPr>
            <p:cNvSpPr txBox="1"/>
            <p:nvPr/>
          </p:nvSpPr>
          <p:spPr>
            <a:xfrm>
              <a:off x="443216" y="47350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0.9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1D144936-2D96-419F-AC42-FAC94D8E9747}"/>
                </a:ext>
              </a:extLst>
            </p:cNvPr>
            <p:cNvSpPr txBox="1"/>
            <p:nvPr/>
          </p:nvSpPr>
          <p:spPr>
            <a:xfrm>
              <a:off x="1828799" y="4409276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&lt;0.4</a:t>
              </a:r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DD7A61B-12F6-419B-BADD-6DE996A1A166}"/>
              </a:ext>
            </a:extLst>
          </p:cNvPr>
          <p:cNvCxnSpPr/>
          <p:nvPr/>
        </p:nvCxnSpPr>
        <p:spPr>
          <a:xfrm>
            <a:off x="4031462" y="468525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1E457DFF-AB24-40AD-8055-5D217AB1FED7}"/>
              </a:ext>
            </a:extLst>
          </p:cNvPr>
          <p:cNvCxnSpPr/>
          <p:nvPr/>
        </p:nvCxnSpPr>
        <p:spPr>
          <a:xfrm>
            <a:off x="4115517" y="458997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22E3D04E-6358-45DF-A0FC-AEC41CA36D91}"/>
              </a:ext>
            </a:extLst>
          </p:cNvPr>
          <p:cNvSpPr txBox="1"/>
          <p:nvPr/>
        </p:nvSpPr>
        <p:spPr>
          <a:xfrm>
            <a:off x="3888378" y="4601322"/>
            <a:ext cx="476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93485FE-8872-484A-81BC-2B2812F26440}"/>
              </a:ext>
            </a:extLst>
          </p:cNvPr>
          <p:cNvCxnSpPr/>
          <p:nvPr/>
        </p:nvCxnSpPr>
        <p:spPr>
          <a:xfrm>
            <a:off x="3964350" y="569193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993CEC6A-6330-4FB7-89FB-4988702EF1C9}"/>
              </a:ext>
            </a:extLst>
          </p:cNvPr>
          <p:cNvCxnSpPr/>
          <p:nvPr/>
        </p:nvCxnSpPr>
        <p:spPr>
          <a:xfrm>
            <a:off x="4048405" y="559665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E30CEEBD-1FDA-4555-B779-FA993A590E42}"/>
              </a:ext>
            </a:extLst>
          </p:cNvPr>
          <p:cNvSpPr txBox="1"/>
          <p:nvPr/>
        </p:nvSpPr>
        <p:spPr>
          <a:xfrm>
            <a:off x="3821266" y="5608002"/>
            <a:ext cx="476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45D298DA-3CAB-40BF-9F60-FBD56F344A59}"/>
              </a:ext>
            </a:extLst>
          </p:cNvPr>
          <p:cNvCxnSpPr/>
          <p:nvPr/>
        </p:nvCxnSpPr>
        <p:spPr>
          <a:xfrm>
            <a:off x="3628790" y="591004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47F7497-9C5F-482A-92DA-98C7CC0326FB}"/>
              </a:ext>
            </a:extLst>
          </p:cNvPr>
          <p:cNvCxnSpPr/>
          <p:nvPr/>
        </p:nvCxnSpPr>
        <p:spPr>
          <a:xfrm>
            <a:off x="3712845" y="581476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63FB5781-AC1F-40D1-AB6E-C10F006CD8AF}"/>
              </a:ext>
            </a:extLst>
          </p:cNvPr>
          <p:cNvSpPr txBox="1"/>
          <p:nvPr/>
        </p:nvSpPr>
        <p:spPr>
          <a:xfrm>
            <a:off x="3485706" y="5826116"/>
            <a:ext cx="476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215CB2E-79C0-5A31-0EF2-6610745D5A4B}"/>
              </a:ext>
            </a:extLst>
          </p:cNvPr>
          <p:cNvSpPr txBox="1"/>
          <p:nvPr/>
        </p:nvSpPr>
        <p:spPr>
          <a:xfrm>
            <a:off x="2333690" y="73573"/>
            <a:ext cx="59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FB3F5-B880-E20C-B351-48F357BD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6F64-8C33-B779-44CB-5E81706C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2927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155A4-D1B4-F951-C253-98416F4B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65834"/>
            <a:ext cx="7886700" cy="1023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600" dirty="0"/>
              <a:t>User</a:t>
            </a:r>
            <a:r>
              <a:rPr lang="en-US" sz="3600" dirty="0"/>
              <a:t>’s </a:t>
            </a:r>
          </a:p>
          <a:p>
            <a:pPr algn="r"/>
            <a:r>
              <a:rPr lang="en-US" sz="3600" dirty="0"/>
              <a:t>preference learning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49" y="1582220"/>
            <a:ext cx="8297141" cy="46315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We have User behavior 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00B050"/>
                </a:solidFill>
              </a:rPr>
              <a:t>Implicit behavior interpreted as explicit rating</a:t>
            </a:r>
          </a:p>
          <a:p>
            <a:r>
              <a:rPr lang="en-US" dirty="0"/>
              <a:t>Would like to </a:t>
            </a:r>
          </a:p>
          <a:p>
            <a:pPr marL="0" indent="0">
              <a:buNone/>
            </a:pPr>
            <a:r>
              <a:rPr lang="en-US" dirty="0"/>
              <a:t>have an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gLMPM user model                                                                             to compute top-k                                                                               for recommendation</a:t>
            </a:r>
          </a:p>
          <a:p>
            <a:r>
              <a:rPr lang="en-US" dirty="0"/>
              <a:t>Can we make this                                         recommendation                                                       visual? Human                                                               intuitive?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014536-A2B8-48B6-B280-F0AB353E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10" y="2687278"/>
            <a:ext cx="4997723" cy="3777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4DBB65-FE40-E5B2-D62F-9B63BF0E18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598"/>
            <a:ext cx="4057650" cy="21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77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E6A4736A-5ECA-4393-95C2-8AF5DB6E6962}"/>
              </a:ext>
            </a:extLst>
          </p:cNvPr>
          <p:cNvSpPr txBox="1"/>
          <p:nvPr/>
        </p:nvSpPr>
        <p:spPr>
          <a:xfrm>
            <a:off x="189466" y="471773"/>
            <a:ext cx="20288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2.4 </a:t>
            </a:r>
            <a:r>
              <a:rPr lang="en-US" b="1" dirty="0"/>
              <a:t>method 4</a:t>
            </a:r>
            <a:r>
              <a:rPr lang="en-US" dirty="0"/>
              <a:t>. Data, attr. Prefs,  training set in PC as before. </a:t>
            </a:r>
          </a:p>
          <a:p>
            <a:r>
              <a:rPr lang="en-US" dirty="0"/>
              <a:t>Let’s try to </a:t>
            </a:r>
            <a:r>
              <a:rPr lang="en-US" b="1" dirty="0"/>
              <a:t>find </a:t>
            </a:r>
            <a:r>
              <a:rPr lang="en-US" b="1" dirty="0" err="1"/>
              <a:t>agg</a:t>
            </a:r>
            <a:r>
              <a:rPr lang="en-US" b="1" dirty="0"/>
              <a:t>. in form of many valued </a:t>
            </a:r>
            <a:r>
              <a:rPr lang="en-US" b="1" dirty="0">
                <a:solidFill>
                  <a:srgbClr val="FF0000"/>
                </a:solidFill>
              </a:rPr>
              <a:t>conjunction</a:t>
            </a:r>
            <a:r>
              <a:rPr lang="en-US" b="1" dirty="0"/>
              <a:t> </a:t>
            </a:r>
            <a:r>
              <a:rPr lang="en-US" dirty="0"/>
              <a:t>– connecting points to known behavior on axis and corresponding intersection with diagonal. Confidence is very low, zero – there is no intersection of estimated contour lines with diagonal – </a:t>
            </a:r>
            <a:r>
              <a:rPr lang="en-US" b="1" dirty="0">
                <a:solidFill>
                  <a:srgbClr val="FF0000"/>
                </a:solidFill>
              </a:rPr>
              <a:t>learning failed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EB9FEF-CC2C-4501-9779-385777F77CD5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B6EA1DA-BBE2-4C10-8434-85CEFFDD95DE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4544E0-88A1-4211-9605-B78D137E3D3F}"/>
              </a:ext>
            </a:extLst>
          </p:cNvPr>
          <p:cNvSpPr txBox="1"/>
          <p:nvPr/>
        </p:nvSpPr>
        <p:spPr>
          <a:xfrm>
            <a:off x="186363" y="6059753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0.9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29168C-E806-44E3-B81E-907391EFDE83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5F2C46-832B-4184-966B-1A8A430D130C}"/>
                </a:ext>
              </a:extLst>
            </p:cNvPr>
            <p:cNvGrpSpPr/>
            <p:nvPr/>
          </p:nvGrpSpPr>
          <p:grpSpPr>
            <a:xfrm>
              <a:off x="2164360" y="-67112"/>
              <a:ext cx="7105475" cy="6929302"/>
              <a:chOff x="2164360" y="-67112"/>
              <a:chExt cx="7105475" cy="6929302"/>
            </a:xfrm>
          </p:grpSpPr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645031" y="104945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8827637" y="4479260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645031" y="6526812"/>
                <a:ext cx="0" cy="2792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233631" y="4449314"/>
                <a:ext cx="2851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214847" y="4087161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264794" y="-67112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763501" y="4028159"/>
                <a:ext cx="506334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264794" y="6388878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64360" y="4324575"/>
                <a:ext cx="45234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14420" y="4445252"/>
                <a:ext cx="627391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05724" y="388224"/>
                <a:ext cx="0" cy="61426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14420" y="388224"/>
                <a:ext cx="0" cy="61426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514420" y="388224"/>
                <a:ext cx="6273911" cy="6142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2514420" y="4483326"/>
                <a:ext cx="2091304" cy="20475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10098" y="5507119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05775" y="4652558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10093" y="507560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505770" y="528713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518738" y="5705951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514415" y="591747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510093" y="612900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505770" y="6327832"/>
                <a:ext cx="627391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527373" y="6526665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19923" y="38399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717498" y="39245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933542" y="400911"/>
                <a:ext cx="0" cy="614265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123660" y="38398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39704" y="3924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555748" y="40090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771792" y="39667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87836" y="39244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721003" y="405143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510098" y="492040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4549523" y="4119115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4535824" y="6411089"/>
                <a:ext cx="376352" cy="451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ADC26CE-717D-4AAB-9609-B73DA8723165}"/>
                  </a:ext>
                </a:extLst>
              </p:cNvPr>
              <p:cNvCxnSpPr/>
              <p:nvPr/>
            </p:nvCxnSpPr>
            <p:spPr>
              <a:xfrm>
                <a:off x="4198885" y="404395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9345CD9-80EC-42AA-9220-EE69082215A2}"/>
                  </a:ext>
                </a:extLst>
              </p:cNvPr>
              <p:cNvCxnSpPr/>
              <p:nvPr/>
            </p:nvCxnSpPr>
            <p:spPr>
              <a:xfrm>
                <a:off x="2507519" y="4879684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91D74C9-5CF7-43AF-8DF1-A397C063094E}"/>
                  </a:ext>
                </a:extLst>
              </p:cNvPr>
              <p:cNvCxnSpPr/>
              <p:nvPr/>
            </p:nvCxnSpPr>
            <p:spPr>
              <a:xfrm>
                <a:off x="5387684" y="2090257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90D06BF-0F57-48C4-A0FC-FCA5299EA874}"/>
                  </a:ext>
                </a:extLst>
              </p:cNvPr>
              <p:cNvCxnSpPr/>
              <p:nvPr/>
            </p:nvCxnSpPr>
            <p:spPr>
              <a:xfrm>
                <a:off x="5471739" y="1994978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8538FA4-BD1D-49D4-9DEA-F5EBEF2AC781}"/>
                  </a:ext>
                </a:extLst>
              </p:cNvPr>
              <p:cNvSpPr txBox="1"/>
              <p:nvPr/>
            </p:nvSpPr>
            <p:spPr>
              <a:xfrm>
                <a:off x="5244600" y="2006325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C772958-37E5-431A-BDB9-D30B30326776}"/>
                  </a:ext>
                </a:extLst>
              </p:cNvPr>
              <p:cNvCxnSpPr/>
              <p:nvPr/>
            </p:nvCxnSpPr>
            <p:spPr>
              <a:xfrm>
                <a:off x="4634072" y="497745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AD22D75-903D-4F91-B0C1-3D80F5B96F88}"/>
                  </a:ext>
                </a:extLst>
              </p:cNvPr>
              <p:cNvCxnSpPr/>
              <p:nvPr/>
            </p:nvCxnSpPr>
            <p:spPr>
              <a:xfrm>
                <a:off x="4718127" y="402466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A96C827-0E21-41B0-8C4F-02F43E7C2C1B}"/>
                  </a:ext>
                </a:extLst>
              </p:cNvPr>
              <p:cNvSpPr txBox="1"/>
              <p:nvPr/>
            </p:nvSpPr>
            <p:spPr>
              <a:xfrm>
                <a:off x="4490988" y="413813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0.1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C4457D6-3A12-447E-B356-8DA6CB21332D}"/>
                  </a:ext>
                </a:extLst>
              </p:cNvPr>
              <p:cNvCxnSpPr/>
              <p:nvPr/>
            </p:nvCxnSpPr>
            <p:spPr>
              <a:xfrm>
                <a:off x="4839846" y="398152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EE8732C-67F3-41A9-8A0E-518D96617A71}"/>
                  </a:ext>
                </a:extLst>
              </p:cNvPr>
              <p:cNvCxnSpPr/>
              <p:nvPr/>
            </p:nvCxnSpPr>
            <p:spPr>
              <a:xfrm>
                <a:off x="5262092" y="39255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0DE4A2D-5359-4A5D-9723-77072E032ED6}"/>
                  </a:ext>
                </a:extLst>
              </p:cNvPr>
              <p:cNvCxnSpPr/>
              <p:nvPr/>
            </p:nvCxnSpPr>
            <p:spPr>
              <a:xfrm>
                <a:off x="5473215" y="402346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42550F5-E5E5-4238-81F8-CD24C915405B}"/>
                  </a:ext>
                </a:extLst>
              </p:cNvPr>
              <p:cNvCxnSpPr/>
              <p:nvPr/>
            </p:nvCxnSpPr>
            <p:spPr>
              <a:xfrm>
                <a:off x="5692727" y="403744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ED0872E-1DB6-4AB4-A0CC-58CC71AD5DBE}"/>
                  </a:ext>
                </a:extLst>
              </p:cNvPr>
              <p:cNvCxnSpPr/>
              <p:nvPr/>
            </p:nvCxnSpPr>
            <p:spPr>
              <a:xfrm>
                <a:off x="7106273" y="399549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55A0D79-6D87-42C6-B335-9C4CE60CA049}"/>
                  </a:ext>
                </a:extLst>
              </p:cNvPr>
              <p:cNvCxnSpPr/>
              <p:nvPr/>
            </p:nvCxnSpPr>
            <p:spPr>
              <a:xfrm>
                <a:off x="7342563" y="392558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3605FB2-507E-4287-9381-8ABB4A943B61}"/>
                  </a:ext>
                </a:extLst>
              </p:cNvPr>
              <p:cNvCxnSpPr/>
              <p:nvPr/>
            </p:nvCxnSpPr>
            <p:spPr>
              <a:xfrm>
                <a:off x="8173815" y="39524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BD0D47B-4E22-4FE8-ABFE-3480FD162EBD}"/>
                  </a:ext>
                </a:extLst>
              </p:cNvPr>
              <p:cNvCxnSpPr/>
              <p:nvPr/>
            </p:nvCxnSpPr>
            <p:spPr>
              <a:xfrm>
                <a:off x="8368160" y="379867"/>
                <a:ext cx="0" cy="6142653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81101D44-9FC4-4B5A-BF80-BE10A0C3BE65}"/>
                  </a:ext>
                </a:extLst>
              </p:cNvPr>
              <p:cNvCxnSpPr/>
              <p:nvPr/>
            </p:nvCxnSpPr>
            <p:spPr>
              <a:xfrm>
                <a:off x="2505902" y="1049908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82E903C-F892-4705-BEF1-51E102942E60}"/>
                  </a:ext>
                </a:extLst>
              </p:cNvPr>
              <p:cNvCxnSpPr/>
              <p:nvPr/>
            </p:nvCxnSpPr>
            <p:spPr>
              <a:xfrm>
                <a:off x="2490522" y="1252642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5C41752-2015-4313-AAC0-D008EA11949C}"/>
                  </a:ext>
                </a:extLst>
              </p:cNvPr>
              <p:cNvCxnSpPr/>
              <p:nvPr/>
            </p:nvCxnSpPr>
            <p:spPr>
              <a:xfrm>
                <a:off x="2500309" y="1472154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CC1E3CD-10AA-4D51-95EE-BBA65569EEC5}"/>
                  </a:ext>
                </a:extLst>
              </p:cNvPr>
              <p:cNvCxnSpPr/>
              <p:nvPr/>
            </p:nvCxnSpPr>
            <p:spPr>
              <a:xfrm>
                <a:off x="2511494" y="2087347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9F9DB97-7EE3-45D8-9B74-218812340636}"/>
                  </a:ext>
                </a:extLst>
              </p:cNvPr>
              <p:cNvCxnSpPr/>
              <p:nvPr/>
            </p:nvCxnSpPr>
            <p:spPr>
              <a:xfrm>
                <a:off x="2511993" y="3287543"/>
                <a:ext cx="6273910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4741C88-A348-4B36-B598-9A434A83035C}"/>
                  </a:ext>
                </a:extLst>
              </p:cNvPr>
              <p:cNvCxnSpPr/>
              <p:nvPr/>
            </p:nvCxnSpPr>
            <p:spPr>
              <a:xfrm>
                <a:off x="2502600" y="368487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80B7FD0-3862-4926-B0C7-2E45189F0EC3}"/>
                  </a:ext>
                </a:extLst>
              </p:cNvPr>
              <p:cNvCxnSpPr/>
              <p:nvPr/>
            </p:nvCxnSpPr>
            <p:spPr>
              <a:xfrm>
                <a:off x="2488618" y="4073562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8015BC08-E29B-4B52-8D4A-274833D88B02}"/>
                  </a:ext>
                </a:extLst>
              </p:cNvPr>
              <p:cNvCxnSpPr/>
              <p:nvPr/>
            </p:nvCxnSpPr>
            <p:spPr>
              <a:xfrm>
                <a:off x="2498405" y="4276296"/>
                <a:ext cx="627391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05E4ED79-6558-4393-BA09-0DC10C456C66}"/>
                  </a:ext>
                </a:extLst>
              </p:cNvPr>
              <p:cNvCxnSpPr/>
              <p:nvPr/>
            </p:nvCxnSpPr>
            <p:spPr>
              <a:xfrm>
                <a:off x="4759907" y="407984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B610606-5867-431B-800E-88FA827D679F}"/>
                  </a:ext>
                </a:extLst>
              </p:cNvPr>
              <p:cNvCxnSpPr/>
              <p:nvPr/>
            </p:nvCxnSpPr>
            <p:spPr>
              <a:xfrm>
                <a:off x="4843962" y="398456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0157AF22-E4AA-4DB1-A44B-9D0B6320EEEF}"/>
                  </a:ext>
                </a:extLst>
              </p:cNvPr>
              <p:cNvSpPr txBox="1"/>
              <p:nvPr/>
            </p:nvSpPr>
            <p:spPr>
              <a:xfrm>
                <a:off x="4616823" y="399591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0.3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43CDFBB2-F6E2-4706-BF66-5A3D75006FF4}"/>
                  </a:ext>
                </a:extLst>
              </p:cNvPr>
              <p:cNvCxnSpPr/>
              <p:nvPr/>
            </p:nvCxnSpPr>
            <p:spPr>
              <a:xfrm>
                <a:off x="8090340" y="4289573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AB15923-1E11-4C3D-AE26-5277C0EB7168}"/>
                  </a:ext>
                </a:extLst>
              </p:cNvPr>
              <p:cNvCxnSpPr/>
              <p:nvPr/>
            </p:nvCxnSpPr>
            <p:spPr>
              <a:xfrm>
                <a:off x="8174395" y="4194294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469CD65F-3CE5-41C7-93C8-B68234113C19}"/>
                  </a:ext>
                </a:extLst>
              </p:cNvPr>
              <p:cNvSpPr txBox="1"/>
              <p:nvPr/>
            </p:nvSpPr>
            <p:spPr>
              <a:xfrm>
                <a:off x="7947256" y="4205641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0.4</a:t>
                </a:r>
              </a:p>
            </p:txBody>
          </p: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B0BBB3E4-86F0-43AF-8FE8-1B94B79F1360}"/>
                  </a:ext>
                </a:extLst>
              </p:cNvPr>
              <p:cNvCxnSpPr/>
              <p:nvPr/>
            </p:nvCxnSpPr>
            <p:spPr>
              <a:xfrm>
                <a:off x="8291676" y="126114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6F6D300-27C2-44AE-86CA-5005203C1118}"/>
                  </a:ext>
                </a:extLst>
              </p:cNvPr>
              <p:cNvCxnSpPr/>
              <p:nvPr/>
            </p:nvCxnSpPr>
            <p:spPr>
              <a:xfrm>
                <a:off x="8375731" y="116586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0A48A7C-8F0D-4254-AE08-00F935D96501}"/>
                  </a:ext>
                </a:extLst>
              </p:cNvPr>
              <p:cNvSpPr txBox="1"/>
              <p:nvPr/>
            </p:nvSpPr>
            <p:spPr>
              <a:xfrm>
                <a:off x="8148592" y="117721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0.5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771208F-5BFB-48D1-B508-8A2DAA410287}"/>
                  </a:ext>
                </a:extLst>
              </p:cNvPr>
              <p:cNvCxnSpPr/>
              <p:nvPr/>
            </p:nvCxnSpPr>
            <p:spPr>
              <a:xfrm>
                <a:off x="5607196" y="105980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B88E7DA-EB16-49BA-9872-4AF11F6FA973}"/>
                  </a:ext>
                </a:extLst>
              </p:cNvPr>
              <p:cNvCxnSpPr/>
              <p:nvPr/>
            </p:nvCxnSpPr>
            <p:spPr>
              <a:xfrm>
                <a:off x="5691251" y="96452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7B22821-18CC-4C87-AC70-22F5B2D3FB22}"/>
                  </a:ext>
                </a:extLst>
              </p:cNvPr>
              <p:cNvSpPr txBox="1"/>
              <p:nvPr/>
            </p:nvSpPr>
            <p:spPr>
              <a:xfrm>
                <a:off x="5464112" y="975876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0.6</a:t>
                </a: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AF54FC8-9BC7-43DA-AED3-ECB8DB276B73}"/>
                  </a:ext>
                </a:extLst>
              </p:cNvPr>
              <p:cNvCxnSpPr/>
              <p:nvPr/>
            </p:nvCxnSpPr>
            <p:spPr>
              <a:xfrm>
                <a:off x="5179357" y="3291282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4A4E9770-1D1E-4B59-B61A-2E1B9433423A}"/>
                  </a:ext>
                </a:extLst>
              </p:cNvPr>
              <p:cNvCxnSpPr/>
              <p:nvPr/>
            </p:nvCxnSpPr>
            <p:spPr>
              <a:xfrm>
                <a:off x="5263412" y="3196003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0837A6D6-84E4-45C4-AC80-D1BC0C87B5EB}"/>
                  </a:ext>
                </a:extLst>
              </p:cNvPr>
              <p:cNvSpPr txBox="1"/>
              <p:nvPr/>
            </p:nvSpPr>
            <p:spPr>
              <a:xfrm>
                <a:off x="5036273" y="3207350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0.7</a:t>
                </a: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B303D350-D789-41AA-A67C-0783AD9423D8}"/>
                  </a:ext>
                </a:extLst>
              </p:cNvPr>
              <p:cNvCxnSpPr/>
              <p:nvPr/>
            </p:nvCxnSpPr>
            <p:spPr>
              <a:xfrm>
                <a:off x="7259829" y="369395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64CE3A67-4626-4804-8BBE-09E999A22D3D}"/>
                  </a:ext>
                </a:extLst>
              </p:cNvPr>
              <p:cNvCxnSpPr/>
              <p:nvPr/>
            </p:nvCxnSpPr>
            <p:spPr>
              <a:xfrm>
                <a:off x="7343884" y="359867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F031BA6-E944-4F9C-8C63-194196F695C5}"/>
                  </a:ext>
                </a:extLst>
              </p:cNvPr>
              <p:cNvSpPr txBox="1"/>
              <p:nvPr/>
            </p:nvSpPr>
            <p:spPr>
              <a:xfrm>
                <a:off x="7116745" y="361002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0.8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ECDA811-A994-4CBE-81A1-D4BD2DF20633}"/>
                  </a:ext>
                </a:extLst>
              </p:cNvPr>
              <p:cNvCxnSpPr/>
              <p:nvPr/>
            </p:nvCxnSpPr>
            <p:spPr>
              <a:xfrm>
                <a:off x="7033326" y="1470869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083E45F6-9C6D-4989-AF98-B50CC65BA23F}"/>
                  </a:ext>
                </a:extLst>
              </p:cNvPr>
              <p:cNvCxnSpPr/>
              <p:nvPr/>
            </p:nvCxnSpPr>
            <p:spPr>
              <a:xfrm>
                <a:off x="7117381" y="1375590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FE5C5517-55FA-4EFB-A039-B45A163CCE63}"/>
                  </a:ext>
                </a:extLst>
              </p:cNvPr>
              <p:cNvSpPr txBox="1"/>
              <p:nvPr/>
            </p:nvSpPr>
            <p:spPr>
              <a:xfrm>
                <a:off x="6890242" y="1386937"/>
                <a:ext cx="47641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97726DB-9425-4742-8B73-A7B4555E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495148" y="2131760"/>
              <a:ext cx="1847415" cy="15621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01733AF-43E6-4E19-94A2-172332C028A1}"/>
                </a:ext>
              </a:extLst>
            </p:cNvPr>
            <p:cNvCxnSpPr/>
            <p:nvPr/>
          </p:nvCxnSpPr>
          <p:spPr>
            <a:xfrm flipV="1">
              <a:off x="6358855" y="2843868"/>
              <a:ext cx="109057" cy="159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7691999-58B0-47A5-8773-70DEE2927C7F}"/>
                </a:ext>
              </a:extLst>
            </p:cNvPr>
            <p:cNvCxnSpPr/>
            <p:nvPr/>
          </p:nvCxnSpPr>
          <p:spPr>
            <a:xfrm>
              <a:off x="2512892" y="2910867"/>
              <a:ext cx="627391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AE44608-B2A2-496E-9312-769283205772}"/>
                </a:ext>
              </a:extLst>
            </p:cNvPr>
            <p:cNvCxnSpPr/>
            <p:nvPr/>
          </p:nvCxnSpPr>
          <p:spPr>
            <a:xfrm>
              <a:off x="6415579" y="37158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FFDB7CE-63DD-43D9-895F-278ADA848414}"/>
                </a:ext>
              </a:extLst>
            </p:cNvPr>
            <p:cNvCxnSpPr/>
            <p:nvPr/>
          </p:nvCxnSpPr>
          <p:spPr>
            <a:xfrm flipV="1">
              <a:off x="6413383" y="4445252"/>
              <a:ext cx="2373419" cy="2077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C52EBE-A84E-4E68-8CC7-70775964E7D5}"/>
                </a:ext>
              </a:extLst>
            </p:cNvPr>
            <p:cNvCxnSpPr>
              <a:endCxn id="204" idx="1"/>
            </p:cNvCxnSpPr>
            <p:nvPr/>
          </p:nvCxnSpPr>
          <p:spPr>
            <a:xfrm flipH="1" flipV="1">
              <a:off x="4549523" y="4344666"/>
              <a:ext cx="1863860" cy="21818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D2DB8A-3E93-4709-9360-E8982B84A443}"/>
                </a:ext>
              </a:extLst>
            </p:cNvPr>
            <p:cNvCxnSpPr/>
            <p:nvPr/>
          </p:nvCxnSpPr>
          <p:spPr>
            <a:xfrm flipH="1">
              <a:off x="2518733" y="383334"/>
              <a:ext cx="2093624" cy="25174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0A6AF6-77A5-47D5-A96A-71379EE019A4}"/>
                </a:ext>
              </a:extLst>
            </p:cNvPr>
            <p:cNvCxnSpPr/>
            <p:nvPr/>
          </p:nvCxnSpPr>
          <p:spPr>
            <a:xfrm>
              <a:off x="2510032" y="2898851"/>
              <a:ext cx="2106045" cy="15503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778AE87-F074-48E9-883C-C77AC3D4C7FA}"/>
                </a:ext>
              </a:extLst>
            </p:cNvPr>
            <p:cNvCxnSpPr/>
            <p:nvPr/>
          </p:nvCxnSpPr>
          <p:spPr>
            <a:xfrm>
              <a:off x="2507173" y="4553288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3FF7F29-8BDA-4DA5-A087-4056E7EA1617}"/>
                </a:ext>
              </a:extLst>
            </p:cNvPr>
            <p:cNvCxnSpPr/>
            <p:nvPr/>
          </p:nvCxnSpPr>
          <p:spPr>
            <a:xfrm>
              <a:off x="2500182" y="5183861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32129CB-E651-4FE0-B9A0-A52A084F8E18}"/>
                </a:ext>
              </a:extLst>
            </p:cNvPr>
            <p:cNvCxnSpPr/>
            <p:nvPr/>
          </p:nvCxnSpPr>
          <p:spPr>
            <a:xfrm>
              <a:off x="2501580" y="542854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FE16D7E6-07A7-4945-9368-8D60E5F33957}"/>
                </a:ext>
              </a:extLst>
            </p:cNvPr>
            <p:cNvCxnSpPr/>
            <p:nvPr/>
          </p:nvCxnSpPr>
          <p:spPr>
            <a:xfrm>
              <a:off x="2502978" y="5706775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0D07BB6-8980-4F0B-9E9D-D81FA1085D6B}"/>
                </a:ext>
              </a:extLst>
            </p:cNvPr>
            <p:cNvCxnSpPr/>
            <p:nvPr/>
          </p:nvCxnSpPr>
          <p:spPr>
            <a:xfrm>
              <a:off x="2521154" y="4986719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8C8EAA8-D23D-4B0E-8392-EF96465FD661}"/>
                </a:ext>
              </a:extLst>
            </p:cNvPr>
            <p:cNvCxnSpPr/>
            <p:nvPr/>
          </p:nvCxnSpPr>
          <p:spPr>
            <a:xfrm>
              <a:off x="2505774" y="4795170"/>
              <a:ext cx="6273911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807955C-B8C6-40A3-86D9-EA4FFD6C9C43}"/>
                </a:ext>
              </a:extLst>
            </p:cNvPr>
            <p:cNvCxnSpPr/>
            <p:nvPr/>
          </p:nvCxnSpPr>
          <p:spPr>
            <a:xfrm>
              <a:off x="3029289" y="37707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EA56EA03-0719-49F4-8F26-68FA2D91A824}"/>
                </a:ext>
              </a:extLst>
            </p:cNvPr>
            <p:cNvCxnSpPr/>
            <p:nvPr/>
          </p:nvCxnSpPr>
          <p:spPr>
            <a:xfrm>
              <a:off x="3206856" y="386858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3997628A-F2B5-4C51-BC96-D8158334EF51}"/>
                </a:ext>
              </a:extLst>
            </p:cNvPr>
            <p:cNvCxnSpPr/>
            <p:nvPr/>
          </p:nvCxnSpPr>
          <p:spPr>
            <a:xfrm>
              <a:off x="3896152" y="388256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5597D80D-FF0E-4154-9144-66D8D55A4EC8}"/>
                </a:ext>
              </a:extLst>
            </p:cNvPr>
            <p:cNvCxnSpPr/>
            <p:nvPr/>
          </p:nvCxnSpPr>
          <p:spPr>
            <a:xfrm>
              <a:off x="3561990" y="381265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94BB485-0E4B-47E6-99CE-6B8C31140E11}"/>
                </a:ext>
              </a:extLst>
            </p:cNvPr>
            <p:cNvCxnSpPr/>
            <p:nvPr/>
          </p:nvCxnSpPr>
          <p:spPr>
            <a:xfrm>
              <a:off x="4385510" y="399441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217D6695-D449-402A-B73D-D5F2FFE5CE65}"/>
                </a:ext>
              </a:extLst>
            </p:cNvPr>
            <p:cNvCxnSpPr/>
            <p:nvPr/>
          </p:nvCxnSpPr>
          <p:spPr>
            <a:xfrm>
              <a:off x="4521132" y="392450"/>
              <a:ext cx="0" cy="61426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CCA25364-ECF9-4873-968F-80A13CC472C7}"/>
                </a:ext>
              </a:extLst>
            </p:cNvPr>
            <p:cNvCxnSpPr/>
            <p:nvPr/>
          </p:nvCxnSpPr>
          <p:spPr>
            <a:xfrm>
              <a:off x="4439727" y="456501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3709F6A3-7C66-4C0F-BACD-9AA3F2CEBD90}"/>
                </a:ext>
              </a:extLst>
            </p:cNvPr>
            <p:cNvCxnSpPr/>
            <p:nvPr/>
          </p:nvCxnSpPr>
          <p:spPr>
            <a:xfrm>
              <a:off x="4523782" y="446973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3F8399B-744B-47F3-A67B-3E4A75B84A86}"/>
                </a:ext>
              </a:extLst>
            </p:cNvPr>
            <p:cNvSpPr txBox="1"/>
            <p:nvPr/>
          </p:nvSpPr>
          <p:spPr>
            <a:xfrm>
              <a:off x="4289982" y="447563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5989981-910D-4506-868D-2273115BF79C}"/>
                </a:ext>
              </a:extLst>
            </p:cNvPr>
            <p:cNvCxnSpPr/>
            <p:nvPr/>
          </p:nvCxnSpPr>
          <p:spPr>
            <a:xfrm>
              <a:off x="4305503" y="49928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E6526BF-8CC1-4286-B8E7-90B7B33A45F8}"/>
                </a:ext>
              </a:extLst>
            </p:cNvPr>
            <p:cNvCxnSpPr/>
            <p:nvPr/>
          </p:nvCxnSpPr>
          <p:spPr>
            <a:xfrm>
              <a:off x="4389558" y="48975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C5F5301-7924-40EC-8351-AF82899E6836}"/>
                </a:ext>
              </a:extLst>
            </p:cNvPr>
            <p:cNvSpPr txBox="1"/>
            <p:nvPr/>
          </p:nvSpPr>
          <p:spPr>
            <a:xfrm>
              <a:off x="4155758" y="490346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0.4</a:t>
              </a:r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66D8FEE-3A88-4C89-BF9E-B6A22D552BAE}"/>
                </a:ext>
              </a:extLst>
            </p:cNvPr>
            <p:cNvCxnSpPr/>
            <p:nvPr/>
          </p:nvCxnSpPr>
          <p:spPr>
            <a:xfrm>
              <a:off x="3810552" y="479990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95BE31C-401B-4AF6-B5F4-A49647B0A8E4}"/>
                </a:ext>
              </a:extLst>
            </p:cNvPr>
            <p:cNvCxnSpPr/>
            <p:nvPr/>
          </p:nvCxnSpPr>
          <p:spPr>
            <a:xfrm>
              <a:off x="3894607" y="470462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1A5A682-9421-42CB-9293-A38A917B8A22}"/>
                </a:ext>
              </a:extLst>
            </p:cNvPr>
            <p:cNvSpPr txBox="1"/>
            <p:nvPr/>
          </p:nvSpPr>
          <p:spPr>
            <a:xfrm>
              <a:off x="3660807" y="47105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9799951-681C-42D8-96AB-5C442CE8E666}"/>
                </a:ext>
              </a:extLst>
            </p:cNvPr>
            <p:cNvCxnSpPr/>
            <p:nvPr/>
          </p:nvCxnSpPr>
          <p:spPr>
            <a:xfrm>
              <a:off x="2946485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6054559A-86B9-46C0-9B87-9A554669B2C4}"/>
                </a:ext>
              </a:extLst>
            </p:cNvPr>
            <p:cNvCxnSpPr/>
            <p:nvPr/>
          </p:nvCxnSpPr>
          <p:spPr>
            <a:xfrm>
              <a:off x="3030540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3B95AA2-450D-4D6F-89E6-029F77F1982B}"/>
                </a:ext>
              </a:extLst>
            </p:cNvPr>
            <p:cNvSpPr txBox="1"/>
            <p:nvPr/>
          </p:nvSpPr>
          <p:spPr>
            <a:xfrm>
              <a:off x="2796740" y="509641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0.7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3ECCEEA-CCED-42BE-9B4E-D3F331592E0A}"/>
                </a:ext>
              </a:extLst>
            </p:cNvPr>
            <p:cNvCxnSpPr/>
            <p:nvPr/>
          </p:nvCxnSpPr>
          <p:spPr>
            <a:xfrm>
              <a:off x="3483381" y="5714305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32AA540-161E-4369-BC01-2888AC28F6D6}"/>
                </a:ext>
              </a:extLst>
            </p:cNvPr>
            <p:cNvCxnSpPr/>
            <p:nvPr/>
          </p:nvCxnSpPr>
          <p:spPr>
            <a:xfrm>
              <a:off x="3567436" y="5619026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9C9B268D-1EF2-4CD6-8622-A7E69E1F3658}"/>
                </a:ext>
              </a:extLst>
            </p:cNvPr>
            <p:cNvSpPr txBox="1"/>
            <p:nvPr/>
          </p:nvSpPr>
          <p:spPr>
            <a:xfrm>
              <a:off x="3333636" y="562492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0.8</a:t>
              </a:r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F721E39-5E02-4477-B365-8C9DEF74348B}"/>
                </a:ext>
              </a:extLst>
            </p:cNvPr>
            <p:cNvCxnSpPr/>
            <p:nvPr/>
          </p:nvCxnSpPr>
          <p:spPr>
            <a:xfrm>
              <a:off x="3105876" y="543746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E6929B0-C7F5-453E-86A3-64D5B202626B}"/>
                </a:ext>
              </a:extLst>
            </p:cNvPr>
            <p:cNvCxnSpPr/>
            <p:nvPr/>
          </p:nvCxnSpPr>
          <p:spPr>
            <a:xfrm>
              <a:off x="3189931" y="534218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F3644AB5-4F80-449A-8B82-703B2E379DD6}"/>
                </a:ext>
              </a:extLst>
            </p:cNvPr>
            <p:cNvSpPr txBox="1"/>
            <p:nvPr/>
          </p:nvSpPr>
          <p:spPr>
            <a:xfrm>
              <a:off x="2956131" y="53480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A299C7-3029-477C-9499-7C774BA371E7}"/>
              </a:ext>
            </a:extLst>
          </p:cNvPr>
          <p:cNvCxnSpPr>
            <a:cxnSpLocks/>
          </p:cNvCxnSpPr>
          <p:nvPr/>
        </p:nvCxnSpPr>
        <p:spPr>
          <a:xfrm flipV="1">
            <a:off x="2512892" y="4479260"/>
            <a:ext cx="1381715" cy="183918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D5EAEC0-4D59-4198-8478-08B4527ABE38}"/>
              </a:ext>
            </a:extLst>
          </p:cNvPr>
          <p:cNvCxnSpPr>
            <a:cxnSpLocks/>
          </p:cNvCxnSpPr>
          <p:nvPr/>
        </p:nvCxnSpPr>
        <p:spPr>
          <a:xfrm flipV="1">
            <a:off x="2512892" y="4469733"/>
            <a:ext cx="1063971" cy="144774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818784F-CE39-4D42-95A8-3D2AFB43B7C7}"/>
              </a:ext>
            </a:extLst>
          </p:cNvPr>
          <p:cNvCxnSpPr>
            <a:cxnSpLocks/>
            <a:endCxn id="233" idx="3"/>
          </p:cNvCxnSpPr>
          <p:nvPr/>
        </p:nvCxnSpPr>
        <p:spPr>
          <a:xfrm flipV="1">
            <a:off x="2933542" y="4895188"/>
            <a:ext cx="1203677" cy="16427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274EE91-FB77-4A5E-B067-51E3A7BE1F27}"/>
              </a:ext>
            </a:extLst>
          </p:cNvPr>
          <p:cNvCxnSpPr>
            <a:cxnSpLocks/>
            <a:stCxn id="227" idx="0"/>
          </p:cNvCxnSpPr>
          <p:nvPr/>
        </p:nvCxnSpPr>
        <p:spPr>
          <a:xfrm flipH="1">
            <a:off x="2521154" y="4475630"/>
            <a:ext cx="2007034" cy="103148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64C844-C256-4833-82F2-F10A642426FC}"/>
              </a:ext>
            </a:extLst>
          </p:cNvPr>
          <p:cNvCxnSpPr>
            <a:cxnSpLocks/>
          </p:cNvCxnSpPr>
          <p:nvPr/>
        </p:nvCxnSpPr>
        <p:spPr>
          <a:xfrm flipV="1">
            <a:off x="3771792" y="3789238"/>
            <a:ext cx="1081597" cy="274027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43B2BDA5-F7C4-C297-03CF-EC6BCB9995B4}"/>
              </a:ext>
            </a:extLst>
          </p:cNvPr>
          <p:cNvSpPr txBox="1"/>
          <p:nvPr/>
        </p:nvSpPr>
        <p:spPr>
          <a:xfrm>
            <a:off x="2333690" y="73573"/>
            <a:ext cx="67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89845-580F-2496-1983-F12E1DE2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FD3AE-6E5F-3934-B0C4-3CEB3135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4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79496-9E7D-C1B1-D3CF-5B70C4B4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58EC512-AC96-4740-ABA1-ABDDD23F777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E31C3C6-C0DC-44D0-8C3F-7A72C41C0195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63DE980-94DB-43D1-8B27-C64C4CAFC50A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A460E-8F23-499B-B94A-E3DA870E5E85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0077C7A-3261-4423-8183-A702C0EE88FD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8A0F99F-63DF-49B1-9BCE-2FF5DBEFDFC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F0260F8-357E-4647-1279-D96C13C18177}"/>
              </a:ext>
            </a:extLst>
          </p:cNvPr>
          <p:cNvGrpSpPr/>
          <p:nvPr/>
        </p:nvGrpSpPr>
        <p:grpSpPr>
          <a:xfrm>
            <a:off x="2164360" y="-67112"/>
            <a:ext cx="7105475" cy="6929302"/>
            <a:chOff x="2164360" y="-67112"/>
            <a:chExt cx="7105475" cy="6929302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645031" y="104945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637" y="4479260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645031" y="6526812"/>
              <a:ext cx="0" cy="27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233631" y="4449314"/>
              <a:ext cx="2851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14847" y="4087161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264794" y="-67112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3501" y="4028159"/>
              <a:ext cx="506334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264794" y="6388878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64360" y="4324575"/>
              <a:ext cx="45234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514420" y="4445252"/>
              <a:ext cx="627391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05724" y="388224"/>
              <a:ext cx="0" cy="6142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514420" y="388224"/>
              <a:ext cx="0" cy="614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514420" y="388224"/>
              <a:ext cx="6273911" cy="61426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514420" y="4483326"/>
              <a:ext cx="2091304" cy="20475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10098" y="5507119"/>
              <a:ext cx="627391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05775" y="4652558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510093" y="507560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505770" y="528713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518738" y="5705951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415" y="5917476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510093" y="6129000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05770" y="6327832"/>
              <a:ext cx="62739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527373" y="6526665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923" y="38399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717498" y="39245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933542" y="400911"/>
              <a:ext cx="0" cy="614265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123660" y="38398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39704" y="3924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55748" y="400906"/>
              <a:ext cx="0" cy="61426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71792" y="39667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87836" y="39244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721003" y="4051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0098" y="492040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743181" y="392451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501202" y="3490527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549523" y="4119115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535824" y="6411089"/>
              <a:ext cx="376352" cy="451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98885" y="404395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507519" y="4879684"/>
              <a:ext cx="627391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761392E-099A-4B6C-B2A2-E2B7FB4B8747}"/>
                </a:ext>
              </a:extLst>
            </p:cNvPr>
            <p:cNvCxnSpPr/>
            <p:nvPr/>
          </p:nvCxnSpPr>
          <p:spPr>
            <a:xfrm>
              <a:off x="2527373" y="2900251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1DEF900-EDB7-4164-A85E-F73037438ACE}"/>
                </a:ext>
              </a:extLst>
            </p:cNvPr>
            <p:cNvCxnSpPr/>
            <p:nvPr/>
          </p:nvCxnSpPr>
          <p:spPr>
            <a:xfrm>
              <a:off x="6729815" y="362848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A80E57-4078-4680-8484-9BEF9E29924E}"/>
                </a:ext>
              </a:extLst>
            </p:cNvPr>
            <p:cNvCxnSpPr/>
            <p:nvPr/>
          </p:nvCxnSpPr>
          <p:spPr>
            <a:xfrm>
              <a:off x="2504278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131294C-D199-4062-AB62-5C16F8755C26}"/>
                </a:ext>
              </a:extLst>
            </p:cNvPr>
            <p:cNvCxnSpPr/>
            <p:nvPr/>
          </p:nvCxnSpPr>
          <p:spPr>
            <a:xfrm>
              <a:off x="4456505" y="4556623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838A0C-4E55-4681-9E42-FB756F1179C7}"/>
                </a:ext>
              </a:extLst>
            </p:cNvPr>
            <p:cNvCxnSpPr/>
            <p:nvPr/>
          </p:nvCxnSpPr>
          <p:spPr>
            <a:xfrm>
              <a:off x="4540560" y="4461344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F7EDF8F-1FD7-4C14-B953-5B082B084A90}"/>
                </a:ext>
              </a:extLst>
            </p:cNvPr>
            <p:cNvCxnSpPr/>
            <p:nvPr/>
          </p:nvCxnSpPr>
          <p:spPr>
            <a:xfrm>
              <a:off x="2523951" y="4553292"/>
              <a:ext cx="627391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E5D25C1-B9A2-46F2-A16A-DE147517D46D}"/>
                </a:ext>
              </a:extLst>
            </p:cNvPr>
            <p:cNvCxnSpPr/>
            <p:nvPr/>
          </p:nvCxnSpPr>
          <p:spPr>
            <a:xfrm>
              <a:off x="4538766" y="385392"/>
              <a:ext cx="0" cy="614265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91D74C9-5CF7-43AF-8DF1-A397C063094E}"/>
                </a:ext>
              </a:extLst>
            </p:cNvPr>
            <p:cNvCxnSpPr/>
            <p:nvPr/>
          </p:nvCxnSpPr>
          <p:spPr>
            <a:xfrm>
              <a:off x="5387684" y="209025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0D06BF-0F57-48C4-A0FC-FCA5299EA874}"/>
                </a:ext>
              </a:extLst>
            </p:cNvPr>
            <p:cNvCxnSpPr/>
            <p:nvPr/>
          </p:nvCxnSpPr>
          <p:spPr>
            <a:xfrm>
              <a:off x="5471739" y="199497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538FA4-BD1D-49D4-9DEA-F5EBEF2AC781}"/>
                </a:ext>
              </a:extLst>
            </p:cNvPr>
            <p:cNvSpPr txBox="1"/>
            <p:nvPr/>
          </p:nvSpPr>
          <p:spPr>
            <a:xfrm>
              <a:off x="5244600" y="20063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772958-37E5-431A-BDB9-D30B30326776}"/>
                </a:ext>
              </a:extLst>
            </p:cNvPr>
            <p:cNvCxnSpPr/>
            <p:nvPr/>
          </p:nvCxnSpPr>
          <p:spPr>
            <a:xfrm>
              <a:off x="4634072" y="4977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AD22D75-903D-4F91-B0C1-3D80F5B96F88}"/>
                </a:ext>
              </a:extLst>
            </p:cNvPr>
            <p:cNvCxnSpPr/>
            <p:nvPr/>
          </p:nvCxnSpPr>
          <p:spPr>
            <a:xfrm>
              <a:off x="4718127" y="4024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A96C827-0E21-41B0-8C4F-02F43E7C2C1B}"/>
                </a:ext>
              </a:extLst>
            </p:cNvPr>
            <p:cNvSpPr txBox="1"/>
            <p:nvPr/>
          </p:nvSpPr>
          <p:spPr>
            <a:xfrm>
              <a:off x="4490988" y="41381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C4457D6-3A12-447E-B356-8DA6CB21332D}"/>
                </a:ext>
              </a:extLst>
            </p:cNvPr>
            <p:cNvCxnSpPr/>
            <p:nvPr/>
          </p:nvCxnSpPr>
          <p:spPr>
            <a:xfrm>
              <a:off x="4839846" y="3981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A35ACF2-5960-4495-BE24-DD21A7BEB69D}"/>
                </a:ext>
              </a:extLst>
            </p:cNvPr>
            <p:cNvCxnSpPr/>
            <p:nvPr/>
          </p:nvCxnSpPr>
          <p:spPr>
            <a:xfrm>
              <a:off x="5067747" y="399550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EE8732C-67F3-41A9-8A0E-518D96617A71}"/>
                </a:ext>
              </a:extLst>
            </p:cNvPr>
            <p:cNvCxnSpPr/>
            <p:nvPr/>
          </p:nvCxnSpPr>
          <p:spPr>
            <a:xfrm>
              <a:off x="5262092" y="39255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0DE4A2D-5359-4A5D-9723-77072E032ED6}"/>
                </a:ext>
              </a:extLst>
            </p:cNvPr>
            <p:cNvCxnSpPr/>
            <p:nvPr/>
          </p:nvCxnSpPr>
          <p:spPr>
            <a:xfrm>
              <a:off x="5473215" y="402346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2550F5-E5E5-4238-81F8-CD24C915405B}"/>
                </a:ext>
              </a:extLst>
            </p:cNvPr>
            <p:cNvCxnSpPr/>
            <p:nvPr/>
          </p:nvCxnSpPr>
          <p:spPr>
            <a:xfrm>
              <a:off x="5692727" y="40374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07EBA0F-D8D6-4951-8B86-FAED14A3A61C}"/>
                </a:ext>
              </a:extLst>
            </p:cNvPr>
            <p:cNvCxnSpPr/>
            <p:nvPr/>
          </p:nvCxnSpPr>
          <p:spPr>
            <a:xfrm>
              <a:off x="6121964" y="388364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BCE6899-CBC2-4B64-81A2-5D4DFBA209F3}"/>
                </a:ext>
              </a:extLst>
            </p:cNvPr>
            <p:cNvCxnSpPr/>
            <p:nvPr/>
          </p:nvCxnSpPr>
          <p:spPr>
            <a:xfrm>
              <a:off x="6349865" y="38976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0872E-1DB6-4AB4-A0CC-58CC71AD5DBE}"/>
                </a:ext>
              </a:extLst>
            </p:cNvPr>
            <p:cNvCxnSpPr/>
            <p:nvPr/>
          </p:nvCxnSpPr>
          <p:spPr>
            <a:xfrm>
              <a:off x="7106273" y="399549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255A0D79-6D87-42C6-B335-9C4CE60CA049}"/>
                </a:ext>
              </a:extLst>
            </p:cNvPr>
            <p:cNvCxnSpPr/>
            <p:nvPr/>
          </p:nvCxnSpPr>
          <p:spPr>
            <a:xfrm>
              <a:off x="7342563" y="39255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3E0763-F690-4832-ADDE-19C439127303}"/>
                </a:ext>
              </a:extLst>
            </p:cNvPr>
            <p:cNvCxnSpPr/>
            <p:nvPr/>
          </p:nvCxnSpPr>
          <p:spPr>
            <a:xfrm>
              <a:off x="7962692" y="402238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3605FB2-507E-4287-9381-8ABB4A943B61}"/>
                </a:ext>
              </a:extLst>
            </p:cNvPr>
            <p:cNvCxnSpPr/>
            <p:nvPr/>
          </p:nvCxnSpPr>
          <p:spPr>
            <a:xfrm>
              <a:off x="8173815" y="39524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BD0D47B-4E22-4FE8-ABFE-3480FD162EBD}"/>
                </a:ext>
              </a:extLst>
            </p:cNvPr>
            <p:cNvCxnSpPr/>
            <p:nvPr/>
          </p:nvCxnSpPr>
          <p:spPr>
            <a:xfrm>
              <a:off x="8368160" y="379867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1981857-C888-45E1-ABC8-32CD1DFEE3C5}"/>
                </a:ext>
              </a:extLst>
            </p:cNvPr>
            <p:cNvCxnSpPr/>
            <p:nvPr/>
          </p:nvCxnSpPr>
          <p:spPr>
            <a:xfrm>
              <a:off x="8587672" y="398043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75FFCA6-3032-431E-9BB5-0D486F76C02D}"/>
                </a:ext>
              </a:extLst>
            </p:cNvPr>
            <p:cNvCxnSpPr/>
            <p:nvPr/>
          </p:nvCxnSpPr>
          <p:spPr>
            <a:xfrm>
              <a:off x="8689738" y="391052"/>
              <a:ext cx="0" cy="6142653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6D7942F-E1B4-4BAC-B84C-13C87A74B865}"/>
                </a:ext>
              </a:extLst>
            </p:cNvPr>
            <p:cNvCxnSpPr/>
            <p:nvPr/>
          </p:nvCxnSpPr>
          <p:spPr>
            <a:xfrm>
              <a:off x="2511495" y="594106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3EC21C3-FBCC-485B-938A-801FF8C50C11}"/>
                </a:ext>
              </a:extLst>
            </p:cNvPr>
            <p:cNvCxnSpPr/>
            <p:nvPr/>
          </p:nvCxnSpPr>
          <p:spPr>
            <a:xfrm>
              <a:off x="2504504" y="82200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1101D44-9FC4-4B5A-BF80-BE10A0C3BE65}"/>
                </a:ext>
              </a:extLst>
            </p:cNvPr>
            <p:cNvCxnSpPr/>
            <p:nvPr/>
          </p:nvCxnSpPr>
          <p:spPr>
            <a:xfrm>
              <a:off x="2505902" y="1049908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2E903C-F892-4705-BEF1-51E102942E60}"/>
                </a:ext>
              </a:extLst>
            </p:cNvPr>
            <p:cNvCxnSpPr/>
            <p:nvPr/>
          </p:nvCxnSpPr>
          <p:spPr>
            <a:xfrm>
              <a:off x="2490522" y="1252642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5C41752-2015-4313-AAC0-D008EA11949C}"/>
                </a:ext>
              </a:extLst>
            </p:cNvPr>
            <p:cNvCxnSpPr/>
            <p:nvPr/>
          </p:nvCxnSpPr>
          <p:spPr>
            <a:xfrm>
              <a:off x="2500309" y="1472154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B9B881E-933E-47E5-9996-14195BF14BF0}"/>
                </a:ext>
              </a:extLst>
            </p:cNvPr>
            <p:cNvCxnSpPr/>
            <p:nvPr/>
          </p:nvCxnSpPr>
          <p:spPr>
            <a:xfrm>
              <a:off x="2510096" y="168327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CC1E3CD-10AA-4D51-95EE-BBA65569EEC5}"/>
                </a:ext>
              </a:extLst>
            </p:cNvPr>
            <p:cNvCxnSpPr/>
            <p:nvPr/>
          </p:nvCxnSpPr>
          <p:spPr>
            <a:xfrm>
              <a:off x="2511494" y="2087347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9F9DB97-7EE3-45D8-9B74-218812340636}"/>
                </a:ext>
              </a:extLst>
            </p:cNvPr>
            <p:cNvCxnSpPr/>
            <p:nvPr/>
          </p:nvCxnSpPr>
          <p:spPr>
            <a:xfrm>
              <a:off x="2511993" y="3287543"/>
              <a:ext cx="6273910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4741C88-A348-4B36-B598-9A434A83035C}"/>
                </a:ext>
              </a:extLst>
            </p:cNvPr>
            <p:cNvCxnSpPr/>
            <p:nvPr/>
          </p:nvCxnSpPr>
          <p:spPr>
            <a:xfrm>
              <a:off x="2502600" y="368487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DF4513A-6502-4EAE-B518-73D8F1345620}"/>
                </a:ext>
              </a:extLst>
            </p:cNvPr>
            <p:cNvCxnSpPr/>
            <p:nvPr/>
          </p:nvCxnSpPr>
          <p:spPr>
            <a:xfrm>
              <a:off x="2512387" y="3879217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80B7FD0-3862-4926-B0C7-2E45189F0EC3}"/>
                </a:ext>
              </a:extLst>
            </p:cNvPr>
            <p:cNvCxnSpPr/>
            <p:nvPr/>
          </p:nvCxnSpPr>
          <p:spPr>
            <a:xfrm>
              <a:off x="2488618" y="40735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015BC08-E29B-4B52-8D4A-274833D88B02}"/>
                </a:ext>
              </a:extLst>
            </p:cNvPr>
            <p:cNvCxnSpPr/>
            <p:nvPr/>
          </p:nvCxnSpPr>
          <p:spPr>
            <a:xfrm>
              <a:off x="2498405" y="4276296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7717B38C-E10C-4CC4-A29F-2A9C9C81EE6A}"/>
                </a:ext>
              </a:extLst>
            </p:cNvPr>
            <p:cNvCxnSpPr/>
            <p:nvPr/>
          </p:nvCxnSpPr>
          <p:spPr>
            <a:xfrm>
              <a:off x="2508192" y="4378362"/>
              <a:ext cx="627391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5E4ED79-6558-4393-BA09-0DC10C456C66}"/>
                </a:ext>
              </a:extLst>
            </p:cNvPr>
            <p:cNvCxnSpPr/>
            <p:nvPr/>
          </p:nvCxnSpPr>
          <p:spPr>
            <a:xfrm>
              <a:off x="4759907" y="407984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B610606-5867-431B-800E-88FA827D679F}"/>
                </a:ext>
              </a:extLst>
            </p:cNvPr>
            <p:cNvCxnSpPr/>
            <p:nvPr/>
          </p:nvCxnSpPr>
          <p:spPr>
            <a:xfrm>
              <a:off x="4843962" y="398456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157AF22-E4AA-4DB1-A44B-9D0B6320EEEF}"/>
                </a:ext>
              </a:extLst>
            </p:cNvPr>
            <p:cNvSpPr txBox="1"/>
            <p:nvPr/>
          </p:nvSpPr>
          <p:spPr>
            <a:xfrm>
              <a:off x="4616823" y="399591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3CDFBB2-F6E2-4706-BF66-5A3D75006FF4}"/>
                </a:ext>
              </a:extLst>
            </p:cNvPr>
            <p:cNvCxnSpPr/>
            <p:nvPr/>
          </p:nvCxnSpPr>
          <p:spPr>
            <a:xfrm>
              <a:off x="8090340" y="42895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AB15923-1E11-4C3D-AE26-5277C0EB7168}"/>
                </a:ext>
              </a:extLst>
            </p:cNvPr>
            <p:cNvCxnSpPr/>
            <p:nvPr/>
          </p:nvCxnSpPr>
          <p:spPr>
            <a:xfrm>
              <a:off x="8174395" y="41942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69CD65F-3CE5-41C7-93C8-B68234113C19}"/>
                </a:ext>
              </a:extLst>
            </p:cNvPr>
            <p:cNvSpPr txBox="1"/>
            <p:nvPr/>
          </p:nvSpPr>
          <p:spPr>
            <a:xfrm>
              <a:off x="7947256" y="42056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0BBB3E4-86F0-43AF-8FE8-1B94B79F1360}"/>
                </a:ext>
              </a:extLst>
            </p:cNvPr>
            <p:cNvCxnSpPr/>
            <p:nvPr/>
          </p:nvCxnSpPr>
          <p:spPr>
            <a:xfrm>
              <a:off x="8291676" y="126114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6F6D300-27C2-44AE-86CA-5005203C1118}"/>
                </a:ext>
              </a:extLst>
            </p:cNvPr>
            <p:cNvCxnSpPr/>
            <p:nvPr/>
          </p:nvCxnSpPr>
          <p:spPr>
            <a:xfrm>
              <a:off x="8375731" y="116586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0A48A7C-8F0D-4254-AE08-00F935D96501}"/>
                </a:ext>
              </a:extLst>
            </p:cNvPr>
            <p:cNvSpPr txBox="1"/>
            <p:nvPr/>
          </p:nvSpPr>
          <p:spPr>
            <a:xfrm>
              <a:off x="8148592" y="117721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771208F-5BFB-48D1-B508-8A2DAA410287}"/>
                </a:ext>
              </a:extLst>
            </p:cNvPr>
            <p:cNvCxnSpPr/>
            <p:nvPr/>
          </p:nvCxnSpPr>
          <p:spPr>
            <a:xfrm>
              <a:off x="5607196" y="105980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B88E7DA-EB16-49BA-9872-4AF11F6FA973}"/>
                </a:ext>
              </a:extLst>
            </p:cNvPr>
            <p:cNvCxnSpPr/>
            <p:nvPr/>
          </p:nvCxnSpPr>
          <p:spPr>
            <a:xfrm>
              <a:off x="5691251" y="96452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47B22821-18CC-4C87-AC70-22F5B2D3FB22}"/>
                </a:ext>
              </a:extLst>
            </p:cNvPr>
            <p:cNvSpPr txBox="1"/>
            <p:nvPr/>
          </p:nvSpPr>
          <p:spPr>
            <a:xfrm>
              <a:off x="5464112" y="975876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AF54FC8-9BC7-43DA-AED3-ECB8DB276B73}"/>
                </a:ext>
              </a:extLst>
            </p:cNvPr>
            <p:cNvCxnSpPr/>
            <p:nvPr/>
          </p:nvCxnSpPr>
          <p:spPr>
            <a:xfrm>
              <a:off x="5179357" y="32912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4E9770-1D1E-4B59-B61A-2E1B9433423A}"/>
                </a:ext>
              </a:extLst>
            </p:cNvPr>
            <p:cNvCxnSpPr/>
            <p:nvPr/>
          </p:nvCxnSpPr>
          <p:spPr>
            <a:xfrm>
              <a:off x="5263412" y="31960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0837A6D6-84E4-45C4-AC80-D1BC0C87B5EB}"/>
                </a:ext>
              </a:extLst>
            </p:cNvPr>
            <p:cNvSpPr txBox="1"/>
            <p:nvPr/>
          </p:nvSpPr>
          <p:spPr>
            <a:xfrm>
              <a:off x="5036273" y="320735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B303D350-D789-41AA-A67C-0783AD9423D8}"/>
                </a:ext>
              </a:extLst>
            </p:cNvPr>
            <p:cNvCxnSpPr/>
            <p:nvPr/>
          </p:nvCxnSpPr>
          <p:spPr>
            <a:xfrm>
              <a:off x="7259829" y="369395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4CE3A67-4626-4804-8BBE-09E999A22D3D}"/>
                </a:ext>
              </a:extLst>
            </p:cNvPr>
            <p:cNvCxnSpPr/>
            <p:nvPr/>
          </p:nvCxnSpPr>
          <p:spPr>
            <a:xfrm>
              <a:off x="7343884" y="359867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F031BA6-E944-4F9C-8C63-194196F695C5}"/>
                </a:ext>
              </a:extLst>
            </p:cNvPr>
            <p:cNvSpPr txBox="1"/>
            <p:nvPr/>
          </p:nvSpPr>
          <p:spPr>
            <a:xfrm>
              <a:off x="7116745" y="3610022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ECDA811-A994-4CBE-81A1-D4BD2DF20633}"/>
                </a:ext>
              </a:extLst>
            </p:cNvPr>
            <p:cNvCxnSpPr/>
            <p:nvPr/>
          </p:nvCxnSpPr>
          <p:spPr>
            <a:xfrm>
              <a:off x="7033326" y="147086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83E45F6-9C6D-4989-AF98-B50CC65BA23F}"/>
                </a:ext>
              </a:extLst>
            </p:cNvPr>
            <p:cNvCxnSpPr/>
            <p:nvPr/>
          </p:nvCxnSpPr>
          <p:spPr>
            <a:xfrm>
              <a:off x="7117381" y="137559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E5C5517-55FA-4EFB-A039-B45A163CCE63}"/>
                </a:ext>
              </a:extLst>
            </p:cNvPr>
            <p:cNvSpPr txBox="1"/>
            <p:nvPr/>
          </p:nvSpPr>
          <p:spPr>
            <a:xfrm>
              <a:off x="6890242" y="1386937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8CE9F3E-320A-A146-C324-0F6136743F08}"/>
                </a:ext>
              </a:extLst>
            </p:cNvPr>
            <p:cNvSpPr txBox="1"/>
            <p:nvPr/>
          </p:nvSpPr>
          <p:spPr>
            <a:xfrm>
              <a:off x="2333690" y="73573"/>
              <a:ext cx="101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generate</a:t>
              </a: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410C1DD3-B4B0-396D-1850-DA7D6043F46B}"/>
              </a:ext>
            </a:extLst>
          </p:cNvPr>
          <p:cNvSpPr txBox="1"/>
          <p:nvPr/>
        </p:nvSpPr>
        <p:spPr>
          <a:xfrm>
            <a:off x="231411" y="471773"/>
            <a:ext cx="20288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Example2</a:t>
            </a:r>
          </a:p>
          <a:p>
            <a:r>
              <a:rPr lang="en-US" sz="3200" dirty="0"/>
              <a:t>r</a:t>
            </a:r>
            <a:r>
              <a:rPr lang="cs-CZ" sz="3200" dirty="0"/>
              <a:t>é</a:t>
            </a:r>
            <a:r>
              <a:rPr lang="en-US" sz="3200" dirty="0"/>
              <a:t>sum</a:t>
            </a:r>
            <a:r>
              <a:rPr lang="cs-CZ" sz="3200" dirty="0"/>
              <a:t>é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attr. pref. easy as </a:t>
            </a:r>
            <a:r>
              <a:rPr lang="en-US" b="1" dirty="0"/>
              <a:t>we know </a:t>
            </a:r>
            <a:r>
              <a:rPr lang="en-US" dirty="0"/>
              <a:t>triangles over whole domain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We do not know </a:t>
            </a:r>
            <a:r>
              <a:rPr lang="en-US" dirty="0"/>
              <a:t>@  </a:t>
            </a:r>
          </a:p>
          <a:p>
            <a:r>
              <a:rPr lang="en-US" dirty="0"/>
              <a:t>models and have to try many</a:t>
            </a:r>
          </a:p>
          <a:p>
            <a:r>
              <a:rPr lang="en-US" dirty="0"/>
              <a:t>     Methods</a:t>
            </a:r>
          </a:p>
          <a:p>
            <a:r>
              <a:rPr lang="en-US" dirty="0"/>
              <a:t>a1 – e&gt;0.6 </a:t>
            </a:r>
          </a:p>
          <a:p>
            <a:r>
              <a:rPr lang="en-US" dirty="0"/>
              <a:t>a2a – e=0.5  </a:t>
            </a:r>
          </a:p>
          <a:p>
            <a:r>
              <a:rPr lang="en-US" dirty="0"/>
              <a:t>a2b – e=0.6 </a:t>
            </a:r>
          </a:p>
          <a:p>
            <a:r>
              <a:rPr lang="en-US" dirty="0"/>
              <a:t>a3 – e=0.2 </a:t>
            </a:r>
          </a:p>
          <a:p>
            <a:r>
              <a:rPr lang="en-US" dirty="0"/>
              <a:t>a4 – failed c=0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76738-8846-999E-A559-BFFBA284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8F863-835D-A792-F336-15A0B7D2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95F30-639E-E27A-7972-06D434A7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3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3C20-2848-FB01-30CB-CC832BD3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333333"/>
                </a:solidFill>
                <a:latin typeface="Arial" pitchFamily="34"/>
              </a:rPr>
              <a:t>Experiment 3.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A6C0F-3178-0685-4D33-FCEBD8416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Data generated by product </a:t>
            </a:r>
            <a:r>
              <a:rPr lang="en-US" sz="2400" b="1" dirty="0">
                <a:solidFill>
                  <a:srgbClr val="333333"/>
                </a:solidFill>
                <a:latin typeface="Arial" pitchFamily="34"/>
              </a:rPr>
              <a:t>conjunction</a:t>
            </a:r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 on respective PC contour lines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97C64-42A9-6664-B94C-8F6D070B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B449B-80EE-51B5-CD1C-031143D6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80D1-564F-8C43-AB3A-7AAA5C91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55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9D3C3-201F-4F07-A09B-1717AF801A1A}"/>
              </a:ext>
            </a:extLst>
          </p:cNvPr>
          <p:cNvSpPr txBox="1"/>
          <p:nvPr/>
        </p:nvSpPr>
        <p:spPr>
          <a:xfrm>
            <a:off x="4730706" y="979039"/>
            <a:ext cx="4208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Note, bottom left diagonal plane cut with all connectives and their ordering</a:t>
            </a:r>
          </a:p>
          <a:p>
            <a:r>
              <a:rPr lang="en-US" dirty="0"/>
              <a:t>     Upper left contour lines of conjunction, bottom right contour lines of disjunctions</a:t>
            </a:r>
          </a:p>
          <a:p>
            <a:r>
              <a:rPr lang="en-US" dirty="0"/>
              <a:t>     Having attribute preferences – this enlarges portfolio of possible aggregations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C3CC01-71F4-490E-B160-F53AF773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5FD89-647D-46AA-B522-0F513A9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3E600-D482-4759-A934-BF6E119B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CF0D-CD55-494B-932A-64BB14639227}" type="slidenum">
              <a:rPr lang="en-US" smtClean="0"/>
              <a:t>33</a:t>
            </a:fld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983FD1A-F144-4174-BFFB-6EFCF8EDB821}"/>
              </a:ext>
            </a:extLst>
          </p:cNvPr>
          <p:cNvGrpSpPr/>
          <p:nvPr/>
        </p:nvGrpSpPr>
        <p:grpSpPr>
          <a:xfrm>
            <a:off x="731740" y="3580144"/>
            <a:ext cx="3514487" cy="2680936"/>
            <a:chOff x="731740" y="3219417"/>
            <a:chExt cx="3514487" cy="26809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B13020-B799-4F66-85AA-FEAB90F2F73A}"/>
                </a:ext>
              </a:extLst>
            </p:cNvPr>
            <p:cNvSpPr txBox="1"/>
            <p:nvPr/>
          </p:nvSpPr>
          <p:spPr>
            <a:xfrm>
              <a:off x="1525206" y="3923325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87B60"/>
                  </a:solidFill>
                </a:rPr>
                <a:t>V</a:t>
              </a:r>
              <a:r>
                <a:rPr lang="en-US" baseline="-25000" dirty="0">
                  <a:solidFill>
                    <a:srgbClr val="A87B60"/>
                  </a:solidFill>
                </a:rPr>
                <a:t>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CC1CFD-1159-4C2C-9A6C-899B891F43E3}"/>
                </a:ext>
              </a:extLst>
            </p:cNvPr>
            <p:cNvSpPr txBox="1"/>
            <p:nvPr/>
          </p:nvSpPr>
          <p:spPr>
            <a:xfrm>
              <a:off x="2231953" y="3968475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V</a:t>
              </a:r>
              <a:r>
                <a:rPr lang="en-US" baseline="-25000" dirty="0">
                  <a:solidFill>
                    <a:srgbClr val="00B050"/>
                  </a:solidFill>
                </a:rPr>
                <a:t>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9A55A-CF1A-4A0E-B106-BDB18AA3321C}"/>
                </a:ext>
              </a:extLst>
            </p:cNvPr>
            <p:cNvSpPr txBox="1"/>
            <p:nvPr/>
          </p:nvSpPr>
          <p:spPr>
            <a:xfrm>
              <a:off x="1877479" y="4479719"/>
              <a:ext cx="869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r>
                <a:rPr lang="en-US" baseline="-25000" dirty="0">
                  <a:solidFill>
                    <a:srgbClr val="FFC000"/>
                  </a:solidFill>
                </a:rPr>
                <a:t>G</a:t>
              </a:r>
              <a:r>
                <a:rPr lang="en-US" baseline="-25000" dirty="0">
                  <a:solidFill>
                    <a:srgbClr val="00B050"/>
                  </a:solidFill>
                </a:rPr>
                <a:t> </a:t>
              </a:r>
              <a:r>
                <a:rPr lang="en-US" dirty="0"/>
                <a:t>= </a:t>
              </a:r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D1B5E-B868-46B3-8EBF-D2BC305DE30F}"/>
                </a:ext>
              </a:extLst>
            </p:cNvPr>
            <p:cNvSpPr txBox="1"/>
            <p:nvPr/>
          </p:nvSpPr>
          <p:spPr>
            <a:xfrm>
              <a:off x="1771475" y="5494788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76C8F8-A5F9-49B9-AF5B-3BEBA3FE4A30}"/>
                </a:ext>
              </a:extLst>
            </p:cNvPr>
            <p:cNvSpPr txBox="1"/>
            <p:nvPr/>
          </p:nvSpPr>
          <p:spPr>
            <a:xfrm>
              <a:off x="2586606" y="5504575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3386BF-4476-4305-BEBE-D324B6428E62}"/>
                </a:ext>
              </a:extLst>
            </p:cNvPr>
            <p:cNvSpPr/>
            <p:nvPr/>
          </p:nvSpPr>
          <p:spPr>
            <a:xfrm>
              <a:off x="731740" y="3232990"/>
              <a:ext cx="3471144" cy="2666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1C8C4C-17CE-4CCD-8F61-1B4A8D072224}"/>
                </a:ext>
              </a:extLst>
            </p:cNvPr>
            <p:cNvCxnSpPr>
              <a:endCxn id="2" idx="0"/>
            </p:cNvCxnSpPr>
            <p:nvPr/>
          </p:nvCxnSpPr>
          <p:spPr>
            <a:xfrm flipV="1">
              <a:off x="731740" y="3232990"/>
              <a:ext cx="1735572" cy="2666089"/>
            </a:xfrm>
            <a:prstGeom prst="line">
              <a:avLst/>
            </a:prstGeom>
            <a:ln w="28575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F85C1B-4DB7-4B0D-8950-BCF101DAB23E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V="1">
              <a:off x="2467312" y="3219417"/>
              <a:ext cx="1735572" cy="13573"/>
            </a:xfrm>
            <a:prstGeom prst="line">
              <a:avLst/>
            </a:prstGeom>
            <a:ln w="28575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FA075C-512C-406F-95A8-C4AA10E4B825}"/>
                </a:ext>
              </a:extLst>
            </p:cNvPr>
            <p:cNvSpPr/>
            <p:nvPr/>
          </p:nvSpPr>
          <p:spPr>
            <a:xfrm>
              <a:off x="872935" y="5612235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FA94B9-C63B-4573-8BCB-7B514F122009}"/>
                </a:ext>
              </a:extLst>
            </p:cNvPr>
            <p:cNvSpPr/>
            <p:nvPr/>
          </p:nvSpPr>
          <p:spPr>
            <a:xfrm>
              <a:off x="1153032" y="536196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0C38113-37B2-4ED4-81FD-FEF9812902C8}"/>
                </a:ext>
              </a:extLst>
            </p:cNvPr>
            <p:cNvSpPr/>
            <p:nvPr/>
          </p:nvSpPr>
          <p:spPr>
            <a:xfrm>
              <a:off x="1367599" y="503829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EA2FF8A-1F5F-4E64-BA30-9B4B087D3A26}"/>
                </a:ext>
              </a:extLst>
            </p:cNvPr>
            <p:cNvSpPr/>
            <p:nvPr/>
          </p:nvSpPr>
          <p:spPr>
            <a:xfrm>
              <a:off x="1553807" y="47964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0CA785-2611-4FE9-A0CD-A7B3DCA71548}"/>
                </a:ext>
              </a:extLst>
            </p:cNvPr>
            <p:cNvSpPr/>
            <p:nvPr/>
          </p:nvSpPr>
          <p:spPr>
            <a:xfrm>
              <a:off x="1764930" y="454317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69D474-0965-4008-B941-55BB67459A4A}"/>
                </a:ext>
              </a:extLst>
            </p:cNvPr>
            <p:cNvSpPr/>
            <p:nvPr/>
          </p:nvSpPr>
          <p:spPr>
            <a:xfrm>
              <a:off x="1984442" y="428451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34DC5B-EDA1-4467-BDD5-E65111BE0FCE}"/>
                </a:ext>
              </a:extLst>
            </p:cNvPr>
            <p:cNvSpPr/>
            <p:nvPr/>
          </p:nvSpPr>
          <p:spPr>
            <a:xfrm>
              <a:off x="2271065" y="403424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51C4E32-0FE7-43A9-82A6-5FAB49B45118}"/>
                </a:ext>
              </a:extLst>
            </p:cNvPr>
            <p:cNvSpPr/>
            <p:nvPr/>
          </p:nvSpPr>
          <p:spPr>
            <a:xfrm>
              <a:off x="2626329" y="37923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04A7E30-C4F8-4D9D-A7EA-8D646D1B6444}"/>
                </a:ext>
              </a:extLst>
            </p:cNvPr>
            <p:cNvSpPr/>
            <p:nvPr/>
          </p:nvSpPr>
          <p:spPr>
            <a:xfrm>
              <a:off x="3028950" y="356402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B92F61-C26B-4CD0-8348-3684454A0171}"/>
                </a:ext>
              </a:extLst>
            </p:cNvPr>
            <p:cNvCxnSpPr>
              <a:endCxn id="2" idx="2"/>
            </p:cNvCxnSpPr>
            <p:nvPr/>
          </p:nvCxnSpPr>
          <p:spPr>
            <a:xfrm>
              <a:off x="731740" y="5899079"/>
              <a:ext cx="173557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A66327D-5335-4653-A985-2C00FC302A6C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V="1">
              <a:off x="2467312" y="3232990"/>
              <a:ext cx="1735572" cy="26660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6CD6445-BD92-4CCA-A079-BEB7325EE4E9}"/>
                </a:ext>
              </a:extLst>
            </p:cNvPr>
            <p:cNvSpPr/>
            <p:nvPr/>
          </p:nvSpPr>
          <p:spPr>
            <a:xfrm>
              <a:off x="1863087" y="55693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F35596-9CBE-427A-AFB6-6D2D396B91F2}"/>
                </a:ext>
              </a:extLst>
            </p:cNvPr>
            <p:cNvSpPr/>
            <p:nvPr/>
          </p:nvSpPr>
          <p:spPr>
            <a:xfrm>
              <a:off x="2285560" y="530202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40C4BE-43DD-4F57-A175-0B4E6FFEBDC5}"/>
                </a:ext>
              </a:extLst>
            </p:cNvPr>
            <p:cNvSpPr/>
            <p:nvPr/>
          </p:nvSpPr>
          <p:spPr>
            <a:xfrm>
              <a:off x="2603469" y="506114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714E3B1-4F1E-4B8B-8BEA-AC2706715EAF}"/>
                </a:ext>
              </a:extLst>
            </p:cNvPr>
            <p:cNvSpPr/>
            <p:nvPr/>
          </p:nvSpPr>
          <p:spPr>
            <a:xfrm>
              <a:off x="2904463" y="48421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D8CD414-9268-4438-B1D4-701F2702308D}"/>
                </a:ext>
              </a:extLst>
            </p:cNvPr>
            <p:cNvSpPr/>
            <p:nvPr/>
          </p:nvSpPr>
          <p:spPr>
            <a:xfrm>
              <a:off x="3123975" y="456603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6DAB026-0055-4D08-8860-A514A72C8450}"/>
                </a:ext>
              </a:extLst>
            </p:cNvPr>
            <p:cNvSpPr/>
            <p:nvPr/>
          </p:nvSpPr>
          <p:spPr>
            <a:xfrm>
              <a:off x="3342074" y="430737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C699533-BBF0-44DF-8E5D-B909A5A91CA0}"/>
                </a:ext>
              </a:extLst>
            </p:cNvPr>
            <p:cNvSpPr/>
            <p:nvPr/>
          </p:nvSpPr>
          <p:spPr>
            <a:xfrm>
              <a:off x="3585345" y="40571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73C1165-26C0-4C97-9DC1-8006A1958149}"/>
                </a:ext>
              </a:extLst>
            </p:cNvPr>
            <p:cNvSpPr/>
            <p:nvPr/>
          </p:nvSpPr>
          <p:spPr>
            <a:xfrm>
              <a:off x="3735873" y="381521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BF440F-3ACF-4609-B4FA-A1C0EA211520}"/>
                </a:ext>
              </a:extLst>
            </p:cNvPr>
            <p:cNvSpPr/>
            <p:nvPr/>
          </p:nvSpPr>
          <p:spPr>
            <a:xfrm>
              <a:off x="3957335" y="358378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AECCB8-F6CA-4726-9539-EC64B005A278}"/>
                </a:ext>
              </a:extLst>
            </p:cNvPr>
            <p:cNvCxnSpPr/>
            <p:nvPr/>
          </p:nvCxnSpPr>
          <p:spPr>
            <a:xfrm flipV="1">
              <a:off x="731740" y="3232990"/>
              <a:ext cx="3471144" cy="266596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48F7EE4-A028-4D1B-9497-C6FC80D9392D}"/>
                </a:ext>
              </a:extLst>
            </p:cNvPr>
            <p:cNvCxnSpPr/>
            <p:nvPr/>
          </p:nvCxnSpPr>
          <p:spPr>
            <a:xfrm flipV="1">
              <a:off x="775083" y="3234388"/>
              <a:ext cx="3471144" cy="266596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B57953-6B72-4A57-8D3C-AE8F8750AB23}"/>
              </a:ext>
            </a:extLst>
          </p:cNvPr>
          <p:cNvGrpSpPr/>
          <p:nvPr/>
        </p:nvGrpSpPr>
        <p:grpSpPr>
          <a:xfrm>
            <a:off x="5015470" y="2796655"/>
            <a:ext cx="3601692" cy="3578329"/>
            <a:chOff x="3440884" y="810392"/>
            <a:chExt cx="5210961" cy="521150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1DA8A44-C284-46C6-9FB8-A6F80BB9162D}"/>
                </a:ext>
              </a:extLst>
            </p:cNvPr>
            <p:cNvSpPr/>
            <p:nvPr/>
          </p:nvSpPr>
          <p:spPr>
            <a:xfrm>
              <a:off x="3464653" y="851484"/>
              <a:ext cx="5159230" cy="5155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64F00D-9883-4DA5-BDD7-26B002E4796F}"/>
                </a:ext>
              </a:extLst>
            </p:cNvPr>
            <p:cNvCxnSpPr>
              <a:cxnSpLocks/>
            </p:cNvCxnSpPr>
            <p:nvPr/>
          </p:nvCxnSpPr>
          <p:spPr>
            <a:xfrm>
              <a:off x="3951215" y="876106"/>
              <a:ext cx="0" cy="51304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3123ED-8E28-4ED6-8D05-399455B1D941}"/>
                </a:ext>
              </a:extLst>
            </p:cNvPr>
            <p:cNvCxnSpPr>
              <a:cxnSpLocks/>
            </p:cNvCxnSpPr>
            <p:nvPr/>
          </p:nvCxnSpPr>
          <p:spPr>
            <a:xfrm>
              <a:off x="4514676" y="810392"/>
              <a:ext cx="0" cy="519612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305F467-D041-40BF-8E9E-7FC9DC70F1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4247" y="836957"/>
              <a:ext cx="0" cy="516956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C1ADD1-B44E-466A-A14C-F7634E43EB2A}"/>
                </a:ext>
              </a:extLst>
            </p:cNvPr>
            <p:cNvCxnSpPr>
              <a:cxnSpLocks/>
            </p:cNvCxnSpPr>
            <p:nvPr/>
          </p:nvCxnSpPr>
          <p:spPr>
            <a:xfrm>
              <a:off x="5507374" y="821577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DB12949-A3D6-4BC7-B40A-62AF30E370F7}"/>
                </a:ext>
              </a:extLst>
            </p:cNvPr>
            <p:cNvCxnSpPr>
              <a:cxnSpLocks/>
            </p:cNvCxnSpPr>
            <p:nvPr/>
          </p:nvCxnSpPr>
          <p:spPr>
            <a:xfrm>
              <a:off x="6045668" y="814586"/>
              <a:ext cx="0" cy="5184941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839C730-C261-4A21-A3D6-F05A11DAE0E3}"/>
                </a:ext>
              </a:extLst>
            </p:cNvPr>
            <p:cNvCxnSpPr>
              <a:cxnSpLocks/>
            </p:cNvCxnSpPr>
            <p:nvPr/>
          </p:nvCxnSpPr>
          <p:spPr>
            <a:xfrm>
              <a:off x="6533628" y="832762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E32C5EA-B330-4E09-B211-3DB1D29398E7}"/>
                </a:ext>
              </a:extLst>
            </p:cNvPr>
            <p:cNvCxnSpPr>
              <a:cxnSpLocks/>
            </p:cNvCxnSpPr>
            <p:nvPr/>
          </p:nvCxnSpPr>
          <p:spPr>
            <a:xfrm>
              <a:off x="7097089" y="817382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D0EDDA-F2E4-429F-9125-92FB7D15B287}"/>
                </a:ext>
              </a:extLst>
            </p:cNvPr>
            <p:cNvCxnSpPr>
              <a:cxnSpLocks/>
            </p:cNvCxnSpPr>
            <p:nvPr/>
          </p:nvCxnSpPr>
          <p:spPr>
            <a:xfrm>
              <a:off x="7601827" y="827169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D6F38F3-7566-4380-BEDA-2545DA22F37D}"/>
                </a:ext>
              </a:extLst>
            </p:cNvPr>
            <p:cNvCxnSpPr>
              <a:cxnSpLocks/>
            </p:cNvCxnSpPr>
            <p:nvPr/>
          </p:nvCxnSpPr>
          <p:spPr>
            <a:xfrm>
              <a:off x="8123343" y="836956"/>
              <a:ext cx="0" cy="518494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B9847F-06FB-4887-8E97-B6E05D5F19EA}"/>
                </a:ext>
              </a:extLst>
            </p:cNvPr>
            <p:cNvCxnSpPr/>
            <p:nvPr/>
          </p:nvCxnSpPr>
          <p:spPr>
            <a:xfrm>
              <a:off x="3464653" y="1367406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BA69F0-B52D-4DE2-AE5D-6E10561BE8FE}"/>
                </a:ext>
              </a:extLst>
            </p:cNvPr>
            <p:cNvCxnSpPr/>
            <p:nvPr/>
          </p:nvCxnSpPr>
          <p:spPr>
            <a:xfrm>
              <a:off x="3440884" y="1846977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9BDAD2-0FE3-45B1-B628-6A3D6A8FA4F9}"/>
                </a:ext>
              </a:extLst>
            </p:cNvPr>
            <p:cNvCxnSpPr/>
            <p:nvPr/>
          </p:nvCxnSpPr>
          <p:spPr>
            <a:xfrm>
              <a:off x="3450671" y="2393660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2F8C4C-2A55-4375-99ED-5EDA63404528}"/>
                </a:ext>
              </a:extLst>
            </p:cNvPr>
            <p:cNvCxnSpPr/>
            <p:nvPr/>
          </p:nvCxnSpPr>
          <p:spPr>
            <a:xfrm>
              <a:off x="3460458" y="2898398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633256-41C0-4A47-8578-C3732D037358}"/>
                </a:ext>
              </a:extLst>
            </p:cNvPr>
            <p:cNvCxnSpPr/>
            <p:nvPr/>
          </p:nvCxnSpPr>
          <p:spPr>
            <a:xfrm>
              <a:off x="3461856" y="3445081"/>
              <a:ext cx="515923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5D09DF-97BF-45C5-B431-F067A81F02FE}"/>
                </a:ext>
              </a:extLst>
            </p:cNvPr>
            <p:cNvCxnSpPr/>
            <p:nvPr/>
          </p:nvCxnSpPr>
          <p:spPr>
            <a:xfrm>
              <a:off x="3454865" y="3924652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B3B7CF-4949-4168-9DA3-0062AABED81E}"/>
                </a:ext>
              </a:extLst>
            </p:cNvPr>
            <p:cNvCxnSpPr/>
            <p:nvPr/>
          </p:nvCxnSpPr>
          <p:spPr>
            <a:xfrm>
              <a:off x="3473041" y="4488113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0DC09C4-D2BA-4FFD-950A-AD6D58278B95}"/>
                </a:ext>
              </a:extLst>
            </p:cNvPr>
            <p:cNvCxnSpPr/>
            <p:nvPr/>
          </p:nvCxnSpPr>
          <p:spPr>
            <a:xfrm>
              <a:off x="3482828" y="4992851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F72F905-4152-4C8D-9FBE-EDD68C916A18}"/>
                </a:ext>
              </a:extLst>
            </p:cNvPr>
            <p:cNvCxnSpPr/>
            <p:nvPr/>
          </p:nvCxnSpPr>
          <p:spPr>
            <a:xfrm>
              <a:off x="3492615" y="5514367"/>
              <a:ext cx="515923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BED5C6-715F-489B-A1ED-CFC484BD0952}"/>
                </a:ext>
              </a:extLst>
            </p:cNvPr>
            <p:cNvCxnSpPr/>
            <p:nvPr/>
          </p:nvCxnSpPr>
          <p:spPr>
            <a:xfrm flipV="1">
              <a:off x="3482828" y="851484"/>
              <a:ext cx="5136860" cy="51550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109F5B0-22B8-476A-8C5B-C16815B5D410}"/>
                </a:ext>
              </a:extLst>
            </p:cNvPr>
            <p:cNvSpPr/>
            <p:nvPr/>
          </p:nvSpPr>
          <p:spPr>
            <a:xfrm>
              <a:off x="8363888" y="1046255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6CE44A1-CC63-48CB-847A-8410827831F2}"/>
                </a:ext>
              </a:extLst>
            </p:cNvPr>
            <p:cNvSpPr/>
            <p:nvPr/>
          </p:nvSpPr>
          <p:spPr>
            <a:xfrm>
              <a:off x="8124054" y="1296100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20B91E0-BBA3-4137-A7B5-E44EC00F3410}"/>
                </a:ext>
              </a:extLst>
            </p:cNvPr>
            <p:cNvSpPr/>
            <p:nvPr/>
          </p:nvSpPr>
          <p:spPr>
            <a:xfrm>
              <a:off x="7849723" y="1565246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7B3045-D252-44EB-A1E6-0F010A43B88E}"/>
                </a:ext>
              </a:extLst>
            </p:cNvPr>
            <p:cNvSpPr/>
            <p:nvPr/>
          </p:nvSpPr>
          <p:spPr>
            <a:xfrm>
              <a:off x="7583652" y="1826009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7BA1D07-3A78-4D3B-AF69-425E586CF052}"/>
                </a:ext>
              </a:extLst>
            </p:cNvPr>
            <p:cNvSpPr/>
            <p:nvPr/>
          </p:nvSpPr>
          <p:spPr>
            <a:xfrm>
              <a:off x="7057891" y="2372687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F552AF-87CE-405E-8406-5CA81F2A4E72}"/>
                </a:ext>
              </a:extLst>
            </p:cNvPr>
            <p:cNvSpPr/>
            <p:nvPr/>
          </p:nvSpPr>
          <p:spPr>
            <a:xfrm>
              <a:off x="6833685" y="2617179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88DC95B-6E79-43AD-A1DF-417D789E86C3}"/>
                </a:ext>
              </a:extLst>
            </p:cNvPr>
            <p:cNvSpPr/>
            <p:nvPr/>
          </p:nvSpPr>
          <p:spPr>
            <a:xfrm>
              <a:off x="6351099" y="3096238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A684FAE-45D9-441D-B17C-57D455C96996}"/>
                </a:ext>
              </a:extLst>
            </p:cNvPr>
            <p:cNvSpPr/>
            <p:nvPr/>
          </p:nvSpPr>
          <p:spPr>
            <a:xfrm>
              <a:off x="5782264" y="3658430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C809D50-7A8F-4A1A-9F36-7F070BD532E0}"/>
                </a:ext>
              </a:extLst>
            </p:cNvPr>
            <p:cNvSpPr/>
            <p:nvPr/>
          </p:nvSpPr>
          <p:spPr>
            <a:xfrm>
              <a:off x="5045941" y="4391639"/>
              <a:ext cx="45719" cy="7550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9D08E1E-9B5B-46E3-B5A0-9C82955E3240}"/>
                </a:ext>
              </a:extLst>
            </p:cNvPr>
            <p:cNvCxnSpPr/>
            <p:nvPr/>
          </p:nvCxnSpPr>
          <p:spPr>
            <a:xfrm>
              <a:off x="6045668" y="836956"/>
              <a:ext cx="2606177" cy="2527029"/>
            </a:xfrm>
            <a:prstGeom prst="line">
              <a:avLst/>
            </a:prstGeom>
            <a:ln w="19050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444D8A0-56F2-463E-8635-8243942FAF24}"/>
                </a:ext>
              </a:extLst>
            </p:cNvPr>
            <p:cNvCxnSpPr/>
            <p:nvPr/>
          </p:nvCxnSpPr>
          <p:spPr>
            <a:xfrm>
              <a:off x="6045668" y="836103"/>
              <a:ext cx="0" cy="260897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01CE25E-4DF7-4DC1-8C2E-6532EA2E46F7}"/>
                </a:ext>
              </a:extLst>
            </p:cNvPr>
            <p:cNvCxnSpPr/>
            <p:nvPr/>
          </p:nvCxnSpPr>
          <p:spPr>
            <a:xfrm flipV="1">
              <a:off x="6045668" y="3429000"/>
              <a:ext cx="2606177" cy="1608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04D13D6-B68A-409C-9E1E-EC5CA5ABA8A2}"/>
                </a:ext>
              </a:extLst>
            </p:cNvPr>
            <p:cNvCxnSpPr>
              <a:endCxn id="71" idx="7"/>
            </p:cNvCxnSpPr>
            <p:nvPr/>
          </p:nvCxnSpPr>
          <p:spPr>
            <a:xfrm>
              <a:off x="6045668" y="817382"/>
              <a:ext cx="1051247" cy="156636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C1221C6-411D-4C66-BA07-3912525A8470}"/>
                </a:ext>
              </a:extLst>
            </p:cNvPr>
            <p:cNvCxnSpPr>
              <a:stCxn id="71" idx="7"/>
            </p:cNvCxnSpPr>
            <p:nvPr/>
          </p:nvCxnSpPr>
          <p:spPr>
            <a:xfrm>
              <a:off x="7096915" y="2383744"/>
              <a:ext cx="1554930" cy="104525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863377-AE4B-494E-BD78-E35AC6FF661F}"/>
                </a:ext>
              </a:extLst>
            </p:cNvPr>
            <p:cNvCxnSpPr/>
            <p:nvPr/>
          </p:nvCxnSpPr>
          <p:spPr>
            <a:xfrm>
              <a:off x="4514676" y="855677"/>
              <a:ext cx="4137169" cy="4100814"/>
            </a:xfrm>
            <a:prstGeom prst="line">
              <a:avLst/>
            </a:prstGeom>
            <a:ln w="19050">
              <a:solidFill>
                <a:srgbClr val="A87B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B6138D2-FE9A-4BF8-B110-C696360A4D09}"/>
                </a:ext>
              </a:extLst>
            </p:cNvPr>
            <p:cNvCxnSpPr/>
            <p:nvPr/>
          </p:nvCxnSpPr>
          <p:spPr>
            <a:xfrm>
              <a:off x="4514676" y="845890"/>
              <a:ext cx="0" cy="414696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2D09F51-6374-408D-8546-EEAD90CA3278}"/>
                </a:ext>
              </a:extLst>
            </p:cNvPr>
            <p:cNvCxnSpPr/>
            <p:nvPr/>
          </p:nvCxnSpPr>
          <p:spPr>
            <a:xfrm flipV="1">
              <a:off x="4514676" y="4956491"/>
              <a:ext cx="4137169" cy="3636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54F05A0-9D34-4582-A6FE-3679C3F0A9E1}"/>
                </a:ext>
              </a:extLst>
            </p:cNvPr>
            <p:cNvCxnSpPr>
              <a:endCxn id="74" idx="6"/>
            </p:cNvCxnSpPr>
            <p:nvPr/>
          </p:nvCxnSpPr>
          <p:spPr>
            <a:xfrm>
              <a:off x="4514676" y="827169"/>
              <a:ext cx="1313307" cy="286901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1E8FC03-CE01-4BE0-AE72-550DF210617E}"/>
                </a:ext>
              </a:extLst>
            </p:cNvPr>
            <p:cNvCxnSpPr>
              <a:stCxn id="74" idx="5"/>
            </p:cNvCxnSpPr>
            <p:nvPr/>
          </p:nvCxnSpPr>
          <p:spPr>
            <a:xfrm>
              <a:off x="5821288" y="3722874"/>
              <a:ext cx="2820770" cy="123361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B026231-D95D-4D9E-8E4F-87070A8021F7}"/>
                </a:ext>
              </a:extLst>
            </p:cNvPr>
            <p:cNvCxnSpPr>
              <a:cxnSpLocks/>
              <a:endCxn id="75" idx="4"/>
            </p:cNvCxnSpPr>
            <p:nvPr/>
          </p:nvCxnSpPr>
          <p:spPr>
            <a:xfrm flipH="1" flipV="1">
              <a:off x="5068801" y="4467140"/>
              <a:ext cx="9336" cy="6109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E1AD1B-22CB-474F-8F33-4D33F356E4BF}"/>
                </a:ext>
              </a:extLst>
            </p:cNvPr>
            <p:cNvSpPr txBox="1"/>
            <p:nvPr/>
          </p:nvSpPr>
          <p:spPr>
            <a:xfrm>
              <a:off x="4982553" y="2903992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00B050"/>
                  </a:solidFill>
                </a:rPr>
                <a:t>la</a:t>
              </a:r>
              <a:r>
                <a:rPr lang="en-US" dirty="0">
                  <a:solidFill>
                    <a:srgbClr val="00B050"/>
                  </a:solidFill>
                </a:rPr>
                <a:t>V</a:t>
              </a:r>
              <a:r>
                <a:rPr lang="en-US" baseline="-25000" dirty="0">
                  <a:solidFill>
                    <a:srgbClr val="00B050"/>
                  </a:solidFill>
                </a:rPr>
                <a:t>P</a:t>
              </a:r>
              <a:r>
                <a:rPr lang="en-US" baseline="30000" dirty="0">
                  <a:solidFill>
                    <a:srgbClr val="00B050"/>
                  </a:solidFill>
                </a:rPr>
                <a:t>.8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01E714-3A69-4C24-AB68-A25EC4853B9D}"/>
                </a:ext>
              </a:extLst>
            </p:cNvPr>
            <p:cNvSpPr txBox="1"/>
            <p:nvPr/>
          </p:nvSpPr>
          <p:spPr>
            <a:xfrm>
              <a:off x="6443637" y="2016156"/>
              <a:ext cx="602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00B050"/>
                  </a:solidFill>
                </a:rPr>
                <a:t>la</a:t>
              </a:r>
              <a:r>
                <a:rPr lang="en-US" dirty="0">
                  <a:solidFill>
                    <a:srgbClr val="00B050"/>
                  </a:solidFill>
                </a:rPr>
                <a:t>V</a:t>
              </a:r>
              <a:r>
                <a:rPr lang="en-US" baseline="-25000" dirty="0">
                  <a:solidFill>
                    <a:srgbClr val="00B050"/>
                  </a:solidFill>
                </a:rPr>
                <a:t>P</a:t>
              </a:r>
              <a:r>
                <a:rPr lang="en-US" baseline="30000" dirty="0">
                  <a:solidFill>
                    <a:srgbClr val="00B050"/>
                  </a:solidFill>
                </a:rPr>
                <a:t>.5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9EEA6EA-966F-4B4A-BFD8-7863CD494131}"/>
                </a:ext>
              </a:extLst>
            </p:cNvPr>
            <p:cNvSpPr txBox="1"/>
            <p:nvPr/>
          </p:nvSpPr>
          <p:spPr>
            <a:xfrm>
              <a:off x="6990320" y="1572937"/>
              <a:ext cx="49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87B60"/>
                  </a:solidFill>
                </a:rPr>
                <a:t>V</a:t>
              </a:r>
              <a:r>
                <a:rPr lang="en-US" baseline="-25000" dirty="0">
                  <a:solidFill>
                    <a:srgbClr val="A87B60"/>
                  </a:solidFill>
                </a:rPr>
                <a:t>L</a:t>
              </a:r>
              <a:r>
                <a:rPr lang="en-US" baseline="30000" dirty="0">
                  <a:solidFill>
                    <a:srgbClr val="A87B60"/>
                  </a:solidFill>
                </a:rPr>
                <a:t>.5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94D4AAD-E0E1-4D99-9CED-03B268A083EA}"/>
                </a:ext>
              </a:extLst>
            </p:cNvPr>
            <p:cNvSpPr txBox="1"/>
            <p:nvPr/>
          </p:nvSpPr>
          <p:spPr>
            <a:xfrm>
              <a:off x="7679616" y="3830976"/>
              <a:ext cx="49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87B60"/>
                  </a:solidFill>
                </a:rPr>
                <a:t>V</a:t>
              </a:r>
              <a:r>
                <a:rPr lang="en-US" baseline="-25000" dirty="0">
                  <a:solidFill>
                    <a:srgbClr val="A87B60"/>
                  </a:solidFill>
                </a:rPr>
                <a:t>L</a:t>
              </a:r>
              <a:r>
                <a:rPr lang="en-US" baseline="30000" dirty="0">
                  <a:solidFill>
                    <a:srgbClr val="A87B60"/>
                  </a:solidFill>
                </a:rPr>
                <a:t>.8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CB4753F-0F79-4E79-9899-FB218F3FF89F}"/>
                </a:ext>
              </a:extLst>
            </p:cNvPr>
            <p:cNvSpPr txBox="1"/>
            <p:nvPr/>
          </p:nvSpPr>
          <p:spPr>
            <a:xfrm>
              <a:off x="4090522" y="4092433"/>
              <a:ext cx="52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r>
                <a:rPr lang="en-US" baseline="-25000" dirty="0">
                  <a:solidFill>
                    <a:srgbClr val="FFC000"/>
                  </a:solidFill>
                </a:rPr>
                <a:t>G</a:t>
              </a:r>
              <a:r>
                <a:rPr lang="en-US" baseline="30000" dirty="0">
                  <a:solidFill>
                    <a:srgbClr val="FFC000"/>
                  </a:solidFill>
                </a:rPr>
                <a:t>.8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0296B0E-8A2B-46F1-80C9-A5C90E7C3273}"/>
                </a:ext>
              </a:extLst>
            </p:cNvPr>
            <p:cNvSpPr txBox="1"/>
            <p:nvPr/>
          </p:nvSpPr>
          <p:spPr>
            <a:xfrm>
              <a:off x="5610329" y="1015068"/>
              <a:ext cx="52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V</a:t>
              </a:r>
              <a:r>
                <a:rPr lang="en-US" baseline="-25000" dirty="0">
                  <a:solidFill>
                    <a:srgbClr val="FFC000"/>
                  </a:solidFill>
                </a:rPr>
                <a:t>G</a:t>
              </a:r>
              <a:r>
                <a:rPr lang="en-US" baseline="30000" dirty="0">
                  <a:solidFill>
                    <a:srgbClr val="FFC000"/>
                  </a:solidFill>
                </a:rPr>
                <a:t>.5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C95903-66F8-466B-A237-6AAE4821FF30}"/>
              </a:ext>
            </a:extLst>
          </p:cNvPr>
          <p:cNvGrpSpPr/>
          <p:nvPr/>
        </p:nvGrpSpPr>
        <p:grpSpPr>
          <a:xfrm>
            <a:off x="798866" y="226083"/>
            <a:ext cx="3313893" cy="3160823"/>
            <a:chOff x="3273104" y="704675"/>
            <a:chExt cx="5773463" cy="537314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28073-63CD-4C5B-915A-135ADBE2750A}"/>
                </a:ext>
              </a:extLst>
            </p:cNvPr>
            <p:cNvSpPr/>
            <p:nvPr/>
          </p:nvSpPr>
          <p:spPr>
            <a:xfrm>
              <a:off x="3280095" y="704675"/>
              <a:ext cx="5360566" cy="52934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1CD490-F6A3-45C1-8F40-546DBF057A4B}"/>
                </a:ext>
              </a:extLst>
            </p:cNvPr>
            <p:cNvCxnSpPr/>
            <p:nvPr/>
          </p:nvCxnSpPr>
          <p:spPr>
            <a:xfrm>
              <a:off x="3808602" y="704675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BEC50E2-EA4F-49AA-A023-33FCE42757DB}"/>
                </a:ext>
              </a:extLst>
            </p:cNvPr>
            <p:cNvCxnSpPr/>
            <p:nvPr/>
          </p:nvCxnSpPr>
          <p:spPr>
            <a:xfrm>
              <a:off x="4346896" y="722851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836CB52-B5F0-4C91-8DB3-66E1A4C6DA11}"/>
                </a:ext>
              </a:extLst>
            </p:cNvPr>
            <p:cNvCxnSpPr/>
            <p:nvPr/>
          </p:nvCxnSpPr>
          <p:spPr>
            <a:xfrm>
              <a:off x="5406706" y="725647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2EE8475-DB94-4C01-829A-998DE91B7F77}"/>
                </a:ext>
              </a:extLst>
            </p:cNvPr>
            <p:cNvCxnSpPr/>
            <p:nvPr/>
          </p:nvCxnSpPr>
          <p:spPr>
            <a:xfrm>
              <a:off x="5936611" y="710267"/>
              <a:ext cx="0" cy="5352176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61DF1C2-B659-449C-923F-E36A87DB189D}"/>
                </a:ext>
              </a:extLst>
            </p:cNvPr>
            <p:cNvCxnSpPr/>
            <p:nvPr/>
          </p:nvCxnSpPr>
          <p:spPr>
            <a:xfrm>
              <a:off x="6466516" y="720054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5110945-E06C-47F1-9FDA-0ED644602D9D}"/>
                </a:ext>
              </a:extLst>
            </p:cNvPr>
            <p:cNvCxnSpPr/>
            <p:nvPr/>
          </p:nvCxnSpPr>
          <p:spPr>
            <a:xfrm>
              <a:off x="7021588" y="721452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C673C50-06F9-4E31-998A-1BA69AADAA5D}"/>
                </a:ext>
              </a:extLst>
            </p:cNvPr>
            <p:cNvCxnSpPr/>
            <p:nvPr/>
          </p:nvCxnSpPr>
          <p:spPr>
            <a:xfrm>
              <a:off x="7526326" y="714461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DE56EFB-5894-436C-9427-54FAFB2E001F}"/>
                </a:ext>
              </a:extLst>
            </p:cNvPr>
            <p:cNvCxnSpPr/>
            <p:nvPr/>
          </p:nvCxnSpPr>
          <p:spPr>
            <a:xfrm>
              <a:off x="8098176" y="715859"/>
              <a:ext cx="0" cy="535217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880D77E-FAF7-4369-9D36-D2AADE233665}"/>
                </a:ext>
              </a:extLst>
            </p:cNvPr>
            <p:cNvCxnSpPr/>
            <p:nvPr/>
          </p:nvCxnSpPr>
          <p:spPr>
            <a:xfrm>
              <a:off x="3280095" y="1249960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760E082-E02D-480A-94FF-6E469B953BDC}"/>
                </a:ext>
              </a:extLst>
            </p:cNvPr>
            <p:cNvCxnSpPr/>
            <p:nvPr/>
          </p:nvCxnSpPr>
          <p:spPr>
            <a:xfrm>
              <a:off x="3273104" y="1771476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E3295F7-89AD-4856-B0F1-B26AF2B9F909}"/>
                </a:ext>
              </a:extLst>
            </p:cNvPr>
            <p:cNvCxnSpPr/>
            <p:nvPr/>
          </p:nvCxnSpPr>
          <p:spPr>
            <a:xfrm>
              <a:off x="3282891" y="2343326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2FE8CB5-2007-4C54-883E-61DAFFD12BE9}"/>
                </a:ext>
              </a:extLst>
            </p:cNvPr>
            <p:cNvCxnSpPr/>
            <p:nvPr/>
          </p:nvCxnSpPr>
          <p:spPr>
            <a:xfrm>
              <a:off x="3292678" y="2831286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2C7B403-F2B8-4FF2-A772-A0BFD4DD58B6}"/>
                </a:ext>
              </a:extLst>
            </p:cNvPr>
            <p:cNvCxnSpPr/>
            <p:nvPr/>
          </p:nvCxnSpPr>
          <p:spPr>
            <a:xfrm>
              <a:off x="3285687" y="3377969"/>
              <a:ext cx="536056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292E9F3-CA43-4DE5-AF76-50E21830F426}"/>
                </a:ext>
              </a:extLst>
            </p:cNvPr>
            <p:cNvCxnSpPr/>
            <p:nvPr/>
          </p:nvCxnSpPr>
          <p:spPr>
            <a:xfrm>
              <a:off x="3295474" y="3924652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6429D82-3DBC-4177-B0D3-B6A8458CBE8A}"/>
                </a:ext>
              </a:extLst>
            </p:cNvPr>
            <p:cNvCxnSpPr/>
            <p:nvPr/>
          </p:nvCxnSpPr>
          <p:spPr>
            <a:xfrm>
              <a:off x="3296872" y="4446168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29AC09-1225-4A21-8ACB-D14D27CECA86}"/>
                </a:ext>
              </a:extLst>
            </p:cNvPr>
            <p:cNvCxnSpPr/>
            <p:nvPr/>
          </p:nvCxnSpPr>
          <p:spPr>
            <a:xfrm>
              <a:off x="3289881" y="4984462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2176B3B-1D28-465E-BE65-711826E52FFC}"/>
                </a:ext>
              </a:extLst>
            </p:cNvPr>
            <p:cNvCxnSpPr/>
            <p:nvPr/>
          </p:nvCxnSpPr>
          <p:spPr>
            <a:xfrm>
              <a:off x="3291279" y="5497589"/>
              <a:ext cx="5360566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F62DF46-ABC2-4B21-BF10-1E41F89BD990}"/>
                </a:ext>
              </a:extLst>
            </p:cNvPr>
            <p:cNvSpPr/>
            <p:nvPr/>
          </p:nvSpPr>
          <p:spPr>
            <a:xfrm>
              <a:off x="7008299" y="2276215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7EC19B4-90AC-460D-B125-7E39B84EBDBB}"/>
                </a:ext>
              </a:extLst>
            </p:cNvPr>
            <p:cNvSpPr/>
            <p:nvPr/>
          </p:nvSpPr>
          <p:spPr>
            <a:xfrm>
              <a:off x="6206300" y="3075266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936B37C-3650-4DB5-AA7E-FDD1C0A2EE55}"/>
                </a:ext>
              </a:extLst>
            </p:cNvPr>
            <p:cNvSpPr/>
            <p:nvPr/>
          </p:nvSpPr>
          <p:spPr>
            <a:xfrm>
              <a:off x="5701024" y="3598150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9BE2CA8-B0EB-475D-B1AA-5B28EE788916}"/>
                </a:ext>
              </a:extLst>
            </p:cNvPr>
            <p:cNvSpPr/>
            <p:nvPr/>
          </p:nvSpPr>
          <p:spPr>
            <a:xfrm>
              <a:off x="5358680" y="3959276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673B90D-B2EE-4802-AEB2-1F4531FA999D}"/>
                </a:ext>
              </a:extLst>
            </p:cNvPr>
            <p:cNvSpPr/>
            <p:nvPr/>
          </p:nvSpPr>
          <p:spPr>
            <a:xfrm>
              <a:off x="4890784" y="4421002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0554305-C083-44E4-82AB-D3845B0ECDC4}"/>
                </a:ext>
              </a:extLst>
            </p:cNvPr>
            <p:cNvSpPr/>
            <p:nvPr/>
          </p:nvSpPr>
          <p:spPr>
            <a:xfrm>
              <a:off x="4641648" y="4658687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16EF053-71DB-41E6-8160-17B71FE3226C}"/>
                </a:ext>
              </a:extLst>
            </p:cNvPr>
            <p:cNvSpPr/>
            <p:nvPr/>
          </p:nvSpPr>
          <p:spPr>
            <a:xfrm>
              <a:off x="4297951" y="4980267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3D3908B-B8EA-4054-9999-B7E047555851}"/>
                </a:ext>
              </a:extLst>
            </p:cNvPr>
            <p:cNvSpPr/>
            <p:nvPr/>
          </p:nvSpPr>
          <p:spPr>
            <a:xfrm>
              <a:off x="3844466" y="5434671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E33691A-6E35-4DF4-8982-776972264B18}"/>
                </a:ext>
              </a:extLst>
            </p:cNvPr>
            <p:cNvSpPr/>
            <p:nvPr/>
          </p:nvSpPr>
          <p:spPr>
            <a:xfrm>
              <a:off x="3569056" y="5710108"/>
              <a:ext cx="45719" cy="755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EC6E34D-DC38-4A11-AFB8-522E04C6188C}"/>
                </a:ext>
              </a:extLst>
            </p:cNvPr>
            <p:cNvCxnSpPr/>
            <p:nvPr/>
          </p:nvCxnSpPr>
          <p:spPr>
            <a:xfrm flipV="1">
              <a:off x="3280095" y="704675"/>
              <a:ext cx="5360566" cy="5293453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33A64B-58DF-4C04-AEEA-F59A3F2C59A1}"/>
                </a:ext>
              </a:extLst>
            </p:cNvPr>
            <p:cNvCxnSpPr/>
            <p:nvPr/>
          </p:nvCxnSpPr>
          <p:spPr>
            <a:xfrm>
              <a:off x="3289881" y="1768682"/>
              <a:ext cx="423644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010FFC1-1C3A-4602-B7A1-78B198F64C7A}"/>
                </a:ext>
              </a:extLst>
            </p:cNvPr>
            <p:cNvCxnSpPr/>
            <p:nvPr/>
          </p:nvCxnSpPr>
          <p:spPr>
            <a:xfrm>
              <a:off x="7526326" y="1771476"/>
              <a:ext cx="0" cy="422665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C221962-9104-4D58-933E-7906F50D2EB1}"/>
                </a:ext>
              </a:extLst>
            </p:cNvPr>
            <p:cNvCxnSpPr/>
            <p:nvPr/>
          </p:nvCxnSpPr>
          <p:spPr>
            <a:xfrm>
              <a:off x="3273104" y="1771476"/>
              <a:ext cx="4253222" cy="422665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EC74286-1F0F-40E6-AE34-970796801864}"/>
                </a:ext>
              </a:extLst>
            </p:cNvPr>
            <p:cNvCxnSpPr>
              <a:endCxn id="113" idx="6"/>
            </p:cNvCxnSpPr>
            <p:nvPr/>
          </p:nvCxnSpPr>
          <p:spPr>
            <a:xfrm>
              <a:off x="3277299" y="1767283"/>
              <a:ext cx="2974720" cy="134573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E4D42ED-1D09-47DA-AB07-1E0713485DEB}"/>
                </a:ext>
              </a:extLst>
            </p:cNvPr>
            <p:cNvCxnSpPr/>
            <p:nvPr/>
          </p:nvCxnSpPr>
          <p:spPr>
            <a:xfrm>
              <a:off x="6252019" y="3113016"/>
              <a:ext cx="1303673" cy="291307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66A773-77E6-4ECA-A941-C9B0F436D563}"/>
                </a:ext>
              </a:extLst>
            </p:cNvPr>
            <p:cNvCxnSpPr>
              <a:stCxn id="94" idx="1"/>
            </p:cNvCxnSpPr>
            <p:nvPr/>
          </p:nvCxnSpPr>
          <p:spPr>
            <a:xfrm>
              <a:off x="3280095" y="3351402"/>
              <a:ext cx="2680283" cy="2517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59DD25E-05A1-43C6-945E-63B5EFE2F454}"/>
                </a:ext>
              </a:extLst>
            </p:cNvPr>
            <p:cNvCxnSpPr/>
            <p:nvPr/>
          </p:nvCxnSpPr>
          <p:spPr>
            <a:xfrm flipH="1">
              <a:off x="5945001" y="3380763"/>
              <a:ext cx="7689" cy="263414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7D1563A-31B0-4C72-9C2A-CF53A859C6FD}"/>
                </a:ext>
              </a:extLst>
            </p:cNvPr>
            <p:cNvCxnSpPr/>
            <p:nvPr/>
          </p:nvCxnSpPr>
          <p:spPr>
            <a:xfrm>
              <a:off x="3310510" y="3396142"/>
              <a:ext cx="2629947" cy="2629949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B25F908-672B-4748-9E76-DD4E04B1A9F5}"/>
                </a:ext>
              </a:extLst>
            </p:cNvPr>
            <p:cNvCxnSpPr>
              <a:endCxn id="116" idx="6"/>
            </p:cNvCxnSpPr>
            <p:nvPr/>
          </p:nvCxnSpPr>
          <p:spPr>
            <a:xfrm>
              <a:off x="3327288" y="3371677"/>
              <a:ext cx="1609215" cy="108707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03554C-E603-43A6-856F-1E23F563E1E4}"/>
                </a:ext>
              </a:extLst>
            </p:cNvPr>
            <p:cNvCxnSpPr/>
            <p:nvPr/>
          </p:nvCxnSpPr>
          <p:spPr>
            <a:xfrm>
              <a:off x="4943534" y="4454907"/>
              <a:ext cx="1009853" cy="1555809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8167BC2-9CD8-48C7-BE64-983A87F5528C}"/>
                </a:ext>
              </a:extLst>
            </p:cNvPr>
            <p:cNvCxnSpPr>
              <a:endCxn id="118" idx="7"/>
            </p:cNvCxnSpPr>
            <p:nvPr/>
          </p:nvCxnSpPr>
          <p:spPr>
            <a:xfrm>
              <a:off x="3305966" y="4980267"/>
              <a:ext cx="1031009" cy="1105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62F20C0-FE01-4D2B-A95A-21CA0EC8C469}"/>
                </a:ext>
              </a:extLst>
            </p:cNvPr>
            <p:cNvCxnSpPr/>
            <p:nvPr/>
          </p:nvCxnSpPr>
          <p:spPr>
            <a:xfrm>
              <a:off x="4337110" y="4957898"/>
              <a:ext cx="39738" cy="1076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F1A2039-ADCF-440B-AC6B-EA0C45172384}"/>
                </a:ext>
              </a:extLst>
            </p:cNvPr>
            <p:cNvCxnSpPr/>
            <p:nvPr/>
          </p:nvCxnSpPr>
          <p:spPr>
            <a:xfrm>
              <a:off x="3294693" y="4980239"/>
              <a:ext cx="1093770" cy="108779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10A0D0D-3B39-4889-8BDB-F081670CF1E9}"/>
                </a:ext>
              </a:extLst>
            </p:cNvPr>
            <p:cNvCxnSpPr>
              <a:endCxn id="119" idx="6"/>
            </p:cNvCxnSpPr>
            <p:nvPr/>
          </p:nvCxnSpPr>
          <p:spPr>
            <a:xfrm>
              <a:off x="3282193" y="4974664"/>
              <a:ext cx="607992" cy="49775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B192CE1-0937-43BF-B60E-CD6814F3429E}"/>
                </a:ext>
              </a:extLst>
            </p:cNvPr>
            <p:cNvCxnSpPr>
              <a:stCxn id="119" idx="6"/>
            </p:cNvCxnSpPr>
            <p:nvPr/>
          </p:nvCxnSpPr>
          <p:spPr>
            <a:xfrm>
              <a:off x="3890185" y="5472422"/>
              <a:ext cx="481500" cy="55296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E6553BD-CD52-4277-897F-BC9818FD519E}"/>
                </a:ext>
              </a:extLst>
            </p:cNvPr>
            <p:cNvSpPr txBox="1"/>
            <p:nvPr/>
          </p:nvSpPr>
          <p:spPr>
            <a:xfrm>
              <a:off x="6769916" y="2982988"/>
              <a:ext cx="2276651" cy="690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x = sqrt(0.2)</a:t>
              </a:r>
            </a:p>
          </p:txBody>
        </p: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372CB967-A8B0-4934-BB93-0B841DCB08D3}"/>
                </a:ext>
              </a:extLst>
            </p:cNvPr>
            <p:cNvCxnSpPr>
              <a:stCxn id="137" idx="1"/>
              <a:endCxn id="113" idx="6"/>
            </p:cNvCxnSpPr>
            <p:nvPr/>
          </p:nvCxnSpPr>
          <p:spPr>
            <a:xfrm flipH="1" flipV="1">
              <a:off x="6252020" y="3113018"/>
              <a:ext cx="517897" cy="2150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1D42056-456B-41D7-A9A8-B61AC60F9488}"/>
                </a:ext>
              </a:extLst>
            </p:cNvPr>
            <p:cNvSpPr txBox="1"/>
            <p:nvPr/>
          </p:nvSpPr>
          <p:spPr>
            <a:xfrm>
              <a:off x="3328522" y="2155973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r>
                <a:rPr lang="en-US" baseline="30000" dirty="0">
                  <a:solidFill>
                    <a:srgbClr val="7030A0"/>
                  </a:solidFill>
                </a:rPr>
                <a:t>.2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5EAF885-30DC-4282-94BB-A822946BF2F7}"/>
                </a:ext>
              </a:extLst>
            </p:cNvPr>
            <p:cNvSpPr txBox="1"/>
            <p:nvPr/>
          </p:nvSpPr>
          <p:spPr>
            <a:xfrm>
              <a:off x="3707425" y="4095230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r>
                <a:rPr lang="en-US" baseline="30000" dirty="0">
                  <a:solidFill>
                    <a:srgbClr val="7030A0"/>
                  </a:solidFill>
                </a:rPr>
                <a:t>.5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AE2574D-FD15-47C8-A503-DB17D6E0EA67}"/>
                </a:ext>
              </a:extLst>
            </p:cNvPr>
            <p:cNvSpPr txBox="1"/>
            <p:nvPr/>
          </p:nvSpPr>
          <p:spPr>
            <a:xfrm>
              <a:off x="3633322" y="562342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&amp;</a:t>
              </a:r>
              <a:r>
                <a:rPr lang="en-US" baseline="-25000" dirty="0">
                  <a:solidFill>
                    <a:srgbClr val="7030A0"/>
                  </a:solidFill>
                </a:rPr>
                <a:t>L</a:t>
              </a:r>
              <a:r>
                <a:rPr lang="en-US" baseline="30000" dirty="0">
                  <a:solidFill>
                    <a:srgbClr val="7030A0"/>
                  </a:solidFill>
                </a:rPr>
                <a:t>.8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E5659E0-7B97-4F21-98DB-28560AE6B915}"/>
                </a:ext>
              </a:extLst>
            </p:cNvPr>
            <p:cNvSpPr txBox="1"/>
            <p:nvPr/>
          </p:nvSpPr>
          <p:spPr>
            <a:xfrm>
              <a:off x="4370156" y="1972813"/>
              <a:ext cx="628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FF0000"/>
                  </a:solidFill>
                </a:rPr>
                <a:t>la</a:t>
              </a:r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.2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E1E811F-D239-4560-82A3-65610F74B514}"/>
                </a:ext>
              </a:extLst>
            </p:cNvPr>
            <p:cNvSpPr txBox="1"/>
            <p:nvPr/>
          </p:nvSpPr>
          <p:spPr>
            <a:xfrm>
              <a:off x="4379943" y="3836569"/>
              <a:ext cx="628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FF0000"/>
                  </a:solidFill>
                </a:rPr>
                <a:t>la</a:t>
              </a:r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.5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24D3C4F-8FB7-45A4-A88A-DB3479A5C828}"/>
                </a:ext>
              </a:extLst>
            </p:cNvPr>
            <p:cNvSpPr txBox="1"/>
            <p:nvPr/>
          </p:nvSpPr>
          <p:spPr>
            <a:xfrm>
              <a:off x="3810889" y="5155040"/>
              <a:ext cx="628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-25000" dirty="0">
                  <a:solidFill>
                    <a:srgbClr val="FF0000"/>
                  </a:solidFill>
                </a:rPr>
                <a:t>la</a:t>
              </a:r>
              <a:r>
                <a:rPr lang="en-US" dirty="0">
                  <a:solidFill>
                    <a:srgbClr val="FF0000"/>
                  </a:solidFill>
                </a:rPr>
                <a:t>&amp;</a:t>
              </a:r>
              <a:r>
                <a:rPr lang="en-US" baseline="-25000" dirty="0">
                  <a:solidFill>
                    <a:srgbClr val="FF0000"/>
                  </a:solidFill>
                </a:rPr>
                <a:t>P</a:t>
              </a:r>
              <a:r>
                <a:rPr lang="en-US" baseline="30000" dirty="0">
                  <a:solidFill>
                    <a:srgbClr val="FF0000"/>
                  </a:solidFill>
                </a:rPr>
                <a:t>.8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E496061-9B76-40FD-A1A0-FAEF63BE94F1}"/>
                </a:ext>
              </a:extLst>
            </p:cNvPr>
            <p:cNvSpPr txBox="1"/>
            <p:nvPr/>
          </p:nvSpPr>
          <p:spPr>
            <a:xfrm>
              <a:off x="5353067" y="1437315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  <a:r>
                <a:rPr lang="en-US" baseline="30000" dirty="0">
                  <a:solidFill>
                    <a:srgbClr val="0070C0"/>
                  </a:solidFill>
                </a:rPr>
                <a:t>.2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795CFB3-9D83-459A-B834-CA5991C5B7AA}"/>
                </a:ext>
              </a:extLst>
            </p:cNvPr>
            <p:cNvSpPr txBox="1"/>
            <p:nvPr/>
          </p:nvSpPr>
          <p:spPr>
            <a:xfrm>
              <a:off x="4926626" y="3049401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  <a:r>
                <a:rPr lang="en-US" baseline="30000" dirty="0">
                  <a:solidFill>
                    <a:srgbClr val="0070C0"/>
                  </a:solidFill>
                </a:rPr>
                <a:t>.5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CD53F20-858F-43F2-8E64-353CFA8CB46E}"/>
                </a:ext>
              </a:extLst>
            </p:cNvPr>
            <p:cNvSpPr txBox="1"/>
            <p:nvPr/>
          </p:nvSpPr>
          <p:spPr>
            <a:xfrm>
              <a:off x="4290460" y="5517165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&amp;</a:t>
              </a:r>
              <a:r>
                <a:rPr lang="en-US" baseline="-25000" dirty="0">
                  <a:solidFill>
                    <a:srgbClr val="0070C0"/>
                  </a:solidFill>
                </a:rPr>
                <a:t>G</a:t>
              </a:r>
              <a:r>
                <a:rPr lang="en-US" baseline="30000" dirty="0">
                  <a:solidFill>
                    <a:srgbClr val="0070C0"/>
                  </a:solidFill>
                </a:rPr>
                <a:t>.8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9AF83997-998A-4AF9-8273-520F8B241D11}"/>
              </a:ext>
            </a:extLst>
          </p:cNvPr>
          <p:cNvSpPr txBox="1"/>
          <p:nvPr/>
        </p:nvSpPr>
        <p:spPr>
          <a:xfrm>
            <a:off x="6199008" y="5710586"/>
            <a:ext cx="17347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 = 1-sqrt(1-0.9)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222A4472-7ED9-4762-876F-7D1ABA54FDF6}"/>
              </a:ext>
            </a:extLst>
          </p:cNvPr>
          <p:cNvCxnSpPr/>
          <p:nvPr/>
        </p:nvCxnSpPr>
        <p:spPr>
          <a:xfrm flipV="1">
            <a:off x="731740" y="4818527"/>
            <a:ext cx="3471144" cy="2120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F7A1D56E-D9C3-4C36-9F86-3CF3CA8F3CD8}"/>
              </a:ext>
            </a:extLst>
          </p:cNvPr>
          <p:cNvSpPr txBox="1"/>
          <p:nvPr/>
        </p:nvSpPr>
        <p:spPr>
          <a:xfrm>
            <a:off x="536371" y="463308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25FD70-746C-492A-B750-F11F5F36B5EA}"/>
              </a:ext>
            </a:extLst>
          </p:cNvPr>
          <p:cNvSpPr txBox="1"/>
          <p:nvPr/>
        </p:nvSpPr>
        <p:spPr>
          <a:xfrm>
            <a:off x="3847876" y="6859"/>
            <a:ext cx="530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users behave in accordance with classical</a:t>
            </a:r>
            <a:r>
              <a:rPr lang="cs-CZ" sz="3200" dirty="0"/>
              <a:t> MV </a:t>
            </a:r>
            <a:r>
              <a:rPr lang="en-US" sz="3200" dirty="0"/>
              <a:t>logic?</a:t>
            </a:r>
          </a:p>
        </p:txBody>
      </p:sp>
    </p:spTree>
    <p:extLst>
      <p:ext uri="{BB962C8B-B14F-4D97-AF65-F5344CB8AC3E}">
        <p14:creationId xmlns:p14="http://schemas.microsoft.com/office/powerpoint/2010/main" val="4083283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3generated by product logic</a:t>
            </a:r>
          </a:p>
          <a:p>
            <a:r>
              <a:rPr lang="en-US" b="1" dirty="0"/>
              <a:t>Conjunction</a:t>
            </a:r>
            <a:r>
              <a:rPr lang="en-US" dirty="0"/>
              <a:t>, again</a:t>
            </a:r>
            <a:endParaRPr lang="cs-CZ" dirty="0"/>
          </a:p>
          <a:p>
            <a:r>
              <a:rPr lang="en-US" dirty="0"/>
              <a:t>Nine different preference degrees.</a:t>
            </a:r>
            <a:endParaRPr lang="cs-CZ" dirty="0"/>
          </a:p>
          <a:p>
            <a:r>
              <a:rPr lang="en-US" dirty="0"/>
              <a:t> </a:t>
            </a:r>
          </a:p>
          <a:p>
            <a:r>
              <a:rPr lang="en-US" dirty="0"/>
              <a:t>Basis for generating data points</a:t>
            </a:r>
          </a:p>
          <a:p>
            <a:r>
              <a:rPr lang="en-US" b="1" dirty="0">
                <a:solidFill>
                  <a:srgbClr val="FF0000"/>
                </a:solidFill>
              </a:rPr>
              <a:t>Only for copying </a:t>
            </a:r>
          </a:p>
          <a:p>
            <a:endParaRPr lang="cs-CZ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7AD61B8-5E6C-4837-A9A1-B48D02D2774A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4F7F3E-FBA6-40C5-90B6-EA3294D7B913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C044F41-C476-4F72-B91F-27049E5F2084}"/>
              </a:ext>
            </a:extLst>
          </p:cNvPr>
          <p:cNvSpPr txBox="1"/>
          <p:nvPr/>
        </p:nvSpPr>
        <p:spPr>
          <a:xfrm>
            <a:off x="203902" y="6078037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0.9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17325-8893-4148-9C2C-F7E6244A8CAA}"/>
              </a:ext>
            </a:extLst>
          </p:cNvPr>
          <p:cNvGrpSpPr/>
          <p:nvPr/>
        </p:nvGrpSpPr>
        <p:grpSpPr>
          <a:xfrm>
            <a:off x="2575420" y="-58723"/>
            <a:ext cx="6669248" cy="7009697"/>
            <a:chOff x="2575420" y="-58723"/>
            <a:chExt cx="6669248" cy="70096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40CDDA-41DF-47EE-B508-86615F94CA9F}"/>
                </a:ext>
              </a:extLst>
            </p:cNvPr>
            <p:cNvGrpSpPr/>
            <p:nvPr/>
          </p:nvGrpSpPr>
          <p:grpSpPr>
            <a:xfrm>
              <a:off x="2575420" y="-58723"/>
              <a:ext cx="6669248" cy="7009697"/>
              <a:chOff x="2575420" y="-58723"/>
              <a:chExt cx="6669248" cy="7009697"/>
            </a:xfrm>
          </p:grpSpPr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601300" y="4488684"/>
                <a:ext cx="2692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583565" y="4093097"/>
                <a:ext cx="355340" cy="454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575420" y="4373406"/>
                <a:ext cx="427088" cy="454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66FD081-272E-488B-91A1-F09CEDCA31BB}"/>
                  </a:ext>
                </a:extLst>
              </p:cNvPr>
              <p:cNvGrpSpPr/>
              <p:nvPr/>
            </p:nvGrpSpPr>
            <p:grpSpPr>
              <a:xfrm>
                <a:off x="2870556" y="-58723"/>
                <a:ext cx="6374112" cy="7009697"/>
                <a:chOff x="2870556" y="-58723"/>
                <a:chExt cx="6374112" cy="7009697"/>
              </a:xfrm>
            </p:grpSpPr>
            <p:cxnSp>
              <p:nvCxnSpPr>
                <p:cNvPr id="163" name="Straight Arrow Connector 162"/>
                <p:cNvCxnSpPr/>
                <p:nvPr/>
              </p:nvCxnSpPr>
              <p:spPr>
                <a:xfrm flipV="1">
                  <a:off x="4878069" y="114514"/>
                  <a:ext cx="0" cy="2811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/>
                <p:cNvCxnSpPr/>
                <p:nvPr/>
              </p:nvCxnSpPr>
              <p:spPr>
                <a:xfrm>
                  <a:off x="8827159" y="4518835"/>
                  <a:ext cx="26925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/>
                <p:nvPr/>
              </p:nvCxnSpPr>
              <p:spPr>
                <a:xfrm>
                  <a:off x="4878069" y="6580433"/>
                  <a:ext cx="0" cy="2811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TextBox 160"/>
                <p:cNvSpPr txBox="1"/>
                <p:nvPr/>
              </p:nvSpPr>
              <p:spPr>
                <a:xfrm>
                  <a:off x="4519061" y="-58723"/>
                  <a:ext cx="478065" cy="454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  <a:r>
                    <a:rPr lang="en-US" baseline="-25000" dirty="0"/>
                    <a:t>2</a:t>
                  </a:r>
                  <a:endParaRPr lang="en-US" dirty="0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8766603" y="4064640"/>
                  <a:ext cx="478065" cy="454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</a:t>
                  </a:r>
                  <a:r>
                    <a:rPr lang="en-US" baseline="-25000" dirty="0"/>
                    <a:t>1</a:t>
                  </a: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4619730" y="6466721"/>
                  <a:ext cx="427088" cy="454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1</a:t>
                  </a: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BAC9F48-CFF3-4D58-A2AC-32B8FC3BA5F9}"/>
                    </a:ext>
                  </a:extLst>
                </p:cNvPr>
                <p:cNvGrpSpPr/>
                <p:nvPr/>
              </p:nvGrpSpPr>
              <p:grpSpPr>
                <a:xfrm>
                  <a:off x="2882790" y="400619"/>
                  <a:ext cx="5944030" cy="6550355"/>
                  <a:chOff x="3716196" y="1147048"/>
                  <a:chExt cx="5046517" cy="532646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723130" y="4472144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5399530" y="1150517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723130" y="1150517"/>
                    <a:ext cx="0" cy="50292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3"/>
                  <p:cNvSpPr/>
                  <p:nvPr/>
                </p:nvSpPr>
                <p:spPr>
                  <a:xfrm>
                    <a:off x="3723130" y="1150517"/>
                    <a:ext cx="5029200" cy="50292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3723130" y="4503317"/>
                    <a:ext cx="1676400" cy="1676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719665" y="5341531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716200" y="4641873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3719661" y="4988237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3716196" y="5161419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3726591" y="5504322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723126" y="5677504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3719661" y="5850686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3716196" y="6013477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3733513" y="6176268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250591" y="1147052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885918" y="1153978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4059100" y="1160904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4211500" y="1147048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4384682" y="1153974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4557864" y="1160900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4731046" y="1157435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4904228" y="1153970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5312534" y="4205125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0</a:t>
                    </a:r>
                  </a:p>
                </p:txBody>
              </p:sp>
              <p:sp>
                <p:nvSpPr>
                  <p:cNvPr id="205" name="TextBox 204"/>
                  <p:cNvSpPr txBox="1"/>
                  <p:nvPr/>
                </p:nvSpPr>
                <p:spPr>
                  <a:xfrm>
                    <a:off x="5320037" y="6104176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</a:t>
                    </a:r>
                  </a:p>
                </p:txBody>
              </p: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DADC26CE-717D-4AAB-9609-B73DA8723165}"/>
                      </a:ext>
                    </a:extLst>
                  </p:cNvPr>
                  <p:cNvCxnSpPr/>
                  <p:nvPr/>
                </p:nvCxnSpPr>
                <p:spPr>
                  <a:xfrm>
                    <a:off x="5073406" y="1163757"/>
                    <a:ext cx="0" cy="502920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D9345CD9-80EC-42AA-9220-EE69082215A2}"/>
                      </a:ext>
                    </a:extLst>
                  </p:cNvPr>
                  <p:cNvCxnSpPr/>
                  <p:nvPr/>
                </p:nvCxnSpPr>
                <p:spPr>
                  <a:xfrm>
                    <a:off x="3717598" y="4827829"/>
                    <a:ext cx="5029200" cy="0"/>
                  </a:xfrm>
                  <a:prstGeom prst="line">
                    <a:avLst/>
                  </a:prstGeom>
                  <a:ln>
                    <a:solidFill>
                      <a:schemeClr val="bg2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CF3779EB-E271-4AD1-9C41-55A1E9C04628}"/>
                      </a:ext>
                    </a:extLst>
                  </p:cNvPr>
                  <p:cNvSpPr/>
                  <p:nvPr/>
                </p:nvSpPr>
                <p:spPr>
                  <a:xfrm>
                    <a:off x="4848487" y="5012523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341CE2F8-6445-4553-87DD-CC4CC2436BBA}"/>
                      </a:ext>
                    </a:extLst>
                  </p:cNvPr>
                  <p:cNvSpPr/>
                  <p:nvPr/>
                </p:nvSpPr>
                <p:spPr>
                  <a:xfrm>
                    <a:off x="4627261" y="5233750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19FD6577-2AE0-4B11-AFC9-3036D41CFF9D}"/>
                      </a:ext>
                    </a:extLst>
                  </p:cNvPr>
                  <p:cNvSpPr/>
                  <p:nvPr/>
                </p:nvSpPr>
                <p:spPr>
                  <a:xfrm>
                    <a:off x="4455195" y="5405819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F4334D45-1E45-424C-99B3-30273AC276FC}"/>
                      </a:ext>
                    </a:extLst>
                  </p:cNvPr>
                  <p:cNvSpPr/>
                  <p:nvPr/>
                </p:nvSpPr>
                <p:spPr>
                  <a:xfrm>
                    <a:off x="4322460" y="5538557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36384E0F-DDFD-4844-B658-F82465A558AD}"/>
                      </a:ext>
                    </a:extLst>
                  </p:cNvPr>
                  <p:cNvSpPr/>
                  <p:nvPr/>
                </p:nvSpPr>
                <p:spPr>
                  <a:xfrm>
                    <a:off x="4170065" y="5681122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138ADF8F-D698-4FE3-AE87-7CC44104172A}"/>
                      </a:ext>
                    </a:extLst>
                  </p:cNvPr>
                  <p:cNvSpPr/>
                  <p:nvPr/>
                </p:nvSpPr>
                <p:spPr>
                  <a:xfrm>
                    <a:off x="4086494" y="5794195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042570AE-37E6-413A-BFC8-750F4A592668}"/>
                      </a:ext>
                    </a:extLst>
                  </p:cNvPr>
                  <p:cNvSpPr/>
                  <p:nvPr/>
                </p:nvSpPr>
                <p:spPr>
                  <a:xfrm>
                    <a:off x="3983256" y="5897436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96B1FB2D-3FE4-467F-A316-1BBBBD74C42A}"/>
                      </a:ext>
                    </a:extLst>
                  </p:cNvPr>
                  <p:cNvSpPr/>
                  <p:nvPr/>
                </p:nvSpPr>
                <p:spPr>
                  <a:xfrm>
                    <a:off x="3909517" y="5971179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484A946C-26C9-493A-9C62-C2A5394EEE23}"/>
                      </a:ext>
                    </a:extLst>
                  </p:cNvPr>
                  <p:cNvSpPr/>
                  <p:nvPr/>
                </p:nvSpPr>
                <p:spPr>
                  <a:xfrm>
                    <a:off x="3786611" y="6074410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DEFCB27-823E-4338-8526-9C6389C00750}"/>
                    </a:ext>
                  </a:extLst>
                </p:cNvPr>
                <p:cNvCxnSpPr>
                  <a:endCxn id="94" idx="6"/>
                </p:cNvCxnSpPr>
                <p:nvPr/>
              </p:nvCxnSpPr>
              <p:spPr>
                <a:xfrm>
                  <a:off x="2870556" y="5124423"/>
                  <a:ext cx="936513" cy="54164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AB43D34-E377-4000-B903-77DB019048A1}"/>
                    </a:ext>
                  </a:extLst>
                </p:cNvPr>
                <p:cNvCxnSpPr>
                  <a:stCxn id="94" idx="7"/>
                </p:cNvCxnSpPr>
                <p:nvPr/>
              </p:nvCxnSpPr>
              <p:spPr>
                <a:xfrm>
                  <a:off x="3799183" y="5646189"/>
                  <a:ext cx="471124" cy="9342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84055EA-1B68-497C-83C5-773C4DFD1104}"/>
                    </a:ext>
                  </a:extLst>
                </p:cNvPr>
                <p:cNvCxnSpPr/>
                <p:nvPr/>
              </p:nvCxnSpPr>
              <p:spPr>
                <a:xfrm>
                  <a:off x="6773248" y="418493"/>
                  <a:ext cx="0" cy="618479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C3C9AE8B-BA10-4990-A958-0BA76CD04C22}"/>
                    </a:ext>
                  </a:extLst>
                </p:cNvPr>
                <p:cNvCxnSpPr/>
                <p:nvPr/>
              </p:nvCxnSpPr>
              <p:spPr>
                <a:xfrm>
                  <a:off x="7775310" y="403995"/>
                  <a:ext cx="0" cy="618479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2DB20BEC-81B2-4EC0-9A3B-CBF8CD2BC773}"/>
                    </a:ext>
                  </a:extLst>
                </p:cNvPr>
                <p:cNvCxnSpPr/>
                <p:nvPr/>
              </p:nvCxnSpPr>
              <p:spPr>
                <a:xfrm>
                  <a:off x="2878642" y="2439095"/>
                  <a:ext cx="5923634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BD3BA157-E2AF-4D69-8F55-89E01D3614EF}"/>
                    </a:ext>
                  </a:extLst>
                </p:cNvPr>
                <p:cNvCxnSpPr/>
                <p:nvPr/>
              </p:nvCxnSpPr>
              <p:spPr>
                <a:xfrm>
                  <a:off x="2895415" y="3455637"/>
                  <a:ext cx="5923634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66E35580-FEEF-497C-A139-7C99EAF5A711}"/>
                    </a:ext>
                  </a:extLst>
                </p:cNvPr>
                <p:cNvCxnSpPr/>
                <p:nvPr/>
              </p:nvCxnSpPr>
              <p:spPr>
                <a:xfrm>
                  <a:off x="2877300" y="830618"/>
                  <a:ext cx="5923634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0E1CB990-EDA4-4095-B811-9F7672E53C97}"/>
                    </a:ext>
                  </a:extLst>
                </p:cNvPr>
                <p:cNvCxnSpPr/>
                <p:nvPr/>
              </p:nvCxnSpPr>
              <p:spPr>
                <a:xfrm>
                  <a:off x="5059181" y="405714"/>
                  <a:ext cx="0" cy="618479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9519E0E-829C-4C9C-82FE-3546B01A3008}"/>
                    </a:ext>
                  </a:extLst>
                </p:cNvPr>
                <p:cNvCxnSpPr>
                  <a:cxnSpLocks/>
                  <a:stCxn id="93" idx="5"/>
                </p:cNvCxnSpPr>
                <p:nvPr/>
              </p:nvCxnSpPr>
              <p:spPr>
                <a:xfrm>
                  <a:off x="4001850" y="5474339"/>
                  <a:ext cx="471360" cy="112894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7A2A5895-747B-474B-85B7-697EBC754C49}"/>
                    </a:ext>
                  </a:extLst>
                </p:cNvPr>
                <p:cNvCxnSpPr>
                  <a:cxnSpLocks/>
                  <a:endCxn id="93" idx="6"/>
                </p:cNvCxnSpPr>
                <p:nvPr/>
              </p:nvCxnSpPr>
              <p:spPr>
                <a:xfrm>
                  <a:off x="2911359" y="4944207"/>
                  <a:ext cx="1098377" cy="5102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16A3D746-6498-48F2-9532-6DAC53D4C59D}"/>
                    </a:ext>
                  </a:extLst>
                </p:cNvPr>
                <p:cNvCxnSpPr>
                  <a:cxnSpLocks/>
                  <a:endCxn id="92" idx="6"/>
                </p:cNvCxnSpPr>
                <p:nvPr/>
              </p:nvCxnSpPr>
              <p:spPr>
                <a:xfrm>
                  <a:off x="2911358" y="4705498"/>
                  <a:ext cx="1358949" cy="47690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2199D054-7ABE-43FC-8A29-447BE2ACF9AA}"/>
                    </a:ext>
                  </a:extLst>
                </p:cNvPr>
                <p:cNvCxnSpPr>
                  <a:cxnSpLocks/>
                  <a:stCxn id="92" idx="0"/>
                </p:cNvCxnSpPr>
                <p:nvPr/>
              </p:nvCxnSpPr>
              <p:spPr>
                <a:xfrm>
                  <a:off x="4243382" y="5154289"/>
                  <a:ext cx="444124" cy="143449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96092F01-4041-4BCB-B2D0-F3466265931D}"/>
                    </a:ext>
                  </a:extLst>
                </p:cNvPr>
                <p:cNvCxnSpPr>
                  <a:cxnSpLocks/>
                  <a:endCxn id="95" idx="6"/>
                </p:cNvCxnSpPr>
                <p:nvPr/>
              </p:nvCxnSpPr>
              <p:spPr>
                <a:xfrm>
                  <a:off x="2892466" y="5341659"/>
                  <a:ext cx="758261" cy="48764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4C2A8E1E-39CE-48C8-97CB-A831E5B1B5A7}"/>
                    </a:ext>
                  </a:extLst>
                </p:cNvPr>
                <p:cNvCxnSpPr>
                  <a:cxnSpLocks/>
                  <a:stCxn id="95" idx="6"/>
                </p:cNvCxnSpPr>
                <p:nvPr/>
              </p:nvCxnSpPr>
              <p:spPr>
                <a:xfrm>
                  <a:off x="3650727" y="5829305"/>
                  <a:ext cx="429069" cy="7447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BC6C4C9A-268D-48B1-9E15-B77D285E0D45}"/>
                    </a:ext>
                  </a:extLst>
                </p:cNvPr>
                <p:cNvCxnSpPr>
                  <a:cxnSpLocks/>
                  <a:stCxn id="96" idx="6"/>
                </p:cNvCxnSpPr>
                <p:nvPr/>
              </p:nvCxnSpPr>
              <p:spPr>
                <a:xfrm>
                  <a:off x="3471229" y="6004628"/>
                  <a:ext cx="422678" cy="5714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C28BB798-C5D8-435B-B61C-425C86D363B2}"/>
                    </a:ext>
                  </a:extLst>
                </p:cNvPr>
                <p:cNvCxnSpPr>
                  <a:cxnSpLocks/>
                  <a:endCxn id="96" idx="6"/>
                </p:cNvCxnSpPr>
                <p:nvPr/>
              </p:nvCxnSpPr>
              <p:spPr>
                <a:xfrm>
                  <a:off x="2902762" y="5560609"/>
                  <a:ext cx="568467" cy="4440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F6336B6E-FD34-49D6-A149-24B2EBFBF613}"/>
                    </a:ext>
                  </a:extLst>
                </p:cNvPr>
                <p:cNvCxnSpPr>
                  <a:cxnSpLocks/>
                  <a:endCxn id="97" idx="7"/>
                </p:cNvCxnSpPr>
                <p:nvPr/>
              </p:nvCxnSpPr>
              <p:spPr>
                <a:xfrm>
                  <a:off x="2895910" y="5748100"/>
                  <a:ext cx="468999" cy="37570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6C0C8971-F658-4741-BD6B-FE128DAA7848}"/>
                    </a:ext>
                  </a:extLst>
                </p:cNvPr>
                <p:cNvCxnSpPr>
                  <a:cxnSpLocks/>
                  <a:stCxn id="97" idx="7"/>
                </p:cNvCxnSpPr>
                <p:nvPr/>
              </p:nvCxnSpPr>
              <p:spPr>
                <a:xfrm>
                  <a:off x="3364909" y="6123805"/>
                  <a:ext cx="315705" cy="45231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6A40379-FDDA-4423-B6CC-53F25B8749B4}"/>
                  </a:ext>
                </a:extLst>
              </p:cNvPr>
              <p:cNvCxnSpPr/>
              <p:nvPr/>
            </p:nvCxnSpPr>
            <p:spPr>
              <a:xfrm>
                <a:off x="2904540" y="6486093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18EB47BC-9F39-449C-8EE2-B23589A61735}"/>
                  </a:ext>
                </a:extLst>
              </p:cNvPr>
              <p:cNvCxnSpPr/>
              <p:nvPr/>
            </p:nvCxnSpPr>
            <p:spPr>
              <a:xfrm>
                <a:off x="2988595" y="6390814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46B04D-85C8-4FB6-A5AF-AE7ACC9DAD81}"/>
                  </a:ext>
                </a:extLst>
              </p:cNvPr>
              <p:cNvSpPr txBox="1"/>
              <p:nvPr/>
            </p:nvSpPr>
            <p:spPr>
              <a:xfrm>
                <a:off x="2754795" y="6396711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0.9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41E4ABF-CC3B-48FB-9B47-B36BBF6CFCBF}"/>
                  </a:ext>
                </a:extLst>
              </p:cNvPr>
              <p:cNvCxnSpPr/>
              <p:nvPr/>
            </p:nvCxnSpPr>
            <p:spPr>
              <a:xfrm>
                <a:off x="3214933" y="6385425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776C0BF-0860-4723-8A63-A5FC98732C59}"/>
                  </a:ext>
                </a:extLst>
              </p:cNvPr>
              <p:cNvCxnSpPr/>
              <p:nvPr/>
            </p:nvCxnSpPr>
            <p:spPr>
              <a:xfrm>
                <a:off x="3298988" y="6290146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5ABF3D-4F41-40AD-B7C3-3093E838A60C}"/>
                  </a:ext>
                </a:extLst>
              </p:cNvPr>
              <p:cNvSpPr txBox="1"/>
              <p:nvPr/>
            </p:nvSpPr>
            <p:spPr>
              <a:xfrm>
                <a:off x="3065188" y="6296043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0.7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AEF04E7-1AD3-46D8-A06A-836096566B98}"/>
                  </a:ext>
                </a:extLst>
              </p:cNvPr>
              <p:cNvCxnSpPr/>
              <p:nvPr/>
            </p:nvCxnSpPr>
            <p:spPr>
              <a:xfrm>
                <a:off x="2996819" y="577302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E4B89D9-4E1A-4298-AEEE-A1D8BC2529E3}"/>
                  </a:ext>
                </a:extLst>
              </p:cNvPr>
              <p:cNvCxnSpPr/>
              <p:nvPr/>
            </p:nvCxnSpPr>
            <p:spPr>
              <a:xfrm>
                <a:off x="3080874" y="567774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3B809F6-11AF-4022-AC5C-77ADA39593C4}"/>
                  </a:ext>
                </a:extLst>
              </p:cNvPr>
              <p:cNvSpPr txBox="1"/>
              <p:nvPr/>
            </p:nvSpPr>
            <p:spPr>
              <a:xfrm>
                <a:off x="2847074" y="5683646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0.6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51186AE-EF78-45EA-9531-4577CC49988C}"/>
                  </a:ext>
                </a:extLst>
              </p:cNvPr>
              <p:cNvCxnSpPr/>
              <p:nvPr/>
            </p:nvCxnSpPr>
            <p:spPr>
              <a:xfrm>
                <a:off x="3584049" y="5982753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09BAA42-E11E-44ED-8487-7E6CCEB28ED7}"/>
                  </a:ext>
                </a:extLst>
              </p:cNvPr>
              <p:cNvCxnSpPr/>
              <p:nvPr/>
            </p:nvCxnSpPr>
            <p:spPr>
              <a:xfrm>
                <a:off x="3668104" y="5887474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62A0FEE-6846-4495-BB96-3B5472728D32}"/>
                  </a:ext>
                </a:extLst>
              </p:cNvPr>
              <p:cNvSpPr txBox="1"/>
              <p:nvPr/>
            </p:nvSpPr>
            <p:spPr>
              <a:xfrm>
                <a:off x="3434304" y="5893371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0.5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62A3933-C0A8-4307-BAB6-4A898AD8C140}"/>
                  </a:ext>
                </a:extLst>
              </p:cNvPr>
              <p:cNvCxnSpPr/>
              <p:nvPr/>
            </p:nvCxnSpPr>
            <p:spPr>
              <a:xfrm>
                <a:off x="3382713" y="5571692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70769D8-230D-40ED-B052-86F12EB142EA}"/>
                  </a:ext>
                </a:extLst>
              </p:cNvPr>
              <p:cNvCxnSpPr/>
              <p:nvPr/>
            </p:nvCxnSpPr>
            <p:spPr>
              <a:xfrm>
                <a:off x="3466768" y="5476413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2E9C00E-5DB4-4CC1-81EE-6B487FF36E20}"/>
                  </a:ext>
                </a:extLst>
              </p:cNvPr>
              <p:cNvSpPr txBox="1"/>
              <p:nvPr/>
            </p:nvSpPr>
            <p:spPr>
              <a:xfrm>
                <a:off x="3232968" y="5482310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0.4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711A4B4-3D5D-44A7-AA52-42695A63CCF6}"/>
                  </a:ext>
                </a:extLst>
              </p:cNvPr>
              <p:cNvCxnSpPr/>
              <p:nvPr/>
            </p:nvCxnSpPr>
            <p:spPr>
              <a:xfrm>
                <a:off x="3995110" y="597436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A2F7FCB6-89B8-4063-9DE6-9766401C7A9B}"/>
                  </a:ext>
                </a:extLst>
              </p:cNvPr>
              <p:cNvCxnSpPr/>
              <p:nvPr/>
            </p:nvCxnSpPr>
            <p:spPr>
              <a:xfrm>
                <a:off x="4079165" y="587908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444EBB1-7B6D-4FDA-9E66-293534B646FE}"/>
                  </a:ext>
                </a:extLst>
              </p:cNvPr>
              <p:cNvSpPr txBox="1"/>
              <p:nvPr/>
            </p:nvSpPr>
            <p:spPr>
              <a:xfrm>
                <a:off x="3845365" y="588498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0.3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B4A25DD-68E9-449E-B800-DBC54758ABF6}"/>
                  </a:ext>
                </a:extLst>
              </p:cNvPr>
              <p:cNvCxnSpPr/>
              <p:nvPr/>
            </p:nvCxnSpPr>
            <p:spPr>
              <a:xfrm>
                <a:off x="3793774" y="513546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329A95E-F395-4D8E-ADBD-CB7B187E492A}"/>
                  </a:ext>
                </a:extLst>
              </p:cNvPr>
              <p:cNvCxnSpPr/>
              <p:nvPr/>
            </p:nvCxnSpPr>
            <p:spPr>
              <a:xfrm>
                <a:off x="3877829" y="504018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F929581-A914-427E-B228-BD3AF83C21FC}"/>
                  </a:ext>
                </a:extLst>
              </p:cNvPr>
              <p:cNvSpPr txBox="1"/>
              <p:nvPr/>
            </p:nvSpPr>
            <p:spPr>
              <a:xfrm>
                <a:off x="3644029" y="504608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0.2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B6F5B3B-FEB3-47B7-A495-E238F239541E}"/>
                  </a:ext>
                </a:extLst>
              </p:cNvPr>
              <p:cNvCxnSpPr/>
              <p:nvPr/>
            </p:nvCxnSpPr>
            <p:spPr>
              <a:xfrm>
                <a:off x="4397782" y="5773028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36B5C90-7188-4201-9E92-8628C8E9CBA0}"/>
                  </a:ext>
                </a:extLst>
              </p:cNvPr>
              <p:cNvCxnSpPr/>
              <p:nvPr/>
            </p:nvCxnSpPr>
            <p:spPr>
              <a:xfrm>
                <a:off x="4481837" y="5677749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FFFC12F-20B0-49DF-949E-9EB8F8DE2C3C}"/>
                  </a:ext>
                </a:extLst>
              </p:cNvPr>
              <p:cNvSpPr txBox="1"/>
              <p:nvPr/>
            </p:nvSpPr>
            <p:spPr>
              <a:xfrm>
                <a:off x="4248037" y="5683646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0.1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ECF7B9F-446A-462B-84D2-B45A2AA2C91B}"/>
                  </a:ext>
                </a:extLst>
              </p:cNvPr>
              <p:cNvCxnSpPr/>
              <p:nvPr/>
            </p:nvCxnSpPr>
            <p:spPr>
              <a:xfrm>
                <a:off x="3206544" y="4716014"/>
                <a:ext cx="169682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C23A400F-7FBF-430D-957F-89F4B5341A7B}"/>
                  </a:ext>
                </a:extLst>
              </p:cNvPr>
              <p:cNvCxnSpPr/>
              <p:nvPr/>
            </p:nvCxnSpPr>
            <p:spPr>
              <a:xfrm>
                <a:off x="3290599" y="4620735"/>
                <a:ext cx="9427" cy="190563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3325958C-CA6F-4A35-A896-1CE568DCCFAB}"/>
                  </a:ext>
                </a:extLst>
              </p:cNvPr>
              <p:cNvSpPr txBox="1"/>
              <p:nvPr/>
            </p:nvSpPr>
            <p:spPr>
              <a:xfrm>
                <a:off x="3056799" y="4626632"/>
                <a:ext cx="4764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0.1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EB8EEFDF-8FB2-44B6-99F0-204122303694}"/>
                  </a:ext>
                </a:extLst>
              </p:cNvPr>
              <p:cNvCxnSpPr/>
              <p:nvPr/>
            </p:nvCxnSpPr>
            <p:spPr>
              <a:xfrm>
                <a:off x="4865501" y="4488684"/>
                <a:ext cx="1907747" cy="210950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5481B624-F24E-4FF8-9801-7B69F7592B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5477" y="4490805"/>
                <a:ext cx="2028471" cy="2107225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20568FE-33C3-4CE9-8638-D45717E5F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020" y="2448158"/>
                <a:ext cx="1974938" cy="2050593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5D29470-7F6D-485B-9205-3BA608613C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0943" y="416520"/>
                <a:ext cx="1986786" cy="204106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472567D-35C3-455B-B073-F8975E6C2281}"/>
                  </a:ext>
                </a:extLst>
              </p:cNvPr>
              <p:cNvCxnSpPr/>
              <p:nvPr/>
            </p:nvCxnSpPr>
            <p:spPr>
              <a:xfrm>
                <a:off x="5438084" y="423890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5EBBC98-B0B0-46BD-B87A-6D2029B10199}"/>
                  </a:ext>
                </a:extLst>
              </p:cNvPr>
              <p:cNvCxnSpPr/>
              <p:nvPr/>
            </p:nvCxnSpPr>
            <p:spPr>
              <a:xfrm>
                <a:off x="5842154" y="416899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9EBF578-D156-4A21-AE41-7510FC84F061}"/>
                  </a:ext>
                </a:extLst>
              </p:cNvPr>
              <p:cNvCxnSpPr/>
              <p:nvPr/>
            </p:nvCxnSpPr>
            <p:spPr>
              <a:xfrm>
                <a:off x="6019721" y="409908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B5DF616-9612-4435-90D0-BB48E5F4753D}"/>
                  </a:ext>
                </a:extLst>
              </p:cNvPr>
              <p:cNvCxnSpPr/>
              <p:nvPr/>
            </p:nvCxnSpPr>
            <p:spPr>
              <a:xfrm>
                <a:off x="6574793" y="411306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D93E439-220D-40B0-AC5C-E2C2379A785C}"/>
                  </a:ext>
                </a:extLst>
              </p:cNvPr>
              <p:cNvCxnSpPr/>
              <p:nvPr/>
            </p:nvCxnSpPr>
            <p:spPr>
              <a:xfrm>
                <a:off x="2884188" y="6504083"/>
                <a:ext cx="592363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FDB14D6-5BB9-4367-BCC4-5E3936B3ACAF}"/>
                  </a:ext>
                </a:extLst>
              </p:cNvPr>
              <p:cNvCxnSpPr/>
              <p:nvPr/>
            </p:nvCxnSpPr>
            <p:spPr>
              <a:xfrm>
                <a:off x="2983427" y="393761"/>
                <a:ext cx="0" cy="618479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1606349-1EF4-4656-AB64-01DC6AEAA845}"/>
                  </a:ext>
                </a:extLst>
              </p:cNvPr>
              <p:cNvCxnSpPr/>
              <p:nvPr/>
            </p:nvCxnSpPr>
            <p:spPr>
              <a:xfrm>
                <a:off x="6685248" y="412704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D535679-6A53-4068-82A7-F704F38EE60C}"/>
                  </a:ext>
                </a:extLst>
              </p:cNvPr>
              <p:cNvCxnSpPr/>
              <p:nvPr/>
            </p:nvCxnSpPr>
            <p:spPr>
              <a:xfrm>
                <a:off x="6879593" y="397324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8ED31A47-E356-4302-B174-2E69DE29A22E}"/>
                  </a:ext>
                </a:extLst>
              </p:cNvPr>
              <p:cNvCxnSpPr/>
              <p:nvPr/>
            </p:nvCxnSpPr>
            <p:spPr>
              <a:xfrm>
                <a:off x="6981659" y="398722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8E55170-EF2B-4253-B653-618A61C64AB5}"/>
                  </a:ext>
                </a:extLst>
              </p:cNvPr>
              <p:cNvCxnSpPr/>
              <p:nvPr/>
            </p:nvCxnSpPr>
            <p:spPr>
              <a:xfrm>
                <a:off x="7385729" y="408509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D1A83002-B98E-42BE-90CE-7908905E54AE}"/>
                  </a:ext>
                </a:extLst>
              </p:cNvPr>
              <p:cNvCxnSpPr/>
              <p:nvPr/>
            </p:nvCxnSpPr>
            <p:spPr>
              <a:xfrm>
                <a:off x="6214066" y="411306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994F623-5EE6-4E66-BEEE-87DFD6353C10}"/>
                  </a:ext>
                </a:extLst>
              </p:cNvPr>
              <p:cNvCxnSpPr/>
              <p:nvPr/>
            </p:nvCxnSpPr>
            <p:spPr>
              <a:xfrm>
                <a:off x="7580074" y="409907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7691306-6929-4955-9E5F-4ACC5F6BCB20}"/>
                  </a:ext>
                </a:extLst>
              </p:cNvPr>
              <p:cNvCxnSpPr/>
              <p:nvPr/>
            </p:nvCxnSpPr>
            <p:spPr>
              <a:xfrm>
                <a:off x="8196158" y="397004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FE0DF18-4E4F-4751-A32E-A6ACD7CE1AB1}"/>
                  </a:ext>
                </a:extLst>
              </p:cNvPr>
              <p:cNvCxnSpPr/>
              <p:nvPr/>
            </p:nvCxnSpPr>
            <p:spPr>
              <a:xfrm>
                <a:off x="8625395" y="406791"/>
                <a:ext cx="0" cy="6184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EB7EBF4-1EFC-49FB-B05B-3E16B936424A}"/>
                  </a:ext>
                </a:extLst>
              </p:cNvPr>
              <p:cNvCxnSpPr/>
              <p:nvPr/>
            </p:nvCxnSpPr>
            <p:spPr>
              <a:xfrm>
                <a:off x="2870309" y="1251466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5669F41-39BE-4D8F-BFFD-1A4943F91003}"/>
                  </a:ext>
                </a:extLst>
              </p:cNvPr>
              <p:cNvCxnSpPr/>
              <p:nvPr/>
            </p:nvCxnSpPr>
            <p:spPr>
              <a:xfrm>
                <a:off x="2880096" y="1462589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134EBCD-724F-47BD-A99A-01FE358DCB73}"/>
                  </a:ext>
                </a:extLst>
              </p:cNvPr>
              <p:cNvCxnSpPr/>
              <p:nvPr/>
            </p:nvCxnSpPr>
            <p:spPr>
              <a:xfrm>
                <a:off x="2873105" y="1665323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11702E-90DE-4240-9EFE-E41ACD6367C5}"/>
                  </a:ext>
                </a:extLst>
              </p:cNvPr>
              <p:cNvCxnSpPr/>
              <p:nvPr/>
            </p:nvCxnSpPr>
            <p:spPr>
              <a:xfrm>
                <a:off x="2874503" y="1868057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F4FA31E8-4148-45A2-9283-AF6C7755FDE7}"/>
                  </a:ext>
                </a:extLst>
              </p:cNvPr>
              <p:cNvCxnSpPr/>
              <p:nvPr/>
            </p:nvCxnSpPr>
            <p:spPr>
              <a:xfrm>
                <a:off x="2867512" y="2062402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DFE58AB-612D-45C9-9776-896EF0479193}"/>
                  </a:ext>
                </a:extLst>
              </p:cNvPr>
              <p:cNvCxnSpPr/>
              <p:nvPr/>
            </p:nvCxnSpPr>
            <p:spPr>
              <a:xfrm>
                <a:off x="2877299" y="2273525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067CD47-C27E-4729-B185-20E5EEB19008}"/>
                  </a:ext>
                </a:extLst>
              </p:cNvPr>
              <p:cNvCxnSpPr/>
              <p:nvPr/>
            </p:nvCxnSpPr>
            <p:spPr>
              <a:xfrm>
                <a:off x="2878697" y="2358813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383F295-C7F7-43A8-B192-694B45A855E8}"/>
                  </a:ext>
                </a:extLst>
              </p:cNvPr>
              <p:cNvCxnSpPr/>
              <p:nvPr/>
            </p:nvCxnSpPr>
            <p:spPr>
              <a:xfrm>
                <a:off x="2888484" y="2536380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D19C0CDF-74E5-4E26-B197-6A9B5FF666E8}"/>
                  </a:ext>
                </a:extLst>
              </p:cNvPr>
              <p:cNvCxnSpPr/>
              <p:nvPr/>
            </p:nvCxnSpPr>
            <p:spPr>
              <a:xfrm>
                <a:off x="2889882" y="2646835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E043D9C-69F4-4FB9-B298-228D834E8F38}"/>
                  </a:ext>
                </a:extLst>
              </p:cNvPr>
              <p:cNvCxnSpPr/>
              <p:nvPr/>
            </p:nvCxnSpPr>
            <p:spPr>
              <a:xfrm>
                <a:off x="2891280" y="2857958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19F1885-8D79-42FC-A1BB-177E8C66AF29}"/>
                  </a:ext>
                </a:extLst>
              </p:cNvPr>
              <p:cNvCxnSpPr/>
              <p:nvPr/>
            </p:nvCxnSpPr>
            <p:spPr>
              <a:xfrm>
                <a:off x="2875900" y="3052303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B871915-45D0-4D58-80F7-8727D13C7268}"/>
                  </a:ext>
                </a:extLst>
              </p:cNvPr>
              <p:cNvCxnSpPr/>
              <p:nvPr/>
            </p:nvCxnSpPr>
            <p:spPr>
              <a:xfrm>
                <a:off x="2877298" y="3246648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440C236-1562-49A0-8E65-F815AA759598}"/>
                  </a:ext>
                </a:extLst>
              </p:cNvPr>
              <p:cNvCxnSpPr/>
              <p:nvPr/>
            </p:nvCxnSpPr>
            <p:spPr>
              <a:xfrm>
                <a:off x="2895474" y="3667496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236D5BFD-AB46-459B-B165-6F6C47868118}"/>
                  </a:ext>
                </a:extLst>
              </p:cNvPr>
              <p:cNvCxnSpPr/>
              <p:nvPr/>
            </p:nvCxnSpPr>
            <p:spPr>
              <a:xfrm>
                <a:off x="2888483" y="4113511"/>
                <a:ext cx="5923634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46048" y="2002381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10892390-2022-7D2A-EEFF-56587B9F155C}"/>
              </a:ext>
            </a:extLst>
          </p:cNvPr>
          <p:cNvSpPr txBox="1"/>
          <p:nvPr/>
        </p:nvSpPr>
        <p:spPr>
          <a:xfrm>
            <a:off x="2333690" y="73573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8C8BB3-9D49-F2CB-AA78-09135699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A2555-98E3-4B3F-C8F5-498DE69A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13201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6B01B-13BF-205D-FCB5-E13607AF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8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3generated by product logic</a:t>
            </a:r>
          </a:p>
          <a:p>
            <a:r>
              <a:rPr lang="en-US" dirty="0"/>
              <a:t>Conjunction, again</a:t>
            </a:r>
            <a:endParaRPr lang="cs-CZ" dirty="0"/>
          </a:p>
          <a:p>
            <a:r>
              <a:rPr lang="en-US" dirty="0"/>
              <a:t>Nine different preference degrees.</a:t>
            </a:r>
            <a:endParaRPr lang="cs-CZ" dirty="0"/>
          </a:p>
          <a:p>
            <a:r>
              <a:rPr lang="en-US" dirty="0"/>
              <a:t> </a:t>
            </a:r>
          </a:p>
          <a:p>
            <a:r>
              <a:rPr lang="en-US" dirty="0"/>
              <a:t>Basis for generating data points</a:t>
            </a:r>
          </a:p>
          <a:p>
            <a:r>
              <a:rPr lang="en-US" b="1" dirty="0">
                <a:solidFill>
                  <a:srgbClr val="FF0000"/>
                </a:solidFill>
              </a:rPr>
              <a:t>Only for copying </a:t>
            </a:r>
          </a:p>
          <a:p>
            <a:endParaRPr lang="cs-CZ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7AD61B8-5E6C-4837-A9A1-B48D02D2774A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4F7F3E-FBA6-40C5-90B6-EA3294D7B913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C044F41-C476-4F72-B91F-27049E5F2084}"/>
              </a:ext>
            </a:extLst>
          </p:cNvPr>
          <p:cNvSpPr txBox="1"/>
          <p:nvPr/>
        </p:nvSpPr>
        <p:spPr>
          <a:xfrm>
            <a:off x="203902" y="6078037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0.9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D01026-D7DD-0E98-B1D2-891E937D83D7}"/>
              </a:ext>
            </a:extLst>
          </p:cNvPr>
          <p:cNvGrpSpPr/>
          <p:nvPr/>
        </p:nvGrpSpPr>
        <p:grpSpPr>
          <a:xfrm>
            <a:off x="2333690" y="-58723"/>
            <a:ext cx="6910978" cy="7009697"/>
            <a:chOff x="2333690" y="-58723"/>
            <a:chExt cx="691097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73406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66721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876" y="5558895"/>
              <a:ext cx="592363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82795" y="469847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86871" y="5124423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82790" y="5337398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95034" y="5759092"/>
              <a:ext cx="5923633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0952" y="597206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86871" y="618504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82790" y="6385239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690074" y="400624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82697" y="40914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86679" y="417659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66183" y="40061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0165" y="409136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74147" y="417654"/>
              <a:ext cx="0" cy="618479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78129" y="41339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82111" y="409132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481377" y="421167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884441" y="492715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84055EA-1B68-497C-83C5-773C4DFD1104}"/>
                </a:ext>
              </a:extLst>
            </p:cNvPr>
            <p:cNvCxnSpPr/>
            <p:nvPr/>
          </p:nvCxnSpPr>
          <p:spPr>
            <a:xfrm>
              <a:off x="6773248" y="418493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C9AE8B-BA10-4990-A958-0BA76CD04C22}"/>
                </a:ext>
              </a:extLst>
            </p:cNvPr>
            <p:cNvCxnSpPr/>
            <p:nvPr/>
          </p:nvCxnSpPr>
          <p:spPr>
            <a:xfrm>
              <a:off x="7775310" y="403995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DB20BEC-81B2-4EC0-9A3B-CBF8CD2BC773}"/>
                </a:ext>
              </a:extLst>
            </p:cNvPr>
            <p:cNvCxnSpPr/>
            <p:nvPr/>
          </p:nvCxnSpPr>
          <p:spPr>
            <a:xfrm>
              <a:off x="2878642" y="243909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D3BA157-E2AF-4D69-8F55-89E01D3614EF}"/>
                </a:ext>
              </a:extLst>
            </p:cNvPr>
            <p:cNvCxnSpPr/>
            <p:nvPr/>
          </p:nvCxnSpPr>
          <p:spPr>
            <a:xfrm>
              <a:off x="2895415" y="3455637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E35580-FEEF-497C-A139-7C99EAF5A711}"/>
                </a:ext>
              </a:extLst>
            </p:cNvPr>
            <p:cNvCxnSpPr/>
            <p:nvPr/>
          </p:nvCxnSpPr>
          <p:spPr>
            <a:xfrm>
              <a:off x="2877300" y="83061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E1CB990-EDA4-4095-B811-9F7672E53C97}"/>
                </a:ext>
              </a:extLst>
            </p:cNvPr>
            <p:cNvCxnSpPr/>
            <p:nvPr/>
          </p:nvCxnSpPr>
          <p:spPr>
            <a:xfrm>
              <a:off x="5059181" y="40571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8EEFDF-8FB2-44B6-99F0-204122303694}"/>
                </a:ext>
              </a:extLst>
            </p:cNvPr>
            <p:cNvCxnSpPr/>
            <p:nvPr/>
          </p:nvCxnSpPr>
          <p:spPr>
            <a:xfrm>
              <a:off x="4865501" y="4488684"/>
              <a:ext cx="1907747" cy="210950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481B624-F24E-4FF8-9801-7B69F7592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477" y="4490805"/>
              <a:ext cx="2028471" cy="21072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0568FE-33C3-4CE9-8638-D45717E5F7D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020" y="2448158"/>
              <a:ext cx="1974938" cy="205059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D29470-7F6D-485B-9205-3BA608613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0943" y="416520"/>
              <a:ext cx="1986786" cy="204106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5EBBC98-B0B0-46BD-B87A-6D2029B10199}"/>
                </a:ext>
              </a:extLst>
            </p:cNvPr>
            <p:cNvCxnSpPr/>
            <p:nvPr/>
          </p:nvCxnSpPr>
          <p:spPr>
            <a:xfrm>
              <a:off x="5842154" y="41689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B5DF616-9612-4435-90D0-BB48E5F4753D}"/>
                </a:ext>
              </a:extLst>
            </p:cNvPr>
            <p:cNvCxnSpPr/>
            <p:nvPr/>
          </p:nvCxnSpPr>
          <p:spPr>
            <a:xfrm>
              <a:off x="6574793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D93E439-220D-40B0-AC5C-E2C2379A785C}"/>
                </a:ext>
              </a:extLst>
            </p:cNvPr>
            <p:cNvCxnSpPr/>
            <p:nvPr/>
          </p:nvCxnSpPr>
          <p:spPr>
            <a:xfrm>
              <a:off x="2884188" y="6504083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FDB14D6-5BB9-4367-BCC4-5E3936B3ACAF}"/>
                </a:ext>
              </a:extLst>
            </p:cNvPr>
            <p:cNvCxnSpPr/>
            <p:nvPr/>
          </p:nvCxnSpPr>
          <p:spPr>
            <a:xfrm>
              <a:off x="2983427" y="39376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1606349-1EF4-4656-AB64-01DC6AEAA845}"/>
                </a:ext>
              </a:extLst>
            </p:cNvPr>
            <p:cNvCxnSpPr/>
            <p:nvPr/>
          </p:nvCxnSpPr>
          <p:spPr>
            <a:xfrm>
              <a:off x="6685248" y="41270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D31A47-E356-4302-B174-2E69DE29A22E}"/>
                </a:ext>
              </a:extLst>
            </p:cNvPr>
            <p:cNvCxnSpPr/>
            <p:nvPr/>
          </p:nvCxnSpPr>
          <p:spPr>
            <a:xfrm>
              <a:off x="6981659" y="398722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94F623-5EE6-4E66-BEEE-87DFD6353C10}"/>
                </a:ext>
              </a:extLst>
            </p:cNvPr>
            <p:cNvCxnSpPr/>
            <p:nvPr/>
          </p:nvCxnSpPr>
          <p:spPr>
            <a:xfrm>
              <a:off x="7580074" y="409907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7691306-6929-4955-9E5F-4ACC5F6BCB20}"/>
                </a:ext>
              </a:extLst>
            </p:cNvPr>
            <p:cNvCxnSpPr/>
            <p:nvPr/>
          </p:nvCxnSpPr>
          <p:spPr>
            <a:xfrm>
              <a:off x="8196158" y="39700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FE0DF18-4E4F-4751-A32E-A6ACD7CE1AB1}"/>
                </a:ext>
              </a:extLst>
            </p:cNvPr>
            <p:cNvCxnSpPr/>
            <p:nvPr/>
          </p:nvCxnSpPr>
          <p:spPr>
            <a:xfrm>
              <a:off x="8625395" y="406791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134EBCD-724F-47BD-A99A-01FE358DCB73}"/>
                </a:ext>
              </a:extLst>
            </p:cNvPr>
            <p:cNvCxnSpPr/>
            <p:nvPr/>
          </p:nvCxnSpPr>
          <p:spPr>
            <a:xfrm>
              <a:off x="2873105" y="166532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D11702E-90DE-4240-9EFE-E41ACD6367C5}"/>
                </a:ext>
              </a:extLst>
            </p:cNvPr>
            <p:cNvCxnSpPr/>
            <p:nvPr/>
          </p:nvCxnSpPr>
          <p:spPr>
            <a:xfrm>
              <a:off x="2874503" y="1868057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4FA31E8-4148-45A2-9283-AF6C7755FDE7}"/>
                </a:ext>
              </a:extLst>
            </p:cNvPr>
            <p:cNvCxnSpPr/>
            <p:nvPr/>
          </p:nvCxnSpPr>
          <p:spPr>
            <a:xfrm>
              <a:off x="2867512" y="2062402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DFE58AB-612D-45C9-9776-896EF0479193}"/>
                </a:ext>
              </a:extLst>
            </p:cNvPr>
            <p:cNvCxnSpPr/>
            <p:nvPr/>
          </p:nvCxnSpPr>
          <p:spPr>
            <a:xfrm>
              <a:off x="2877299" y="227352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383F295-C7F7-43A8-B192-694B45A855E8}"/>
                </a:ext>
              </a:extLst>
            </p:cNvPr>
            <p:cNvCxnSpPr/>
            <p:nvPr/>
          </p:nvCxnSpPr>
          <p:spPr>
            <a:xfrm>
              <a:off x="2888484" y="2536380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E043D9C-69F4-4FB9-B298-228D834E8F38}"/>
                </a:ext>
              </a:extLst>
            </p:cNvPr>
            <p:cNvCxnSpPr/>
            <p:nvPr/>
          </p:nvCxnSpPr>
          <p:spPr>
            <a:xfrm>
              <a:off x="2891280" y="285795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19F1885-8D79-42FC-A1BB-177E8C66AF29}"/>
                </a:ext>
              </a:extLst>
            </p:cNvPr>
            <p:cNvCxnSpPr/>
            <p:nvPr/>
          </p:nvCxnSpPr>
          <p:spPr>
            <a:xfrm>
              <a:off x="2875900" y="305230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46048" y="2002381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0892390-2022-7D2A-EEFF-56587B9F155C}"/>
                </a:ext>
              </a:extLst>
            </p:cNvPr>
            <p:cNvSpPr txBox="1"/>
            <p:nvPr/>
          </p:nvSpPr>
          <p:spPr>
            <a:xfrm>
              <a:off x="2333690" y="73573"/>
              <a:ext cx="101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generate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3B385-86A8-DA6C-E876-4201A725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D584C-4526-8D7A-064A-841CDC37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82381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B43A-CF68-78ED-5B51-E372CC52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0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3data generated by product logic</a:t>
            </a:r>
          </a:p>
          <a:p>
            <a:r>
              <a:rPr lang="en-US" dirty="0"/>
              <a:t>conjunction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i1 as before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One Pareto violation</a:t>
            </a:r>
            <a:r>
              <a:rPr lang="en-US" b="1" dirty="0"/>
              <a:t> 0.3 is dominated by 0.1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Does it influence confidence?</a:t>
            </a:r>
            <a:endParaRPr lang="cs-CZ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7AD61B8-5E6C-4837-A9A1-B48D02D2774A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4F7F3E-FBA6-40C5-90B6-EA3294D7B913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C044F41-C476-4F72-B91F-27049E5F2084}"/>
              </a:ext>
            </a:extLst>
          </p:cNvPr>
          <p:cNvSpPr txBox="1"/>
          <p:nvPr/>
        </p:nvSpPr>
        <p:spPr>
          <a:xfrm>
            <a:off x="203902" y="6078037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F517A-F452-D1C8-9E97-CF887B973175}"/>
              </a:ext>
            </a:extLst>
          </p:cNvPr>
          <p:cNvGrpSpPr/>
          <p:nvPr/>
        </p:nvGrpSpPr>
        <p:grpSpPr>
          <a:xfrm>
            <a:off x="2575420" y="-58723"/>
            <a:ext cx="6669248" cy="7009697"/>
            <a:chOff x="2575420" y="-58723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73406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66721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876" y="5558895"/>
              <a:ext cx="592363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82795" y="469847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86871" y="5124423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82790" y="5337398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95034" y="5759092"/>
              <a:ext cx="5923633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0952" y="597206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86871" y="618504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82790" y="6385239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690074" y="400624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82697" y="40914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86679" y="417659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66183" y="40061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0165" y="409136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74147" y="417654"/>
              <a:ext cx="0" cy="618479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78129" y="41339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82111" y="409132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481377" y="421167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884441" y="492715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37659" y="197721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0552B37-8BD0-4073-AAA7-B43A74A2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580" y="2363594"/>
              <a:ext cx="939733" cy="310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14B8A8-3A58-4E93-8D8A-5B7C2DB62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16836" y="2415335"/>
              <a:ext cx="125984" cy="140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3DB6D77-967E-4688-A133-0EBB47777810}"/>
                </a:ext>
              </a:extLst>
            </p:cNvPr>
            <p:cNvCxnSpPr/>
            <p:nvPr/>
          </p:nvCxnSpPr>
          <p:spPr>
            <a:xfrm>
              <a:off x="2894077" y="2466472"/>
              <a:ext cx="592363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0686485-DE37-4F93-BD13-54FE3F4314BC}"/>
                </a:ext>
              </a:extLst>
            </p:cNvPr>
            <p:cNvCxnSpPr/>
            <p:nvPr/>
          </p:nvCxnSpPr>
          <p:spPr>
            <a:xfrm>
              <a:off x="6567802" y="421093"/>
              <a:ext cx="0" cy="6184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033B71-C4C8-446E-95FB-B94FD1FB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8" y="4488684"/>
              <a:ext cx="2225398" cy="2098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784EE5A-C6C8-42EC-898A-470514C1C0F9}"/>
                </a:ext>
              </a:extLst>
            </p:cNvPr>
            <p:cNvCxnSpPr>
              <a:cxnSpLocks/>
            </p:cNvCxnSpPr>
            <p:nvPr/>
          </p:nvCxnSpPr>
          <p:spPr>
            <a:xfrm>
              <a:off x="4865501" y="4488684"/>
              <a:ext cx="1714327" cy="21068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1A1F2CF8-C41E-477C-9EA7-7D281B9CB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6811" y="2455186"/>
              <a:ext cx="1979063" cy="20515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360F033-F398-462B-A975-33C6AD03C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0095" y="416145"/>
              <a:ext cx="2002478" cy="2069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52AD74E-1549-4114-8152-64DA75F469FD}"/>
                </a:ext>
              </a:extLst>
            </p:cNvPr>
            <p:cNvCxnSpPr/>
            <p:nvPr/>
          </p:nvCxnSpPr>
          <p:spPr>
            <a:xfrm>
              <a:off x="2885591" y="591767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6ACEDA5-E831-42EB-AC9B-CBBE9F05EB94}"/>
                </a:ext>
              </a:extLst>
            </p:cNvPr>
            <p:cNvCxnSpPr/>
            <p:nvPr/>
          </p:nvCxnSpPr>
          <p:spPr>
            <a:xfrm>
              <a:off x="2895378" y="6145574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D1C28BF-5877-42A0-BC4E-1CE96B292A13}"/>
                </a:ext>
              </a:extLst>
            </p:cNvPr>
            <p:cNvCxnSpPr/>
            <p:nvPr/>
          </p:nvCxnSpPr>
          <p:spPr>
            <a:xfrm>
              <a:off x="2888387" y="630636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7FEA79-B7CB-4EEB-B28E-9D39EF96E248}"/>
                </a:ext>
              </a:extLst>
            </p:cNvPr>
            <p:cNvCxnSpPr/>
            <p:nvPr/>
          </p:nvCxnSpPr>
          <p:spPr>
            <a:xfrm>
              <a:off x="2898174" y="5829588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9C02144-5EE6-4EA8-9B34-9965F66C52BF}"/>
                </a:ext>
              </a:extLst>
            </p:cNvPr>
            <p:cNvCxnSpPr/>
            <p:nvPr/>
          </p:nvCxnSpPr>
          <p:spPr>
            <a:xfrm>
              <a:off x="2891183" y="518503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8D1675-43DA-475E-988B-8C776DA7568B}"/>
                </a:ext>
              </a:extLst>
            </p:cNvPr>
            <p:cNvCxnSpPr/>
            <p:nvPr/>
          </p:nvCxnSpPr>
          <p:spPr>
            <a:xfrm>
              <a:off x="3000205" y="402150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9D3F6D2-0593-415B-AD54-37105CD71825}"/>
                </a:ext>
              </a:extLst>
            </p:cNvPr>
            <p:cNvCxnSpPr/>
            <p:nvPr/>
          </p:nvCxnSpPr>
          <p:spPr>
            <a:xfrm>
              <a:off x="3077104" y="403548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CD27D1A-3C08-4FAC-B7BF-2CB7A9705B30}"/>
                </a:ext>
              </a:extLst>
            </p:cNvPr>
            <p:cNvCxnSpPr/>
            <p:nvPr/>
          </p:nvCxnSpPr>
          <p:spPr>
            <a:xfrm>
              <a:off x="3648954" y="413335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CB2E6BF-8508-47F2-8DA5-7D467A90F3C4}"/>
                </a:ext>
              </a:extLst>
            </p:cNvPr>
            <p:cNvCxnSpPr/>
            <p:nvPr/>
          </p:nvCxnSpPr>
          <p:spPr>
            <a:xfrm>
              <a:off x="3876855" y="406344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325F0A2-DA03-449A-9D95-B92BD02FFF83}"/>
                </a:ext>
              </a:extLst>
            </p:cNvPr>
            <p:cNvCxnSpPr/>
            <p:nvPr/>
          </p:nvCxnSpPr>
          <p:spPr>
            <a:xfrm>
              <a:off x="4071200" y="399353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A3DCEFD-8C62-450B-9067-782F6E830AA6}"/>
                </a:ext>
              </a:extLst>
            </p:cNvPr>
            <p:cNvCxnSpPr/>
            <p:nvPr/>
          </p:nvCxnSpPr>
          <p:spPr>
            <a:xfrm>
              <a:off x="2904540" y="630992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4BCF2A3-CDB3-4BE1-A18F-0CB119384B07}"/>
                </a:ext>
              </a:extLst>
            </p:cNvPr>
            <p:cNvCxnSpPr/>
            <p:nvPr/>
          </p:nvCxnSpPr>
          <p:spPr>
            <a:xfrm>
              <a:off x="2988595" y="621464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6D3F0DD-4AE0-4ADC-9EF7-6FF8C4697AD2}"/>
                </a:ext>
              </a:extLst>
            </p:cNvPr>
            <p:cNvSpPr txBox="1"/>
            <p:nvPr/>
          </p:nvSpPr>
          <p:spPr>
            <a:xfrm>
              <a:off x="2772334" y="623882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8D904C-3F96-4275-B69C-98699DD6A86D}"/>
                </a:ext>
              </a:extLst>
            </p:cNvPr>
            <p:cNvCxnSpPr/>
            <p:nvPr/>
          </p:nvCxnSpPr>
          <p:spPr>
            <a:xfrm>
              <a:off x="2980041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E3EB915-26F8-4B68-81DA-C51047D4361F}"/>
                </a:ext>
              </a:extLst>
            </p:cNvPr>
            <p:cNvCxnSpPr/>
            <p:nvPr/>
          </p:nvCxnSpPr>
          <p:spPr>
            <a:xfrm>
              <a:off x="3064096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2A8A264-5CBA-4FE1-AC05-1C70A3F1EDFF}"/>
                </a:ext>
              </a:extLst>
            </p:cNvPr>
            <p:cNvSpPr txBox="1"/>
            <p:nvPr/>
          </p:nvSpPr>
          <p:spPr>
            <a:xfrm>
              <a:off x="2847835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9CF0A0C-F4DC-4BA0-AD5B-710B4B01B634}"/>
                </a:ext>
              </a:extLst>
            </p:cNvPr>
            <p:cNvCxnSpPr/>
            <p:nvPr/>
          </p:nvCxnSpPr>
          <p:spPr>
            <a:xfrm>
              <a:off x="3550493" y="614214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8D3880-6309-45C1-8372-2D9BF9A64CE7}"/>
                </a:ext>
              </a:extLst>
            </p:cNvPr>
            <p:cNvCxnSpPr/>
            <p:nvPr/>
          </p:nvCxnSpPr>
          <p:spPr>
            <a:xfrm>
              <a:off x="3634548" y="604686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F73D15-3688-4AF2-9311-CA8AA1942019}"/>
                </a:ext>
              </a:extLst>
            </p:cNvPr>
            <p:cNvSpPr txBox="1"/>
            <p:nvPr/>
          </p:nvSpPr>
          <p:spPr>
            <a:xfrm>
              <a:off x="3418287" y="60710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B5ED2E9-9D10-486B-900B-3D35E2974BB5}"/>
                </a:ext>
              </a:extLst>
            </p:cNvPr>
            <p:cNvCxnSpPr/>
            <p:nvPr/>
          </p:nvCxnSpPr>
          <p:spPr>
            <a:xfrm>
              <a:off x="3969943" y="58317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36023E8-D20E-44F3-BC59-A4D94D1658A3}"/>
                </a:ext>
              </a:extLst>
            </p:cNvPr>
            <p:cNvCxnSpPr/>
            <p:nvPr/>
          </p:nvCxnSpPr>
          <p:spPr>
            <a:xfrm>
              <a:off x="4053998" y="57364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2AD42B9-8F93-4BA3-BE46-1C5E78332076}"/>
                </a:ext>
              </a:extLst>
            </p:cNvPr>
            <p:cNvSpPr txBox="1"/>
            <p:nvPr/>
          </p:nvSpPr>
          <p:spPr>
            <a:xfrm>
              <a:off x="3829348" y="555092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EDA9BCF-D0D3-4623-AF4E-2CB99B69ED55}"/>
                </a:ext>
              </a:extLst>
            </p:cNvPr>
            <p:cNvCxnSpPr/>
            <p:nvPr/>
          </p:nvCxnSpPr>
          <p:spPr>
            <a:xfrm>
              <a:off x="3776996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0173F50-C346-472D-ACF0-152066F78D7D}"/>
                </a:ext>
              </a:extLst>
            </p:cNvPr>
            <p:cNvCxnSpPr/>
            <p:nvPr/>
          </p:nvCxnSpPr>
          <p:spPr>
            <a:xfrm>
              <a:off x="3861051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595A5EF-1C85-4298-9494-6A9642AAAE85}"/>
                </a:ext>
              </a:extLst>
            </p:cNvPr>
            <p:cNvSpPr txBox="1"/>
            <p:nvPr/>
          </p:nvSpPr>
          <p:spPr>
            <a:xfrm>
              <a:off x="3644790" y="511470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8647DC3-3FDE-4511-AF2F-9A456ADA0640}"/>
                </a:ext>
              </a:extLst>
            </p:cNvPr>
            <p:cNvCxnSpPr/>
            <p:nvPr/>
          </p:nvCxnSpPr>
          <p:spPr>
            <a:xfrm>
              <a:off x="3969943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2E79933-F7A1-4C63-8D6F-7411F91893AB}"/>
                </a:ext>
              </a:extLst>
            </p:cNvPr>
            <p:cNvCxnSpPr/>
            <p:nvPr/>
          </p:nvCxnSpPr>
          <p:spPr>
            <a:xfrm>
              <a:off x="4053998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584E95F-99B4-4558-8677-0A6CBFD9DD1F}"/>
                </a:ext>
              </a:extLst>
            </p:cNvPr>
            <p:cNvSpPr txBox="1"/>
            <p:nvPr/>
          </p:nvSpPr>
          <p:spPr>
            <a:xfrm>
              <a:off x="3837737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D1755C-4B7C-4C7D-8575-20F53E09DD26}"/>
                </a:ext>
              </a:extLst>
            </p:cNvPr>
            <p:cNvSpPr/>
            <p:nvPr/>
          </p:nvSpPr>
          <p:spPr>
            <a:xfrm>
              <a:off x="4053179" y="4504699"/>
              <a:ext cx="806880" cy="1410942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6C6B6-B95E-4885-6E56-36803D12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DDA6-2BBC-601F-6EC6-DA5D8928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EA95-15B4-4EB5-B49E-24330654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39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481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3data generated by product logic</a:t>
            </a:r>
          </a:p>
          <a:p>
            <a:r>
              <a:rPr lang="en-US" dirty="0"/>
              <a:t>conjunction</a:t>
            </a:r>
          </a:p>
          <a:p>
            <a:endParaRPr lang="en-US" dirty="0"/>
          </a:p>
          <a:p>
            <a:r>
              <a:rPr lang="en-US" dirty="0"/>
              <a:t>a1 - </a:t>
            </a:r>
            <a:r>
              <a:rPr lang="en-US" b="1" dirty="0"/>
              <a:t>Or-like </a:t>
            </a:r>
            <a:r>
              <a:rPr lang="en-US" b="1" dirty="0" err="1"/>
              <a:t>aprox</a:t>
            </a:r>
            <a:r>
              <a:rPr lang="en-US" dirty="0"/>
              <a:t>. never intersects diagonal</a:t>
            </a:r>
          </a:p>
          <a:p>
            <a:endParaRPr lang="en-US" dirty="0"/>
          </a:p>
          <a:p>
            <a:r>
              <a:rPr lang="en-US" b="1" dirty="0"/>
              <a:t>m3i1a1 Confidence =0</a:t>
            </a:r>
            <a:endParaRPr lang="cs-CZ" dirty="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7AD61B8-5E6C-4837-A9A1-B48D02D2774A}"/>
              </a:ext>
            </a:extLst>
          </p:cNvPr>
          <p:cNvCxnSpPr/>
          <p:nvPr/>
        </p:nvCxnSpPr>
        <p:spPr>
          <a:xfrm>
            <a:off x="336108" y="6149135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84F7F3E-FBA6-40C5-90B6-EA3294D7B913}"/>
              </a:ext>
            </a:extLst>
          </p:cNvPr>
          <p:cNvCxnSpPr/>
          <p:nvPr/>
        </p:nvCxnSpPr>
        <p:spPr>
          <a:xfrm>
            <a:off x="420163" y="6053856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C044F41-C476-4F72-B91F-27049E5F2084}"/>
              </a:ext>
            </a:extLst>
          </p:cNvPr>
          <p:cNvSpPr txBox="1"/>
          <p:nvPr/>
        </p:nvSpPr>
        <p:spPr>
          <a:xfrm>
            <a:off x="203902" y="6078037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FB632F-3944-B7B9-DCF3-3ADD8B3E94FC}"/>
              </a:ext>
            </a:extLst>
          </p:cNvPr>
          <p:cNvGrpSpPr/>
          <p:nvPr/>
        </p:nvGrpSpPr>
        <p:grpSpPr>
          <a:xfrm>
            <a:off x="2575420" y="-58723"/>
            <a:ext cx="6669248" cy="7009697"/>
            <a:chOff x="2575420" y="-58723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73406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66721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876" y="5558895"/>
              <a:ext cx="592363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82795" y="469847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86871" y="5124423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82790" y="5337398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95034" y="5759092"/>
              <a:ext cx="5923633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0952" y="597206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86871" y="618504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82790" y="6385239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690074" y="400624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82697" y="40914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86679" y="417659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66183" y="40061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0165" y="409136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74147" y="417654"/>
              <a:ext cx="0" cy="618479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78129" y="41339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82111" y="409132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481377" y="421167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884441" y="492715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37659" y="197721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0552B37-8BD0-4073-AAA7-B43A74A2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580" y="2363594"/>
              <a:ext cx="939733" cy="310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14B8A8-3A58-4E93-8D8A-5B7C2DB62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16836" y="2415335"/>
              <a:ext cx="125984" cy="140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3DB6D77-967E-4688-A133-0EBB47777810}"/>
                </a:ext>
              </a:extLst>
            </p:cNvPr>
            <p:cNvCxnSpPr/>
            <p:nvPr/>
          </p:nvCxnSpPr>
          <p:spPr>
            <a:xfrm>
              <a:off x="2894077" y="2466472"/>
              <a:ext cx="592363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0686485-DE37-4F93-BD13-54FE3F4314BC}"/>
                </a:ext>
              </a:extLst>
            </p:cNvPr>
            <p:cNvCxnSpPr/>
            <p:nvPr/>
          </p:nvCxnSpPr>
          <p:spPr>
            <a:xfrm>
              <a:off x="6567802" y="421093"/>
              <a:ext cx="0" cy="6184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033B71-C4C8-446E-95FB-B94FD1FB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8" y="4488684"/>
              <a:ext cx="2225398" cy="2098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784EE5A-C6C8-42EC-898A-470514C1C0F9}"/>
                </a:ext>
              </a:extLst>
            </p:cNvPr>
            <p:cNvCxnSpPr>
              <a:cxnSpLocks/>
            </p:cNvCxnSpPr>
            <p:nvPr/>
          </p:nvCxnSpPr>
          <p:spPr>
            <a:xfrm>
              <a:off x="4865501" y="4488684"/>
              <a:ext cx="1714327" cy="21068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1A1F2CF8-C41E-477C-9EA7-7D281B9CB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6811" y="2455186"/>
              <a:ext cx="1979063" cy="20515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360F033-F398-462B-A975-33C6AD03C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0095" y="416145"/>
              <a:ext cx="2002478" cy="2069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52AD74E-1549-4114-8152-64DA75F469FD}"/>
                </a:ext>
              </a:extLst>
            </p:cNvPr>
            <p:cNvCxnSpPr/>
            <p:nvPr/>
          </p:nvCxnSpPr>
          <p:spPr>
            <a:xfrm>
              <a:off x="2885591" y="591767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6ACEDA5-E831-42EB-AC9B-CBBE9F05EB94}"/>
                </a:ext>
              </a:extLst>
            </p:cNvPr>
            <p:cNvCxnSpPr/>
            <p:nvPr/>
          </p:nvCxnSpPr>
          <p:spPr>
            <a:xfrm>
              <a:off x="2895378" y="6145574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D1C28BF-5877-42A0-BC4E-1CE96B292A13}"/>
                </a:ext>
              </a:extLst>
            </p:cNvPr>
            <p:cNvCxnSpPr/>
            <p:nvPr/>
          </p:nvCxnSpPr>
          <p:spPr>
            <a:xfrm>
              <a:off x="2888387" y="630636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7FEA79-B7CB-4EEB-B28E-9D39EF96E248}"/>
                </a:ext>
              </a:extLst>
            </p:cNvPr>
            <p:cNvCxnSpPr/>
            <p:nvPr/>
          </p:nvCxnSpPr>
          <p:spPr>
            <a:xfrm>
              <a:off x="2898174" y="5829588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9C02144-5EE6-4EA8-9B34-9965F66C52BF}"/>
                </a:ext>
              </a:extLst>
            </p:cNvPr>
            <p:cNvCxnSpPr/>
            <p:nvPr/>
          </p:nvCxnSpPr>
          <p:spPr>
            <a:xfrm>
              <a:off x="2891183" y="518503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8D1675-43DA-475E-988B-8C776DA7568B}"/>
                </a:ext>
              </a:extLst>
            </p:cNvPr>
            <p:cNvCxnSpPr/>
            <p:nvPr/>
          </p:nvCxnSpPr>
          <p:spPr>
            <a:xfrm>
              <a:off x="3000205" y="402150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9D3F6D2-0593-415B-AD54-37105CD71825}"/>
                </a:ext>
              </a:extLst>
            </p:cNvPr>
            <p:cNvCxnSpPr/>
            <p:nvPr/>
          </p:nvCxnSpPr>
          <p:spPr>
            <a:xfrm>
              <a:off x="3077104" y="403548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CD27D1A-3C08-4FAC-B7BF-2CB7A9705B30}"/>
                </a:ext>
              </a:extLst>
            </p:cNvPr>
            <p:cNvCxnSpPr/>
            <p:nvPr/>
          </p:nvCxnSpPr>
          <p:spPr>
            <a:xfrm>
              <a:off x="3648954" y="413335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CB2E6BF-8508-47F2-8DA5-7D467A90F3C4}"/>
                </a:ext>
              </a:extLst>
            </p:cNvPr>
            <p:cNvCxnSpPr/>
            <p:nvPr/>
          </p:nvCxnSpPr>
          <p:spPr>
            <a:xfrm>
              <a:off x="3876855" y="406344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325F0A2-DA03-449A-9D95-B92BD02FFF83}"/>
                </a:ext>
              </a:extLst>
            </p:cNvPr>
            <p:cNvCxnSpPr/>
            <p:nvPr/>
          </p:nvCxnSpPr>
          <p:spPr>
            <a:xfrm>
              <a:off x="4071200" y="399353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A3DCEFD-8C62-450B-9067-782F6E830AA6}"/>
                </a:ext>
              </a:extLst>
            </p:cNvPr>
            <p:cNvCxnSpPr/>
            <p:nvPr/>
          </p:nvCxnSpPr>
          <p:spPr>
            <a:xfrm>
              <a:off x="2904540" y="630992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4BCF2A3-CDB3-4BE1-A18F-0CB119384B07}"/>
                </a:ext>
              </a:extLst>
            </p:cNvPr>
            <p:cNvCxnSpPr/>
            <p:nvPr/>
          </p:nvCxnSpPr>
          <p:spPr>
            <a:xfrm>
              <a:off x="2988595" y="621464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6D3F0DD-4AE0-4ADC-9EF7-6FF8C4697AD2}"/>
                </a:ext>
              </a:extLst>
            </p:cNvPr>
            <p:cNvSpPr txBox="1"/>
            <p:nvPr/>
          </p:nvSpPr>
          <p:spPr>
            <a:xfrm>
              <a:off x="2772334" y="623882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8D904C-3F96-4275-B69C-98699DD6A86D}"/>
                </a:ext>
              </a:extLst>
            </p:cNvPr>
            <p:cNvCxnSpPr/>
            <p:nvPr/>
          </p:nvCxnSpPr>
          <p:spPr>
            <a:xfrm>
              <a:off x="2980041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E3EB915-26F8-4B68-81DA-C51047D4361F}"/>
                </a:ext>
              </a:extLst>
            </p:cNvPr>
            <p:cNvCxnSpPr/>
            <p:nvPr/>
          </p:nvCxnSpPr>
          <p:spPr>
            <a:xfrm>
              <a:off x="3064096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2A8A264-5CBA-4FE1-AC05-1C70A3F1EDFF}"/>
                </a:ext>
              </a:extLst>
            </p:cNvPr>
            <p:cNvSpPr txBox="1"/>
            <p:nvPr/>
          </p:nvSpPr>
          <p:spPr>
            <a:xfrm>
              <a:off x="2847835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9CF0A0C-F4DC-4BA0-AD5B-710B4B01B634}"/>
                </a:ext>
              </a:extLst>
            </p:cNvPr>
            <p:cNvCxnSpPr/>
            <p:nvPr/>
          </p:nvCxnSpPr>
          <p:spPr>
            <a:xfrm>
              <a:off x="3550493" y="614214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8D3880-6309-45C1-8372-2D9BF9A64CE7}"/>
                </a:ext>
              </a:extLst>
            </p:cNvPr>
            <p:cNvCxnSpPr/>
            <p:nvPr/>
          </p:nvCxnSpPr>
          <p:spPr>
            <a:xfrm>
              <a:off x="3634548" y="604686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F73D15-3688-4AF2-9311-CA8AA1942019}"/>
                </a:ext>
              </a:extLst>
            </p:cNvPr>
            <p:cNvSpPr txBox="1"/>
            <p:nvPr/>
          </p:nvSpPr>
          <p:spPr>
            <a:xfrm>
              <a:off x="3418287" y="60710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B5ED2E9-9D10-486B-900B-3D35E2974BB5}"/>
                </a:ext>
              </a:extLst>
            </p:cNvPr>
            <p:cNvCxnSpPr/>
            <p:nvPr/>
          </p:nvCxnSpPr>
          <p:spPr>
            <a:xfrm>
              <a:off x="3969943" y="58317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36023E8-D20E-44F3-BC59-A4D94D1658A3}"/>
                </a:ext>
              </a:extLst>
            </p:cNvPr>
            <p:cNvCxnSpPr/>
            <p:nvPr/>
          </p:nvCxnSpPr>
          <p:spPr>
            <a:xfrm>
              <a:off x="4053998" y="57364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2AD42B9-8F93-4BA3-BE46-1C5E78332076}"/>
                </a:ext>
              </a:extLst>
            </p:cNvPr>
            <p:cNvSpPr txBox="1"/>
            <p:nvPr/>
          </p:nvSpPr>
          <p:spPr>
            <a:xfrm>
              <a:off x="3829348" y="555092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EDA9BCF-D0D3-4623-AF4E-2CB99B69ED55}"/>
                </a:ext>
              </a:extLst>
            </p:cNvPr>
            <p:cNvCxnSpPr/>
            <p:nvPr/>
          </p:nvCxnSpPr>
          <p:spPr>
            <a:xfrm>
              <a:off x="3776996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0173F50-C346-472D-ACF0-152066F78D7D}"/>
                </a:ext>
              </a:extLst>
            </p:cNvPr>
            <p:cNvCxnSpPr/>
            <p:nvPr/>
          </p:nvCxnSpPr>
          <p:spPr>
            <a:xfrm>
              <a:off x="3861051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595A5EF-1C85-4298-9494-6A9642AAAE85}"/>
                </a:ext>
              </a:extLst>
            </p:cNvPr>
            <p:cNvSpPr txBox="1"/>
            <p:nvPr/>
          </p:nvSpPr>
          <p:spPr>
            <a:xfrm>
              <a:off x="3644790" y="511470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8647DC3-3FDE-4511-AF2F-9A456ADA0640}"/>
                </a:ext>
              </a:extLst>
            </p:cNvPr>
            <p:cNvCxnSpPr/>
            <p:nvPr/>
          </p:nvCxnSpPr>
          <p:spPr>
            <a:xfrm>
              <a:off x="3969943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2E79933-F7A1-4C63-8D6F-7411F91893AB}"/>
                </a:ext>
              </a:extLst>
            </p:cNvPr>
            <p:cNvCxnSpPr/>
            <p:nvPr/>
          </p:nvCxnSpPr>
          <p:spPr>
            <a:xfrm>
              <a:off x="4053998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584E95F-99B4-4558-8677-0A6CBFD9DD1F}"/>
                </a:ext>
              </a:extLst>
            </p:cNvPr>
            <p:cNvSpPr txBox="1"/>
            <p:nvPr/>
          </p:nvSpPr>
          <p:spPr>
            <a:xfrm>
              <a:off x="3837737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32B7B7-7C3D-4480-B8B5-02EB34001A92}"/>
                </a:ext>
              </a:extLst>
            </p:cNvPr>
            <p:cNvCxnSpPr/>
            <p:nvPr/>
          </p:nvCxnSpPr>
          <p:spPr>
            <a:xfrm flipH="1">
              <a:off x="3418287" y="4488684"/>
              <a:ext cx="1063090" cy="1173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01F249-37B8-4B92-90F7-9937559187F7}"/>
                </a:ext>
              </a:extLst>
            </p:cNvPr>
            <p:cNvCxnSpPr/>
            <p:nvPr/>
          </p:nvCxnSpPr>
          <p:spPr>
            <a:xfrm flipH="1">
              <a:off x="2772334" y="4488684"/>
              <a:ext cx="871641" cy="209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4EDCDD-D08B-4AB4-8398-1313F5D4C582}"/>
                </a:ext>
              </a:extLst>
            </p:cNvPr>
            <p:cNvCxnSpPr/>
            <p:nvPr/>
          </p:nvCxnSpPr>
          <p:spPr>
            <a:xfrm flipH="1">
              <a:off x="2938905" y="4488684"/>
              <a:ext cx="125191" cy="2369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083ABF-126B-43E0-9B6D-271E411B027B}"/>
                </a:ext>
              </a:extLst>
            </p:cNvPr>
            <p:cNvCxnSpPr/>
            <p:nvPr/>
          </p:nvCxnSpPr>
          <p:spPr>
            <a:xfrm flipH="1">
              <a:off x="3082697" y="5114700"/>
              <a:ext cx="1793177" cy="1604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D79D72-A90E-4F87-BA43-F6E953663172}"/>
                </a:ext>
              </a:extLst>
            </p:cNvPr>
            <p:cNvCxnSpPr/>
            <p:nvPr/>
          </p:nvCxnSpPr>
          <p:spPr>
            <a:xfrm flipH="1">
              <a:off x="3466183" y="4698472"/>
              <a:ext cx="1399318" cy="21595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8AA19-4093-A1AD-A3CC-A979FC17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DAC007B-95DC-65BD-9EDF-DEA609BC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C95DF-E34F-3035-12AA-8C214430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6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3data generated by product logic</a:t>
            </a:r>
          </a:p>
          <a:p>
            <a:r>
              <a:rPr lang="en-US" dirty="0"/>
              <a:t>conjunction</a:t>
            </a:r>
          </a:p>
          <a:p>
            <a:endParaRPr lang="en-US" dirty="0"/>
          </a:p>
          <a:p>
            <a:r>
              <a:rPr lang="en-US" b="1" dirty="0"/>
              <a:t>a2-And-like </a:t>
            </a:r>
            <a:r>
              <a:rPr lang="en-US" b="1" dirty="0" err="1"/>
              <a:t>aprox</a:t>
            </a:r>
            <a:r>
              <a:rPr lang="en-US" dirty="0"/>
              <a:t>.  intersects diagonal</a:t>
            </a:r>
          </a:p>
          <a:p>
            <a:endParaRPr lang="en-US" dirty="0"/>
          </a:p>
          <a:p>
            <a:r>
              <a:rPr lang="en-US" dirty="0"/>
              <a:t>0.1 causes problem, decreases confidence</a:t>
            </a:r>
          </a:p>
          <a:p>
            <a:r>
              <a:rPr lang="en-US" dirty="0"/>
              <a:t>Also 0.9 violates contour lines 0.6 and 0.5 </a:t>
            </a:r>
          </a:p>
          <a:p>
            <a:endParaRPr lang="en-US" dirty="0"/>
          </a:p>
          <a:p>
            <a:r>
              <a:rPr lang="en-US" dirty="0"/>
              <a:t>Let us continue with 0.2, 0.3, 0.5, 0.6  which are order compliant and do not intersect smaller / larger lines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43DA88C-4189-835C-0D29-787A02D5E3AA}"/>
              </a:ext>
            </a:extLst>
          </p:cNvPr>
          <p:cNvGrpSpPr/>
          <p:nvPr/>
        </p:nvGrpSpPr>
        <p:grpSpPr>
          <a:xfrm>
            <a:off x="2575420" y="-58723"/>
            <a:ext cx="6669248" cy="7009697"/>
            <a:chOff x="2575420" y="-58723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73406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66721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876" y="5558895"/>
              <a:ext cx="592363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82795" y="469847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86871" y="5124423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82790" y="5337398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95034" y="5759092"/>
              <a:ext cx="5923633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0952" y="597206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86871" y="618504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82790" y="6385239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690074" y="400624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82697" y="40914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86679" y="417659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66183" y="40061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0165" y="409136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74147" y="417654"/>
              <a:ext cx="0" cy="618479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78129" y="41339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82111" y="409132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481377" y="421167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884441" y="492715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37659" y="197721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0552B37-8BD0-4073-AAA7-B43A74A2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580" y="2363594"/>
              <a:ext cx="939733" cy="310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14B8A8-3A58-4E93-8D8A-5B7C2DB62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16836" y="2415335"/>
              <a:ext cx="125984" cy="140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3DB6D77-967E-4688-A133-0EBB47777810}"/>
                </a:ext>
              </a:extLst>
            </p:cNvPr>
            <p:cNvCxnSpPr/>
            <p:nvPr/>
          </p:nvCxnSpPr>
          <p:spPr>
            <a:xfrm>
              <a:off x="2894077" y="2466472"/>
              <a:ext cx="592363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0686485-DE37-4F93-BD13-54FE3F4314BC}"/>
                </a:ext>
              </a:extLst>
            </p:cNvPr>
            <p:cNvCxnSpPr/>
            <p:nvPr/>
          </p:nvCxnSpPr>
          <p:spPr>
            <a:xfrm>
              <a:off x="6567802" y="421093"/>
              <a:ext cx="0" cy="6184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033B71-C4C8-446E-95FB-B94FD1FB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8" y="4488684"/>
              <a:ext cx="2225398" cy="2098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A784EE5A-C6C8-42EC-898A-470514C1C0F9}"/>
                </a:ext>
              </a:extLst>
            </p:cNvPr>
            <p:cNvCxnSpPr>
              <a:cxnSpLocks/>
            </p:cNvCxnSpPr>
            <p:nvPr/>
          </p:nvCxnSpPr>
          <p:spPr>
            <a:xfrm>
              <a:off x="4865501" y="4488684"/>
              <a:ext cx="1714327" cy="21068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1A1F2CF8-C41E-477C-9EA7-7D281B9CB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6811" y="2455186"/>
              <a:ext cx="1979063" cy="20515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360F033-F398-462B-A975-33C6AD03CD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0095" y="416145"/>
              <a:ext cx="2002478" cy="2069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52AD74E-1549-4114-8152-64DA75F469FD}"/>
                </a:ext>
              </a:extLst>
            </p:cNvPr>
            <p:cNvCxnSpPr/>
            <p:nvPr/>
          </p:nvCxnSpPr>
          <p:spPr>
            <a:xfrm>
              <a:off x="2885591" y="591767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6ACEDA5-E831-42EB-AC9B-CBBE9F05EB94}"/>
                </a:ext>
              </a:extLst>
            </p:cNvPr>
            <p:cNvCxnSpPr/>
            <p:nvPr/>
          </p:nvCxnSpPr>
          <p:spPr>
            <a:xfrm>
              <a:off x="2895378" y="6145574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4D1C28BF-5877-42A0-BC4E-1CE96B292A13}"/>
                </a:ext>
              </a:extLst>
            </p:cNvPr>
            <p:cNvCxnSpPr/>
            <p:nvPr/>
          </p:nvCxnSpPr>
          <p:spPr>
            <a:xfrm>
              <a:off x="2888387" y="630636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17FEA79-B7CB-4EEB-B28E-9D39EF96E248}"/>
                </a:ext>
              </a:extLst>
            </p:cNvPr>
            <p:cNvCxnSpPr/>
            <p:nvPr/>
          </p:nvCxnSpPr>
          <p:spPr>
            <a:xfrm>
              <a:off x="2898174" y="5829588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9C02144-5EE6-4EA8-9B34-9965F66C52BF}"/>
                </a:ext>
              </a:extLst>
            </p:cNvPr>
            <p:cNvCxnSpPr/>
            <p:nvPr/>
          </p:nvCxnSpPr>
          <p:spPr>
            <a:xfrm>
              <a:off x="2891183" y="5185033"/>
              <a:ext cx="5923633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8D1675-43DA-475E-988B-8C776DA7568B}"/>
                </a:ext>
              </a:extLst>
            </p:cNvPr>
            <p:cNvCxnSpPr/>
            <p:nvPr/>
          </p:nvCxnSpPr>
          <p:spPr>
            <a:xfrm>
              <a:off x="3000205" y="402150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9D3F6D2-0593-415B-AD54-37105CD71825}"/>
                </a:ext>
              </a:extLst>
            </p:cNvPr>
            <p:cNvCxnSpPr/>
            <p:nvPr/>
          </p:nvCxnSpPr>
          <p:spPr>
            <a:xfrm>
              <a:off x="3077104" y="403548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CD27D1A-3C08-4FAC-B7BF-2CB7A9705B30}"/>
                </a:ext>
              </a:extLst>
            </p:cNvPr>
            <p:cNvCxnSpPr/>
            <p:nvPr/>
          </p:nvCxnSpPr>
          <p:spPr>
            <a:xfrm>
              <a:off x="3648954" y="413335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CB2E6BF-8508-47F2-8DA5-7D467A90F3C4}"/>
                </a:ext>
              </a:extLst>
            </p:cNvPr>
            <p:cNvCxnSpPr/>
            <p:nvPr/>
          </p:nvCxnSpPr>
          <p:spPr>
            <a:xfrm>
              <a:off x="3876855" y="406344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325F0A2-DA03-449A-9D95-B92BD02FFF83}"/>
                </a:ext>
              </a:extLst>
            </p:cNvPr>
            <p:cNvCxnSpPr/>
            <p:nvPr/>
          </p:nvCxnSpPr>
          <p:spPr>
            <a:xfrm>
              <a:off x="4071200" y="399353"/>
              <a:ext cx="0" cy="6184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A3DCEFD-8C62-450B-9067-782F6E830AA6}"/>
                </a:ext>
              </a:extLst>
            </p:cNvPr>
            <p:cNvCxnSpPr/>
            <p:nvPr/>
          </p:nvCxnSpPr>
          <p:spPr>
            <a:xfrm>
              <a:off x="2904540" y="630992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4BCF2A3-CDB3-4BE1-A18F-0CB119384B07}"/>
                </a:ext>
              </a:extLst>
            </p:cNvPr>
            <p:cNvCxnSpPr/>
            <p:nvPr/>
          </p:nvCxnSpPr>
          <p:spPr>
            <a:xfrm>
              <a:off x="2988595" y="621464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6D3F0DD-4AE0-4ADC-9EF7-6FF8C4697AD2}"/>
                </a:ext>
              </a:extLst>
            </p:cNvPr>
            <p:cNvSpPr txBox="1"/>
            <p:nvPr/>
          </p:nvSpPr>
          <p:spPr>
            <a:xfrm>
              <a:off x="2772334" y="623882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8D904C-3F96-4275-B69C-98699DD6A86D}"/>
                </a:ext>
              </a:extLst>
            </p:cNvPr>
            <p:cNvCxnSpPr/>
            <p:nvPr/>
          </p:nvCxnSpPr>
          <p:spPr>
            <a:xfrm>
              <a:off x="2980041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E3EB915-26F8-4B68-81DA-C51047D4361F}"/>
                </a:ext>
              </a:extLst>
            </p:cNvPr>
            <p:cNvCxnSpPr/>
            <p:nvPr/>
          </p:nvCxnSpPr>
          <p:spPr>
            <a:xfrm>
              <a:off x="3064096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2A8A264-5CBA-4FE1-AC05-1C70A3F1EDFF}"/>
                </a:ext>
              </a:extLst>
            </p:cNvPr>
            <p:cNvSpPr txBox="1"/>
            <p:nvPr/>
          </p:nvSpPr>
          <p:spPr>
            <a:xfrm>
              <a:off x="2847835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9CF0A0C-F4DC-4BA0-AD5B-710B4B01B634}"/>
                </a:ext>
              </a:extLst>
            </p:cNvPr>
            <p:cNvCxnSpPr/>
            <p:nvPr/>
          </p:nvCxnSpPr>
          <p:spPr>
            <a:xfrm>
              <a:off x="3550493" y="614214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8D3880-6309-45C1-8372-2D9BF9A64CE7}"/>
                </a:ext>
              </a:extLst>
            </p:cNvPr>
            <p:cNvCxnSpPr/>
            <p:nvPr/>
          </p:nvCxnSpPr>
          <p:spPr>
            <a:xfrm>
              <a:off x="3634548" y="604686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F73D15-3688-4AF2-9311-CA8AA1942019}"/>
                </a:ext>
              </a:extLst>
            </p:cNvPr>
            <p:cNvSpPr txBox="1"/>
            <p:nvPr/>
          </p:nvSpPr>
          <p:spPr>
            <a:xfrm>
              <a:off x="3418287" y="60710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B5ED2E9-9D10-486B-900B-3D35E2974BB5}"/>
                </a:ext>
              </a:extLst>
            </p:cNvPr>
            <p:cNvCxnSpPr/>
            <p:nvPr/>
          </p:nvCxnSpPr>
          <p:spPr>
            <a:xfrm>
              <a:off x="3969943" y="58317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36023E8-D20E-44F3-BC59-A4D94D1658A3}"/>
                </a:ext>
              </a:extLst>
            </p:cNvPr>
            <p:cNvCxnSpPr/>
            <p:nvPr/>
          </p:nvCxnSpPr>
          <p:spPr>
            <a:xfrm>
              <a:off x="4053998" y="57364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2AD42B9-8F93-4BA3-BE46-1C5E78332076}"/>
                </a:ext>
              </a:extLst>
            </p:cNvPr>
            <p:cNvSpPr txBox="1"/>
            <p:nvPr/>
          </p:nvSpPr>
          <p:spPr>
            <a:xfrm>
              <a:off x="3829348" y="555092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EDA9BCF-D0D3-4623-AF4E-2CB99B69ED55}"/>
                </a:ext>
              </a:extLst>
            </p:cNvPr>
            <p:cNvCxnSpPr/>
            <p:nvPr/>
          </p:nvCxnSpPr>
          <p:spPr>
            <a:xfrm>
              <a:off x="3776996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0173F50-C346-472D-ACF0-152066F78D7D}"/>
                </a:ext>
              </a:extLst>
            </p:cNvPr>
            <p:cNvCxnSpPr/>
            <p:nvPr/>
          </p:nvCxnSpPr>
          <p:spPr>
            <a:xfrm>
              <a:off x="3861051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595A5EF-1C85-4298-9494-6A9642AAAE85}"/>
                </a:ext>
              </a:extLst>
            </p:cNvPr>
            <p:cNvSpPr txBox="1"/>
            <p:nvPr/>
          </p:nvSpPr>
          <p:spPr>
            <a:xfrm>
              <a:off x="3644790" y="511470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8647DC3-3FDE-4511-AF2F-9A456ADA0640}"/>
                </a:ext>
              </a:extLst>
            </p:cNvPr>
            <p:cNvCxnSpPr/>
            <p:nvPr/>
          </p:nvCxnSpPr>
          <p:spPr>
            <a:xfrm>
              <a:off x="3969943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2E79933-F7A1-4C63-8D6F-7411F91893AB}"/>
                </a:ext>
              </a:extLst>
            </p:cNvPr>
            <p:cNvCxnSpPr/>
            <p:nvPr/>
          </p:nvCxnSpPr>
          <p:spPr>
            <a:xfrm>
              <a:off x="4053998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584E95F-99B4-4558-8677-0A6CBFD9DD1F}"/>
                </a:ext>
              </a:extLst>
            </p:cNvPr>
            <p:cNvSpPr txBox="1"/>
            <p:nvPr/>
          </p:nvSpPr>
          <p:spPr>
            <a:xfrm>
              <a:off x="3837737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32B7B7-7C3D-4480-B8B5-02EB34001A92}"/>
                </a:ext>
              </a:extLst>
            </p:cNvPr>
            <p:cNvCxnSpPr>
              <a:cxnSpLocks/>
            </p:cNvCxnSpPr>
            <p:nvPr/>
          </p:nvCxnSpPr>
          <p:spPr>
            <a:xfrm>
              <a:off x="2904540" y="4927157"/>
              <a:ext cx="1377571" cy="353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01F249-37B8-4B92-90F7-9937559187F7}"/>
                </a:ext>
              </a:extLst>
            </p:cNvPr>
            <p:cNvCxnSpPr>
              <a:cxnSpLocks/>
            </p:cNvCxnSpPr>
            <p:nvPr/>
          </p:nvCxnSpPr>
          <p:spPr>
            <a:xfrm>
              <a:off x="2904540" y="5759092"/>
              <a:ext cx="382139" cy="390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4083ABF-126B-43E0-9B6D-271E411B027B}"/>
                </a:ext>
              </a:extLst>
            </p:cNvPr>
            <p:cNvCxnSpPr>
              <a:cxnSpLocks/>
              <a:endCxn id="238" idx="2"/>
            </p:cNvCxnSpPr>
            <p:nvPr/>
          </p:nvCxnSpPr>
          <p:spPr>
            <a:xfrm flipH="1" flipV="1">
              <a:off x="3882996" y="5484032"/>
              <a:ext cx="422764" cy="1109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D79D72-A90E-4F87-BA43-F6E953663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9348" y="5606534"/>
              <a:ext cx="860726" cy="986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86E868-449A-453D-89CB-19C3196985EE}"/>
                </a:ext>
              </a:extLst>
            </p:cNvPr>
            <p:cNvCxnSpPr/>
            <p:nvPr/>
          </p:nvCxnSpPr>
          <p:spPr>
            <a:xfrm flipH="1" flipV="1">
              <a:off x="3550493" y="5927035"/>
              <a:ext cx="326362" cy="675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471A4C-5D3E-48AC-A8EB-03B87AB3CF74}"/>
                </a:ext>
              </a:extLst>
            </p:cNvPr>
            <p:cNvCxnSpPr/>
            <p:nvPr/>
          </p:nvCxnSpPr>
          <p:spPr>
            <a:xfrm>
              <a:off x="2884441" y="4698472"/>
              <a:ext cx="953296" cy="908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D5CA6-C3C0-4E2C-9857-2A298A2909BB}"/>
                </a:ext>
              </a:extLst>
            </p:cNvPr>
            <p:cNvCxnSpPr/>
            <p:nvPr/>
          </p:nvCxnSpPr>
          <p:spPr>
            <a:xfrm>
              <a:off x="2884441" y="5124423"/>
              <a:ext cx="1010258" cy="426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B7632-8ACB-4B5D-B2ED-18B2E5EACA91}"/>
                </a:ext>
              </a:extLst>
            </p:cNvPr>
            <p:cNvCxnSpPr/>
            <p:nvPr/>
          </p:nvCxnSpPr>
          <p:spPr>
            <a:xfrm>
              <a:off x="2890952" y="5550928"/>
              <a:ext cx="659541" cy="364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F23C14-9B04-4EB8-BA67-D15129EF06FB}"/>
                </a:ext>
              </a:extLst>
            </p:cNvPr>
            <p:cNvCxnSpPr/>
            <p:nvPr/>
          </p:nvCxnSpPr>
          <p:spPr>
            <a:xfrm flipH="1" flipV="1">
              <a:off x="3286679" y="6185042"/>
              <a:ext cx="357296" cy="401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823DFE-8F64-4695-BAE9-7B85D91E8622}"/>
                </a:ext>
              </a:extLst>
            </p:cNvPr>
            <p:cNvCxnSpPr/>
            <p:nvPr/>
          </p:nvCxnSpPr>
          <p:spPr>
            <a:xfrm flipH="1" flipV="1">
              <a:off x="4202884" y="5281082"/>
              <a:ext cx="278493" cy="1321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08820-5A9B-4ED4-0A5E-74F348318B79}"/>
              </a:ext>
            </a:extLst>
          </p:cNvPr>
          <p:cNvCxnSpPr>
            <a:cxnSpLocks/>
            <a:stCxn id="226" idx="1"/>
          </p:cNvCxnSpPr>
          <p:nvPr/>
        </p:nvCxnSpPr>
        <p:spPr>
          <a:xfrm flipV="1">
            <a:off x="2772334" y="5972067"/>
            <a:ext cx="778159" cy="45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488D3-3513-9452-D2C6-9102C73A6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81B4DD-EF2A-E7A4-A785-8D4F60B9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4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7960FC-85C7-C0BF-60DD-07675999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5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3data</a:t>
            </a:r>
          </a:p>
          <a:p>
            <a:r>
              <a:rPr lang="en-US" dirty="0"/>
              <a:t>a2-And-like </a:t>
            </a:r>
            <a:r>
              <a:rPr lang="en-US" dirty="0" err="1"/>
              <a:t>aprox</a:t>
            </a:r>
            <a:r>
              <a:rPr lang="en-US" dirty="0"/>
              <a:t>.  intersects diagonal</a:t>
            </a:r>
          </a:p>
          <a:p>
            <a:endParaRPr lang="en-US" dirty="0"/>
          </a:p>
          <a:p>
            <a:r>
              <a:rPr lang="en-US" dirty="0"/>
              <a:t>0.1 problem, </a:t>
            </a:r>
          </a:p>
          <a:p>
            <a:r>
              <a:rPr lang="en-US" dirty="0"/>
              <a:t>0.9 violates</a:t>
            </a:r>
          </a:p>
          <a:p>
            <a:endParaRPr lang="en-US" dirty="0"/>
          </a:p>
          <a:p>
            <a:r>
              <a:rPr lang="en-US" dirty="0"/>
              <a:t>continue with 0.2, 0.3, 0.5, 0.6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B4B38A7-816D-FD5F-18AF-B6FB35E44DA4}"/>
              </a:ext>
            </a:extLst>
          </p:cNvPr>
          <p:cNvGrpSpPr/>
          <p:nvPr/>
        </p:nvGrpSpPr>
        <p:grpSpPr>
          <a:xfrm>
            <a:off x="2583565" y="-58723"/>
            <a:ext cx="6661103" cy="7009697"/>
            <a:chOff x="2583565" y="-58723"/>
            <a:chExt cx="6661103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37659" y="197721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0552B37-8BD0-4073-AAA7-B43A74A2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580" y="2363594"/>
              <a:ext cx="939733" cy="310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14B8A8-3A58-4E93-8D8A-5B7C2DB62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16836" y="2415335"/>
              <a:ext cx="125984" cy="140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3DB6D77-967E-4688-A133-0EBB47777810}"/>
                </a:ext>
              </a:extLst>
            </p:cNvPr>
            <p:cNvCxnSpPr/>
            <p:nvPr/>
          </p:nvCxnSpPr>
          <p:spPr>
            <a:xfrm>
              <a:off x="2894077" y="2466472"/>
              <a:ext cx="592363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0686485-DE37-4F93-BD13-54FE3F4314BC}"/>
                </a:ext>
              </a:extLst>
            </p:cNvPr>
            <p:cNvCxnSpPr/>
            <p:nvPr/>
          </p:nvCxnSpPr>
          <p:spPr>
            <a:xfrm>
              <a:off x="6567802" y="421093"/>
              <a:ext cx="0" cy="6184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033B71-C4C8-446E-95FB-B94FD1FB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8" y="4488684"/>
              <a:ext cx="2225398" cy="2098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A3DCEFD-8C62-450B-9067-782F6E830AA6}"/>
                </a:ext>
              </a:extLst>
            </p:cNvPr>
            <p:cNvCxnSpPr/>
            <p:nvPr/>
          </p:nvCxnSpPr>
          <p:spPr>
            <a:xfrm>
              <a:off x="2904540" y="630992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4BCF2A3-CDB3-4BE1-A18F-0CB119384B07}"/>
                </a:ext>
              </a:extLst>
            </p:cNvPr>
            <p:cNvCxnSpPr/>
            <p:nvPr/>
          </p:nvCxnSpPr>
          <p:spPr>
            <a:xfrm>
              <a:off x="2988595" y="621464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6D3F0DD-4AE0-4ADC-9EF7-6FF8C4697AD2}"/>
                </a:ext>
              </a:extLst>
            </p:cNvPr>
            <p:cNvSpPr txBox="1"/>
            <p:nvPr/>
          </p:nvSpPr>
          <p:spPr>
            <a:xfrm>
              <a:off x="2772334" y="623882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8D904C-3F96-4275-B69C-98699DD6A86D}"/>
                </a:ext>
              </a:extLst>
            </p:cNvPr>
            <p:cNvCxnSpPr/>
            <p:nvPr/>
          </p:nvCxnSpPr>
          <p:spPr>
            <a:xfrm>
              <a:off x="2980041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E3EB915-26F8-4B68-81DA-C51047D4361F}"/>
                </a:ext>
              </a:extLst>
            </p:cNvPr>
            <p:cNvCxnSpPr/>
            <p:nvPr/>
          </p:nvCxnSpPr>
          <p:spPr>
            <a:xfrm>
              <a:off x="3064096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2A8A264-5CBA-4FE1-AC05-1C70A3F1EDFF}"/>
                </a:ext>
              </a:extLst>
            </p:cNvPr>
            <p:cNvSpPr txBox="1"/>
            <p:nvPr/>
          </p:nvSpPr>
          <p:spPr>
            <a:xfrm>
              <a:off x="2847835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9CF0A0C-F4DC-4BA0-AD5B-710B4B01B634}"/>
                </a:ext>
              </a:extLst>
            </p:cNvPr>
            <p:cNvCxnSpPr/>
            <p:nvPr/>
          </p:nvCxnSpPr>
          <p:spPr>
            <a:xfrm>
              <a:off x="3550493" y="614214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8D3880-6309-45C1-8372-2D9BF9A64CE7}"/>
                </a:ext>
              </a:extLst>
            </p:cNvPr>
            <p:cNvCxnSpPr/>
            <p:nvPr/>
          </p:nvCxnSpPr>
          <p:spPr>
            <a:xfrm>
              <a:off x="3634548" y="604686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F73D15-3688-4AF2-9311-CA8AA1942019}"/>
                </a:ext>
              </a:extLst>
            </p:cNvPr>
            <p:cNvSpPr txBox="1"/>
            <p:nvPr/>
          </p:nvSpPr>
          <p:spPr>
            <a:xfrm>
              <a:off x="3418287" y="60710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B5ED2E9-9D10-486B-900B-3D35E2974BB5}"/>
                </a:ext>
              </a:extLst>
            </p:cNvPr>
            <p:cNvCxnSpPr/>
            <p:nvPr/>
          </p:nvCxnSpPr>
          <p:spPr>
            <a:xfrm>
              <a:off x="3969943" y="58317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36023E8-D20E-44F3-BC59-A4D94D1658A3}"/>
                </a:ext>
              </a:extLst>
            </p:cNvPr>
            <p:cNvCxnSpPr/>
            <p:nvPr/>
          </p:nvCxnSpPr>
          <p:spPr>
            <a:xfrm>
              <a:off x="4053998" y="57364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2AD42B9-8F93-4BA3-BE46-1C5E78332076}"/>
                </a:ext>
              </a:extLst>
            </p:cNvPr>
            <p:cNvSpPr txBox="1"/>
            <p:nvPr/>
          </p:nvSpPr>
          <p:spPr>
            <a:xfrm>
              <a:off x="3829348" y="555092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EDA9BCF-D0D3-4623-AF4E-2CB99B69ED55}"/>
                </a:ext>
              </a:extLst>
            </p:cNvPr>
            <p:cNvCxnSpPr/>
            <p:nvPr/>
          </p:nvCxnSpPr>
          <p:spPr>
            <a:xfrm>
              <a:off x="3776996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0173F50-C346-472D-ACF0-152066F78D7D}"/>
                </a:ext>
              </a:extLst>
            </p:cNvPr>
            <p:cNvCxnSpPr/>
            <p:nvPr/>
          </p:nvCxnSpPr>
          <p:spPr>
            <a:xfrm>
              <a:off x="3861051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595A5EF-1C85-4298-9494-6A9642AAAE85}"/>
                </a:ext>
              </a:extLst>
            </p:cNvPr>
            <p:cNvSpPr txBox="1"/>
            <p:nvPr/>
          </p:nvSpPr>
          <p:spPr>
            <a:xfrm>
              <a:off x="3644790" y="511470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8647DC3-3FDE-4511-AF2F-9A456ADA0640}"/>
                </a:ext>
              </a:extLst>
            </p:cNvPr>
            <p:cNvCxnSpPr/>
            <p:nvPr/>
          </p:nvCxnSpPr>
          <p:spPr>
            <a:xfrm>
              <a:off x="3969943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2E79933-F7A1-4C63-8D6F-7411F91893AB}"/>
                </a:ext>
              </a:extLst>
            </p:cNvPr>
            <p:cNvCxnSpPr/>
            <p:nvPr/>
          </p:nvCxnSpPr>
          <p:spPr>
            <a:xfrm>
              <a:off x="4053998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584E95F-99B4-4558-8677-0A6CBFD9DD1F}"/>
                </a:ext>
              </a:extLst>
            </p:cNvPr>
            <p:cNvSpPr txBox="1"/>
            <p:nvPr/>
          </p:nvSpPr>
          <p:spPr>
            <a:xfrm>
              <a:off x="3837737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32B7B7-7C3D-4480-B8B5-02EB34001A92}"/>
                </a:ext>
              </a:extLst>
            </p:cNvPr>
            <p:cNvCxnSpPr>
              <a:cxnSpLocks/>
            </p:cNvCxnSpPr>
            <p:nvPr/>
          </p:nvCxnSpPr>
          <p:spPr>
            <a:xfrm>
              <a:off x="2884441" y="4941870"/>
              <a:ext cx="1397670" cy="339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01F249-37B8-4B92-90F7-9937559187F7}"/>
                </a:ext>
              </a:extLst>
            </p:cNvPr>
            <p:cNvCxnSpPr>
              <a:cxnSpLocks/>
              <a:endCxn id="232" idx="1"/>
            </p:cNvCxnSpPr>
            <p:nvPr/>
          </p:nvCxnSpPr>
          <p:spPr>
            <a:xfrm>
              <a:off x="2870309" y="5736472"/>
              <a:ext cx="547978" cy="51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D79D72-A90E-4F87-BA43-F6E953663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9348" y="5606534"/>
              <a:ext cx="310277" cy="97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86E868-449A-453D-89CB-19C3196985EE}"/>
                </a:ext>
              </a:extLst>
            </p:cNvPr>
            <p:cNvCxnSpPr/>
            <p:nvPr/>
          </p:nvCxnSpPr>
          <p:spPr>
            <a:xfrm flipH="1" flipV="1">
              <a:off x="3550493" y="5927035"/>
              <a:ext cx="326362" cy="675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D5CA6-C3C0-4E2C-9857-2A298A2909BB}"/>
                </a:ext>
              </a:extLst>
            </p:cNvPr>
            <p:cNvCxnSpPr>
              <a:cxnSpLocks/>
            </p:cNvCxnSpPr>
            <p:nvPr/>
          </p:nvCxnSpPr>
          <p:spPr>
            <a:xfrm>
              <a:off x="2884441" y="5124423"/>
              <a:ext cx="976610" cy="482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B7632-8ACB-4B5D-B2ED-18B2E5EACA91}"/>
                </a:ext>
              </a:extLst>
            </p:cNvPr>
            <p:cNvCxnSpPr/>
            <p:nvPr/>
          </p:nvCxnSpPr>
          <p:spPr>
            <a:xfrm>
              <a:off x="2890952" y="5550928"/>
              <a:ext cx="659541" cy="364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F23C14-9B04-4EB8-BA67-D15129EF06FB}"/>
                </a:ext>
              </a:extLst>
            </p:cNvPr>
            <p:cNvCxnSpPr/>
            <p:nvPr/>
          </p:nvCxnSpPr>
          <p:spPr>
            <a:xfrm flipH="1" flipV="1">
              <a:off x="3286679" y="6185042"/>
              <a:ext cx="357296" cy="401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823DFE-8F64-4695-BAE9-7B85D91E8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9625" y="5185798"/>
              <a:ext cx="341752" cy="1416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EB433F0-5FF1-4768-8444-93ACACF6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4" y="4500994"/>
            <a:ext cx="2118793" cy="2222149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0D7C6D8-4584-4CD8-8DBB-F3FFBC358862}"/>
              </a:ext>
            </a:extLst>
          </p:cNvPr>
          <p:cNvCxnSpPr>
            <a:cxnSpLocks/>
          </p:cNvCxnSpPr>
          <p:nvPr/>
        </p:nvCxnSpPr>
        <p:spPr>
          <a:xfrm flipH="1" flipV="1">
            <a:off x="2896811" y="2455186"/>
            <a:ext cx="1979063" cy="20515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17C001E-0576-E5F3-2B94-6662F1AE1B31}"/>
              </a:ext>
            </a:extLst>
          </p:cNvPr>
          <p:cNvCxnSpPr>
            <a:cxnSpLocks/>
          </p:cNvCxnSpPr>
          <p:nvPr/>
        </p:nvCxnSpPr>
        <p:spPr>
          <a:xfrm flipH="1">
            <a:off x="2880095" y="416145"/>
            <a:ext cx="2002478" cy="2069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715332E-580F-1781-2038-582F8422A9BB}"/>
              </a:ext>
            </a:extLst>
          </p:cNvPr>
          <p:cNvCxnSpPr>
            <a:cxnSpLocks/>
          </p:cNvCxnSpPr>
          <p:nvPr/>
        </p:nvCxnSpPr>
        <p:spPr>
          <a:xfrm>
            <a:off x="4865501" y="4488684"/>
            <a:ext cx="1714327" cy="21068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3009B-1413-1DC4-F574-A8009B53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9B75-CD0A-64AE-9FF2-13D067D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5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A4944-BCD1-EB92-162E-E7A96D3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8846493" y="214443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921893" y="204915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695662" y="1883415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B .3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8825491" y="265084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900891" y="2555563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674660" y="2389820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C .4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8809845" y="3184191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8885245" y="3088912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8638031" y="2913550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 .5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8819161" y="365149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894561" y="3556219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8706038" y="3381049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 .7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8842467" y="415409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917867" y="4058811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719917" y="3893068"/>
            <a:ext cx="4812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F .7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8805590" y="157965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880990" y="1484377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654759" y="1318634"/>
            <a:ext cx="5052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A .3</a:t>
            </a:r>
          </a:p>
        </p:txBody>
      </p:sp>
      <p:sp>
        <p:nvSpPr>
          <p:cNvPr id="137" name="Title 1"/>
          <p:cNvSpPr txBox="1">
            <a:spLocks/>
          </p:cNvSpPr>
          <p:nvPr/>
        </p:nvSpPr>
        <p:spPr>
          <a:xfrm rot="5400000">
            <a:off x="8172476" y="435978"/>
            <a:ext cx="1368988" cy="45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C1 TEST M2 A2</a:t>
            </a:r>
          </a:p>
        </p:txBody>
      </p:sp>
      <p:cxnSp>
        <p:nvCxnSpPr>
          <p:cNvPr id="219" name="Straight Connector 218"/>
          <p:cNvCxnSpPr/>
          <p:nvPr/>
        </p:nvCxnSpPr>
        <p:spPr>
          <a:xfrm>
            <a:off x="8811368" y="472565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8886768" y="4640818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8677822" y="4450727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X .5</a:t>
            </a:r>
          </a:p>
        </p:txBody>
      </p:sp>
      <p:cxnSp>
        <p:nvCxnSpPr>
          <p:cNvPr id="222" name="Straight Connector 221"/>
          <p:cNvCxnSpPr/>
          <p:nvPr/>
        </p:nvCxnSpPr>
        <p:spPr>
          <a:xfrm>
            <a:off x="8830268" y="5457012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8905668" y="5372172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8705918" y="5172654"/>
            <a:ext cx="4860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Y .5</a:t>
            </a:r>
          </a:p>
        </p:txBody>
      </p:sp>
      <p:cxnSp>
        <p:nvCxnSpPr>
          <p:cNvPr id="225" name="Straight Connector 224"/>
          <p:cNvCxnSpPr/>
          <p:nvPr/>
        </p:nvCxnSpPr>
        <p:spPr>
          <a:xfrm>
            <a:off x="8822566" y="614656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8897966" y="6061727"/>
            <a:ext cx="9427" cy="1696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707874" y="5881063"/>
            <a:ext cx="4828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Z .6</a:t>
            </a:r>
          </a:p>
        </p:txBody>
      </p:sp>
      <p:sp>
        <p:nvSpPr>
          <p:cNvPr id="156" name="Rectangle 155"/>
          <p:cNvSpPr/>
          <p:nvPr/>
        </p:nvSpPr>
        <p:spPr>
          <a:xfrm rot="5400000">
            <a:off x="8037471" y="1798571"/>
            <a:ext cx="1612344" cy="5640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E5CD76-F596-9F17-B657-699708A2245F}"/>
              </a:ext>
            </a:extLst>
          </p:cNvPr>
          <p:cNvGrpSpPr/>
          <p:nvPr/>
        </p:nvGrpSpPr>
        <p:grpSpPr>
          <a:xfrm>
            <a:off x="349124" y="548323"/>
            <a:ext cx="8132094" cy="5784627"/>
            <a:chOff x="549149" y="548323"/>
            <a:chExt cx="8132094" cy="5784627"/>
          </a:xfrm>
        </p:grpSpPr>
        <p:pic>
          <p:nvPicPr>
            <p:cNvPr id="6" name="Picture 5" descr="ctverSablDiagSiroka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598" y="559878"/>
              <a:ext cx="8088198" cy="5737229"/>
            </a:xfrm>
            <a:prstGeom prst="rect">
              <a:avLst/>
            </a:prstGeom>
          </p:spPr>
        </p:pic>
        <p:cxnSp>
          <p:nvCxnSpPr>
            <p:cNvPr id="93" name="Straight Connector 92"/>
            <p:cNvCxnSpPr/>
            <p:nvPr/>
          </p:nvCxnSpPr>
          <p:spPr>
            <a:xfrm flipV="1">
              <a:off x="570313" y="3021299"/>
              <a:ext cx="8078771" cy="9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557750" y="1047920"/>
              <a:ext cx="8078771" cy="9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62454" y="1674806"/>
              <a:ext cx="8078771" cy="9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15678" y="548323"/>
              <a:ext cx="0" cy="5722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115640" y="554594"/>
              <a:ext cx="0" cy="5722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7055962" y="104815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31362" y="95287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905131" y="787136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A .3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3632462" y="167818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707862" y="158290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3481631" y="1417160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B .3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>
            <a:xfrm>
              <a:off x="7037109" y="3027786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7112509" y="2932507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886278" y="2766764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C .4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029254" y="2218652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104654" y="2123373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6878423" y="1957630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D .5</a:t>
              </a:r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4363040" y="2738696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438440" y="2643417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4249917" y="2468247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E .7</a:t>
              </a:r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5665510" y="3032499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5740910" y="2937220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5542960" y="2771477"/>
              <a:ext cx="48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F .7</a:t>
              </a:r>
            </a:p>
          </p:txBody>
        </p:sp>
        <p:cxnSp>
          <p:nvCxnSpPr>
            <p:cNvPr id="228" name="Straight Connector 227"/>
            <p:cNvCxnSpPr/>
            <p:nvPr/>
          </p:nvCxnSpPr>
          <p:spPr>
            <a:xfrm>
              <a:off x="4024441" y="192099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4099841" y="1836150"/>
              <a:ext cx="9427" cy="1696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3900091" y="1636632"/>
              <a:ext cx="4860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Y .5</a:t>
              </a:r>
            </a:p>
          </p:txBody>
        </p:sp>
        <p:cxnSp>
          <p:nvCxnSpPr>
            <p:cNvPr id="231" name="Straight Connector 230"/>
            <p:cNvCxnSpPr/>
            <p:nvPr/>
          </p:nvCxnSpPr>
          <p:spPr>
            <a:xfrm>
              <a:off x="4491499" y="316079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4566899" y="3075959"/>
              <a:ext cx="9427" cy="1696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4376807" y="2895295"/>
              <a:ext cx="4828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Z .6</a:t>
              </a:r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6199695" y="118956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6275095" y="1104727"/>
              <a:ext cx="9427" cy="1696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6066149" y="914636"/>
              <a:ext cx="4924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X .5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28950" y="561167"/>
              <a:ext cx="309161" cy="572996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4425" y="3525398"/>
              <a:ext cx="8052096" cy="264404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2587" y="6013382"/>
              <a:ext cx="8052096" cy="264404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71862" y="582157"/>
              <a:ext cx="8052096" cy="264404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8372082" y="582157"/>
              <a:ext cx="309161" cy="572996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49149" y="602985"/>
              <a:ext cx="309161" cy="572996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866775" y="857250"/>
              <a:ext cx="2162175" cy="1924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866776" y="2800350"/>
              <a:ext cx="2162174" cy="704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352800" y="3800475"/>
              <a:ext cx="2238375" cy="22288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591175" y="3800475"/>
              <a:ext cx="2762250" cy="2209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904875" y="3829050"/>
              <a:ext cx="1331663" cy="2144230"/>
            </a:xfrm>
            <a:prstGeom prst="line">
              <a:avLst/>
            </a:prstGeom>
            <a:ln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582078" y="548323"/>
              <a:ext cx="0" cy="5722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096428" y="576898"/>
              <a:ext cx="0" cy="5722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801278" y="567373"/>
              <a:ext cx="0" cy="5722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60788" y="4154774"/>
              <a:ext cx="8078771" cy="9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60788" y="4792949"/>
              <a:ext cx="8078771" cy="9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14095" y="4163030"/>
              <a:ext cx="169682" cy="0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89495" y="4067751"/>
              <a:ext cx="9427" cy="190563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863264" y="3902008"/>
              <a:ext cx="5052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7C80"/>
                  </a:solidFill>
                </a:rPr>
                <a:t>B .3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492773" y="4814047"/>
              <a:ext cx="169682" cy="0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568173" y="4718768"/>
              <a:ext cx="9427" cy="190563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341942" y="4553025"/>
              <a:ext cx="5052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7C80"/>
                  </a:solidFill>
                </a:rPr>
                <a:t>C .4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728586" y="4808461"/>
              <a:ext cx="169682" cy="0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803986" y="4713182"/>
              <a:ext cx="9427" cy="190563"/>
            </a:xfrm>
            <a:prstGeom prst="line">
              <a:avLst/>
            </a:prstGeom>
            <a:ln w="28575"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577755" y="4547439"/>
              <a:ext cx="5052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7C80"/>
                  </a:solidFill>
                </a:rPr>
                <a:t>A .3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 flipV="1">
              <a:off x="1866900" y="3810000"/>
              <a:ext cx="1331663" cy="2144230"/>
            </a:xfrm>
            <a:prstGeom prst="line">
              <a:avLst/>
            </a:prstGeom>
            <a:ln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1714500" y="3067050"/>
              <a:ext cx="1331663" cy="2144230"/>
            </a:xfrm>
            <a:prstGeom prst="line">
              <a:avLst/>
            </a:prstGeom>
            <a:ln>
              <a:solidFill>
                <a:srgbClr val="FF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704975" y="4714875"/>
              <a:ext cx="457200" cy="4095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00275" y="4324350"/>
              <a:ext cx="47625" cy="285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2381250" y="4333875"/>
              <a:ext cx="133350" cy="1428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Nadpis 1">
            <a:extLst>
              <a:ext uri="{FF2B5EF4-FFF2-40B4-BE49-F238E27FC236}">
                <a16:creationId xmlns:a16="http://schemas.microsoft.com/office/drawing/2014/main" id="{CBB733F4-EDA6-0A05-5B42-EF413FF3A646}"/>
              </a:ext>
            </a:extLst>
          </p:cNvPr>
          <p:cNvSpPr txBox="1">
            <a:spLocks/>
          </p:cNvSpPr>
          <p:nvPr/>
        </p:nvSpPr>
        <p:spPr>
          <a:xfrm>
            <a:off x="180975" y="54034"/>
            <a:ext cx="7353300" cy="57444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Repetition - learning from NSWI166, go </a:t>
            </a:r>
            <a:r>
              <a:rPr lang="en-US" sz="3600" dirty="0">
                <a:hlinkClick r:id="rId3" action="ppaction://hlinkpres?slideindex=1&amp;slidetitle="/>
              </a:rPr>
              <a:t>to</a:t>
            </a:r>
            <a:r>
              <a:rPr lang="en-US" sz="3600" dirty="0"/>
              <a:t> 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810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3data</a:t>
            </a:r>
          </a:p>
          <a:p>
            <a:r>
              <a:rPr lang="en-US" dirty="0"/>
              <a:t>a2-And-like </a:t>
            </a:r>
            <a:r>
              <a:rPr lang="en-US" dirty="0" err="1"/>
              <a:t>aprox</a:t>
            </a:r>
            <a:r>
              <a:rPr lang="en-US" dirty="0"/>
              <a:t>.  intersects diagonal</a:t>
            </a:r>
          </a:p>
          <a:p>
            <a:endParaRPr lang="en-US" dirty="0"/>
          </a:p>
          <a:p>
            <a:r>
              <a:rPr lang="en-US" dirty="0"/>
              <a:t>0.1 problem, </a:t>
            </a:r>
          </a:p>
          <a:p>
            <a:r>
              <a:rPr lang="en-US" dirty="0"/>
              <a:t>0.9 violates</a:t>
            </a:r>
          </a:p>
          <a:p>
            <a:endParaRPr lang="en-US" dirty="0"/>
          </a:p>
          <a:p>
            <a:r>
              <a:rPr lang="en-US" dirty="0"/>
              <a:t>continue with 0.2, 0.3, 0.5, 0.6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2601300" y="4488684"/>
            <a:ext cx="2692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2583565" y="4093097"/>
            <a:ext cx="355340" cy="454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EB433F0-5FF1-4768-8444-93ACACF6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4" y="4500994"/>
            <a:ext cx="2118793" cy="22221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E954ED-335A-81CC-B4C1-D10FA59A96CE}"/>
              </a:ext>
            </a:extLst>
          </p:cNvPr>
          <p:cNvGrpSpPr/>
          <p:nvPr/>
        </p:nvGrpSpPr>
        <p:grpSpPr>
          <a:xfrm>
            <a:off x="2870309" y="-58723"/>
            <a:ext cx="6374359" cy="7009697"/>
            <a:chOff x="2870309" y="-58723"/>
            <a:chExt cx="6374359" cy="7009697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328051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3471729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7752894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8608351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573662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07114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286650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051050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37659" y="197721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033B71-C4C8-446E-95FB-B94FD1FB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8" y="4488684"/>
              <a:ext cx="2225398" cy="2098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32B7B7-7C3D-4480-B8B5-02EB34001A92}"/>
                </a:ext>
              </a:extLst>
            </p:cNvPr>
            <p:cNvCxnSpPr>
              <a:cxnSpLocks/>
            </p:cNvCxnSpPr>
            <p:nvPr/>
          </p:nvCxnSpPr>
          <p:spPr>
            <a:xfrm>
              <a:off x="2884441" y="4941870"/>
              <a:ext cx="1397670" cy="339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01F249-37B8-4B92-90F7-9937559187F7}"/>
                </a:ext>
              </a:extLst>
            </p:cNvPr>
            <p:cNvCxnSpPr>
              <a:cxnSpLocks/>
            </p:cNvCxnSpPr>
            <p:nvPr/>
          </p:nvCxnSpPr>
          <p:spPr>
            <a:xfrm>
              <a:off x="2870309" y="5736472"/>
              <a:ext cx="547978" cy="51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D79D72-A90E-4F87-BA43-F6E953663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9348" y="5606534"/>
              <a:ext cx="310277" cy="97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86E868-449A-453D-89CB-19C3196985EE}"/>
                </a:ext>
              </a:extLst>
            </p:cNvPr>
            <p:cNvCxnSpPr/>
            <p:nvPr/>
          </p:nvCxnSpPr>
          <p:spPr>
            <a:xfrm flipH="1" flipV="1">
              <a:off x="3550493" y="5927035"/>
              <a:ext cx="326362" cy="675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D5CA6-C3C0-4E2C-9857-2A298A2909BB}"/>
                </a:ext>
              </a:extLst>
            </p:cNvPr>
            <p:cNvCxnSpPr>
              <a:cxnSpLocks/>
            </p:cNvCxnSpPr>
            <p:nvPr/>
          </p:nvCxnSpPr>
          <p:spPr>
            <a:xfrm>
              <a:off x="2884441" y="5124423"/>
              <a:ext cx="976610" cy="482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B7632-8ACB-4B5D-B2ED-18B2E5EACA91}"/>
                </a:ext>
              </a:extLst>
            </p:cNvPr>
            <p:cNvCxnSpPr/>
            <p:nvPr/>
          </p:nvCxnSpPr>
          <p:spPr>
            <a:xfrm>
              <a:off x="2890952" y="5550928"/>
              <a:ext cx="659541" cy="364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F23C14-9B04-4EB8-BA67-D15129EF06FB}"/>
                </a:ext>
              </a:extLst>
            </p:cNvPr>
            <p:cNvCxnSpPr/>
            <p:nvPr/>
          </p:nvCxnSpPr>
          <p:spPr>
            <a:xfrm flipH="1" flipV="1">
              <a:off x="3286679" y="6185042"/>
              <a:ext cx="357296" cy="401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823DFE-8F64-4695-BAE9-7B85D91E8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9625" y="5185798"/>
              <a:ext cx="341752" cy="1416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0D7C6D8-4584-4CD8-8DBB-F3FFBC3588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6811" y="2455186"/>
              <a:ext cx="1979063" cy="20515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17C001E-0576-E5F3-2B94-6662F1AE1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0095" y="416145"/>
              <a:ext cx="2002478" cy="20692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715332E-580F-1781-2038-582F8422A9BB}"/>
                </a:ext>
              </a:extLst>
            </p:cNvPr>
            <p:cNvCxnSpPr>
              <a:cxnSpLocks/>
            </p:cNvCxnSpPr>
            <p:nvPr/>
          </p:nvCxnSpPr>
          <p:spPr>
            <a:xfrm>
              <a:off x="4865501" y="4488684"/>
              <a:ext cx="1714327" cy="21068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77D38F2-F5D3-D448-1DF9-91AB3168837E}"/>
              </a:ext>
            </a:extLst>
          </p:cNvPr>
          <p:cNvCxnSpPr/>
          <p:nvPr/>
        </p:nvCxnSpPr>
        <p:spPr>
          <a:xfrm>
            <a:off x="2914312" y="4693198"/>
            <a:ext cx="5923634" cy="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4ACC9EA-CD0E-A5C3-A387-F11772B7B9F0}"/>
              </a:ext>
            </a:extLst>
          </p:cNvPr>
          <p:cNvCxnSpPr/>
          <p:nvPr/>
        </p:nvCxnSpPr>
        <p:spPr>
          <a:xfrm>
            <a:off x="2902328" y="5482595"/>
            <a:ext cx="5923634" cy="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89B33E1-52DC-AC5D-9C38-BD99E5598356}"/>
              </a:ext>
            </a:extLst>
          </p:cNvPr>
          <p:cNvCxnSpPr/>
          <p:nvPr/>
        </p:nvCxnSpPr>
        <p:spPr>
          <a:xfrm>
            <a:off x="2890344" y="6539118"/>
            <a:ext cx="5923634" cy="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9F9601F-0854-AA40-A4A7-69CC4B464E66}"/>
              </a:ext>
            </a:extLst>
          </p:cNvPr>
          <p:cNvCxnSpPr/>
          <p:nvPr/>
        </p:nvCxnSpPr>
        <p:spPr>
          <a:xfrm>
            <a:off x="3182707" y="652334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3DBEB2C-4807-34E7-CD4D-2D19EA7BD90C}"/>
              </a:ext>
            </a:extLst>
          </p:cNvPr>
          <p:cNvCxnSpPr/>
          <p:nvPr/>
        </p:nvCxnSpPr>
        <p:spPr>
          <a:xfrm>
            <a:off x="3266762" y="642806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E0D375E-3BA8-2EBE-6012-8B32920DF8DC}"/>
              </a:ext>
            </a:extLst>
          </p:cNvPr>
          <p:cNvCxnSpPr/>
          <p:nvPr/>
        </p:nvCxnSpPr>
        <p:spPr>
          <a:xfrm>
            <a:off x="3376203" y="548394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6EA281B-BAF6-B2A3-C13F-61C4C81EF4F8}"/>
              </a:ext>
            </a:extLst>
          </p:cNvPr>
          <p:cNvCxnSpPr/>
          <p:nvPr/>
        </p:nvCxnSpPr>
        <p:spPr>
          <a:xfrm>
            <a:off x="3460258" y="538866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6797256-8AC1-DB75-BADF-E8F0E8FE3590}"/>
              </a:ext>
            </a:extLst>
          </p:cNvPr>
          <p:cNvCxnSpPr/>
          <p:nvPr/>
        </p:nvCxnSpPr>
        <p:spPr>
          <a:xfrm>
            <a:off x="3179287" y="469113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AE5D520-9F2F-8C94-9027-04BF3D9FBD76}"/>
              </a:ext>
            </a:extLst>
          </p:cNvPr>
          <p:cNvCxnSpPr/>
          <p:nvPr/>
        </p:nvCxnSpPr>
        <p:spPr>
          <a:xfrm>
            <a:off x="3263342" y="459585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236CC46-D7CB-4A62-821E-8718F141EB48}"/>
              </a:ext>
            </a:extLst>
          </p:cNvPr>
          <p:cNvSpPr txBox="1"/>
          <p:nvPr/>
        </p:nvSpPr>
        <p:spPr>
          <a:xfrm>
            <a:off x="3048214" y="6229201"/>
            <a:ext cx="4764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38268D8-390D-6888-E1D8-3F20E6622DA2}"/>
              </a:ext>
            </a:extLst>
          </p:cNvPr>
          <p:cNvSpPr txBox="1"/>
          <p:nvPr/>
        </p:nvSpPr>
        <p:spPr>
          <a:xfrm>
            <a:off x="3422002" y="5203380"/>
            <a:ext cx="4764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33BC712-F82D-CA63-6993-6F124675446D}"/>
              </a:ext>
            </a:extLst>
          </p:cNvPr>
          <p:cNvSpPr txBox="1"/>
          <p:nvPr/>
        </p:nvSpPr>
        <p:spPr>
          <a:xfrm>
            <a:off x="3049284" y="4597202"/>
            <a:ext cx="4764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DCE51-F81C-95A9-CF4E-A1AB67DE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57EEA5-F835-E450-2E19-8FC96A94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82381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901ECF-1D57-74BC-1599-3E2C653B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8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3data generated by product logic</a:t>
            </a:r>
          </a:p>
          <a:p>
            <a:r>
              <a:rPr lang="en-US" dirty="0"/>
              <a:t>conjunction</a:t>
            </a:r>
          </a:p>
          <a:p>
            <a:endParaRPr lang="en-US" dirty="0"/>
          </a:p>
          <a:p>
            <a:r>
              <a:rPr lang="en-US" dirty="0"/>
              <a:t>a2-And-like </a:t>
            </a:r>
            <a:r>
              <a:rPr lang="en-US" dirty="0" err="1"/>
              <a:t>aprox</a:t>
            </a:r>
            <a:r>
              <a:rPr lang="en-US" dirty="0"/>
              <a:t>.  intersects diagonal</a:t>
            </a:r>
          </a:p>
          <a:p>
            <a:endParaRPr lang="en-US" dirty="0"/>
          </a:p>
          <a:p>
            <a:r>
              <a:rPr lang="en-US" dirty="0"/>
              <a:t>0.1 causes problem, decreases confidence</a:t>
            </a:r>
          </a:p>
          <a:p>
            <a:r>
              <a:rPr lang="en-US" dirty="0"/>
              <a:t>Also 0.9 violates contour lines 0.6 and 0.5 </a:t>
            </a:r>
          </a:p>
          <a:p>
            <a:endParaRPr lang="en-US" dirty="0"/>
          </a:p>
          <a:p>
            <a:r>
              <a:rPr lang="en-US" dirty="0"/>
              <a:t>Let us continue with 0.2, 0.3, 0.5, 0.6  which are order compliant and do not intersect smaller / larger lines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B4B38A7-816D-FD5F-18AF-B6FB35E44DA4}"/>
              </a:ext>
            </a:extLst>
          </p:cNvPr>
          <p:cNvGrpSpPr/>
          <p:nvPr/>
        </p:nvGrpSpPr>
        <p:grpSpPr>
          <a:xfrm>
            <a:off x="2583565" y="-58723"/>
            <a:ext cx="6661103" cy="7009697"/>
            <a:chOff x="2583565" y="-58723"/>
            <a:chExt cx="6661103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37659" y="197721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0552B37-8BD0-4073-AAA7-B43A74A23E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580" y="2363594"/>
              <a:ext cx="939733" cy="310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14B8A8-3A58-4E93-8D8A-5B7C2DB624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16836" y="2415335"/>
              <a:ext cx="125984" cy="1401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3DB6D77-967E-4688-A133-0EBB47777810}"/>
                </a:ext>
              </a:extLst>
            </p:cNvPr>
            <p:cNvCxnSpPr/>
            <p:nvPr/>
          </p:nvCxnSpPr>
          <p:spPr>
            <a:xfrm>
              <a:off x="2894077" y="2466472"/>
              <a:ext cx="5923634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0686485-DE37-4F93-BD13-54FE3F4314BC}"/>
                </a:ext>
              </a:extLst>
            </p:cNvPr>
            <p:cNvCxnSpPr/>
            <p:nvPr/>
          </p:nvCxnSpPr>
          <p:spPr>
            <a:xfrm>
              <a:off x="6567802" y="421093"/>
              <a:ext cx="0" cy="61847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033B71-C4C8-446E-95FB-B94FD1FB00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118" y="4488684"/>
              <a:ext cx="2225398" cy="20982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A3DCEFD-8C62-450B-9067-782F6E830AA6}"/>
                </a:ext>
              </a:extLst>
            </p:cNvPr>
            <p:cNvCxnSpPr/>
            <p:nvPr/>
          </p:nvCxnSpPr>
          <p:spPr>
            <a:xfrm>
              <a:off x="2904540" y="630992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14BCF2A3-CDB3-4BE1-A18F-0CB119384B07}"/>
                </a:ext>
              </a:extLst>
            </p:cNvPr>
            <p:cNvCxnSpPr/>
            <p:nvPr/>
          </p:nvCxnSpPr>
          <p:spPr>
            <a:xfrm>
              <a:off x="2988595" y="621464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6D3F0DD-4AE0-4ADC-9EF7-6FF8C4697AD2}"/>
                </a:ext>
              </a:extLst>
            </p:cNvPr>
            <p:cNvSpPr txBox="1"/>
            <p:nvPr/>
          </p:nvSpPr>
          <p:spPr>
            <a:xfrm>
              <a:off x="2772334" y="623882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0.9</a:t>
              </a: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A78D904C-3F96-4275-B69C-98699DD6A86D}"/>
                </a:ext>
              </a:extLst>
            </p:cNvPr>
            <p:cNvCxnSpPr/>
            <p:nvPr/>
          </p:nvCxnSpPr>
          <p:spPr>
            <a:xfrm>
              <a:off x="2980041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E3EB915-26F8-4B68-81DA-C51047D4361F}"/>
                </a:ext>
              </a:extLst>
            </p:cNvPr>
            <p:cNvCxnSpPr/>
            <p:nvPr/>
          </p:nvCxnSpPr>
          <p:spPr>
            <a:xfrm>
              <a:off x="3064096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42A8A264-5CBA-4FE1-AC05-1C70A3F1EDFF}"/>
                </a:ext>
              </a:extLst>
            </p:cNvPr>
            <p:cNvSpPr txBox="1"/>
            <p:nvPr/>
          </p:nvSpPr>
          <p:spPr>
            <a:xfrm>
              <a:off x="2847835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0.6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9CF0A0C-F4DC-4BA0-AD5B-710B4B01B634}"/>
                </a:ext>
              </a:extLst>
            </p:cNvPr>
            <p:cNvCxnSpPr/>
            <p:nvPr/>
          </p:nvCxnSpPr>
          <p:spPr>
            <a:xfrm>
              <a:off x="3550493" y="6142144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48D3880-6309-45C1-8372-2D9BF9A64CE7}"/>
                </a:ext>
              </a:extLst>
            </p:cNvPr>
            <p:cNvCxnSpPr/>
            <p:nvPr/>
          </p:nvCxnSpPr>
          <p:spPr>
            <a:xfrm>
              <a:off x="3634548" y="6046865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7F73D15-3688-4AF2-9311-CA8AA1942019}"/>
                </a:ext>
              </a:extLst>
            </p:cNvPr>
            <p:cNvSpPr txBox="1"/>
            <p:nvPr/>
          </p:nvSpPr>
          <p:spPr>
            <a:xfrm>
              <a:off x="3418287" y="607104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0.5</a:t>
              </a:r>
            </a:p>
          </p:txBody>
        </p: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DB5ED2E9-9D10-486B-900B-3D35E2974BB5}"/>
                </a:ext>
              </a:extLst>
            </p:cNvPr>
            <p:cNvCxnSpPr/>
            <p:nvPr/>
          </p:nvCxnSpPr>
          <p:spPr>
            <a:xfrm>
              <a:off x="3969943" y="583175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36023E8-D20E-44F3-BC59-A4D94D1658A3}"/>
                </a:ext>
              </a:extLst>
            </p:cNvPr>
            <p:cNvCxnSpPr/>
            <p:nvPr/>
          </p:nvCxnSpPr>
          <p:spPr>
            <a:xfrm>
              <a:off x="4053998" y="573647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2AD42B9-8F93-4BA3-BE46-1C5E78332076}"/>
                </a:ext>
              </a:extLst>
            </p:cNvPr>
            <p:cNvSpPr txBox="1"/>
            <p:nvPr/>
          </p:nvSpPr>
          <p:spPr>
            <a:xfrm>
              <a:off x="3829348" y="555092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0.3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DEDA9BCF-D0D3-4623-AF4E-2CB99B69ED55}"/>
                </a:ext>
              </a:extLst>
            </p:cNvPr>
            <p:cNvCxnSpPr/>
            <p:nvPr/>
          </p:nvCxnSpPr>
          <p:spPr>
            <a:xfrm>
              <a:off x="3776996" y="5185798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0173F50-C346-472D-ACF0-152066F78D7D}"/>
                </a:ext>
              </a:extLst>
            </p:cNvPr>
            <p:cNvCxnSpPr/>
            <p:nvPr/>
          </p:nvCxnSpPr>
          <p:spPr>
            <a:xfrm>
              <a:off x="3861051" y="5090519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C595A5EF-1C85-4298-9494-6A9642AAAE85}"/>
                </a:ext>
              </a:extLst>
            </p:cNvPr>
            <p:cNvSpPr txBox="1"/>
            <p:nvPr/>
          </p:nvSpPr>
          <p:spPr>
            <a:xfrm>
              <a:off x="3644790" y="5114700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0.2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8647DC3-3FDE-4511-AF2F-9A456ADA0640}"/>
                </a:ext>
              </a:extLst>
            </p:cNvPr>
            <p:cNvCxnSpPr/>
            <p:nvPr/>
          </p:nvCxnSpPr>
          <p:spPr>
            <a:xfrm>
              <a:off x="3969943" y="5915641"/>
              <a:ext cx="169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2E79933-F7A1-4C63-8D6F-7411F91893AB}"/>
                </a:ext>
              </a:extLst>
            </p:cNvPr>
            <p:cNvCxnSpPr/>
            <p:nvPr/>
          </p:nvCxnSpPr>
          <p:spPr>
            <a:xfrm>
              <a:off x="4053998" y="5820362"/>
              <a:ext cx="9427" cy="1905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584E95F-99B4-4558-8677-0A6CBFD9DD1F}"/>
                </a:ext>
              </a:extLst>
            </p:cNvPr>
            <p:cNvSpPr txBox="1"/>
            <p:nvPr/>
          </p:nvSpPr>
          <p:spPr>
            <a:xfrm>
              <a:off x="3837737" y="584454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0.1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A32B7B7-7C3D-4480-B8B5-02EB34001A92}"/>
                </a:ext>
              </a:extLst>
            </p:cNvPr>
            <p:cNvCxnSpPr>
              <a:cxnSpLocks/>
            </p:cNvCxnSpPr>
            <p:nvPr/>
          </p:nvCxnSpPr>
          <p:spPr>
            <a:xfrm>
              <a:off x="2884441" y="4941870"/>
              <a:ext cx="1397670" cy="339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01F249-37B8-4B92-90F7-9937559187F7}"/>
                </a:ext>
              </a:extLst>
            </p:cNvPr>
            <p:cNvCxnSpPr>
              <a:cxnSpLocks/>
              <a:endCxn id="232" idx="1"/>
            </p:cNvCxnSpPr>
            <p:nvPr/>
          </p:nvCxnSpPr>
          <p:spPr>
            <a:xfrm>
              <a:off x="2870309" y="5736472"/>
              <a:ext cx="547978" cy="51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D79D72-A90E-4F87-BA43-F6E9536631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29348" y="5606534"/>
              <a:ext cx="310277" cy="97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86E868-449A-453D-89CB-19C3196985EE}"/>
                </a:ext>
              </a:extLst>
            </p:cNvPr>
            <p:cNvCxnSpPr/>
            <p:nvPr/>
          </p:nvCxnSpPr>
          <p:spPr>
            <a:xfrm flipH="1" flipV="1">
              <a:off x="3550493" y="5927035"/>
              <a:ext cx="326362" cy="675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D5CA6-C3C0-4E2C-9857-2A298A2909BB}"/>
                </a:ext>
              </a:extLst>
            </p:cNvPr>
            <p:cNvCxnSpPr>
              <a:cxnSpLocks/>
            </p:cNvCxnSpPr>
            <p:nvPr/>
          </p:nvCxnSpPr>
          <p:spPr>
            <a:xfrm>
              <a:off x="2884441" y="5124423"/>
              <a:ext cx="976610" cy="482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B7632-8ACB-4B5D-B2ED-18B2E5EACA91}"/>
                </a:ext>
              </a:extLst>
            </p:cNvPr>
            <p:cNvCxnSpPr/>
            <p:nvPr/>
          </p:nvCxnSpPr>
          <p:spPr>
            <a:xfrm>
              <a:off x="2890952" y="5550928"/>
              <a:ext cx="659541" cy="364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F23C14-9B04-4EB8-BA67-D15129EF06FB}"/>
                </a:ext>
              </a:extLst>
            </p:cNvPr>
            <p:cNvCxnSpPr/>
            <p:nvPr/>
          </p:nvCxnSpPr>
          <p:spPr>
            <a:xfrm flipH="1" flipV="1">
              <a:off x="3286679" y="6185042"/>
              <a:ext cx="357296" cy="4018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823DFE-8F64-4695-BAE9-7B85D91E8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9625" y="5185798"/>
              <a:ext cx="341752" cy="1416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EB433F0-5FF1-4768-8444-93ACACF64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23" y="4490718"/>
            <a:ext cx="2069021" cy="2169949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7E95CDF-64DE-0D6B-78C3-41DC0902C89A}"/>
              </a:ext>
            </a:extLst>
          </p:cNvPr>
          <p:cNvCxnSpPr>
            <a:cxnSpLocks/>
          </p:cNvCxnSpPr>
          <p:nvPr/>
        </p:nvCxnSpPr>
        <p:spPr>
          <a:xfrm flipH="1" flipV="1">
            <a:off x="2896811" y="2455186"/>
            <a:ext cx="1979063" cy="20515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B3F4EAE-F539-98E0-9681-E8AA8073A6CB}"/>
              </a:ext>
            </a:extLst>
          </p:cNvPr>
          <p:cNvCxnSpPr>
            <a:cxnSpLocks/>
          </p:cNvCxnSpPr>
          <p:nvPr/>
        </p:nvCxnSpPr>
        <p:spPr>
          <a:xfrm flipH="1">
            <a:off x="2880095" y="416145"/>
            <a:ext cx="2002478" cy="2069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B903E1B-92C7-6232-DC70-424B27A876B6}"/>
              </a:ext>
            </a:extLst>
          </p:cNvPr>
          <p:cNvCxnSpPr>
            <a:cxnSpLocks/>
          </p:cNvCxnSpPr>
          <p:nvPr/>
        </p:nvCxnSpPr>
        <p:spPr>
          <a:xfrm>
            <a:off x="4865501" y="4488684"/>
            <a:ext cx="1714327" cy="21068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589634E-B529-3DF1-699D-3550CD310D61}"/>
              </a:ext>
            </a:extLst>
          </p:cNvPr>
          <p:cNvCxnSpPr/>
          <p:nvPr/>
        </p:nvCxnSpPr>
        <p:spPr>
          <a:xfrm>
            <a:off x="3182707" y="652334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CAB134A-7BAC-1197-4BCC-92C35539BCB3}"/>
              </a:ext>
            </a:extLst>
          </p:cNvPr>
          <p:cNvCxnSpPr/>
          <p:nvPr/>
        </p:nvCxnSpPr>
        <p:spPr>
          <a:xfrm>
            <a:off x="3266762" y="642806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7B0D59D-76D8-5D03-DAF6-89B5D97EC94E}"/>
              </a:ext>
            </a:extLst>
          </p:cNvPr>
          <p:cNvCxnSpPr/>
          <p:nvPr/>
        </p:nvCxnSpPr>
        <p:spPr>
          <a:xfrm>
            <a:off x="3376203" y="548394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33D5A1A-9DB0-A895-EFAF-BA0C695B38EA}"/>
              </a:ext>
            </a:extLst>
          </p:cNvPr>
          <p:cNvCxnSpPr/>
          <p:nvPr/>
        </p:nvCxnSpPr>
        <p:spPr>
          <a:xfrm>
            <a:off x="3460258" y="538866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9287230-1852-7A01-D261-4AF63544DC25}"/>
              </a:ext>
            </a:extLst>
          </p:cNvPr>
          <p:cNvCxnSpPr/>
          <p:nvPr/>
        </p:nvCxnSpPr>
        <p:spPr>
          <a:xfrm>
            <a:off x="3179287" y="469113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705DAF2-BB1D-29A8-0216-E4C0F88D63A7}"/>
              </a:ext>
            </a:extLst>
          </p:cNvPr>
          <p:cNvCxnSpPr/>
          <p:nvPr/>
        </p:nvCxnSpPr>
        <p:spPr>
          <a:xfrm>
            <a:off x="3263342" y="459585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AE3219C-13CE-985E-BBD4-E44479217FC7}"/>
              </a:ext>
            </a:extLst>
          </p:cNvPr>
          <p:cNvSpPr txBox="1"/>
          <p:nvPr/>
        </p:nvSpPr>
        <p:spPr>
          <a:xfrm>
            <a:off x="3048214" y="6229201"/>
            <a:ext cx="4764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EA1E1E8-B690-C0FC-C75B-BE980DD08DB9}"/>
              </a:ext>
            </a:extLst>
          </p:cNvPr>
          <p:cNvSpPr txBox="1"/>
          <p:nvPr/>
        </p:nvSpPr>
        <p:spPr>
          <a:xfrm>
            <a:off x="3422002" y="5203380"/>
            <a:ext cx="4764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23E8A0E-D4AA-8D4D-2FA3-501079F99D4A}"/>
              </a:ext>
            </a:extLst>
          </p:cNvPr>
          <p:cNvSpPr txBox="1"/>
          <p:nvPr/>
        </p:nvSpPr>
        <p:spPr>
          <a:xfrm>
            <a:off x="3049284" y="4597202"/>
            <a:ext cx="4764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E0283-FC48-E35B-81FA-6377AD29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1B3FB-9EE7-C19A-1F4B-9875A9F8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2928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FE585-22F5-9874-0A3F-497FDCB8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7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354564A-E663-4AAE-9E7B-F6AA99846228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C773351-56A0-48DF-9B6C-D14CBD333901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66D5177-1187-40B1-9101-C9A92C9A712C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8CCAB1A-F961-4885-A4F6-BB73F7F3272B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264431C-3457-4D2B-923E-ED26BA04599A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8D2F0A5-ED2F-4917-8AD3-82F8B88BDA35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A2115BE-D2C1-E0B2-5E8E-E8082EF424BE}"/>
              </a:ext>
            </a:extLst>
          </p:cNvPr>
          <p:cNvGrpSpPr/>
          <p:nvPr/>
        </p:nvGrpSpPr>
        <p:grpSpPr>
          <a:xfrm>
            <a:off x="2575420" y="-58723"/>
            <a:ext cx="6669248" cy="7009697"/>
            <a:chOff x="2575420" y="-58723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88684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93097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73406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114514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18835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80433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58723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64640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66721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89744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404885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404885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404885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28080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876" y="5558895"/>
              <a:ext cx="5923633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882795" y="469847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86871" y="5124423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82790" y="5337398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895034" y="5759092"/>
              <a:ext cx="5923633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0952" y="597206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886871" y="618504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882790" y="6385239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85435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690074" y="400624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82697" y="40914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86679" y="417659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466183" y="40061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670165" y="409136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74147" y="417654"/>
              <a:ext cx="0" cy="618479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78129" y="41339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82111" y="409132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61370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96778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481377" y="421167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884441" y="4927157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84055EA-1B68-497C-83C5-773C4DFD1104}"/>
                </a:ext>
              </a:extLst>
            </p:cNvPr>
            <p:cNvCxnSpPr/>
            <p:nvPr/>
          </p:nvCxnSpPr>
          <p:spPr>
            <a:xfrm>
              <a:off x="6773248" y="418493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C9AE8B-BA10-4990-A958-0BA76CD04C22}"/>
                </a:ext>
              </a:extLst>
            </p:cNvPr>
            <p:cNvCxnSpPr/>
            <p:nvPr/>
          </p:nvCxnSpPr>
          <p:spPr>
            <a:xfrm>
              <a:off x="7775310" y="403995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DB20BEC-81B2-4EC0-9A3B-CBF8CD2BC773}"/>
                </a:ext>
              </a:extLst>
            </p:cNvPr>
            <p:cNvCxnSpPr/>
            <p:nvPr/>
          </p:nvCxnSpPr>
          <p:spPr>
            <a:xfrm>
              <a:off x="2878642" y="243909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D3BA157-E2AF-4D69-8F55-89E01D3614EF}"/>
                </a:ext>
              </a:extLst>
            </p:cNvPr>
            <p:cNvCxnSpPr/>
            <p:nvPr/>
          </p:nvCxnSpPr>
          <p:spPr>
            <a:xfrm>
              <a:off x="2895415" y="3455637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E35580-FEEF-497C-A139-7C99EAF5A711}"/>
                </a:ext>
              </a:extLst>
            </p:cNvPr>
            <p:cNvCxnSpPr/>
            <p:nvPr/>
          </p:nvCxnSpPr>
          <p:spPr>
            <a:xfrm>
              <a:off x="2877300" y="83061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E1CB990-EDA4-4095-B811-9F7672E53C97}"/>
                </a:ext>
              </a:extLst>
            </p:cNvPr>
            <p:cNvCxnSpPr/>
            <p:nvPr/>
          </p:nvCxnSpPr>
          <p:spPr>
            <a:xfrm>
              <a:off x="5059181" y="40571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B8EEFDF-8FB2-44B6-99F0-204122303694}"/>
                </a:ext>
              </a:extLst>
            </p:cNvPr>
            <p:cNvCxnSpPr/>
            <p:nvPr/>
          </p:nvCxnSpPr>
          <p:spPr>
            <a:xfrm>
              <a:off x="4865501" y="4488684"/>
              <a:ext cx="1907747" cy="210950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481B624-F24E-4FF8-9801-7B69F7592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5477" y="4490805"/>
              <a:ext cx="2028471" cy="21072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C20568FE-33C3-4CE9-8638-D45717E5F7D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020" y="2448158"/>
              <a:ext cx="1974938" cy="205059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5D29470-7F6D-485B-9205-3BA608613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0943" y="416520"/>
              <a:ext cx="1986786" cy="204106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472567D-35C3-455B-B073-F8975E6C2281}"/>
                </a:ext>
              </a:extLst>
            </p:cNvPr>
            <p:cNvCxnSpPr/>
            <p:nvPr/>
          </p:nvCxnSpPr>
          <p:spPr>
            <a:xfrm>
              <a:off x="5438084" y="423890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5EBBC98-B0B0-46BD-B87A-6D2029B10199}"/>
                </a:ext>
              </a:extLst>
            </p:cNvPr>
            <p:cNvCxnSpPr/>
            <p:nvPr/>
          </p:nvCxnSpPr>
          <p:spPr>
            <a:xfrm>
              <a:off x="5842154" y="41689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9EBF578-D156-4A21-AE41-7510FC84F061}"/>
                </a:ext>
              </a:extLst>
            </p:cNvPr>
            <p:cNvCxnSpPr/>
            <p:nvPr/>
          </p:nvCxnSpPr>
          <p:spPr>
            <a:xfrm>
              <a:off x="6019721" y="409908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B5DF616-9612-4435-90D0-BB48E5F4753D}"/>
                </a:ext>
              </a:extLst>
            </p:cNvPr>
            <p:cNvCxnSpPr/>
            <p:nvPr/>
          </p:nvCxnSpPr>
          <p:spPr>
            <a:xfrm>
              <a:off x="6574793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D93E439-220D-40B0-AC5C-E2C2379A785C}"/>
                </a:ext>
              </a:extLst>
            </p:cNvPr>
            <p:cNvCxnSpPr/>
            <p:nvPr/>
          </p:nvCxnSpPr>
          <p:spPr>
            <a:xfrm>
              <a:off x="2884188" y="6504083"/>
              <a:ext cx="59236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FDB14D6-5BB9-4367-BCC4-5E3936B3ACAF}"/>
                </a:ext>
              </a:extLst>
            </p:cNvPr>
            <p:cNvCxnSpPr/>
            <p:nvPr/>
          </p:nvCxnSpPr>
          <p:spPr>
            <a:xfrm>
              <a:off x="2983427" y="393761"/>
              <a:ext cx="0" cy="618479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1606349-1EF4-4656-AB64-01DC6AEAA845}"/>
                </a:ext>
              </a:extLst>
            </p:cNvPr>
            <p:cNvCxnSpPr/>
            <p:nvPr/>
          </p:nvCxnSpPr>
          <p:spPr>
            <a:xfrm>
              <a:off x="6685248" y="41270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D535679-6A53-4068-82A7-F704F38EE60C}"/>
                </a:ext>
              </a:extLst>
            </p:cNvPr>
            <p:cNvCxnSpPr/>
            <p:nvPr/>
          </p:nvCxnSpPr>
          <p:spPr>
            <a:xfrm>
              <a:off x="6879593" y="39732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D31A47-E356-4302-B174-2E69DE29A22E}"/>
                </a:ext>
              </a:extLst>
            </p:cNvPr>
            <p:cNvCxnSpPr/>
            <p:nvPr/>
          </p:nvCxnSpPr>
          <p:spPr>
            <a:xfrm>
              <a:off x="6981659" y="398722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E55170-EF2B-4253-B653-618A61C64AB5}"/>
                </a:ext>
              </a:extLst>
            </p:cNvPr>
            <p:cNvCxnSpPr/>
            <p:nvPr/>
          </p:nvCxnSpPr>
          <p:spPr>
            <a:xfrm>
              <a:off x="7385729" y="408509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A83002-B98E-42BE-90CE-7908905E54AE}"/>
                </a:ext>
              </a:extLst>
            </p:cNvPr>
            <p:cNvCxnSpPr/>
            <p:nvPr/>
          </p:nvCxnSpPr>
          <p:spPr>
            <a:xfrm>
              <a:off x="6214066" y="411306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94F623-5EE6-4E66-BEEE-87DFD6353C10}"/>
                </a:ext>
              </a:extLst>
            </p:cNvPr>
            <p:cNvCxnSpPr/>
            <p:nvPr/>
          </p:nvCxnSpPr>
          <p:spPr>
            <a:xfrm>
              <a:off x="7580074" y="409907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7691306-6929-4955-9E5F-4ACC5F6BCB20}"/>
                </a:ext>
              </a:extLst>
            </p:cNvPr>
            <p:cNvCxnSpPr/>
            <p:nvPr/>
          </p:nvCxnSpPr>
          <p:spPr>
            <a:xfrm>
              <a:off x="8196158" y="397004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FE0DF18-4E4F-4751-A32E-A6ACD7CE1AB1}"/>
                </a:ext>
              </a:extLst>
            </p:cNvPr>
            <p:cNvCxnSpPr/>
            <p:nvPr/>
          </p:nvCxnSpPr>
          <p:spPr>
            <a:xfrm>
              <a:off x="8625395" y="406791"/>
              <a:ext cx="0" cy="6184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AEB7EBF4-1EFC-49FB-B05B-3E16B936424A}"/>
                </a:ext>
              </a:extLst>
            </p:cNvPr>
            <p:cNvCxnSpPr/>
            <p:nvPr/>
          </p:nvCxnSpPr>
          <p:spPr>
            <a:xfrm>
              <a:off x="2870309" y="125146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669F41-39BE-4D8F-BFFD-1A4943F91003}"/>
                </a:ext>
              </a:extLst>
            </p:cNvPr>
            <p:cNvCxnSpPr/>
            <p:nvPr/>
          </p:nvCxnSpPr>
          <p:spPr>
            <a:xfrm>
              <a:off x="2880096" y="1462589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134EBCD-724F-47BD-A99A-01FE358DCB73}"/>
                </a:ext>
              </a:extLst>
            </p:cNvPr>
            <p:cNvCxnSpPr/>
            <p:nvPr/>
          </p:nvCxnSpPr>
          <p:spPr>
            <a:xfrm>
              <a:off x="2873105" y="166532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D11702E-90DE-4240-9EFE-E41ACD6367C5}"/>
                </a:ext>
              </a:extLst>
            </p:cNvPr>
            <p:cNvCxnSpPr/>
            <p:nvPr/>
          </p:nvCxnSpPr>
          <p:spPr>
            <a:xfrm>
              <a:off x="2874503" y="1868057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4FA31E8-4148-45A2-9283-AF6C7755FDE7}"/>
                </a:ext>
              </a:extLst>
            </p:cNvPr>
            <p:cNvCxnSpPr/>
            <p:nvPr/>
          </p:nvCxnSpPr>
          <p:spPr>
            <a:xfrm>
              <a:off x="2867512" y="2062402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CDFE58AB-612D-45C9-9776-896EF0479193}"/>
                </a:ext>
              </a:extLst>
            </p:cNvPr>
            <p:cNvCxnSpPr/>
            <p:nvPr/>
          </p:nvCxnSpPr>
          <p:spPr>
            <a:xfrm>
              <a:off x="2877299" y="227352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067CD47-C27E-4729-B185-20E5EEB19008}"/>
                </a:ext>
              </a:extLst>
            </p:cNvPr>
            <p:cNvCxnSpPr/>
            <p:nvPr/>
          </p:nvCxnSpPr>
          <p:spPr>
            <a:xfrm>
              <a:off x="2878697" y="235881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383F295-C7F7-43A8-B192-694B45A855E8}"/>
                </a:ext>
              </a:extLst>
            </p:cNvPr>
            <p:cNvCxnSpPr/>
            <p:nvPr/>
          </p:nvCxnSpPr>
          <p:spPr>
            <a:xfrm>
              <a:off x="2888484" y="2536380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19C0CDF-74E5-4E26-B197-6A9B5FF666E8}"/>
                </a:ext>
              </a:extLst>
            </p:cNvPr>
            <p:cNvCxnSpPr/>
            <p:nvPr/>
          </p:nvCxnSpPr>
          <p:spPr>
            <a:xfrm>
              <a:off x="2889882" y="2646835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1E043D9C-69F4-4FB9-B298-228D834E8F38}"/>
                </a:ext>
              </a:extLst>
            </p:cNvPr>
            <p:cNvCxnSpPr/>
            <p:nvPr/>
          </p:nvCxnSpPr>
          <p:spPr>
            <a:xfrm>
              <a:off x="2891280" y="285795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19F1885-8D79-42FC-A1BB-177E8C66AF29}"/>
                </a:ext>
              </a:extLst>
            </p:cNvPr>
            <p:cNvCxnSpPr/>
            <p:nvPr/>
          </p:nvCxnSpPr>
          <p:spPr>
            <a:xfrm>
              <a:off x="2875900" y="3052303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B871915-45D0-4D58-80F7-8727D13C7268}"/>
                </a:ext>
              </a:extLst>
            </p:cNvPr>
            <p:cNvCxnSpPr/>
            <p:nvPr/>
          </p:nvCxnSpPr>
          <p:spPr>
            <a:xfrm>
              <a:off x="2877298" y="3246648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440C236-1562-49A0-8E65-F815AA759598}"/>
                </a:ext>
              </a:extLst>
            </p:cNvPr>
            <p:cNvCxnSpPr/>
            <p:nvPr/>
          </p:nvCxnSpPr>
          <p:spPr>
            <a:xfrm>
              <a:off x="2895474" y="3667496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36D5BFD-AB46-459B-B165-6F6C47868118}"/>
                </a:ext>
              </a:extLst>
            </p:cNvPr>
            <p:cNvCxnSpPr/>
            <p:nvPr/>
          </p:nvCxnSpPr>
          <p:spPr>
            <a:xfrm>
              <a:off x="2888483" y="4113511"/>
              <a:ext cx="5923634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1576605-6EBA-47D9-B14C-D7BC3DF3DD1C}"/>
                </a:ext>
              </a:extLst>
            </p:cNvPr>
            <p:cNvCxnSpPr/>
            <p:nvPr/>
          </p:nvCxnSpPr>
          <p:spPr>
            <a:xfrm>
              <a:off x="8533559" y="286204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16B6746-43D5-4AC3-B325-3A49A891A7D9}"/>
                </a:ext>
              </a:extLst>
            </p:cNvPr>
            <p:cNvCxnSpPr/>
            <p:nvPr/>
          </p:nvCxnSpPr>
          <p:spPr>
            <a:xfrm>
              <a:off x="8617614" y="276676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7DCBDB3-CDDD-4256-BB89-05AB70FCA376}"/>
                </a:ext>
              </a:extLst>
            </p:cNvPr>
            <p:cNvSpPr txBox="1"/>
            <p:nvPr/>
          </p:nvSpPr>
          <p:spPr>
            <a:xfrm>
              <a:off x="8393059" y="276588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3CC0994-59E6-4477-A849-C733364AF090}"/>
                </a:ext>
              </a:extLst>
            </p:cNvPr>
            <p:cNvCxnSpPr/>
            <p:nvPr/>
          </p:nvCxnSpPr>
          <p:spPr>
            <a:xfrm>
              <a:off x="5932969" y="367577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8A7DBF7E-9A4E-4E81-9DF1-078A931C2A6C}"/>
                </a:ext>
              </a:extLst>
            </p:cNvPr>
            <p:cNvCxnSpPr/>
            <p:nvPr/>
          </p:nvCxnSpPr>
          <p:spPr>
            <a:xfrm>
              <a:off x="6017024" y="358049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21CD06-7BA5-4397-9A60-5CC318C70EC3}"/>
                </a:ext>
              </a:extLst>
            </p:cNvPr>
            <p:cNvSpPr txBox="1"/>
            <p:nvPr/>
          </p:nvSpPr>
          <p:spPr>
            <a:xfrm>
              <a:off x="5792469" y="357962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34A1A27-D55E-4903-A5E7-BEF9784242D0}"/>
                </a:ext>
              </a:extLst>
            </p:cNvPr>
            <p:cNvCxnSpPr/>
            <p:nvPr/>
          </p:nvCxnSpPr>
          <p:spPr>
            <a:xfrm>
              <a:off x="5345739" y="146108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FCC968-FDA5-4CB5-ADE9-353019B76603}"/>
                </a:ext>
              </a:extLst>
            </p:cNvPr>
            <p:cNvCxnSpPr/>
            <p:nvPr/>
          </p:nvCxnSpPr>
          <p:spPr>
            <a:xfrm>
              <a:off x="5429794" y="136580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2A644B0-2F11-4FEE-A2AA-28255374E964}"/>
                </a:ext>
              </a:extLst>
            </p:cNvPr>
            <p:cNvSpPr txBox="1"/>
            <p:nvPr/>
          </p:nvSpPr>
          <p:spPr>
            <a:xfrm>
              <a:off x="5205239" y="136492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BF17AF2-636F-4BD9-8F8F-7D8D3A41D98F}"/>
                </a:ext>
              </a:extLst>
            </p:cNvPr>
            <p:cNvCxnSpPr/>
            <p:nvPr/>
          </p:nvCxnSpPr>
          <p:spPr>
            <a:xfrm>
              <a:off x="7291987" y="12597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3176E24-6224-43B3-820E-70EA024B895F}"/>
                </a:ext>
              </a:extLst>
            </p:cNvPr>
            <p:cNvCxnSpPr/>
            <p:nvPr/>
          </p:nvCxnSpPr>
          <p:spPr>
            <a:xfrm>
              <a:off x="7376042" y="11644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E3EC737-4DA4-4984-AC40-518BBC153F68}"/>
                </a:ext>
              </a:extLst>
            </p:cNvPr>
            <p:cNvSpPr txBox="1"/>
            <p:nvPr/>
          </p:nvSpPr>
          <p:spPr>
            <a:xfrm>
              <a:off x="7151487" y="1163589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AB503D63-6ADB-4CC2-A900-42BC200B84D9}"/>
                </a:ext>
              </a:extLst>
            </p:cNvPr>
            <p:cNvCxnSpPr/>
            <p:nvPr/>
          </p:nvCxnSpPr>
          <p:spPr>
            <a:xfrm>
              <a:off x="7677881" y="305499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773CDAE3-BF78-47C1-96B6-DBB8026DF5D0}"/>
                </a:ext>
              </a:extLst>
            </p:cNvPr>
            <p:cNvCxnSpPr/>
            <p:nvPr/>
          </p:nvCxnSpPr>
          <p:spPr>
            <a:xfrm>
              <a:off x="7761936" y="295971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A5E741A-B71C-4A28-9784-620888709FFF}"/>
                </a:ext>
              </a:extLst>
            </p:cNvPr>
            <p:cNvSpPr txBox="1"/>
            <p:nvPr/>
          </p:nvSpPr>
          <p:spPr>
            <a:xfrm>
              <a:off x="7545675" y="2983894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568AD8CC-D5B9-493E-B918-812A2BE39361}"/>
                </a:ext>
              </a:extLst>
            </p:cNvPr>
            <p:cNvCxnSpPr/>
            <p:nvPr/>
          </p:nvCxnSpPr>
          <p:spPr>
            <a:xfrm>
              <a:off x="6117527" y="3247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972845F-B26D-42EE-BCB8-86E10EC674E4}"/>
                </a:ext>
              </a:extLst>
            </p:cNvPr>
            <p:cNvCxnSpPr/>
            <p:nvPr/>
          </p:nvCxnSpPr>
          <p:spPr>
            <a:xfrm>
              <a:off x="6201582" y="3152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22A21C4-94A7-454E-BF18-186908728385}"/>
                </a:ext>
              </a:extLst>
            </p:cNvPr>
            <p:cNvSpPr txBox="1"/>
            <p:nvPr/>
          </p:nvSpPr>
          <p:spPr>
            <a:xfrm>
              <a:off x="5985321" y="3176841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44EA41F-968D-4E89-9696-6F8C6BECF85E}"/>
                </a:ext>
              </a:extLst>
            </p:cNvPr>
            <p:cNvCxnSpPr/>
            <p:nvPr/>
          </p:nvCxnSpPr>
          <p:spPr>
            <a:xfrm>
              <a:off x="5924580" y="2643931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0C196EB-063E-4AE2-A11C-BE96AD7F0D55}"/>
                </a:ext>
              </a:extLst>
            </p:cNvPr>
            <p:cNvCxnSpPr/>
            <p:nvPr/>
          </p:nvCxnSpPr>
          <p:spPr>
            <a:xfrm>
              <a:off x="6008635" y="2548652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42AD9B4-362F-4D07-A990-2F7DCC88A600}"/>
                </a:ext>
              </a:extLst>
            </p:cNvPr>
            <p:cNvSpPr txBox="1"/>
            <p:nvPr/>
          </p:nvSpPr>
          <p:spPr>
            <a:xfrm>
              <a:off x="5792374" y="257283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2CF7B363-8144-4C60-9ACC-77C863C6511F}"/>
                </a:ext>
              </a:extLst>
            </p:cNvPr>
            <p:cNvCxnSpPr/>
            <p:nvPr/>
          </p:nvCxnSpPr>
          <p:spPr>
            <a:xfrm>
              <a:off x="6478254" y="207347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E350F36-C80A-467A-A54D-5F75EAC531FB}"/>
                </a:ext>
              </a:extLst>
            </p:cNvPr>
            <p:cNvCxnSpPr/>
            <p:nvPr/>
          </p:nvCxnSpPr>
          <p:spPr>
            <a:xfrm>
              <a:off x="6562309" y="197820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F70419B-ECB3-4398-A9EA-54356F0FFEFC}"/>
                </a:ext>
              </a:extLst>
            </p:cNvPr>
            <p:cNvSpPr txBox="1"/>
            <p:nvPr/>
          </p:nvSpPr>
          <p:spPr>
            <a:xfrm>
              <a:off x="6346048" y="2002381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E2919E2-D7F3-43B5-BA5D-8E19DAFDB7EF}"/>
                </a:ext>
              </a:extLst>
            </p:cNvPr>
            <p:cNvCxnSpPr/>
            <p:nvPr/>
          </p:nvCxnSpPr>
          <p:spPr>
            <a:xfrm>
              <a:off x="6780258" y="237548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ED27AE80-C153-4B23-B8CA-9E778D9F64F2}"/>
                </a:ext>
              </a:extLst>
            </p:cNvPr>
            <p:cNvCxnSpPr/>
            <p:nvPr/>
          </p:nvCxnSpPr>
          <p:spPr>
            <a:xfrm>
              <a:off x="6864313" y="228020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99130A5-C2E5-4CFC-981B-47C8B3FF381F}"/>
                </a:ext>
              </a:extLst>
            </p:cNvPr>
            <p:cNvSpPr txBox="1"/>
            <p:nvPr/>
          </p:nvSpPr>
          <p:spPr>
            <a:xfrm>
              <a:off x="6648052" y="2304385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10892390-2022-7D2A-EEFF-56587B9F155C}"/>
              </a:ext>
            </a:extLst>
          </p:cNvPr>
          <p:cNvSpPr txBox="1"/>
          <p:nvPr/>
        </p:nvSpPr>
        <p:spPr>
          <a:xfrm>
            <a:off x="2333690" y="73573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388FE79-052E-E4B6-85D5-29D055F0E2BB}"/>
              </a:ext>
            </a:extLst>
          </p:cNvPr>
          <p:cNvSpPr txBox="1"/>
          <p:nvPr/>
        </p:nvSpPr>
        <p:spPr>
          <a:xfrm>
            <a:off x="231410" y="471773"/>
            <a:ext cx="259469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Example3</a:t>
            </a:r>
          </a:p>
          <a:p>
            <a:r>
              <a:rPr lang="en-US" sz="3200" dirty="0"/>
              <a:t>r</a:t>
            </a:r>
            <a:r>
              <a:rPr lang="cs-CZ" sz="3200" dirty="0"/>
              <a:t>é</a:t>
            </a:r>
            <a:r>
              <a:rPr lang="en-US" sz="3200" dirty="0"/>
              <a:t>sum</a:t>
            </a:r>
            <a:r>
              <a:rPr lang="cs-CZ" sz="3200" dirty="0"/>
              <a:t>é</a:t>
            </a:r>
            <a:endParaRPr lang="en-US" sz="3200" dirty="0"/>
          </a:p>
          <a:p>
            <a:endParaRPr lang="en-US" dirty="0"/>
          </a:p>
          <a:p>
            <a:r>
              <a:rPr lang="en-US" dirty="0"/>
              <a:t>3data generated by product logic</a:t>
            </a:r>
          </a:p>
          <a:p>
            <a:r>
              <a:rPr lang="en-US" dirty="0"/>
              <a:t>conjunction</a:t>
            </a:r>
          </a:p>
          <a:p>
            <a:endParaRPr lang="en-US" dirty="0"/>
          </a:p>
          <a:p>
            <a:r>
              <a:rPr lang="en-US" dirty="0"/>
              <a:t>i1 makes candidate data in PC with one violation of Pareto order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We do not know </a:t>
            </a:r>
            <a:r>
              <a:rPr lang="en-US" dirty="0"/>
              <a:t>@  </a:t>
            </a:r>
          </a:p>
          <a:p>
            <a:r>
              <a:rPr lang="en-US" dirty="0"/>
              <a:t>models and try conjunction and disjunction</a:t>
            </a:r>
          </a:p>
          <a:p>
            <a:r>
              <a:rPr lang="en-US" dirty="0"/>
              <a:t>     Methods</a:t>
            </a:r>
          </a:p>
          <a:p>
            <a:r>
              <a:rPr lang="en-US" dirty="0"/>
              <a:t>a1 – or like fails</a:t>
            </a:r>
          </a:p>
          <a:p>
            <a:r>
              <a:rPr lang="en-US" dirty="0"/>
              <a:t>a2 – fit well</a:t>
            </a:r>
          </a:p>
          <a:p>
            <a:r>
              <a:rPr lang="en-US" dirty="0"/>
              <a:t>Rather low confidence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5F3D7-8A14-6CE1-1EC6-A7479ED6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4C37-9981-EA50-695D-56697B50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F0219-ED1E-696F-953C-A13624C4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0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52A7-1CEC-4A86-A2E1-D5EF20E3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33333"/>
                </a:solidFill>
                <a:latin typeface="Arial" pitchFamily="34"/>
              </a:rPr>
              <a:t>Can we generate data in DC?</a:t>
            </a:r>
            <a:br>
              <a:rPr lang="en-US" sz="6000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52F4-617C-FAD2-78E2-596373D60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Arbitrary Pareto compliant contour lines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DF9F-A50A-68B7-A5D0-7795E884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74C77-3272-A59A-6774-DD03C138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BDE3-6403-1B8A-5C94-D69B51A9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7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6" y="471773"/>
            <a:ext cx="20288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 </a:t>
            </a:r>
            <a:r>
              <a:rPr lang="en-US" b="1" dirty="0"/>
              <a:t>generate</a:t>
            </a:r>
            <a:r>
              <a:rPr lang="en-US" dirty="0"/>
              <a:t> regular contour lines in the PC, </a:t>
            </a:r>
          </a:p>
          <a:p>
            <a:endParaRPr lang="en-US" dirty="0"/>
          </a:p>
          <a:p>
            <a:r>
              <a:rPr lang="en-US" dirty="0"/>
              <a:t>Fix  attribute preferences, construct corresponding images in DC and chose points in layers between contour lines in the DC</a:t>
            </a:r>
          </a:p>
          <a:p>
            <a:endParaRPr lang="en-US" dirty="0"/>
          </a:p>
          <a:p>
            <a:r>
              <a:rPr lang="en-US" dirty="0"/>
              <a:t>Now arbitrary choice in DC layers gives a learning task</a:t>
            </a:r>
            <a:endParaRPr lang="cs-CZ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BA863B-9F82-4EB0-9F62-EFA6C9D9C263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EE9A65D-BC9D-4050-970F-4208E2CA84AA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C41DF-E4FA-489A-B725-CBB58CE63D8F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953922-0331-4C6F-935D-578F4AC2C660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AF1438-0CCA-442D-871A-8CBFD7EDE8F4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BAC0C6E-9CD1-42A3-B918-6291C7722C29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61E77531-3C90-FD61-D46F-34F0F0BAB8E9}"/>
              </a:ext>
            </a:extLst>
          </p:cNvPr>
          <p:cNvGrpSpPr/>
          <p:nvPr/>
        </p:nvGrpSpPr>
        <p:grpSpPr>
          <a:xfrm>
            <a:off x="2575420" y="-75849"/>
            <a:ext cx="6669248" cy="7009697"/>
            <a:chOff x="2575420" y="-75849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71558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75971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56280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97388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01709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63307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75849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47514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49595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72618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387759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387759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387759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10954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86876" y="5541769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86871" y="5014831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890957" y="606340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68309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94265" y="38349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74147" y="400528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395125" y="392006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44244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79652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EFCB27-823E-4338-8526-9C6389C00750}"/>
                </a:ext>
              </a:extLst>
            </p:cNvPr>
            <p:cNvCxnSpPr>
              <a:cxnSpLocks/>
            </p:cNvCxnSpPr>
            <p:nvPr/>
          </p:nvCxnSpPr>
          <p:spPr>
            <a:xfrm>
              <a:off x="3380475" y="4468854"/>
              <a:ext cx="904741" cy="64667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B43D34-E377-4000-B903-77DB019048A1}"/>
                </a:ext>
              </a:extLst>
            </p:cNvPr>
            <p:cNvCxnSpPr>
              <a:cxnSpLocks/>
            </p:cNvCxnSpPr>
            <p:nvPr/>
          </p:nvCxnSpPr>
          <p:spPr>
            <a:xfrm>
              <a:off x="4270307" y="5122987"/>
              <a:ext cx="595194" cy="97545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84055EA-1B68-497C-83C5-773C4DFD1104}"/>
                </a:ext>
              </a:extLst>
            </p:cNvPr>
            <p:cNvCxnSpPr/>
            <p:nvPr/>
          </p:nvCxnSpPr>
          <p:spPr>
            <a:xfrm>
              <a:off x="7256131" y="401367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C9AE8B-BA10-4990-A958-0BA76CD04C22}"/>
                </a:ext>
              </a:extLst>
            </p:cNvPr>
            <p:cNvCxnSpPr/>
            <p:nvPr/>
          </p:nvCxnSpPr>
          <p:spPr>
            <a:xfrm>
              <a:off x="7769842" y="386869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DB20BEC-81B2-4EC0-9A3B-CBF8CD2BC773}"/>
                </a:ext>
              </a:extLst>
            </p:cNvPr>
            <p:cNvCxnSpPr/>
            <p:nvPr/>
          </p:nvCxnSpPr>
          <p:spPr>
            <a:xfrm>
              <a:off x="2878642" y="2956224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D3BA157-E2AF-4D69-8F55-89E01D3614EF}"/>
                </a:ext>
              </a:extLst>
            </p:cNvPr>
            <p:cNvCxnSpPr/>
            <p:nvPr/>
          </p:nvCxnSpPr>
          <p:spPr>
            <a:xfrm>
              <a:off x="2895415" y="3442281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E35580-FEEF-497C-A139-7C99EAF5A711}"/>
                </a:ext>
              </a:extLst>
            </p:cNvPr>
            <p:cNvCxnSpPr/>
            <p:nvPr/>
          </p:nvCxnSpPr>
          <p:spPr>
            <a:xfrm>
              <a:off x="2877300" y="1401571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E1CB990-EDA4-4095-B811-9F7672E53C97}"/>
                </a:ext>
              </a:extLst>
            </p:cNvPr>
            <p:cNvCxnSpPr/>
            <p:nvPr/>
          </p:nvCxnSpPr>
          <p:spPr>
            <a:xfrm>
              <a:off x="5822580" y="388588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9519E0E-829C-4C9C-82FE-3546B01A3008}"/>
                </a:ext>
              </a:extLst>
            </p:cNvPr>
            <p:cNvCxnSpPr>
              <a:cxnSpLocks/>
            </p:cNvCxnSpPr>
            <p:nvPr/>
          </p:nvCxnSpPr>
          <p:spPr>
            <a:xfrm>
              <a:off x="4473210" y="4926565"/>
              <a:ext cx="382348" cy="64179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A2A5895-747B-474B-85B7-697EBC754C49}"/>
                </a:ext>
              </a:extLst>
            </p:cNvPr>
            <p:cNvCxnSpPr>
              <a:cxnSpLocks/>
            </p:cNvCxnSpPr>
            <p:nvPr/>
          </p:nvCxnSpPr>
          <p:spPr>
            <a:xfrm>
              <a:off x="3861905" y="4461399"/>
              <a:ext cx="624187" cy="46140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6A3D746-6498-48F2-9532-6DAC53D4C59D}"/>
                </a:ext>
              </a:extLst>
            </p:cNvPr>
            <p:cNvCxnSpPr>
              <a:cxnSpLocks/>
            </p:cNvCxnSpPr>
            <p:nvPr/>
          </p:nvCxnSpPr>
          <p:spPr>
            <a:xfrm>
              <a:off x="4374372" y="4463852"/>
              <a:ext cx="329449" cy="22452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2199D054-7ABE-43FC-8A29-447BE2ACF9AA}"/>
                </a:ext>
              </a:extLst>
            </p:cNvPr>
            <p:cNvCxnSpPr>
              <a:cxnSpLocks/>
            </p:cNvCxnSpPr>
            <p:nvPr/>
          </p:nvCxnSpPr>
          <p:spPr>
            <a:xfrm>
              <a:off x="4703821" y="4697057"/>
              <a:ext cx="156550" cy="319689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6092F01-4041-4BCB-B2D0-F34662659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11359" y="4476779"/>
              <a:ext cx="1180683" cy="847942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C2A8E1E-39CE-48C8-97CB-A831E5B1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088576" y="5324060"/>
              <a:ext cx="768759" cy="1252255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C6C4C9A-268D-48B1-9E15-B77D285E0D45}"/>
                </a:ext>
              </a:extLst>
            </p:cNvPr>
            <p:cNvCxnSpPr>
              <a:cxnSpLocks/>
            </p:cNvCxnSpPr>
            <p:nvPr/>
          </p:nvCxnSpPr>
          <p:spPr>
            <a:xfrm>
              <a:off x="3681970" y="5758818"/>
              <a:ext cx="1181911" cy="80448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28BB798-C5D8-435B-B61C-425C86D363B2}"/>
                </a:ext>
              </a:extLst>
            </p:cNvPr>
            <p:cNvCxnSpPr>
              <a:cxnSpLocks/>
            </p:cNvCxnSpPr>
            <p:nvPr/>
          </p:nvCxnSpPr>
          <p:spPr>
            <a:xfrm>
              <a:off x="2883341" y="4481436"/>
              <a:ext cx="798629" cy="127775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9357B40-0B66-46C7-9E4E-C11560F963A8}"/>
                </a:ext>
              </a:extLst>
            </p:cNvPr>
            <p:cNvCxnSpPr/>
            <p:nvPr/>
          </p:nvCxnSpPr>
          <p:spPr>
            <a:xfrm>
              <a:off x="2911359" y="4476779"/>
              <a:ext cx="1954142" cy="2099536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BCA9D7-44E9-423C-A41C-5C37FE66ECE4}"/>
                </a:ext>
              </a:extLst>
            </p:cNvPr>
            <p:cNvCxnSpPr/>
            <p:nvPr/>
          </p:nvCxnSpPr>
          <p:spPr>
            <a:xfrm>
              <a:off x="2884441" y="5011458"/>
              <a:ext cx="606220" cy="94348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D6DBCEB-BEC6-4B4A-BA2A-DA8883CD8025}"/>
                </a:ext>
              </a:extLst>
            </p:cNvPr>
            <p:cNvCxnSpPr>
              <a:cxnSpLocks/>
            </p:cNvCxnSpPr>
            <p:nvPr/>
          </p:nvCxnSpPr>
          <p:spPr>
            <a:xfrm>
              <a:off x="3471515" y="5946072"/>
              <a:ext cx="936903" cy="646708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EE34C25-B2A4-4860-BF0E-6DC029045C3C}"/>
                </a:ext>
              </a:extLst>
            </p:cNvPr>
            <p:cNvCxnSpPr>
              <a:cxnSpLocks/>
            </p:cNvCxnSpPr>
            <p:nvPr/>
          </p:nvCxnSpPr>
          <p:spPr>
            <a:xfrm>
              <a:off x="3296767" y="6162652"/>
              <a:ext cx="584607" cy="40563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F704DAE-B556-4575-A6B4-4D5104936B53}"/>
                </a:ext>
              </a:extLst>
            </p:cNvPr>
            <p:cNvCxnSpPr>
              <a:cxnSpLocks/>
            </p:cNvCxnSpPr>
            <p:nvPr/>
          </p:nvCxnSpPr>
          <p:spPr>
            <a:xfrm>
              <a:off x="3078620" y="6369586"/>
              <a:ext cx="317951" cy="209918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C2F6107-1CB4-4066-B332-4DB41B7BCE64}"/>
                </a:ext>
              </a:extLst>
            </p:cNvPr>
            <p:cNvCxnSpPr>
              <a:cxnSpLocks/>
            </p:cNvCxnSpPr>
            <p:nvPr/>
          </p:nvCxnSpPr>
          <p:spPr>
            <a:xfrm>
              <a:off x="2901404" y="5553405"/>
              <a:ext cx="394677" cy="62303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326B39-6984-4EFA-A815-BF10F8B8C9D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415" y="6063402"/>
              <a:ext cx="201190" cy="30348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113DE9F-8684-8317-D764-07E5557C37D8}"/>
                </a:ext>
              </a:extLst>
            </p:cNvPr>
            <p:cNvCxnSpPr/>
            <p:nvPr/>
          </p:nvCxnSpPr>
          <p:spPr>
            <a:xfrm>
              <a:off x="4863881" y="4501709"/>
              <a:ext cx="1909367" cy="20615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3287522-7901-059F-F7F9-016687C2C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3248" y="4461399"/>
              <a:ext cx="2027686" cy="2101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B83431-6159-2514-F384-BD5C95E93717}"/>
                </a:ext>
              </a:extLst>
            </p:cNvPr>
            <p:cNvCxnSpPr>
              <a:cxnSpLocks/>
            </p:cNvCxnSpPr>
            <p:nvPr/>
          </p:nvCxnSpPr>
          <p:spPr>
            <a:xfrm>
              <a:off x="2877300" y="2421969"/>
              <a:ext cx="1986581" cy="2039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E62CA9D-831B-C9C9-EDB7-BC8F32C95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0556" y="400528"/>
              <a:ext cx="2007513" cy="2021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05125C5-AC33-4FE5-858E-EB4F678F9FFA}"/>
                </a:ext>
              </a:extLst>
            </p:cNvPr>
            <p:cNvCxnSpPr/>
            <p:nvPr/>
          </p:nvCxnSpPr>
          <p:spPr>
            <a:xfrm>
              <a:off x="5317435" y="397152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641BAED-34EA-6992-7267-EDD2B6C19459}"/>
                </a:ext>
              </a:extLst>
            </p:cNvPr>
            <p:cNvCxnSpPr/>
            <p:nvPr/>
          </p:nvCxnSpPr>
          <p:spPr>
            <a:xfrm>
              <a:off x="6272927" y="407426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3BD7819-E852-2E9F-91B3-DF8685DEFF2C}"/>
                </a:ext>
              </a:extLst>
            </p:cNvPr>
            <p:cNvCxnSpPr/>
            <p:nvPr/>
          </p:nvCxnSpPr>
          <p:spPr>
            <a:xfrm>
              <a:off x="8271563" y="374885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095AEF8-C319-03B6-7E17-522C361B3624}"/>
                </a:ext>
              </a:extLst>
            </p:cNvPr>
            <p:cNvCxnSpPr/>
            <p:nvPr/>
          </p:nvCxnSpPr>
          <p:spPr>
            <a:xfrm>
              <a:off x="2865316" y="875878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41AA983-96C7-E48B-96DF-1EB142EF81E2}"/>
                </a:ext>
              </a:extLst>
            </p:cNvPr>
            <p:cNvCxnSpPr/>
            <p:nvPr/>
          </p:nvCxnSpPr>
          <p:spPr>
            <a:xfrm>
              <a:off x="2875590" y="1903291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DAC0947-69C9-2F56-5A26-B49CBE48FECA}"/>
                </a:ext>
              </a:extLst>
            </p:cNvPr>
            <p:cNvCxnSpPr/>
            <p:nvPr/>
          </p:nvCxnSpPr>
          <p:spPr>
            <a:xfrm>
              <a:off x="2883431" y="3974822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8FFA5A1-F101-2778-AB3D-F63046285856}"/>
                </a:ext>
              </a:extLst>
            </p:cNvPr>
            <p:cNvCxnSpPr/>
            <p:nvPr/>
          </p:nvCxnSpPr>
          <p:spPr>
            <a:xfrm>
              <a:off x="2873880" y="2432410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57CFEA-011D-BBF5-27FE-9B94F270527D}"/>
                </a:ext>
              </a:extLst>
            </p:cNvPr>
            <p:cNvCxnSpPr/>
            <p:nvPr/>
          </p:nvCxnSpPr>
          <p:spPr>
            <a:xfrm>
              <a:off x="6774648" y="412568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3DA2ED-3B4C-D17C-D1D3-736CF356F7FD}"/>
                </a:ext>
              </a:extLst>
            </p:cNvPr>
            <p:cNvCxnSpPr/>
            <p:nvPr/>
          </p:nvCxnSpPr>
          <p:spPr>
            <a:xfrm flipV="1">
              <a:off x="6773248" y="400619"/>
              <a:ext cx="2053572" cy="203847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5F9CBC7-02E3-205B-11B0-C5D1D9457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558" y="2432410"/>
              <a:ext cx="1917690" cy="204611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E87801-F0A2-E93F-9D1E-D275E4B2E6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248" y="2368256"/>
              <a:ext cx="2053572" cy="211026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02C1F7F-576A-1813-F95B-450D5D6CF5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3881" y="409132"/>
              <a:ext cx="1909367" cy="202327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6B7D85F-C4DA-0D8C-EDC6-097A600B4732}"/>
                </a:ext>
              </a:extLst>
            </p:cNvPr>
            <p:cNvCxnSpPr/>
            <p:nvPr/>
          </p:nvCxnSpPr>
          <p:spPr>
            <a:xfrm>
              <a:off x="3104876" y="381783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599CB6E-E226-1AD3-DBA7-8A132FE59CBE}"/>
                </a:ext>
              </a:extLst>
            </p:cNvPr>
            <p:cNvCxnSpPr/>
            <p:nvPr/>
          </p:nvCxnSpPr>
          <p:spPr>
            <a:xfrm>
              <a:off x="3277824" y="390347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3EC94E-3C85-4C02-0169-D82C1CB443DA}"/>
                </a:ext>
              </a:extLst>
            </p:cNvPr>
            <p:cNvCxnSpPr/>
            <p:nvPr/>
          </p:nvCxnSpPr>
          <p:spPr>
            <a:xfrm>
              <a:off x="3502142" y="41945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6C668ED-F31A-65D6-46FE-02514B1B3E5E}"/>
                </a:ext>
              </a:extLst>
            </p:cNvPr>
            <p:cNvCxnSpPr/>
            <p:nvPr/>
          </p:nvCxnSpPr>
          <p:spPr>
            <a:xfrm>
              <a:off x="4086054" y="397201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FEF7216-EA39-21A3-5815-42BB896F11AE}"/>
                </a:ext>
              </a:extLst>
            </p:cNvPr>
            <p:cNvCxnSpPr/>
            <p:nvPr/>
          </p:nvCxnSpPr>
          <p:spPr>
            <a:xfrm>
              <a:off x="4474757" y="416039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A91954-E9B1-7B81-38BF-CC284E81A10C}"/>
                </a:ext>
              </a:extLst>
            </p:cNvPr>
            <p:cNvCxnSpPr/>
            <p:nvPr/>
          </p:nvCxnSpPr>
          <p:spPr>
            <a:xfrm>
              <a:off x="4699075" y="404055"/>
              <a:ext cx="0" cy="618479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0078AD3-6F62-7313-77B6-12EDA4155017}"/>
                </a:ext>
              </a:extLst>
            </p:cNvPr>
            <p:cNvCxnSpPr/>
            <p:nvPr/>
          </p:nvCxnSpPr>
          <p:spPr>
            <a:xfrm>
              <a:off x="2885161" y="467407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531D8E5-3529-C63C-E8D2-5A9C5E1279F1}"/>
                </a:ext>
              </a:extLst>
            </p:cNvPr>
            <p:cNvCxnSpPr/>
            <p:nvPr/>
          </p:nvCxnSpPr>
          <p:spPr>
            <a:xfrm>
              <a:off x="2862903" y="4908664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474F310-8B6E-3AE7-1F43-BF45B6A77190}"/>
                </a:ext>
              </a:extLst>
            </p:cNvPr>
            <p:cNvCxnSpPr/>
            <p:nvPr/>
          </p:nvCxnSpPr>
          <p:spPr>
            <a:xfrm>
              <a:off x="2902289" y="5112434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582327D-FA3D-28F0-9DF5-4BDB57470C33}"/>
                </a:ext>
              </a:extLst>
            </p:cNvPr>
            <p:cNvCxnSpPr/>
            <p:nvPr/>
          </p:nvCxnSpPr>
          <p:spPr>
            <a:xfrm>
              <a:off x="2900579" y="5336752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5874673-E646-658A-27F2-005D70F309DE}"/>
                </a:ext>
              </a:extLst>
            </p:cNvPr>
            <p:cNvCxnSpPr/>
            <p:nvPr/>
          </p:nvCxnSpPr>
          <p:spPr>
            <a:xfrm>
              <a:off x="2878320" y="5766550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C7898B7-23F6-0453-A6FD-EEE9AAA43955}"/>
                </a:ext>
              </a:extLst>
            </p:cNvPr>
            <p:cNvCxnSpPr/>
            <p:nvPr/>
          </p:nvCxnSpPr>
          <p:spPr>
            <a:xfrm>
              <a:off x="2866336" y="6165526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40462E3-FD26-6600-3E9F-AF30BBB6F32C}"/>
                </a:ext>
              </a:extLst>
            </p:cNvPr>
            <p:cNvCxnSpPr/>
            <p:nvPr/>
          </p:nvCxnSpPr>
          <p:spPr>
            <a:xfrm>
              <a:off x="2885174" y="6379570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09BCF3C-A4BA-8E9C-D4CF-79502B7E9DB9}"/>
                </a:ext>
              </a:extLst>
            </p:cNvPr>
            <p:cNvCxnSpPr/>
            <p:nvPr/>
          </p:nvCxnSpPr>
          <p:spPr>
            <a:xfrm>
              <a:off x="2863606" y="596764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6A8BC56-300B-33F3-F337-F3EE6E0F5F1A}"/>
                </a:ext>
              </a:extLst>
            </p:cNvPr>
            <p:cNvCxnSpPr/>
            <p:nvPr/>
          </p:nvCxnSpPr>
          <p:spPr>
            <a:xfrm>
              <a:off x="2882444" y="779986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6A175A3-AE97-DE03-1944-05275FE87C00}"/>
                </a:ext>
              </a:extLst>
            </p:cNvPr>
            <p:cNvCxnSpPr/>
            <p:nvPr/>
          </p:nvCxnSpPr>
          <p:spPr>
            <a:xfrm>
              <a:off x="2891008" y="1189238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DEECF5A-DF0B-E006-775A-F3F24C8F24D4}"/>
                </a:ext>
              </a:extLst>
            </p:cNvPr>
            <p:cNvCxnSpPr/>
            <p:nvPr/>
          </p:nvCxnSpPr>
          <p:spPr>
            <a:xfrm>
              <a:off x="2879024" y="1783423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6757515-5F46-803F-7332-630FF9EBB961}"/>
                </a:ext>
              </a:extLst>
            </p:cNvPr>
            <p:cNvCxnSpPr/>
            <p:nvPr/>
          </p:nvCxnSpPr>
          <p:spPr>
            <a:xfrm>
              <a:off x="2887588" y="2018015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0373812-D3C0-07AB-7362-A48CFC61F5B2}"/>
                </a:ext>
              </a:extLst>
            </p:cNvPr>
            <p:cNvCxnSpPr/>
            <p:nvPr/>
          </p:nvCxnSpPr>
          <p:spPr>
            <a:xfrm>
              <a:off x="2865330" y="2201237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2664F0B-A9FD-60F9-58A3-7313E2B723C4}"/>
                </a:ext>
              </a:extLst>
            </p:cNvPr>
            <p:cNvCxnSpPr/>
            <p:nvPr/>
          </p:nvCxnSpPr>
          <p:spPr>
            <a:xfrm>
              <a:off x="2873894" y="2672131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92311B5-1156-8196-0998-3B5F92232941}"/>
                </a:ext>
              </a:extLst>
            </p:cNvPr>
            <p:cNvCxnSpPr/>
            <p:nvPr/>
          </p:nvCxnSpPr>
          <p:spPr>
            <a:xfrm>
              <a:off x="2861910" y="2824531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7A16FE4-8DB6-7A2F-9584-CD1512AED063}"/>
                </a:ext>
              </a:extLst>
            </p:cNvPr>
            <p:cNvCxnSpPr/>
            <p:nvPr/>
          </p:nvCxnSpPr>
          <p:spPr>
            <a:xfrm>
              <a:off x="2870474" y="3079671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293EE06-68EB-7CC5-DD10-ECAA0431D7C7}"/>
                </a:ext>
              </a:extLst>
            </p:cNvPr>
            <p:cNvCxnSpPr/>
            <p:nvPr/>
          </p:nvCxnSpPr>
          <p:spPr>
            <a:xfrm>
              <a:off x="2879038" y="4053999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47CCBE4-0B33-AE58-7284-B63E4B79A528}"/>
                </a:ext>
              </a:extLst>
            </p:cNvPr>
            <p:cNvCxnSpPr/>
            <p:nvPr/>
          </p:nvCxnSpPr>
          <p:spPr>
            <a:xfrm>
              <a:off x="2877328" y="4309139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B97F82-E0FD-7C86-1D40-774AB13C2BDB}"/>
                </a:ext>
              </a:extLst>
            </p:cNvPr>
            <p:cNvCxnSpPr/>
            <p:nvPr/>
          </p:nvCxnSpPr>
          <p:spPr>
            <a:xfrm>
              <a:off x="5017777" y="395442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7DAD09F-738D-D1AB-2A75-0103A0B04F4B}"/>
                </a:ext>
              </a:extLst>
            </p:cNvPr>
            <p:cNvCxnSpPr/>
            <p:nvPr/>
          </p:nvCxnSpPr>
          <p:spPr>
            <a:xfrm>
              <a:off x="5211273" y="424554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4B9D660-FE11-1253-51AF-C978C30071D0}"/>
                </a:ext>
              </a:extLst>
            </p:cNvPr>
            <p:cNvCxnSpPr/>
            <p:nvPr/>
          </p:nvCxnSpPr>
          <p:spPr>
            <a:xfrm>
              <a:off x="5435591" y="412570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8F7D90-89C7-8379-1BF4-B12B3819EEB2}"/>
                </a:ext>
              </a:extLst>
            </p:cNvPr>
            <p:cNvCxnSpPr/>
            <p:nvPr/>
          </p:nvCxnSpPr>
          <p:spPr>
            <a:xfrm>
              <a:off x="5639361" y="390312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C244BB1-1A88-E9AB-45A3-CA6F9C1B77BE}"/>
                </a:ext>
              </a:extLst>
            </p:cNvPr>
            <p:cNvCxnSpPr/>
            <p:nvPr/>
          </p:nvCxnSpPr>
          <p:spPr>
            <a:xfrm>
              <a:off x="6007515" y="409150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F071B7C-DAC8-79A3-A8F9-B5D88A28D4B4}"/>
                </a:ext>
              </a:extLst>
            </p:cNvPr>
            <p:cNvCxnSpPr/>
            <p:nvPr/>
          </p:nvCxnSpPr>
          <p:spPr>
            <a:xfrm>
              <a:off x="6396219" y="397166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9A3E77E-0AE2-2D4D-5335-4146A825F604}"/>
                </a:ext>
              </a:extLst>
            </p:cNvPr>
            <p:cNvCxnSpPr/>
            <p:nvPr/>
          </p:nvCxnSpPr>
          <p:spPr>
            <a:xfrm>
              <a:off x="6599989" y="405730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823C953-483F-FA66-1E03-F4CB685B9515}"/>
                </a:ext>
              </a:extLst>
            </p:cNvPr>
            <p:cNvCxnSpPr/>
            <p:nvPr/>
          </p:nvCxnSpPr>
          <p:spPr>
            <a:xfrm>
              <a:off x="6957869" y="393746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5E1E864-FC79-EFFC-15C5-52889AD87CC0}"/>
                </a:ext>
              </a:extLst>
            </p:cNvPr>
            <p:cNvCxnSpPr/>
            <p:nvPr/>
          </p:nvCxnSpPr>
          <p:spPr>
            <a:xfrm>
              <a:off x="7161639" y="392036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33254F5-DC86-57F1-A869-471B0F2B46BF}"/>
                </a:ext>
              </a:extLst>
            </p:cNvPr>
            <p:cNvCxnSpPr/>
            <p:nvPr/>
          </p:nvCxnSpPr>
          <p:spPr>
            <a:xfrm>
              <a:off x="7540067" y="410874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E211C52-D689-EF93-A96C-18ED3AC20D1E}"/>
                </a:ext>
              </a:extLst>
            </p:cNvPr>
            <p:cNvCxnSpPr/>
            <p:nvPr/>
          </p:nvCxnSpPr>
          <p:spPr>
            <a:xfrm>
              <a:off x="7959594" y="368068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6E90A86-2821-6EC8-9BC1-988462131E36}"/>
                </a:ext>
              </a:extLst>
            </p:cNvPr>
            <p:cNvCxnSpPr/>
            <p:nvPr/>
          </p:nvCxnSpPr>
          <p:spPr>
            <a:xfrm>
              <a:off x="8163364" y="386906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745D019-6539-78BD-0137-C531BE599E9B}"/>
                </a:ext>
              </a:extLst>
            </p:cNvPr>
            <p:cNvCxnSpPr/>
            <p:nvPr/>
          </p:nvCxnSpPr>
          <p:spPr>
            <a:xfrm>
              <a:off x="8387682" y="374922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038300-2283-3869-D884-F46994E1369E}"/>
                </a:ext>
              </a:extLst>
            </p:cNvPr>
            <p:cNvCxnSpPr/>
            <p:nvPr/>
          </p:nvCxnSpPr>
          <p:spPr>
            <a:xfrm>
              <a:off x="8601726" y="414308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E8E2E1-23BD-A9C0-241F-B02686F94A4D}"/>
                </a:ext>
              </a:extLst>
            </p:cNvPr>
            <p:cNvCxnSpPr>
              <a:cxnSpLocks/>
            </p:cNvCxnSpPr>
            <p:nvPr/>
          </p:nvCxnSpPr>
          <p:spPr>
            <a:xfrm>
              <a:off x="4903205" y="3974822"/>
              <a:ext cx="70174" cy="33201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7F8D614-F7D1-1B88-0BE4-C81955980C32}"/>
                </a:ext>
              </a:extLst>
            </p:cNvPr>
            <p:cNvCxnSpPr>
              <a:cxnSpLocks/>
            </p:cNvCxnSpPr>
            <p:nvPr/>
          </p:nvCxnSpPr>
          <p:spPr>
            <a:xfrm>
              <a:off x="4975911" y="4342713"/>
              <a:ext cx="376292" cy="9652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5D19E33-4EEE-692C-F277-9FF780477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483" y="4274097"/>
              <a:ext cx="332517" cy="17636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1E4EFF-7A14-3C90-78D5-D93AC646DE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2000" y="3966736"/>
              <a:ext cx="185462" cy="29987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1F12128-1A70-83B2-E59F-25536976A932}"/>
                </a:ext>
              </a:extLst>
            </p:cNvPr>
            <p:cNvCxnSpPr>
              <a:cxnSpLocks/>
            </p:cNvCxnSpPr>
            <p:nvPr/>
          </p:nvCxnSpPr>
          <p:spPr>
            <a:xfrm>
              <a:off x="8248983" y="367205"/>
              <a:ext cx="361889" cy="229559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BD67E41-F75E-D350-B84E-679C2880D6B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755" y="588603"/>
              <a:ext cx="218323" cy="28808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23CDD90-FF75-0CE9-D6F5-6753E67D2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8069" y="573579"/>
              <a:ext cx="168749" cy="26911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14C4FE5-F4F3-3D95-48B3-22AD65CEC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4495" y="391162"/>
              <a:ext cx="290066" cy="22128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78FFEF9-C45D-6BAF-07FD-31F4104E4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889" y="775560"/>
              <a:ext cx="412149" cy="64483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A70B3F-45F1-DEED-4292-F17FAFAE5F29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>
              <a:off x="5227009" y="387759"/>
              <a:ext cx="625765" cy="43585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9D65E99-4CC3-F8BC-3290-58B36EEC0364}"/>
                </a:ext>
              </a:extLst>
            </p:cNvPr>
            <p:cNvCxnSpPr>
              <a:cxnSpLocks/>
            </p:cNvCxnSpPr>
            <p:nvPr/>
          </p:nvCxnSpPr>
          <p:spPr>
            <a:xfrm>
              <a:off x="7800034" y="371492"/>
              <a:ext cx="597341" cy="40968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25689EC-1E7A-ECE1-B3F3-66143D173522}"/>
                </a:ext>
              </a:extLst>
            </p:cNvPr>
            <p:cNvCxnSpPr>
              <a:cxnSpLocks/>
            </p:cNvCxnSpPr>
            <p:nvPr/>
          </p:nvCxnSpPr>
          <p:spPr>
            <a:xfrm>
              <a:off x="8416925" y="779374"/>
              <a:ext cx="349678" cy="61085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825FC37-B301-C6DA-FC5C-698C4A788DD2}"/>
                </a:ext>
              </a:extLst>
            </p:cNvPr>
            <p:cNvCxnSpPr>
              <a:cxnSpLocks/>
              <a:endCxn id="34" idx="3"/>
            </p:cNvCxnSpPr>
            <p:nvPr/>
          </p:nvCxnSpPr>
          <p:spPr>
            <a:xfrm flipV="1">
              <a:off x="8365335" y="3480155"/>
              <a:ext cx="449255" cy="463597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F19F08E-1E47-7CF4-C55B-54A2A5659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034" y="3946626"/>
              <a:ext cx="550169" cy="48487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F6BA1E4A-7A20-571D-BF6C-533DB2F10E67}"/>
                </a:ext>
              </a:extLst>
            </p:cNvPr>
            <p:cNvCxnSpPr/>
            <p:nvPr/>
          </p:nvCxnSpPr>
          <p:spPr>
            <a:xfrm>
              <a:off x="2883431" y="3717969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FA26C64-F91D-3CB1-1D25-209A0313A3F4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10" y="3432950"/>
              <a:ext cx="430325" cy="53995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9615349-0198-9878-EDDD-88D596EC441C}"/>
                </a:ext>
              </a:extLst>
            </p:cNvPr>
            <p:cNvCxnSpPr>
              <a:cxnSpLocks/>
            </p:cNvCxnSpPr>
            <p:nvPr/>
          </p:nvCxnSpPr>
          <p:spPr>
            <a:xfrm>
              <a:off x="5345363" y="4022694"/>
              <a:ext cx="513870" cy="47736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9BADA42C-CA7D-DD13-6435-50DE1CBC5FCA}"/>
                </a:ext>
              </a:extLst>
            </p:cNvPr>
            <p:cNvCxnSpPr>
              <a:cxnSpLocks/>
            </p:cNvCxnSpPr>
            <p:nvPr/>
          </p:nvCxnSpPr>
          <p:spPr>
            <a:xfrm>
              <a:off x="4879074" y="2946818"/>
              <a:ext cx="586559" cy="88592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F4393EC-9B59-8A25-93E3-92244D5A753A}"/>
                </a:ext>
              </a:extLst>
            </p:cNvPr>
            <p:cNvCxnSpPr>
              <a:cxnSpLocks/>
            </p:cNvCxnSpPr>
            <p:nvPr/>
          </p:nvCxnSpPr>
          <p:spPr>
            <a:xfrm>
              <a:off x="5447372" y="3844382"/>
              <a:ext cx="852329" cy="62320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EB88AB5-383F-309E-E787-3E1240CDAA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5619" y="3829714"/>
              <a:ext cx="883959" cy="65805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3D5039B-E71A-ABA1-FC99-8739DBC3C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4198" y="2951948"/>
              <a:ext cx="649910" cy="889507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C3937526-F1C2-8FC5-F7B0-DB67757B65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7792" y="1056774"/>
              <a:ext cx="619670" cy="80039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771FFFC-CAD6-4F1F-2F16-13815E16E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2831" y="391123"/>
              <a:ext cx="957621" cy="65671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6FCC7FE-A2B7-D51B-D29B-161ADB05C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3554" y="399728"/>
              <a:ext cx="845788" cy="61565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1C1E13D-2F79-1373-7286-958060330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8447" y="994790"/>
              <a:ext cx="609106" cy="89670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969EE50-0F03-32B1-DC53-D2DC4C634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1013" y="1167148"/>
              <a:ext cx="700360" cy="127978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76AF726-87BF-3024-303C-2F853E3A6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2408" y="360255"/>
              <a:ext cx="1251385" cy="84244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23C215C-44CD-0EE1-7F74-79985C9C01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3439" y="390649"/>
              <a:ext cx="1166477" cy="86031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9C27292-13DE-8143-AE7F-E4C3EE7D7C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36705" y="1271521"/>
              <a:ext cx="749823" cy="116635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837DA85-1C8C-F087-CE98-C1A673EBA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104" y="2435285"/>
              <a:ext cx="706013" cy="124404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066044D-1A63-F1B9-D820-6324612A6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8238" y="3699495"/>
              <a:ext cx="1310466" cy="78947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1B02CC2-600C-A967-25F9-7DDC63E7A5D4}"/>
                </a:ext>
              </a:extLst>
            </p:cNvPr>
            <p:cNvCxnSpPr>
              <a:cxnSpLocks/>
            </p:cNvCxnSpPr>
            <p:nvPr/>
          </p:nvCxnSpPr>
          <p:spPr>
            <a:xfrm>
              <a:off x="5629739" y="3716772"/>
              <a:ext cx="1179868" cy="79435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37E15-8605-D99E-9B9B-23EF41E4AA7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583" y="2456257"/>
              <a:ext cx="739135" cy="1260515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FF1201B-0517-549E-0CD2-DF35C0CB8ABA}"/>
                </a:ext>
              </a:extLst>
            </p:cNvPr>
            <p:cNvCxnSpPr>
              <a:cxnSpLocks/>
            </p:cNvCxnSpPr>
            <p:nvPr/>
          </p:nvCxnSpPr>
          <p:spPr>
            <a:xfrm>
              <a:off x="4868447" y="2474435"/>
              <a:ext cx="990707" cy="99770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4352700-3557-0C71-3E02-5491DD814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579" y="1359319"/>
              <a:ext cx="753108" cy="107888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59CBA66-57D0-C6EE-2167-EBBE88B85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702" y="408374"/>
              <a:ext cx="1123639" cy="92710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0B2624D-6141-F2D0-A189-4F697519DE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0537" y="424554"/>
              <a:ext cx="1021754" cy="99600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72F1F8F-A774-9823-F103-4607DCF436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4967" y="1357108"/>
              <a:ext cx="1018380" cy="104853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AD8BB49B-8EE2-600E-708B-EF1790445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4718" y="2433301"/>
              <a:ext cx="1010732" cy="100146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FA9F967-7D44-3AB2-F681-3A1B0D877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275" y="3421285"/>
              <a:ext cx="1060440" cy="1055907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14A6331-DBA9-2BCC-7909-91AE8474C747}"/>
                </a:ext>
              </a:extLst>
            </p:cNvPr>
            <p:cNvCxnSpPr>
              <a:cxnSpLocks/>
            </p:cNvCxnSpPr>
            <p:nvPr/>
          </p:nvCxnSpPr>
          <p:spPr>
            <a:xfrm>
              <a:off x="5838899" y="3430646"/>
              <a:ext cx="923620" cy="102637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A1F1536-608E-B391-FC36-BD101C5C7D2A}"/>
                </a:ext>
              </a:extLst>
            </p:cNvPr>
            <p:cNvCxnSpPr>
              <a:cxnSpLocks/>
            </p:cNvCxnSpPr>
            <p:nvPr/>
          </p:nvCxnSpPr>
          <p:spPr>
            <a:xfrm>
              <a:off x="6012332" y="3247997"/>
              <a:ext cx="787141" cy="1178732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4FA194B-4EF4-E09E-1639-4AF1B39FE20C}"/>
                </a:ext>
              </a:extLst>
            </p:cNvPr>
            <p:cNvCxnSpPr>
              <a:cxnSpLocks/>
            </p:cNvCxnSpPr>
            <p:nvPr/>
          </p:nvCxnSpPr>
          <p:spPr>
            <a:xfrm>
              <a:off x="4888502" y="2447350"/>
              <a:ext cx="1159014" cy="80848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8241130-8415-8580-6B24-10EB34C8C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1497" y="1622722"/>
              <a:ext cx="1166635" cy="84551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831DDE26-6ADD-5626-ECC9-5116442E9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2858" y="391175"/>
              <a:ext cx="796615" cy="127474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A146CF29-32EE-5432-58C0-A2963CAC4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4840" y="408960"/>
              <a:ext cx="776185" cy="1247457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9C56B07-A308-089A-DFEE-2B628EF39C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71473" y="1652781"/>
              <a:ext cx="1215055" cy="76469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2FE909C-47AB-0BA2-CE16-A87A50CF5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9037" y="2416991"/>
              <a:ext cx="1197566" cy="764804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C488DC0-7FC8-95D6-1D6D-E2B385D5F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3439" y="3187503"/>
              <a:ext cx="773300" cy="125324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39C2425-ADF3-FCC2-D903-FD5C44DD3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2636" y="1789400"/>
              <a:ext cx="845041" cy="63615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A5AC229-9A38-1D91-8679-6E4AED30D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581" y="782214"/>
              <a:ext cx="637930" cy="102839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E0E3633-8DA9-8DD5-8605-AB06B2E81A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435" y="782214"/>
              <a:ext cx="682580" cy="99794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4782F0BA-263D-5AF9-CFCA-E665FF1000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2279" y="1788109"/>
              <a:ext cx="796848" cy="63709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2D4150EC-089A-CAE2-6C6A-8E84DA982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6507" y="2422150"/>
              <a:ext cx="775131" cy="63785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D8EE2549-365A-0C9A-DF75-34554C025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361" y="3030573"/>
              <a:ext cx="715750" cy="99684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5232E52-B34C-319D-48BB-EFC2B02A0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5362" y="3079402"/>
              <a:ext cx="628932" cy="91921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DA035051-F65B-011B-6FD8-30CEAB4430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2310" y="2412744"/>
              <a:ext cx="853964" cy="67730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4FEBA8A-6DC3-336C-1CBB-64B5B42DB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5161" y="2416816"/>
              <a:ext cx="390304" cy="55314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AA940513-8FF2-A4DE-A503-06E3B5275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532" y="1909777"/>
              <a:ext cx="419970" cy="56246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BD27D77-A953-0F2A-63A5-63D41C90A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5219" y="1408223"/>
              <a:ext cx="472703" cy="52450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DDB9D06-E841-0018-E664-5A12DEDAF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0010" y="1404446"/>
              <a:ext cx="480425" cy="51399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89902BC-C63B-42EA-B64E-8484E08A41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5528" y="1909320"/>
              <a:ext cx="550823" cy="54913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73DCDA1-0229-1EC0-5513-B00EF0237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516" y="2456508"/>
              <a:ext cx="443743" cy="48259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D681DD3-9398-6B3C-A31A-11F01C8D9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1739" y="2909862"/>
              <a:ext cx="603110" cy="50012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38319BF-F6BE-1DA9-2603-8D5131A4E4C0}"/>
                </a:ext>
              </a:extLst>
            </p:cNvPr>
            <p:cNvCxnSpPr>
              <a:cxnSpLocks/>
            </p:cNvCxnSpPr>
            <p:nvPr/>
          </p:nvCxnSpPr>
          <p:spPr>
            <a:xfrm>
              <a:off x="6265008" y="2959272"/>
              <a:ext cx="518812" cy="428339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65A8C75-F2A5-04B9-055D-2936E3C682AB}"/>
                </a:ext>
              </a:extLst>
            </p:cNvPr>
            <p:cNvCxnSpPr>
              <a:cxnSpLocks/>
            </p:cNvCxnSpPr>
            <p:nvPr/>
          </p:nvCxnSpPr>
          <p:spPr>
            <a:xfrm>
              <a:off x="6594985" y="2684716"/>
              <a:ext cx="195268" cy="25076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616BFE44-3B06-8C4D-09FE-B3C268FE49E8}"/>
                </a:ext>
              </a:extLst>
            </p:cNvPr>
            <p:cNvCxnSpPr>
              <a:cxnSpLocks/>
            </p:cNvCxnSpPr>
            <p:nvPr/>
          </p:nvCxnSpPr>
          <p:spPr>
            <a:xfrm>
              <a:off x="6379377" y="2423166"/>
              <a:ext cx="199427" cy="24594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0BF8955-6683-318F-1ACF-CBBC51F89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3505" y="2228351"/>
              <a:ext cx="173966" cy="17277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31B7830-9C68-30FF-7F29-75B51D3D0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967" y="1898035"/>
              <a:ext cx="216903" cy="36174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0650430-E3B9-4309-059B-42846CDEE60E}"/>
                </a:ext>
              </a:extLst>
            </p:cNvPr>
            <p:cNvCxnSpPr>
              <a:cxnSpLocks/>
            </p:cNvCxnSpPr>
            <p:nvPr/>
          </p:nvCxnSpPr>
          <p:spPr>
            <a:xfrm>
              <a:off x="6748334" y="1995322"/>
              <a:ext cx="231486" cy="23239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7057DF79-1F0F-E488-A0C0-249A842BA0B1}"/>
                </a:ext>
              </a:extLst>
            </p:cNvPr>
            <p:cNvCxnSpPr>
              <a:cxnSpLocks/>
            </p:cNvCxnSpPr>
            <p:nvPr/>
          </p:nvCxnSpPr>
          <p:spPr>
            <a:xfrm>
              <a:off x="6900734" y="2147722"/>
              <a:ext cx="252891" cy="22623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46AC344-D655-F1E1-83D9-D91C54ED9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7259" y="2423057"/>
              <a:ext cx="56455" cy="23631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B72919-0788-1A3E-07CA-2CE89B7F0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4516" y="2690443"/>
              <a:ext cx="294017" cy="24077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48E30-A034-30F3-0EDC-A3FF1B12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D2545-1298-3370-79C1-06A86847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2927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16A65-686F-3B86-8264-05F9C5F4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5" y="471773"/>
            <a:ext cx="24288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 </a:t>
            </a:r>
            <a:r>
              <a:rPr lang="en-US" b="1" dirty="0"/>
              <a:t>generate</a:t>
            </a:r>
            <a:r>
              <a:rPr lang="en-US" dirty="0"/>
              <a:t> regular contour lines in the PC, </a:t>
            </a:r>
          </a:p>
          <a:p>
            <a:endParaRPr lang="en-US" dirty="0"/>
          </a:p>
          <a:p>
            <a:r>
              <a:rPr lang="en-US" dirty="0"/>
              <a:t>Fix  attribute preferences, construct corresponding images in DC and chose points in layers between contour lines in the DC</a:t>
            </a:r>
          </a:p>
          <a:p>
            <a:endParaRPr lang="en-US" dirty="0"/>
          </a:p>
          <a:p>
            <a:r>
              <a:rPr lang="en-US" dirty="0"/>
              <a:t>Now arbitrary choice of points in DC layers gives a learning task</a:t>
            </a:r>
          </a:p>
          <a:p>
            <a:endParaRPr lang="en-US" dirty="0"/>
          </a:p>
          <a:p>
            <a:r>
              <a:rPr lang="en-US" dirty="0"/>
              <a:t>We can try to cheat some methods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BA863B-9F82-4EB0-9F62-EFA6C9D9C263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EE9A65D-BC9D-4050-970F-4208E2CA84AA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C41DF-E4FA-489A-B725-CBB58CE63D8F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953922-0331-4C6F-935D-578F4AC2C660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AF1438-0CCA-442D-871A-8CBFD7EDE8F4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BAC0C6E-9CD1-42A3-B918-6291C7722C29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2601300" y="4471558"/>
            <a:ext cx="2692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2583565" y="4075971"/>
            <a:ext cx="355340" cy="454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575420" y="4356280"/>
            <a:ext cx="427088" cy="454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698C891-7664-ADE9-C5D4-0F15654B2C6A}"/>
              </a:ext>
            </a:extLst>
          </p:cNvPr>
          <p:cNvCxnSpPr/>
          <p:nvPr/>
        </p:nvCxnSpPr>
        <p:spPr>
          <a:xfrm>
            <a:off x="376006" y="611805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3174B5A-3A30-FE28-EB18-1C5C3C7D7AF9}"/>
              </a:ext>
            </a:extLst>
          </p:cNvPr>
          <p:cNvCxnSpPr/>
          <p:nvPr/>
        </p:nvCxnSpPr>
        <p:spPr>
          <a:xfrm>
            <a:off x="451406" y="602277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C13ED0-8AF5-F8EE-2925-8A39DE0A51A9}"/>
              </a:ext>
            </a:extLst>
          </p:cNvPr>
          <p:cNvSpPr txBox="1"/>
          <p:nvPr/>
        </p:nvSpPr>
        <p:spPr>
          <a:xfrm>
            <a:off x="345967" y="583319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0652AF-7D4F-525F-22A9-3DE752BCFDD9}"/>
              </a:ext>
            </a:extLst>
          </p:cNvPr>
          <p:cNvGrpSpPr/>
          <p:nvPr/>
        </p:nvGrpSpPr>
        <p:grpSpPr>
          <a:xfrm>
            <a:off x="2873880" y="-75849"/>
            <a:ext cx="6370788" cy="7009697"/>
            <a:chOff x="2873880" y="-75849"/>
            <a:chExt cx="6370788" cy="7009697"/>
          </a:xfrm>
        </p:grpSpPr>
        <p:cxnSp>
          <p:nvCxnSpPr>
            <p:cNvPr id="163" name="Straight Arrow Connector 162"/>
            <p:cNvCxnSpPr/>
            <p:nvPr/>
          </p:nvCxnSpPr>
          <p:spPr>
            <a:xfrm flipV="1">
              <a:off x="4878069" y="97388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01709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63307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75849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47514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49595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72618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387759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387759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387759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10954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68309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44244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79652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3DA2ED-3B4C-D17C-D1D3-736CF356F7FD}"/>
                </a:ext>
              </a:extLst>
            </p:cNvPr>
            <p:cNvCxnSpPr/>
            <p:nvPr/>
          </p:nvCxnSpPr>
          <p:spPr>
            <a:xfrm flipV="1">
              <a:off x="6773248" y="400619"/>
              <a:ext cx="2053572" cy="203847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5F9CBC7-02E3-205B-11B0-C5D1D9457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558" y="2432410"/>
              <a:ext cx="1917690" cy="204611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E87801-F0A2-E93F-9D1E-D275E4B2E6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248" y="2368256"/>
              <a:ext cx="2053572" cy="211026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02C1F7F-576A-1813-F95B-450D5D6CF5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3881" y="409132"/>
              <a:ext cx="1909367" cy="2023278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E8E2E1-23BD-A9C0-241F-B02686F94A4D}"/>
                </a:ext>
              </a:extLst>
            </p:cNvPr>
            <p:cNvCxnSpPr>
              <a:cxnSpLocks/>
            </p:cNvCxnSpPr>
            <p:nvPr/>
          </p:nvCxnSpPr>
          <p:spPr>
            <a:xfrm>
              <a:off x="4903205" y="3974822"/>
              <a:ext cx="70174" cy="33201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7F8D614-F7D1-1B88-0BE4-C81955980C32}"/>
                </a:ext>
              </a:extLst>
            </p:cNvPr>
            <p:cNvCxnSpPr>
              <a:cxnSpLocks/>
            </p:cNvCxnSpPr>
            <p:nvPr/>
          </p:nvCxnSpPr>
          <p:spPr>
            <a:xfrm>
              <a:off x="4975911" y="4342713"/>
              <a:ext cx="376292" cy="9652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5D19E33-4EEE-692C-F277-9FF780477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483" y="4274097"/>
              <a:ext cx="332517" cy="17636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1E4EFF-7A14-3C90-78D5-D93AC646DE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12000" y="3966736"/>
              <a:ext cx="185462" cy="29987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1F12128-1A70-83B2-E59F-25536976A932}"/>
                </a:ext>
              </a:extLst>
            </p:cNvPr>
            <p:cNvCxnSpPr>
              <a:cxnSpLocks/>
            </p:cNvCxnSpPr>
            <p:nvPr/>
          </p:nvCxnSpPr>
          <p:spPr>
            <a:xfrm>
              <a:off x="8248983" y="367205"/>
              <a:ext cx="361889" cy="229559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BD67E41-F75E-D350-B84E-679C2880D6B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755" y="588603"/>
              <a:ext cx="218323" cy="28808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23CDD90-FF75-0CE9-D6F5-6753E67D2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8069" y="573579"/>
              <a:ext cx="168749" cy="26911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14C4FE5-F4F3-3D95-48B3-22AD65CEC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4495" y="391162"/>
              <a:ext cx="290066" cy="22128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78FFEF9-C45D-6BAF-07FD-31F4104E4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889" y="775560"/>
              <a:ext cx="412149" cy="64483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A70B3F-45F1-DEED-4292-F17FAFAE5F29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>
              <a:off x="5227009" y="387759"/>
              <a:ext cx="625765" cy="43585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9D65E99-4CC3-F8BC-3290-58B36EEC0364}"/>
                </a:ext>
              </a:extLst>
            </p:cNvPr>
            <p:cNvCxnSpPr>
              <a:cxnSpLocks/>
            </p:cNvCxnSpPr>
            <p:nvPr/>
          </p:nvCxnSpPr>
          <p:spPr>
            <a:xfrm>
              <a:off x="7800034" y="371492"/>
              <a:ext cx="597341" cy="40968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25689EC-1E7A-ECE1-B3F3-66143D173522}"/>
                </a:ext>
              </a:extLst>
            </p:cNvPr>
            <p:cNvCxnSpPr>
              <a:cxnSpLocks/>
            </p:cNvCxnSpPr>
            <p:nvPr/>
          </p:nvCxnSpPr>
          <p:spPr>
            <a:xfrm>
              <a:off x="8416925" y="779374"/>
              <a:ext cx="349678" cy="61085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825FC37-B301-C6DA-FC5C-698C4A788DD2}"/>
                </a:ext>
              </a:extLst>
            </p:cNvPr>
            <p:cNvCxnSpPr>
              <a:cxnSpLocks/>
              <a:endCxn id="34" idx="3"/>
            </p:cNvCxnSpPr>
            <p:nvPr/>
          </p:nvCxnSpPr>
          <p:spPr>
            <a:xfrm flipV="1">
              <a:off x="8365335" y="3480155"/>
              <a:ext cx="449255" cy="463597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F19F08E-1E47-7CF4-C55B-54A2A5659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034" y="3946626"/>
              <a:ext cx="550169" cy="48487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FA26C64-F91D-3CB1-1D25-209A0313A3F4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10" y="3432950"/>
              <a:ext cx="430325" cy="53995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9615349-0198-9878-EDDD-88D596EC441C}"/>
                </a:ext>
              </a:extLst>
            </p:cNvPr>
            <p:cNvCxnSpPr>
              <a:cxnSpLocks/>
            </p:cNvCxnSpPr>
            <p:nvPr/>
          </p:nvCxnSpPr>
          <p:spPr>
            <a:xfrm>
              <a:off x="5345363" y="4022694"/>
              <a:ext cx="513870" cy="47736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9BADA42C-CA7D-DD13-6435-50DE1CBC5FCA}"/>
                </a:ext>
              </a:extLst>
            </p:cNvPr>
            <p:cNvCxnSpPr>
              <a:cxnSpLocks/>
            </p:cNvCxnSpPr>
            <p:nvPr/>
          </p:nvCxnSpPr>
          <p:spPr>
            <a:xfrm>
              <a:off x="4879074" y="2946818"/>
              <a:ext cx="586559" cy="88592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F4393EC-9B59-8A25-93E3-92244D5A753A}"/>
                </a:ext>
              </a:extLst>
            </p:cNvPr>
            <p:cNvCxnSpPr>
              <a:cxnSpLocks/>
            </p:cNvCxnSpPr>
            <p:nvPr/>
          </p:nvCxnSpPr>
          <p:spPr>
            <a:xfrm>
              <a:off x="5447372" y="3844382"/>
              <a:ext cx="852329" cy="62320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EB88AB5-383F-309E-E787-3E1240CDAA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5619" y="3829714"/>
              <a:ext cx="883959" cy="65805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3D5039B-E71A-ABA1-FC99-8739DBC3C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4198" y="2951948"/>
              <a:ext cx="649910" cy="889507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C3937526-F1C2-8FC5-F7B0-DB67757B65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7792" y="1056774"/>
              <a:ext cx="619670" cy="80039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771FFFC-CAD6-4F1F-2F16-13815E16E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2831" y="391123"/>
              <a:ext cx="957621" cy="65671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6FCC7FE-A2B7-D51B-D29B-161ADB05C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3554" y="399728"/>
              <a:ext cx="845788" cy="61565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1C1E13D-2F79-1373-7286-958060330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8447" y="994790"/>
              <a:ext cx="609106" cy="89670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969EE50-0F03-32B1-DC53-D2DC4C634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1013" y="1167148"/>
              <a:ext cx="700360" cy="127978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76AF726-87BF-3024-303C-2F853E3A6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2408" y="360255"/>
              <a:ext cx="1251385" cy="84244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23C215C-44CD-0EE1-7F74-79985C9C01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3439" y="390649"/>
              <a:ext cx="1166477" cy="86031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9C27292-13DE-8143-AE7F-E4C3EE7D7C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36705" y="1271521"/>
              <a:ext cx="749823" cy="116635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837DA85-1C8C-F087-CE98-C1A673EBA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104" y="2435285"/>
              <a:ext cx="706013" cy="124404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066044D-1A63-F1B9-D820-6324612A6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8238" y="3699495"/>
              <a:ext cx="1310466" cy="78947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1B02CC2-600C-A967-25F9-7DDC63E7A5D4}"/>
                </a:ext>
              </a:extLst>
            </p:cNvPr>
            <p:cNvCxnSpPr>
              <a:cxnSpLocks/>
            </p:cNvCxnSpPr>
            <p:nvPr/>
          </p:nvCxnSpPr>
          <p:spPr>
            <a:xfrm>
              <a:off x="5629739" y="3716772"/>
              <a:ext cx="1179868" cy="79435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37E15-8605-D99E-9B9B-23EF41E4AA7C}"/>
                </a:ext>
              </a:extLst>
            </p:cNvPr>
            <p:cNvCxnSpPr>
              <a:cxnSpLocks/>
            </p:cNvCxnSpPr>
            <p:nvPr/>
          </p:nvCxnSpPr>
          <p:spPr>
            <a:xfrm>
              <a:off x="4857583" y="2456257"/>
              <a:ext cx="739135" cy="1260515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FF1201B-0517-549E-0CD2-DF35C0CB8ABA}"/>
                </a:ext>
              </a:extLst>
            </p:cNvPr>
            <p:cNvCxnSpPr>
              <a:cxnSpLocks/>
            </p:cNvCxnSpPr>
            <p:nvPr/>
          </p:nvCxnSpPr>
          <p:spPr>
            <a:xfrm>
              <a:off x="4868447" y="2474435"/>
              <a:ext cx="990707" cy="99770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4352700-3557-0C71-3E02-5491DD814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579" y="1359319"/>
              <a:ext cx="753108" cy="107888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59CBA66-57D0-C6EE-2167-EBBE88B85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702" y="408374"/>
              <a:ext cx="1123639" cy="92710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0B2624D-6141-F2D0-A189-4F697519DE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0537" y="424554"/>
              <a:ext cx="1021754" cy="99600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72F1F8F-A774-9823-F103-4607DCF436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4967" y="1357108"/>
              <a:ext cx="1018380" cy="104853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AD8BB49B-8EE2-600E-708B-EF1790445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4718" y="2433301"/>
              <a:ext cx="1010732" cy="100146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FA9F967-7D44-3AB2-F681-3A1B0D877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275" y="3421285"/>
              <a:ext cx="1060440" cy="1055907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14A6331-DBA9-2BCC-7909-91AE8474C747}"/>
                </a:ext>
              </a:extLst>
            </p:cNvPr>
            <p:cNvCxnSpPr>
              <a:cxnSpLocks/>
            </p:cNvCxnSpPr>
            <p:nvPr/>
          </p:nvCxnSpPr>
          <p:spPr>
            <a:xfrm>
              <a:off x="5838899" y="3430646"/>
              <a:ext cx="923620" cy="102637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A1F1536-608E-B391-FC36-BD101C5C7D2A}"/>
                </a:ext>
              </a:extLst>
            </p:cNvPr>
            <p:cNvCxnSpPr>
              <a:cxnSpLocks/>
            </p:cNvCxnSpPr>
            <p:nvPr/>
          </p:nvCxnSpPr>
          <p:spPr>
            <a:xfrm>
              <a:off x="6012332" y="3247997"/>
              <a:ext cx="787141" cy="1178732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4FA194B-4EF4-E09E-1639-4AF1B39FE20C}"/>
                </a:ext>
              </a:extLst>
            </p:cNvPr>
            <p:cNvCxnSpPr>
              <a:cxnSpLocks/>
            </p:cNvCxnSpPr>
            <p:nvPr/>
          </p:nvCxnSpPr>
          <p:spPr>
            <a:xfrm>
              <a:off x="4888502" y="2447350"/>
              <a:ext cx="1159014" cy="80848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8241130-8415-8580-6B24-10EB34C8C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1497" y="1622722"/>
              <a:ext cx="1166635" cy="84551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831DDE26-6ADD-5626-ECC9-5116442E9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2858" y="391175"/>
              <a:ext cx="796615" cy="127474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A146CF29-32EE-5432-58C0-A2963CAC4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4840" y="408960"/>
              <a:ext cx="776185" cy="1247457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9C56B07-A308-089A-DFEE-2B628EF39C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71473" y="1652781"/>
              <a:ext cx="1215055" cy="76469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2FE909C-47AB-0BA2-CE16-A87A50CF5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9037" y="2416991"/>
              <a:ext cx="1197566" cy="764804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C488DC0-7FC8-95D6-1D6D-E2B385D5F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3439" y="3187503"/>
              <a:ext cx="773300" cy="125324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A39C2425-ADF3-FCC2-D903-FD5C44DD3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2636" y="1789400"/>
              <a:ext cx="845041" cy="63615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A5AC229-9A38-1D91-8679-6E4AED30D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581" y="782214"/>
              <a:ext cx="637930" cy="102839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E0E3633-8DA9-8DD5-8605-AB06B2E81A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435" y="782214"/>
              <a:ext cx="682580" cy="99794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4782F0BA-263D-5AF9-CFCA-E665FF1000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2279" y="1788109"/>
              <a:ext cx="796848" cy="63709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2D4150EC-089A-CAE2-6C6A-8E84DA982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6507" y="2422150"/>
              <a:ext cx="775131" cy="63785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D8EE2549-365A-0C9A-DF75-34554C025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361" y="3030573"/>
              <a:ext cx="715750" cy="99684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5232E52-B34C-319D-48BB-EFC2B02A03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5362" y="3079402"/>
              <a:ext cx="628932" cy="91921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DA035051-F65B-011B-6FD8-30CEAB4430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2310" y="2412744"/>
              <a:ext cx="853964" cy="67730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4FEBA8A-6DC3-336C-1CBB-64B5B42DB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5161" y="2416816"/>
              <a:ext cx="390304" cy="55314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AA940513-8FF2-A4DE-A503-06E3B5275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6532" y="1909777"/>
              <a:ext cx="419970" cy="56246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BD27D77-A953-0F2A-63A5-63D41C90A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5219" y="1408223"/>
              <a:ext cx="472703" cy="52450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3DDB9D06-E841-0018-E664-5A12DEDAF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0010" y="1404446"/>
              <a:ext cx="480425" cy="51399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89902BC-C63B-42EA-B64E-8484E08A41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5528" y="1909320"/>
              <a:ext cx="550823" cy="54913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A73DCDA1-0229-1EC0-5513-B00EF0237F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516" y="2456508"/>
              <a:ext cx="443743" cy="48259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5D681DD3-9398-6B3C-A31A-11F01C8D9B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1739" y="2909862"/>
              <a:ext cx="603110" cy="50012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38319BF-F6BE-1DA9-2603-8D5131A4E4C0}"/>
                </a:ext>
              </a:extLst>
            </p:cNvPr>
            <p:cNvCxnSpPr>
              <a:cxnSpLocks/>
            </p:cNvCxnSpPr>
            <p:nvPr/>
          </p:nvCxnSpPr>
          <p:spPr>
            <a:xfrm>
              <a:off x="6265008" y="2959272"/>
              <a:ext cx="518812" cy="428339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C65A8C75-F2A5-04B9-055D-2936E3C682AB}"/>
                </a:ext>
              </a:extLst>
            </p:cNvPr>
            <p:cNvCxnSpPr>
              <a:cxnSpLocks/>
            </p:cNvCxnSpPr>
            <p:nvPr/>
          </p:nvCxnSpPr>
          <p:spPr>
            <a:xfrm>
              <a:off x="6594985" y="2684716"/>
              <a:ext cx="195268" cy="25076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616BFE44-3B06-8C4D-09FE-B3C268FE49E8}"/>
                </a:ext>
              </a:extLst>
            </p:cNvPr>
            <p:cNvCxnSpPr>
              <a:cxnSpLocks/>
            </p:cNvCxnSpPr>
            <p:nvPr/>
          </p:nvCxnSpPr>
          <p:spPr>
            <a:xfrm>
              <a:off x="6379377" y="2423166"/>
              <a:ext cx="199427" cy="24594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0BF8955-6683-318F-1ACF-CBBC51F89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3505" y="2228351"/>
              <a:ext cx="173966" cy="17277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31B7830-9C68-30FF-7F29-75B51D3D0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967" y="1898035"/>
              <a:ext cx="216903" cy="36174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0650430-E3B9-4309-059B-42846CDEE60E}"/>
                </a:ext>
              </a:extLst>
            </p:cNvPr>
            <p:cNvCxnSpPr>
              <a:cxnSpLocks/>
            </p:cNvCxnSpPr>
            <p:nvPr/>
          </p:nvCxnSpPr>
          <p:spPr>
            <a:xfrm>
              <a:off x="6748334" y="1995322"/>
              <a:ext cx="231486" cy="23239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7057DF79-1F0F-E488-A0C0-249A842BA0B1}"/>
                </a:ext>
              </a:extLst>
            </p:cNvPr>
            <p:cNvCxnSpPr>
              <a:cxnSpLocks/>
            </p:cNvCxnSpPr>
            <p:nvPr/>
          </p:nvCxnSpPr>
          <p:spPr>
            <a:xfrm>
              <a:off x="6900734" y="2147722"/>
              <a:ext cx="252891" cy="22623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46AC344-D655-F1E1-83D9-D91C54ED9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17259" y="2423057"/>
              <a:ext cx="56455" cy="23631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B72919-0788-1A3E-07CA-2CE89B7F0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4516" y="2690443"/>
              <a:ext cx="294017" cy="24077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B8EC257-0948-712F-CC13-918407966976}"/>
                </a:ext>
              </a:extLst>
            </p:cNvPr>
            <p:cNvCxnSpPr/>
            <p:nvPr/>
          </p:nvCxnSpPr>
          <p:spPr>
            <a:xfrm>
              <a:off x="6774648" y="412568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97164ED-4D0D-8CCC-479E-CE951FA9EEFD}"/>
                </a:ext>
              </a:extLst>
            </p:cNvPr>
            <p:cNvCxnSpPr/>
            <p:nvPr/>
          </p:nvCxnSpPr>
          <p:spPr>
            <a:xfrm>
              <a:off x="2873880" y="2432410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3E6DC59-9B43-60C2-0E71-ABF26B5749F7}"/>
                </a:ext>
              </a:extLst>
            </p:cNvPr>
            <p:cNvCxnSpPr/>
            <p:nvPr/>
          </p:nvCxnSpPr>
          <p:spPr>
            <a:xfrm>
              <a:off x="5003418" y="50651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EEF8D6B-8C43-B3FA-543C-A88CC2D72EEC}"/>
                </a:ext>
              </a:extLst>
            </p:cNvPr>
            <p:cNvCxnSpPr/>
            <p:nvPr/>
          </p:nvCxnSpPr>
          <p:spPr>
            <a:xfrm>
              <a:off x="5078818" y="41123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923930A-A964-C6A1-455D-D60AD1A5318D}"/>
                </a:ext>
              </a:extLst>
            </p:cNvPr>
            <p:cNvSpPr txBox="1"/>
            <p:nvPr/>
          </p:nvSpPr>
          <p:spPr>
            <a:xfrm>
              <a:off x="4973379" y="22165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.1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369169-4356-697E-10B2-BB6A6549447C}"/>
                </a:ext>
              </a:extLst>
            </p:cNvPr>
            <p:cNvCxnSpPr/>
            <p:nvPr/>
          </p:nvCxnSpPr>
          <p:spPr>
            <a:xfrm>
              <a:off x="8048774" y="425513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A51DBD-8E43-9ACB-32A5-AD2C27E301D9}"/>
                </a:ext>
              </a:extLst>
            </p:cNvPr>
            <p:cNvCxnSpPr/>
            <p:nvPr/>
          </p:nvCxnSpPr>
          <p:spPr>
            <a:xfrm>
              <a:off x="8124174" y="415985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F401182-BD75-E776-2523-08BA746AA4EA}"/>
                </a:ext>
              </a:extLst>
            </p:cNvPr>
            <p:cNvSpPr txBox="1"/>
            <p:nvPr/>
          </p:nvSpPr>
          <p:spPr>
            <a:xfrm>
              <a:off x="8018735" y="39702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B1D3D75-C647-DCA0-83D2-7FFADF42912B}"/>
                </a:ext>
              </a:extLst>
            </p:cNvPr>
            <p:cNvCxnSpPr/>
            <p:nvPr/>
          </p:nvCxnSpPr>
          <p:spPr>
            <a:xfrm>
              <a:off x="7820258" y="66027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7B1DEC4-5367-BB89-8F1C-83E4BFACF5A4}"/>
                </a:ext>
              </a:extLst>
            </p:cNvPr>
            <p:cNvCxnSpPr/>
            <p:nvPr/>
          </p:nvCxnSpPr>
          <p:spPr>
            <a:xfrm>
              <a:off x="7895658" y="56499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9E287E7-418B-BF64-6880-63A7D21C545D}"/>
                </a:ext>
              </a:extLst>
            </p:cNvPr>
            <p:cNvSpPr txBox="1"/>
            <p:nvPr/>
          </p:nvSpPr>
          <p:spPr>
            <a:xfrm>
              <a:off x="7790219" y="37541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.3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7154F04-E93A-8F76-FF70-83E75AAC631C}"/>
                </a:ext>
              </a:extLst>
            </p:cNvPr>
            <p:cNvCxnSpPr/>
            <p:nvPr/>
          </p:nvCxnSpPr>
          <p:spPr>
            <a:xfrm>
              <a:off x="4913824" y="284962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3C79AD4-ED82-6C40-6436-1B491A8F2354}"/>
                </a:ext>
              </a:extLst>
            </p:cNvPr>
            <p:cNvCxnSpPr/>
            <p:nvPr/>
          </p:nvCxnSpPr>
          <p:spPr>
            <a:xfrm>
              <a:off x="4989224" y="275434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C90EBBD-845D-1E51-B525-E5F5F66C7148}"/>
                </a:ext>
              </a:extLst>
            </p:cNvPr>
            <p:cNvSpPr txBox="1"/>
            <p:nvPr/>
          </p:nvSpPr>
          <p:spPr>
            <a:xfrm>
              <a:off x="4883785" y="256476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.4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BA0DBBD-9BDB-3A9B-06D7-D76A26B55CA6}"/>
                </a:ext>
              </a:extLst>
            </p:cNvPr>
            <p:cNvCxnSpPr/>
            <p:nvPr/>
          </p:nvCxnSpPr>
          <p:spPr>
            <a:xfrm>
              <a:off x="7419649" y="389485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3176C19-27FB-C8D1-872F-D21CEEC90992}"/>
                </a:ext>
              </a:extLst>
            </p:cNvPr>
            <p:cNvCxnSpPr/>
            <p:nvPr/>
          </p:nvCxnSpPr>
          <p:spPr>
            <a:xfrm>
              <a:off x="7495049" y="379957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A66F62B-5A40-A513-ABAE-4F9EFCB97F42}"/>
                </a:ext>
              </a:extLst>
            </p:cNvPr>
            <p:cNvSpPr txBox="1"/>
            <p:nvPr/>
          </p:nvSpPr>
          <p:spPr>
            <a:xfrm>
              <a:off x="7389610" y="360999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C1AB22-878E-2EAA-794C-B0DE676ED42C}"/>
                </a:ext>
              </a:extLst>
            </p:cNvPr>
            <p:cNvCxnSpPr/>
            <p:nvPr/>
          </p:nvCxnSpPr>
          <p:spPr>
            <a:xfrm>
              <a:off x="6301157" y="844925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6DF9060-FB15-B8AC-3EB2-160EC082B250}"/>
                </a:ext>
              </a:extLst>
            </p:cNvPr>
            <p:cNvCxnSpPr/>
            <p:nvPr/>
          </p:nvCxnSpPr>
          <p:spPr>
            <a:xfrm>
              <a:off x="6376557" y="749646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53C7011-E1BE-0EBB-DE19-A40C42EF4033}"/>
                </a:ext>
              </a:extLst>
            </p:cNvPr>
            <p:cNvSpPr txBox="1"/>
            <p:nvPr/>
          </p:nvSpPr>
          <p:spPr>
            <a:xfrm>
              <a:off x="6271118" y="56006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.6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BE4E1EA-370E-BE48-84CB-89B8C220A92F}"/>
                </a:ext>
              </a:extLst>
            </p:cNvPr>
            <p:cNvCxnSpPr/>
            <p:nvPr/>
          </p:nvCxnSpPr>
          <p:spPr>
            <a:xfrm>
              <a:off x="6536217" y="349667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C7C8517-ABC8-3374-202A-1BC0833676D0}"/>
                </a:ext>
              </a:extLst>
            </p:cNvPr>
            <p:cNvCxnSpPr/>
            <p:nvPr/>
          </p:nvCxnSpPr>
          <p:spPr>
            <a:xfrm>
              <a:off x="6611617" y="340139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C18BAB5-0D6B-7275-FEBE-CC7D7B8E6DEF}"/>
                </a:ext>
              </a:extLst>
            </p:cNvPr>
            <p:cNvSpPr txBox="1"/>
            <p:nvPr/>
          </p:nvSpPr>
          <p:spPr>
            <a:xfrm>
              <a:off x="6506178" y="321181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.7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66466A-B151-7F22-0AD9-CA13CA617F16}"/>
                </a:ext>
              </a:extLst>
            </p:cNvPr>
            <p:cNvCxnSpPr/>
            <p:nvPr/>
          </p:nvCxnSpPr>
          <p:spPr>
            <a:xfrm>
              <a:off x="7237499" y="222349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A0D5052-5107-731E-722E-EAC7AF3C2909}"/>
                </a:ext>
              </a:extLst>
            </p:cNvPr>
            <p:cNvCxnSpPr/>
            <p:nvPr/>
          </p:nvCxnSpPr>
          <p:spPr>
            <a:xfrm>
              <a:off x="7312899" y="212821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2EE98E0-8075-AE8E-2DB1-E0A6E7917E07}"/>
                </a:ext>
              </a:extLst>
            </p:cNvPr>
            <p:cNvSpPr txBox="1"/>
            <p:nvPr/>
          </p:nvSpPr>
          <p:spPr>
            <a:xfrm>
              <a:off x="7207460" y="193863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.8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85C7610-6D85-1EAA-A991-5A03287C84D0}"/>
                </a:ext>
              </a:extLst>
            </p:cNvPr>
            <p:cNvCxnSpPr/>
            <p:nvPr/>
          </p:nvCxnSpPr>
          <p:spPr>
            <a:xfrm>
              <a:off x="6927480" y="254163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83E29A8-C030-A1C9-B85D-518FB6C4B030}"/>
                </a:ext>
              </a:extLst>
            </p:cNvPr>
            <p:cNvCxnSpPr/>
            <p:nvPr/>
          </p:nvCxnSpPr>
          <p:spPr>
            <a:xfrm>
              <a:off x="7002880" y="244635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0C995A4-3268-5657-4266-5B60E0E58E6E}"/>
                </a:ext>
              </a:extLst>
            </p:cNvPr>
            <p:cNvSpPr txBox="1"/>
            <p:nvPr/>
          </p:nvSpPr>
          <p:spPr>
            <a:xfrm>
              <a:off x="6886643" y="224794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.9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71724-B4B8-35B1-3E90-D7E25E0A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0759-F6E7-D142-4819-390C27AF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2685-1039-4E7C-14D6-D5A51D2F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06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5" y="471773"/>
            <a:ext cx="24288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 </a:t>
            </a:r>
            <a:r>
              <a:rPr lang="en-US" b="1" dirty="0"/>
              <a:t>learn and test</a:t>
            </a:r>
            <a:r>
              <a:rPr lang="en-US" dirty="0"/>
              <a:t> regular contour lines in the PC, </a:t>
            </a:r>
          </a:p>
          <a:p>
            <a:endParaRPr lang="en-US" dirty="0"/>
          </a:p>
          <a:p>
            <a:r>
              <a:rPr lang="en-US" dirty="0"/>
              <a:t>Fix  attribute preferences, construct corresponding images in DC and chose points in layers between contour lines in the DC</a:t>
            </a:r>
          </a:p>
          <a:p>
            <a:endParaRPr lang="en-US" dirty="0"/>
          </a:p>
          <a:p>
            <a:r>
              <a:rPr lang="en-US" dirty="0"/>
              <a:t>Now arbitrary choice of points in DC layers gives a learning task</a:t>
            </a:r>
          </a:p>
          <a:p>
            <a:endParaRPr lang="en-US" dirty="0"/>
          </a:p>
          <a:p>
            <a:r>
              <a:rPr lang="en-US" dirty="0"/>
              <a:t>We can try to cheat some methods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BA863B-9F82-4EB0-9F62-EFA6C9D9C263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EE9A65D-BC9D-4050-970F-4208E2CA84AA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C41DF-E4FA-489A-B725-CBB58CE63D8F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953922-0331-4C6F-935D-578F4AC2C660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AF1438-0CCA-442D-871A-8CBFD7EDE8F4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BAC0C6E-9CD1-42A3-B918-6291C7722C29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698C891-7664-ADE9-C5D4-0F15654B2C6A}"/>
              </a:ext>
            </a:extLst>
          </p:cNvPr>
          <p:cNvCxnSpPr/>
          <p:nvPr/>
        </p:nvCxnSpPr>
        <p:spPr>
          <a:xfrm>
            <a:off x="376006" y="611805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3174B5A-3A30-FE28-EB18-1C5C3C7D7AF9}"/>
              </a:ext>
            </a:extLst>
          </p:cNvPr>
          <p:cNvCxnSpPr/>
          <p:nvPr/>
        </p:nvCxnSpPr>
        <p:spPr>
          <a:xfrm>
            <a:off x="451406" y="602277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C13ED0-8AF5-F8EE-2925-8A39DE0A51A9}"/>
              </a:ext>
            </a:extLst>
          </p:cNvPr>
          <p:cNvSpPr txBox="1"/>
          <p:nvPr/>
        </p:nvSpPr>
        <p:spPr>
          <a:xfrm>
            <a:off x="345967" y="583319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7BB39E-2757-D5DA-372E-DDEA59C3911B}"/>
              </a:ext>
            </a:extLst>
          </p:cNvPr>
          <p:cNvGrpSpPr/>
          <p:nvPr/>
        </p:nvGrpSpPr>
        <p:grpSpPr>
          <a:xfrm>
            <a:off x="2575420" y="-75849"/>
            <a:ext cx="6669248" cy="7009697"/>
            <a:chOff x="2575420" y="-75849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71558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75971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56280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97388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01709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63307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75849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47514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49595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72618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387759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387759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387759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10954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68309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44244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79652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3E6DC59-9B43-60C2-0E71-ABF26B5749F7}"/>
                </a:ext>
              </a:extLst>
            </p:cNvPr>
            <p:cNvCxnSpPr/>
            <p:nvPr/>
          </p:nvCxnSpPr>
          <p:spPr>
            <a:xfrm>
              <a:off x="5003418" y="50651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EEF8D6B-8C43-B3FA-543C-A88CC2D72EEC}"/>
                </a:ext>
              </a:extLst>
            </p:cNvPr>
            <p:cNvCxnSpPr/>
            <p:nvPr/>
          </p:nvCxnSpPr>
          <p:spPr>
            <a:xfrm>
              <a:off x="5078818" y="41123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923930A-A964-C6A1-455D-D60AD1A5318D}"/>
                </a:ext>
              </a:extLst>
            </p:cNvPr>
            <p:cNvSpPr txBox="1"/>
            <p:nvPr/>
          </p:nvSpPr>
          <p:spPr>
            <a:xfrm>
              <a:off x="4931521" y="21831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.1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369169-4356-697E-10B2-BB6A6549447C}"/>
                </a:ext>
              </a:extLst>
            </p:cNvPr>
            <p:cNvCxnSpPr/>
            <p:nvPr/>
          </p:nvCxnSpPr>
          <p:spPr>
            <a:xfrm>
              <a:off x="8048774" y="425513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7A51DBD-8E43-9ACB-32A5-AD2C27E301D9}"/>
                </a:ext>
              </a:extLst>
            </p:cNvPr>
            <p:cNvCxnSpPr/>
            <p:nvPr/>
          </p:nvCxnSpPr>
          <p:spPr>
            <a:xfrm>
              <a:off x="8124174" y="415985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F401182-BD75-E776-2523-08BA746AA4EA}"/>
                </a:ext>
              </a:extLst>
            </p:cNvPr>
            <p:cNvSpPr txBox="1"/>
            <p:nvPr/>
          </p:nvSpPr>
          <p:spPr>
            <a:xfrm>
              <a:off x="8059831" y="39599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B1D3D75-C647-DCA0-83D2-7FFADF42912B}"/>
                </a:ext>
              </a:extLst>
            </p:cNvPr>
            <p:cNvCxnSpPr/>
            <p:nvPr/>
          </p:nvCxnSpPr>
          <p:spPr>
            <a:xfrm>
              <a:off x="7820258" y="66027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7B1DEC4-5367-BB89-8F1C-83E4BFACF5A4}"/>
                </a:ext>
              </a:extLst>
            </p:cNvPr>
            <p:cNvCxnSpPr/>
            <p:nvPr/>
          </p:nvCxnSpPr>
          <p:spPr>
            <a:xfrm>
              <a:off x="7895658" y="56499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9E287E7-418B-BF64-6880-63A7D21C545D}"/>
                </a:ext>
              </a:extLst>
            </p:cNvPr>
            <p:cNvSpPr txBox="1"/>
            <p:nvPr/>
          </p:nvSpPr>
          <p:spPr>
            <a:xfrm>
              <a:off x="7790219" y="37541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.3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7154F04-E93A-8F76-FF70-83E75AAC631C}"/>
                </a:ext>
              </a:extLst>
            </p:cNvPr>
            <p:cNvCxnSpPr/>
            <p:nvPr/>
          </p:nvCxnSpPr>
          <p:spPr>
            <a:xfrm>
              <a:off x="4913824" y="284962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3C79AD4-ED82-6C40-6436-1B491A8F2354}"/>
                </a:ext>
              </a:extLst>
            </p:cNvPr>
            <p:cNvCxnSpPr/>
            <p:nvPr/>
          </p:nvCxnSpPr>
          <p:spPr>
            <a:xfrm>
              <a:off x="4989224" y="275434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C90EBBD-845D-1E51-B525-E5F5F66C7148}"/>
                </a:ext>
              </a:extLst>
            </p:cNvPr>
            <p:cNvSpPr txBox="1"/>
            <p:nvPr/>
          </p:nvSpPr>
          <p:spPr>
            <a:xfrm>
              <a:off x="4883785" y="256476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.4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BA0DBBD-9BDB-3A9B-06D7-D76A26B55CA6}"/>
                </a:ext>
              </a:extLst>
            </p:cNvPr>
            <p:cNvCxnSpPr/>
            <p:nvPr/>
          </p:nvCxnSpPr>
          <p:spPr>
            <a:xfrm>
              <a:off x="7419649" y="389485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3176C19-27FB-C8D1-872F-D21CEEC90992}"/>
                </a:ext>
              </a:extLst>
            </p:cNvPr>
            <p:cNvCxnSpPr/>
            <p:nvPr/>
          </p:nvCxnSpPr>
          <p:spPr>
            <a:xfrm>
              <a:off x="7495049" y="379957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A66F62B-5A40-A513-ABAE-4F9EFCB97F42}"/>
                </a:ext>
              </a:extLst>
            </p:cNvPr>
            <p:cNvSpPr txBox="1"/>
            <p:nvPr/>
          </p:nvSpPr>
          <p:spPr>
            <a:xfrm>
              <a:off x="7389610" y="360999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C1AB22-878E-2EAA-794C-B0DE676ED42C}"/>
                </a:ext>
              </a:extLst>
            </p:cNvPr>
            <p:cNvCxnSpPr/>
            <p:nvPr/>
          </p:nvCxnSpPr>
          <p:spPr>
            <a:xfrm>
              <a:off x="6301157" y="844925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6DF9060-FB15-B8AC-3EB2-160EC082B250}"/>
                </a:ext>
              </a:extLst>
            </p:cNvPr>
            <p:cNvCxnSpPr/>
            <p:nvPr/>
          </p:nvCxnSpPr>
          <p:spPr>
            <a:xfrm>
              <a:off x="6376557" y="749646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53C7011-E1BE-0EBB-DE19-A40C42EF4033}"/>
                </a:ext>
              </a:extLst>
            </p:cNvPr>
            <p:cNvSpPr txBox="1"/>
            <p:nvPr/>
          </p:nvSpPr>
          <p:spPr>
            <a:xfrm>
              <a:off x="6271118" y="56006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.6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BE4E1EA-370E-BE48-84CB-89B8C220A92F}"/>
                </a:ext>
              </a:extLst>
            </p:cNvPr>
            <p:cNvCxnSpPr/>
            <p:nvPr/>
          </p:nvCxnSpPr>
          <p:spPr>
            <a:xfrm>
              <a:off x="6536217" y="349667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C7C8517-ABC8-3374-202A-1BC0833676D0}"/>
                </a:ext>
              </a:extLst>
            </p:cNvPr>
            <p:cNvCxnSpPr/>
            <p:nvPr/>
          </p:nvCxnSpPr>
          <p:spPr>
            <a:xfrm>
              <a:off x="6611617" y="340139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C18BAB5-0D6B-7275-FEBE-CC7D7B8E6DEF}"/>
                </a:ext>
              </a:extLst>
            </p:cNvPr>
            <p:cNvSpPr txBox="1"/>
            <p:nvPr/>
          </p:nvSpPr>
          <p:spPr>
            <a:xfrm>
              <a:off x="6506178" y="321181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.7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66466A-B151-7F22-0AD9-CA13CA617F16}"/>
                </a:ext>
              </a:extLst>
            </p:cNvPr>
            <p:cNvCxnSpPr/>
            <p:nvPr/>
          </p:nvCxnSpPr>
          <p:spPr>
            <a:xfrm>
              <a:off x="7237499" y="222349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A0D5052-5107-731E-722E-EAC7AF3C2909}"/>
                </a:ext>
              </a:extLst>
            </p:cNvPr>
            <p:cNvCxnSpPr/>
            <p:nvPr/>
          </p:nvCxnSpPr>
          <p:spPr>
            <a:xfrm>
              <a:off x="7312899" y="212821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2EE98E0-8075-AE8E-2DB1-E0A6E7917E07}"/>
                </a:ext>
              </a:extLst>
            </p:cNvPr>
            <p:cNvSpPr txBox="1"/>
            <p:nvPr/>
          </p:nvSpPr>
          <p:spPr>
            <a:xfrm>
              <a:off x="7207460" y="193863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.8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85C7610-6D85-1EAA-A991-5A03287C84D0}"/>
                </a:ext>
              </a:extLst>
            </p:cNvPr>
            <p:cNvCxnSpPr/>
            <p:nvPr/>
          </p:nvCxnSpPr>
          <p:spPr>
            <a:xfrm>
              <a:off x="6927480" y="2541630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83E29A8-C030-A1C9-B85D-518FB6C4B030}"/>
                </a:ext>
              </a:extLst>
            </p:cNvPr>
            <p:cNvCxnSpPr/>
            <p:nvPr/>
          </p:nvCxnSpPr>
          <p:spPr>
            <a:xfrm>
              <a:off x="7002880" y="2446351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0C995A4-3268-5657-4266-5B60E0E58E6E}"/>
                </a:ext>
              </a:extLst>
            </p:cNvPr>
            <p:cNvSpPr txBox="1"/>
            <p:nvPr/>
          </p:nvSpPr>
          <p:spPr>
            <a:xfrm>
              <a:off x="6886643" y="224794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.9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496DD-3E8C-F257-12BC-B12D69EB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8E4ED-2DF1-B4A9-754E-687C4D51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3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FC489-88D9-84A1-0E77-5700ED55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2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D07112D6-D5C9-4C9F-9436-D133BEF3D74C}"/>
              </a:ext>
            </a:extLst>
          </p:cNvPr>
          <p:cNvSpPr txBox="1"/>
          <p:nvPr/>
        </p:nvSpPr>
        <p:spPr>
          <a:xfrm>
            <a:off x="189465" y="471773"/>
            <a:ext cx="2428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</a:t>
            </a:r>
            <a:r>
              <a:rPr lang="en-US" dirty="0"/>
              <a:t>3 design contour lines in DC that are not concentric </a:t>
            </a:r>
          </a:p>
          <a:p>
            <a:endParaRPr lang="en-US" dirty="0"/>
          </a:p>
          <a:p>
            <a:r>
              <a:rPr lang="en-US" dirty="0"/>
              <a:t>We can choose arbitrarily points in layers in DC</a:t>
            </a:r>
          </a:p>
          <a:p>
            <a:endParaRPr lang="en-US" dirty="0"/>
          </a:p>
          <a:p>
            <a:r>
              <a:rPr lang="en-US" dirty="0"/>
              <a:t>Here it seems we do not have any Pareto compliance </a:t>
            </a:r>
          </a:p>
          <a:p>
            <a:endParaRPr lang="en-US" dirty="0"/>
          </a:p>
          <a:p>
            <a:r>
              <a:rPr lang="en-US" dirty="0"/>
              <a:t>We must preserve only monotony</a:t>
            </a:r>
          </a:p>
          <a:p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BA863B-9F82-4EB0-9F62-EFA6C9D9C263}"/>
              </a:ext>
            </a:extLst>
          </p:cNvPr>
          <p:cNvCxnSpPr/>
          <p:nvPr/>
        </p:nvCxnSpPr>
        <p:spPr>
          <a:xfrm>
            <a:off x="147356" y="2139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EE9A65D-BC9D-4050-970F-4208E2CA84AA}"/>
              </a:ext>
            </a:extLst>
          </p:cNvPr>
          <p:cNvCxnSpPr/>
          <p:nvPr/>
        </p:nvCxnSpPr>
        <p:spPr>
          <a:xfrm>
            <a:off x="231411" y="1186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C41DF-E4FA-489A-B725-CBB58CE63D8F}"/>
              </a:ext>
            </a:extLst>
          </p:cNvPr>
          <p:cNvCxnSpPr/>
          <p:nvPr/>
        </p:nvCxnSpPr>
        <p:spPr>
          <a:xfrm>
            <a:off x="735984" y="2069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E953922-0331-4C6F-935D-578F4AC2C660}"/>
              </a:ext>
            </a:extLst>
          </p:cNvPr>
          <p:cNvCxnSpPr/>
          <p:nvPr/>
        </p:nvCxnSpPr>
        <p:spPr>
          <a:xfrm>
            <a:off x="820039" y="1116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AF1438-0CCA-442D-871A-8CBFD7EDE8F4}"/>
              </a:ext>
            </a:extLst>
          </p:cNvPr>
          <p:cNvCxnSpPr/>
          <p:nvPr/>
        </p:nvCxnSpPr>
        <p:spPr>
          <a:xfrm>
            <a:off x="1232333" y="2167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BAC0C6E-9CD1-42A3-B918-6291C7722C29}"/>
              </a:ext>
            </a:extLst>
          </p:cNvPr>
          <p:cNvCxnSpPr/>
          <p:nvPr/>
        </p:nvCxnSpPr>
        <p:spPr>
          <a:xfrm>
            <a:off x="1316388" y="1214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13223-5A9E-5F94-464A-58F55E6D64AD}"/>
              </a:ext>
            </a:extLst>
          </p:cNvPr>
          <p:cNvGrpSpPr/>
          <p:nvPr/>
        </p:nvGrpSpPr>
        <p:grpSpPr>
          <a:xfrm>
            <a:off x="2575420" y="-75849"/>
            <a:ext cx="6669248" cy="7009697"/>
            <a:chOff x="2575420" y="-75849"/>
            <a:chExt cx="6669248" cy="7009697"/>
          </a:xfrm>
        </p:grpSpPr>
        <p:cxnSp>
          <p:nvCxnSpPr>
            <p:cNvPr id="199" name="Straight Arrow Connector 198"/>
            <p:cNvCxnSpPr/>
            <p:nvPr/>
          </p:nvCxnSpPr>
          <p:spPr>
            <a:xfrm flipH="1">
              <a:off x="2601300" y="4471558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583565" y="4075971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575420" y="4356280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878069" y="97388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827159" y="4501709"/>
              <a:ext cx="2692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4878069" y="6563307"/>
              <a:ext cx="0" cy="281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4519061" y="-75849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766603" y="4047514"/>
              <a:ext cx="478065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619730" y="6449595"/>
              <a:ext cx="427088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890957" y="4472618"/>
              <a:ext cx="592363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5502" y="387759"/>
              <a:ext cx="0" cy="6184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90957" y="387759"/>
              <a:ext cx="0" cy="6184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890957" y="387759"/>
              <a:ext cx="5923633" cy="61847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890957" y="4510954"/>
              <a:ext cx="1974544" cy="206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03187" y="6568309"/>
              <a:ext cx="5923633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763034" y="4144244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771871" y="6479652"/>
              <a:ext cx="355340" cy="45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3DA2ED-3B4C-D17C-D1D3-736CF356F7FD}"/>
                </a:ext>
              </a:extLst>
            </p:cNvPr>
            <p:cNvCxnSpPr/>
            <p:nvPr/>
          </p:nvCxnSpPr>
          <p:spPr>
            <a:xfrm flipV="1">
              <a:off x="6773248" y="400619"/>
              <a:ext cx="2053572" cy="203847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5F9CBC7-02E3-205B-11B0-C5D1D9457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5558" y="2432410"/>
              <a:ext cx="1917690" cy="204611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CE8E2E1-23BD-A9C0-241F-B02686F94A4D}"/>
                </a:ext>
              </a:extLst>
            </p:cNvPr>
            <p:cNvCxnSpPr>
              <a:cxnSpLocks/>
            </p:cNvCxnSpPr>
            <p:nvPr/>
          </p:nvCxnSpPr>
          <p:spPr>
            <a:xfrm>
              <a:off x="4903205" y="3974822"/>
              <a:ext cx="70174" cy="33201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7F8D614-F7D1-1B88-0BE4-C81955980C32}"/>
                </a:ext>
              </a:extLst>
            </p:cNvPr>
            <p:cNvCxnSpPr>
              <a:cxnSpLocks/>
            </p:cNvCxnSpPr>
            <p:nvPr/>
          </p:nvCxnSpPr>
          <p:spPr>
            <a:xfrm>
              <a:off x="4975911" y="4342713"/>
              <a:ext cx="376292" cy="9652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5D19E33-4EEE-692C-F277-9FF780477F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483" y="4274097"/>
              <a:ext cx="332517" cy="17636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1E4EFF-7A14-3C90-78D5-D93AC646DE94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 flipH="1">
              <a:off x="8612000" y="3480155"/>
              <a:ext cx="202590" cy="78645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C1F12128-1A70-83B2-E59F-25536976A932}"/>
                </a:ext>
              </a:extLst>
            </p:cNvPr>
            <p:cNvCxnSpPr>
              <a:cxnSpLocks/>
            </p:cNvCxnSpPr>
            <p:nvPr/>
          </p:nvCxnSpPr>
          <p:spPr>
            <a:xfrm>
              <a:off x="7780259" y="387759"/>
              <a:ext cx="569944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BD67E41-F75E-D350-B84E-679C2880D6BB}"/>
                </a:ext>
              </a:extLst>
            </p:cNvPr>
            <p:cNvCxnSpPr>
              <a:cxnSpLocks/>
            </p:cNvCxnSpPr>
            <p:nvPr/>
          </p:nvCxnSpPr>
          <p:spPr>
            <a:xfrm>
              <a:off x="8350203" y="540159"/>
              <a:ext cx="423144" cy="23540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23CDD90-FF75-0CE9-D6F5-6753E67D2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8069" y="573579"/>
              <a:ext cx="168749" cy="26911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014C4FE5-F4F3-3D95-48B3-22AD65CEC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4495" y="391162"/>
              <a:ext cx="290066" cy="22128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78FFEF9-C45D-6BAF-07FD-31F4104E4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97" y="775560"/>
              <a:ext cx="412541" cy="28121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D7A70B3F-45F1-DEED-4292-F17FAFAE5F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7009" y="378347"/>
              <a:ext cx="315399" cy="445264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9D65E99-4CC3-F8BC-3290-58B36EEC0364}"/>
                </a:ext>
              </a:extLst>
            </p:cNvPr>
            <p:cNvCxnSpPr>
              <a:cxnSpLocks/>
            </p:cNvCxnSpPr>
            <p:nvPr/>
          </p:nvCxnSpPr>
          <p:spPr>
            <a:xfrm>
              <a:off x="7117259" y="400619"/>
              <a:ext cx="852657" cy="21182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25689EC-1E7A-ECE1-B3F3-66143D173522}"/>
                </a:ext>
              </a:extLst>
            </p:cNvPr>
            <p:cNvCxnSpPr>
              <a:cxnSpLocks/>
            </p:cNvCxnSpPr>
            <p:nvPr/>
          </p:nvCxnSpPr>
          <p:spPr>
            <a:xfrm>
              <a:off x="7969916" y="612442"/>
              <a:ext cx="844674" cy="38234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825FC37-B301-C6DA-FC5C-698C4A788D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0203" y="2784297"/>
              <a:ext cx="476617" cy="1162329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F19F08E-1E47-7CF4-C55B-54A2A5659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034" y="3946626"/>
              <a:ext cx="550169" cy="48487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1FA26C64-F91D-3CB1-1D25-209A0313A3F4}"/>
                </a:ext>
              </a:extLst>
            </p:cNvPr>
            <p:cNvCxnSpPr>
              <a:cxnSpLocks/>
            </p:cNvCxnSpPr>
            <p:nvPr/>
          </p:nvCxnSpPr>
          <p:spPr>
            <a:xfrm>
              <a:off x="4887110" y="3432950"/>
              <a:ext cx="430325" cy="53995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9615349-0198-9878-EDDD-88D596EC441C}"/>
                </a:ext>
              </a:extLst>
            </p:cNvPr>
            <p:cNvCxnSpPr>
              <a:cxnSpLocks/>
            </p:cNvCxnSpPr>
            <p:nvPr/>
          </p:nvCxnSpPr>
          <p:spPr>
            <a:xfrm>
              <a:off x="5345363" y="4022694"/>
              <a:ext cx="197045" cy="40403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9BADA42C-CA7D-DD13-6435-50DE1CBC5FCA}"/>
                </a:ext>
              </a:extLst>
            </p:cNvPr>
            <p:cNvCxnSpPr>
              <a:cxnSpLocks/>
            </p:cNvCxnSpPr>
            <p:nvPr/>
          </p:nvCxnSpPr>
          <p:spPr>
            <a:xfrm>
              <a:off x="4851294" y="2341142"/>
              <a:ext cx="614339" cy="149160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F4393EC-9B59-8A25-93E3-92244D5A753A}"/>
                </a:ext>
              </a:extLst>
            </p:cNvPr>
            <p:cNvCxnSpPr>
              <a:cxnSpLocks/>
            </p:cNvCxnSpPr>
            <p:nvPr/>
          </p:nvCxnSpPr>
          <p:spPr>
            <a:xfrm>
              <a:off x="5465633" y="3716772"/>
              <a:ext cx="215069" cy="754786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EB88AB5-383F-309E-E787-3E1240CDAA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5619" y="3829714"/>
              <a:ext cx="883959" cy="65805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3D5039B-E71A-ABA1-FC99-8739DBC3C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9874" y="1622722"/>
              <a:ext cx="626946" cy="2196551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C3937526-F1C2-8FC5-F7B0-DB67757B65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4521" y="775560"/>
              <a:ext cx="1108826" cy="39158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771FFFC-CAD6-4F1F-2F16-13815E16E5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77677" y="400619"/>
              <a:ext cx="1486844" cy="381595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6FCC7FE-A2B7-D51B-D29B-161ADB05C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3554" y="408374"/>
              <a:ext cx="229133" cy="607008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1C1E13D-2F79-1373-7286-958060330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579" y="994790"/>
              <a:ext cx="567974" cy="207913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969EE50-0F03-32B1-DC53-D2DC4C634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0738" y="1048251"/>
              <a:ext cx="565997" cy="1335922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76AF726-87BF-3024-303C-2F853E3A6C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3581" y="1014029"/>
              <a:ext cx="1777328" cy="64225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23C215C-44CD-0EE1-7F74-79985C9C01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2068" y="1006029"/>
              <a:ext cx="569870" cy="42320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9C27292-13DE-8143-AE7F-E4C3EE7D7C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4209" y="1434448"/>
              <a:ext cx="226241" cy="101186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E837DA85-1C8C-F087-CE98-C1A673EBA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4178" y="2442663"/>
              <a:ext cx="356411" cy="698764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066044D-1A63-F1B9-D820-6324612A69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9209" y="3109284"/>
              <a:ext cx="693181" cy="1096554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81B02CC2-600C-A967-25F9-7DDC63E7A5D4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15" y="3873345"/>
              <a:ext cx="1569525" cy="28905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37E15-8605-D99E-9B9B-23EF41E4AA7C}"/>
                </a:ext>
              </a:extLst>
            </p:cNvPr>
            <p:cNvCxnSpPr>
              <a:cxnSpLocks/>
            </p:cNvCxnSpPr>
            <p:nvPr/>
          </p:nvCxnSpPr>
          <p:spPr>
            <a:xfrm>
              <a:off x="5149846" y="2416816"/>
              <a:ext cx="528795" cy="1422259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9FF1201B-0517-549E-0CD2-DF35C0CB8ABA}"/>
                </a:ext>
              </a:extLst>
            </p:cNvPr>
            <p:cNvCxnSpPr>
              <a:cxnSpLocks/>
            </p:cNvCxnSpPr>
            <p:nvPr/>
          </p:nvCxnSpPr>
          <p:spPr>
            <a:xfrm>
              <a:off x="5406347" y="2412744"/>
              <a:ext cx="488184" cy="123175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4352700-3557-0C71-3E02-5491DD8144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8176" y="1252543"/>
              <a:ext cx="606365" cy="115883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59CBA66-57D0-C6EE-2167-EBBE88B85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4142" y="1025456"/>
              <a:ext cx="1468963" cy="261992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0B2624D-6141-F2D0-A189-4F697519DE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13167" y="985921"/>
              <a:ext cx="502174" cy="758665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272F1F8F-A774-9823-F103-4607DCF436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89769" y="1670473"/>
              <a:ext cx="319824" cy="76470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AD8BB49B-8EE2-600E-708B-EF1790445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7215" y="2432409"/>
              <a:ext cx="433964" cy="58000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FA9F967-7D44-3AB2-F681-3A1B0D877A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6293" y="3009851"/>
              <a:ext cx="560922" cy="894151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B14A6331-DBA9-2BCC-7909-91AE8474C747}"/>
                </a:ext>
              </a:extLst>
            </p:cNvPr>
            <p:cNvCxnSpPr>
              <a:cxnSpLocks/>
            </p:cNvCxnSpPr>
            <p:nvPr/>
          </p:nvCxnSpPr>
          <p:spPr>
            <a:xfrm>
              <a:off x="5879860" y="3687517"/>
              <a:ext cx="1534942" cy="178088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A1F1536-608E-B391-FC36-BD101C5C7D2A}"/>
                </a:ext>
              </a:extLst>
            </p:cNvPr>
            <p:cNvCxnSpPr>
              <a:cxnSpLocks/>
            </p:cNvCxnSpPr>
            <p:nvPr/>
          </p:nvCxnSpPr>
          <p:spPr>
            <a:xfrm>
              <a:off x="6136426" y="3505789"/>
              <a:ext cx="1200346" cy="3322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4FA194B-4EF4-E09E-1639-4AF1B39FE20C}"/>
                </a:ext>
              </a:extLst>
            </p:cNvPr>
            <p:cNvCxnSpPr>
              <a:cxnSpLocks/>
            </p:cNvCxnSpPr>
            <p:nvPr/>
          </p:nvCxnSpPr>
          <p:spPr>
            <a:xfrm>
              <a:off x="5591611" y="2466760"/>
              <a:ext cx="521866" cy="99548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8241130-8415-8580-6B24-10EB34C8C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1703" y="1394619"/>
              <a:ext cx="576392" cy="1037790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831DDE26-6ADD-5626-ECC9-5116442E9C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4617" y="1028549"/>
              <a:ext cx="1356992" cy="439954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A146CF29-32EE-5432-58C0-A2963CAC4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79147" y="1028549"/>
              <a:ext cx="341750" cy="81066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9C56B07-A308-089A-DFEE-2B628EF39C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8081" y="1869473"/>
              <a:ext cx="487715" cy="578532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2FE909C-47AB-0BA2-CE16-A87A50CF53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9472" y="2417707"/>
              <a:ext cx="540978" cy="497913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C488DC0-7FC8-95D6-1D6D-E2B385D5F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9002" y="2931194"/>
              <a:ext cx="461422" cy="607815"/>
            </a:xfrm>
            <a:prstGeom prst="line">
              <a:avLst/>
            </a:prstGeom>
            <a:ln w="190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31B7830-9C68-30FF-7F29-75B51D3D0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0501" y="1603132"/>
              <a:ext cx="417765" cy="498038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B8EC257-0948-712F-CC13-918407966976}"/>
                </a:ext>
              </a:extLst>
            </p:cNvPr>
            <p:cNvCxnSpPr/>
            <p:nvPr/>
          </p:nvCxnSpPr>
          <p:spPr>
            <a:xfrm>
              <a:off x="6784076" y="448819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97164ED-4D0D-8CCC-479E-CE951FA9EEFD}"/>
                </a:ext>
              </a:extLst>
            </p:cNvPr>
            <p:cNvCxnSpPr/>
            <p:nvPr/>
          </p:nvCxnSpPr>
          <p:spPr>
            <a:xfrm>
              <a:off x="2873880" y="2432410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C28E237-F1F4-EF66-EB12-5A0EE913E191}"/>
                </a:ext>
              </a:extLst>
            </p:cNvPr>
            <p:cNvCxnSpPr/>
            <p:nvPr/>
          </p:nvCxnSpPr>
          <p:spPr>
            <a:xfrm>
              <a:off x="5868812" y="410858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DD9A8F7-7EE6-E7FD-6117-C85DDDC2C727}"/>
                </a:ext>
              </a:extLst>
            </p:cNvPr>
            <p:cNvCxnSpPr/>
            <p:nvPr/>
          </p:nvCxnSpPr>
          <p:spPr>
            <a:xfrm>
              <a:off x="7820898" y="390310"/>
              <a:ext cx="0" cy="618479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E3E0237-FD4B-3917-E402-EA083A8AACBD}"/>
                </a:ext>
              </a:extLst>
            </p:cNvPr>
            <p:cNvCxnSpPr/>
            <p:nvPr/>
          </p:nvCxnSpPr>
          <p:spPr>
            <a:xfrm>
              <a:off x="2892718" y="1372458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8ACBCB4-C11F-341E-A9A1-9A2679ABB82F}"/>
                </a:ext>
              </a:extLst>
            </p:cNvPr>
            <p:cNvCxnSpPr/>
            <p:nvPr/>
          </p:nvCxnSpPr>
          <p:spPr>
            <a:xfrm>
              <a:off x="2872170" y="3488935"/>
              <a:ext cx="592363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94EE862-C790-8F79-4028-BC7993D4E727}"/>
                </a:ext>
              </a:extLst>
            </p:cNvPr>
            <p:cNvCxnSpPr>
              <a:cxnSpLocks/>
            </p:cNvCxnSpPr>
            <p:nvPr/>
          </p:nvCxnSpPr>
          <p:spPr>
            <a:xfrm>
              <a:off x="5007958" y="540159"/>
              <a:ext cx="1405547" cy="224413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83A8CC8-92FF-7016-4B9A-7A02AB419203}"/>
                </a:ext>
              </a:extLst>
            </p:cNvPr>
            <p:cNvCxnSpPr>
              <a:cxnSpLocks/>
              <a:endCxn id="204" idx="1"/>
            </p:cNvCxnSpPr>
            <p:nvPr/>
          </p:nvCxnSpPr>
          <p:spPr>
            <a:xfrm flipH="1">
              <a:off x="4763034" y="2784297"/>
              <a:ext cx="1650471" cy="158704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CA6D9134-49E1-13A5-FC51-7B9A514B549D}"/>
                </a:ext>
              </a:extLst>
            </p:cNvPr>
            <p:cNvCxnSpPr>
              <a:cxnSpLocks/>
            </p:cNvCxnSpPr>
            <p:nvPr/>
          </p:nvCxnSpPr>
          <p:spPr>
            <a:xfrm>
              <a:off x="6413505" y="2784297"/>
              <a:ext cx="2380603" cy="166616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9F282A2-10AB-3E57-5A8A-74D2847B35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9377" y="424554"/>
              <a:ext cx="2435213" cy="23597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6B1ECF5E-446B-1F04-320F-E6856D5DCC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8508" y="1635995"/>
              <a:ext cx="1131100" cy="6074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E2510625-2CF2-960A-DDB3-00C3CBBAAA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7809" y="1713237"/>
              <a:ext cx="108645" cy="115607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60C582B-3620-02FA-D6C3-4F856700C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5597" y="3327242"/>
              <a:ext cx="821739" cy="9553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53FED59A-3AAB-B3E1-7D49-5035954C1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5117" y="2889936"/>
              <a:ext cx="308689" cy="44216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C410CA84-7776-4DC4-ABEA-FF5991168EC4}"/>
                </a:ext>
              </a:extLst>
            </p:cNvPr>
            <p:cNvCxnSpPr>
              <a:cxnSpLocks/>
            </p:cNvCxnSpPr>
            <p:nvPr/>
          </p:nvCxnSpPr>
          <p:spPr>
            <a:xfrm>
              <a:off x="6064826" y="3116298"/>
              <a:ext cx="449854" cy="31446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3FE75E2-6402-96CF-D6F1-4BEB2440BF83}"/>
                </a:ext>
              </a:extLst>
            </p:cNvPr>
            <p:cNvCxnSpPr>
              <a:cxnSpLocks/>
            </p:cNvCxnSpPr>
            <p:nvPr/>
          </p:nvCxnSpPr>
          <p:spPr>
            <a:xfrm>
              <a:off x="5874704" y="2790921"/>
              <a:ext cx="196359" cy="32531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7E12B347-1C86-0221-D5B9-FE984CCCF9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6079" y="2086399"/>
              <a:ext cx="80976" cy="719409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FB7C883-FBFB-246B-A82E-E4245E20D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4206" y="2301550"/>
              <a:ext cx="58177" cy="525767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39A85AE1-7AB9-3C44-0D99-2A790593EB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4116" y="2540047"/>
              <a:ext cx="91697" cy="26576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62DAB1BA-0CE6-54D8-197C-7C106ED38EAA}"/>
                </a:ext>
              </a:extLst>
            </p:cNvPr>
            <p:cNvCxnSpPr>
              <a:cxnSpLocks/>
            </p:cNvCxnSpPr>
            <p:nvPr/>
          </p:nvCxnSpPr>
          <p:spPr>
            <a:xfrm>
              <a:off x="6176174" y="2823320"/>
              <a:ext cx="130342" cy="134888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35C99122-39F5-A7CF-2995-88D0894781F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206" y="2836845"/>
              <a:ext cx="111568" cy="196483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DD5486F-9267-625E-5632-B5B795B2F10B}"/>
                </a:ext>
              </a:extLst>
            </p:cNvPr>
            <p:cNvCxnSpPr>
              <a:cxnSpLocks/>
            </p:cNvCxnSpPr>
            <p:nvPr/>
          </p:nvCxnSpPr>
          <p:spPr>
            <a:xfrm>
              <a:off x="6187589" y="3037182"/>
              <a:ext cx="316728" cy="196724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881F16D-554D-23C0-091F-9178B361B3DC}"/>
                </a:ext>
              </a:extLst>
            </p:cNvPr>
            <p:cNvCxnSpPr>
              <a:cxnSpLocks/>
            </p:cNvCxnSpPr>
            <p:nvPr/>
          </p:nvCxnSpPr>
          <p:spPr>
            <a:xfrm>
              <a:off x="6300547" y="2951789"/>
              <a:ext cx="183040" cy="10002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5E3A6C9D-7593-6966-4117-21358B6CE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4956" y="3185168"/>
              <a:ext cx="419746" cy="84895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C304DC4-B3F9-7488-A51C-32B32D9F4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1743" y="3009062"/>
              <a:ext cx="299575" cy="3012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567C7FDB-AC4D-9514-910F-D2C13CCEA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6377" y="2754779"/>
              <a:ext cx="622036" cy="22598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299A69E-4789-FFC3-AAFB-EB5E69D95D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1632" y="1932548"/>
              <a:ext cx="156965" cy="822231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20B023EE-4F07-8588-C76B-3A1A05AE15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43" y="2722256"/>
              <a:ext cx="375960" cy="44488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3436CF1-75BB-8FA7-90EC-D2CF636E0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3189" y="1638258"/>
              <a:ext cx="891446" cy="41524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498E3CB9-12D3-712B-F34B-154E6E136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0619" y="1620746"/>
              <a:ext cx="271134" cy="70896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04EC999C-AB46-5468-2BBD-AD04C83FAE6F}"/>
                </a:ext>
              </a:extLst>
            </p:cNvPr>
            <p:cNvCxnSpPr>
              <a:cxnSpLocks/>
            </p:cNvCxnSpPr>
            <p:nvPr/>
          </p:nvCxnSpPr>
          <p:spPr>
            <a:xfrm>
              <a:off x="6891047" y="2302901"/>
              <a:ext cx="464690" cy="43817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2782D0EC-53AC-ACA0-4545-D4C9960324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5813" y="2292896"/>
              <a:ext cx="625785" cy="287882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59C0-6E4D-8705-C6F8-38A7364B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F1302-AB89-17E0-3030-6BBF883B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92655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E5730-6599-84DD-842C-71745396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30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83063B-6E14-4FD7-994B-DD54A09DC3E4}"/>
              </a:ext>
            </a:extLst>
          </p:cNvPr>
          <p:cNvSpPr txBox="1"/>
          <p:nvPr/>
        </p:nvSpPr>
        <p:spPr>
          <a:xfrm>
            <a:off x="3944946" y="50702"/>
            <a:ext cx="394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learning users so far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29F186-CACA-4513-AF66-C5956A88E300}"/>
              </a:ext>
            </a:extLst>
          </p:cNvPr>
          <p:cNvSpPr txBox="1"/>
          <p:nvPr/>
        </p:nvSpPr>
        <p:spPr>
          <a:xfrm>
            <a:off x="80870" y="485992"/>
            <a:ext cx="2761816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did not try to learn convex combinations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Learning from data generated by product conjunction and disjunction showed success (partial)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Nevertheless, we have to give up exact behavior on the diagonal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This leads us to a class of connectives where point is on contour line connecting (some) point on the diagonal and respective point on the 0 or 1 axis (of course not violating order and without any intersections of contour lines)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24BBFD-3E3A-A5AE-6CDE-E93F8DD5305F}"/>
              </a:ext>
            </a:extLst>
          </p:cNvPr>
          <p:cNvGrpSpPr/>
          <p:nvPr/>
        </p:nvGrpSpPr>
        <p:grpSpPr>
          <a:xfrm>
            <a:off x="2842686" y="694383"/>
            <a:ext cx="6074891" cy="5660161"/>
            <a:chOff x="2842686" y="694383"/>
            <a:chExt cx="6074891" cy="56601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E9C281-E65D-431F-BD76-D2743FD67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2686" y="3429000"/>
              <a:ext cx="3037348" cy="29255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F233C7-8DD0-4145-8BD1-BAF56C512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0663" y="3429000"/>
              <a:ext cx="3136914" cy="29255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0B502-5456-4DA5-8863-614EC0E17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448" y="694383"/>
              <a:ext cx="2548288" cy="27081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710DC1-5C0A-4F5A-B5B0-E36A15F49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4498" y="694383"/>
              <a:ext cx="2646367" cy="2616408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F7D14-82B4-266F-7BB9-DCF21AD3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ACC56-A4CC-2B96-E5E3-EF57207D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E7874-4A63-B3ED-CE87-4330A28E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4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52A7-1CEC-4A86-A2E1-D5EF20E3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333333"/>
                </a:solidFill>
                <a:latin typeface="Arial" pitchFamily="34"/>
              </a:rPr>
              <a:t>Experiment 4. </a:t>
            </a:r>
            <a:br>
              <a:rPr lang="en-US" sz="6000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52F4-617C-FAD2-78E2-596373D60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Arbitrary Pareto compliant contour lines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DF9F-A50A-68B7-A5D0-7795E884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74C77-3272-A59A-6774-DD03C138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BDE3-6403-1B8A-5C94-D69B51A9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8A6C-A365-4FA2-B518-7497D4D1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333333"/>
                </a:solidFill>
                <a:latin typeface="Arial" pitchFamily="34"/>
              </a:rPr>
              <a:t>Experiment 1. </a:t>
            </a:r>
            <a:br>
              <a:rPr lang="en-US" sz="6000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43CEA-7ADA-FD15-3331-634FBE758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olidFill>
                <a:srgbClr val="333333"/>
              </a:solidFill>
              <a:latin typeface="Arial" pitchFamily="34"/>
            </a:endParaRP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Arial" pitchFamily="34"/>
              </a:rPr>
              <a:t>LMPM learning, more general data distribution, hill/valley attribute preferences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8EE3-03B5-565D-7107-AA145537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1AAD5-C4F2-8DA1-4B28-686C4B98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744AE-92BB-D29E-E76B-C0178D31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91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2918" y="485992"/>
            <a:ext cx="256252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Ex4. </a:t>
            </a:r>
            <a:r>
              <a:rPr lang="en-US" b="1" dirty="0">
                <a:solidFill>
                  <a:srgbClr val="FF0000"/>
                </a:solidFill>
              </a:rPr>
              <a:t>Generate</a:t>
            </a:r>
          </a:p>
          <a:p>
            <a:r>
              <a:rPr lang="en-US" dirty="0"/>
              <a:t>Ex.4 Yet again a new idea – let’s call it “</a:t>
            </a:r>
            <a:r>
              <a:rPr lang="en-US" b="1" dirty="0"/>
              <a:t>Wild guess</a:t>
            </a:r>
            <a:r>
              <a:rPr lang="en-US" dirty="0"/>
              <a:t>”. </a:t>
            </a:r>
          </a:p>
          <a:p>
            <a:endParaRPr lang="en-US" dirty="0"/>
          </a:p>
          <a:p>
            <a:r>
              <a:rPr lang="en-US" dirty="0"/>
              <a:t>It assumes almost arbitrary borders between different preference degrees (z does not correlate with intersection of the diagonal)</a:t>
            </a:r>
          </a:p>
          <a:p>
            <a:endParaRPr lang="en-US" dirty="0"/>
          </a:p>
          <a:p>
            <a:r>
              <a:rPr lang="en-US" dirty="0"/>
              <a:t>Let’s chose PC points  in respective layers from (0,0) to (1,1) point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3418-6549-4919-9A02-D394A783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A7EB73-3A54-4D8A-AE82-074566A1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00190"/>
            <a:ext cx="2057400" cy="365125"/>
          </a:xfrm>
        </p:spPr>
        <p:txBody>
          <a:bodyPr/>
          <a:lstStyle/>
          <a:p>
            <a:fld id="{93AECF0D-CD55-494B-932A-64BB14639227}" type="slidenum">
              <a:rPr lang="en-US" smtClean="0"/>
              <a:t>50</a:t>
            </a:fld>
            <a:endParaRPr lang="en-US" dirty="0"/>
          </a:p>
        </p:txBody>
      </p:sp>
      <p:sp>
        <p:nvSpPr>
          <p:cNvPr id="67" name="Footer Placeholder 5">
            <a:extLst>
              <a:ext uri="{FF2B5EF4-FFF2-40B4-BE49-F238E27FC236}">
                <a16:creationId xmlns:a16="http://schemas.microsoft.com/office/drawing/2014/main" id="{F2170F92-0FAE-44BF-BFD6-7272FE77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447" y="6584927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991F937-F4C2-EAF0-14F3-BFD3A948F7BD}"/>
              </a:ext>
            </a:extLst>
          </p:cNvPr>
          <p:cNvCxnSpPr/>
          <p:nvPr/>
        </p:nvCxnSpPr>
        <p:spPr>
          <a:xfrm>
            <a:off x="-1095383" y="477214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4527CEE-AFF1-F671-BBF8-5C906A19FFDE}"/>
              </a:ext>
            </a:extLst>
          </p:cNvPr>
          <p:cNvCxnSpPr/>
          <p:nvPr/>
        </p:nvCxnSpPr>
        <p:spPr>
          <a:xfrm>
            <a:off x="-1019983" y="467686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310050E-243D-1C95-89A7-08C7BB723DB0}"/>
              </a:ext>
            </a:extLst>
          </p:cNvPr>
          <p:cNvSpPr txBox="1"/>
          <p:nvPr/>
        </p:nvSpPr>
        <p:spPr>
          <a:xfrm>
            <a:off x="-1130159" y="447626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D022D9-D9B7-6973-79D9-7A10286C7712}"/>
              </a:ext>
            </a:extLst>
          </p:cNvPr>
          <p:cNvGrpSpPr/>
          <p:nvPr/>
        </p:nvGrpSpPr>
        <p:grpSpPr>
          <a:xfrm>
            <a:off x="2640608" y="46688"/>
            <a:ext cx="6497883" cy="6778526"/>
            <a:chOff x="2640608" y="46688"/>
            <a:chExt cx="6497883" cy="6778526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DD5AF4C-A11F-0C3F-E52B-E03C3582A504}"/>
                </a:ext>
              </a:extLst>
            </p:cNvPr>
            <p:cNvCxnSpPr/>
            <p:nvPr/>
          </p:nvCxnSpPr>
          <p:spPr>
            <a:xfrm>
              <a:off x="5087955" y="886807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A029D57-FD59-8B1C-868C-48BD8CF9D5CD}"/>
                </a:ext>
              </a:extLst>
            </p:cNvPr>
            <p:cNvCxnSpPr/>
            <p:nvPr/>
          </p:nvCxnSpPr>
          <p:spPr>
            <a:xfrm>
              <a:off x="5163355" y="791528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7C59D8A-8E85-199F-D818-107906852254}"/>
                </a:ext>
              </a:extLst>
            </p:cNvPr>
            <p:cNvSpPr txBox="1"/>
            <p:nvPr/>
          </p:nvSpPr>
          <p:spPr>
            <a:xfrm>
              <a:off x="5053179" y="59092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893656" y="4500170"/>
              <a:ext cx="1861850" cy="190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45066" y="473725"/>
              <a:ext cx="3602516" cy="3789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30487" y="473725"/>
              <a:ext cx="1872867" cy="3756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4708" y="4483865"/>
              <a:ext cx="3602516" cy="190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4338" y="37015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  <a:endParaRPr lang="cs-CZ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2553" y="61901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1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22330" y="42460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1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637224" y="4229689"/>
              <a:ext cx="2864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034708" y="231354"/>
              <a:ext cx="0" cy="275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732183" y="4230477"/>
              <a:ext cx="1983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44780" y="6379816"/>
              <a:ext cx="0" cy="340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012673" y="6455882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0608" y="3886591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08834" y="3873206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Brush Script MT" pitchFamily="66" charset="0"/>
                </a:rPr>
                <a:t>D</a:t>
              </a:r>
              <a:r>
                <a:rPr lang="cs-CZ" baseline="-25000" dirty="0"/>
                <a:t>1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2673" y="46688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Brush Script MT" pitchFamily="66" charset="0"/>
                </a:rPr>
                <a:t>D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460218" y="854598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388608" y="948587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473354" y="807911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5916488" y="4495672"/>
              <a:ext cx="2731094" cy="188125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942211" y="485449"/>
              <a:ext cx="1861143" cy="244532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>
              <a:off x="2974474" y="2925715"/>
              <a:ext cx="1828157" cy="130397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5836664" y="472594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044780" y="4483865"/>
              <a:ext cx="871708" cy="189306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43507" y="1837869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271897" y="1931858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371527" y="1760416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167461" y="537484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</a:t>
              </a:r>
              <a:r>
                <a:rPr lang="en-US" b="1" baseline="-25000" dirty="0">
                  <a:solidFill>
                    <a:srgbClr val="0070C0"/>
                  </a:solidFill>
                </a:rPr>
                <a:t>1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57046" y="3509908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</a:t>
              </a:r>
              <a:r>
                <a:rPr lang="en-US" b="1" baseline="-25000" dirty="0">
                  <a:solidFill>
                    <a:srgbClr val="0070C0"/>
                  </a:solidFill>
                </a:rPr>
                <a:t>2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7141642" y="2547547"/>
              <a:ext cx="0" cy="184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070032" y="2641536"/>
              <a:ext cx="166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169662" y="2470094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D</a:t>
              </a:r>
              <a:endParaRPr lang="en-US" sz="14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135292" y="3190416"/>
              <a:ext cx="0" cy="18466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063682" y="3284405"/>
              <a:ext cx="166807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48428" y="3143729"/>
              <a:ext cx="285656" cy="30777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11CEC9-8CD9-469F-A641-DF82F2A3B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9470" y="4495671"/>
              <a:ext cx="1854096" cy="18941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3C363A4-06F1-4071-970A-8E743C9495E7}"/>
                </a:ext>
              </a:extLst>
            </p:cNvPr>
            <p:cNvCxnSpPr/>
            <p:nvPr/>
          </p:nvCxnSpPr>
          <p:spPr>
            <a:xfrm flipV="1">
              <a:off x="5029462" y="2925304"/>
              <a:ext cx="887026" cy="133061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383FC87-DABF-447F-ABDD-7428C2080EEE}"/>
                </a:ext>
              </a:extLst>
            </p:cNvPr>
            <p:cNvCxnSpPr/>
            <p:nvPr/>
          </p:nvCxnSpPr>
          <p:spPr>
            <a:xfrm flipV="1">
              <a:off x="5905993" y="472594"/>
              <a:ext cx="2741589" cy="245271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FC13A8-BE51-4C4C-86DB-57451C94644F}"/>
                </a:ext>
              </a:extLst>
            </p:cNvPr>
            <p:cNvCxnSpPr/>
            <p:nvPr/>
          </p:nvCxnSpPr>
          <p:spPr>
            <a:xfrm flipH="1" flipV="1">
              <a:off x="5056580" y="459739"/>
              <a:ext cx="859908" cy="247103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C43517-64BD-47E7-ABC6-6B8A7DB82593}"/>
                </a:ext>
              </a:extLst>
            </p:cNvPr>
            <p:cNvCxnSpPr/>
            <p:nvPr/>
          </p:nvCxnSpPr>
          <p:spPr>
            <a:xfrm>
              <a:off x="5924173" y="2930769"/>
              <a:ext cx="2713051" cy="132515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C0F1352-67AC-43B6-BB0A-5E855244AE40}"/>
                </a:ext>
              </a:extLst>
            </p:cNvPr>
            <p:cNvCxnSpPr/>
            <p:nvPr/>
          </p:nvCxnSpPr>
          <p:spPr>
            <a:xfrm>
              <a:off x="2927322" y="4472995"/>
              <a:ext cx="1854097" cy="192765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B701510-D8C2-437A-BE90-82A214F87EC7}"/>
                </a:ext>
              </a:extLst>
            </p:cNvPr>
            <p:cNvCxnSpPr>
              <a:cxnSpLocks/>
            </p:cNvCxnSpPr>
            <p:nvPr/>
          </p:nvCxnSpPr>
          <p:spPr>
            <a:xfrm>
              <a:off x="3415858" y="4472995"/>
              <a:ext cx="1337447" cy="2891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490B46-888D-4E34-B3C1-21A9FE421CD3}"/>
                </a:ext>
              </a:extLst>
            </p:cNvPr>
            <p:cNvCxnSpPr>
              <a:cxnSpLocks/>
            </p:cNvCxnSpPr>
            <p:nvPr/>
          </p:nvCxnSpPr>
          <p:spPr>
            <a:xfrm>
              <a:off x="2918596" y="4611723"/>
              <a:ext cx="1834709" cy="2892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D34981-ECC2-4A88-ACC2-56B4F54183E6}"/>
                </a:ext>
              </a:extLst>
            </p:cNvPr>
            <p:cNvCxnSpPr>
              <a:cxnSpLocks/>
            </p:cNvCxnSpPr>
            <p:nvPr/>
          </p:nvCxnSpPr>
          <p:spPr>
            <a:xfrm>
              <a:off x="2910053" y="4623724"/>
              <a:ext cx="1845453" cy="52118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E70CA15-EDD7-4C9F-BA6B-4924CF41A901}"/>
                </a:ext>
              </a:extLst>
            </p:cNvPr>
            <p:cNvCxnSpPr>
              <a:cxnSpLocks/>
            </p:cNvCxnSpPr>
            <p:nvPr/>
          </p:nvCxnSpPr>
          <p:spPr>
            <a:xfrm>
              <a:off x="2893656" y="5618090"/>
              <a:ext cx="52220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DBC66DB-B9DC-4308-AA6D-922E5625864A}"/>
                </a:ext>
              </a:extLst>
            </p:cNvPr>
            <p:cNvCxnSpPr/>
            <p:nvPr/>
          </p:nvCxnSpPr>
          <p:spPr>
            <a:xfrm>
              <a:off x="2974474" y="5014902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2CF470D-4C56-4FC9-B6B7-4980E4503429}"/>
                </a:ext>
              </a:extLst>
            </p:cNvPr>
            <p:cNvCxnSpPr/>
            <p:nvPr/>
          </p:nvCxnSpPr>
          <p:spPr>
            <a:xfrm>
              <a:off x="2911451" y="5931362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BA2E54F-73A5-4EC2-ACC8-2840FEE5AA2C}"/>
                </a:ext>
              </a:extLst>
            </p:cNvPr>
            <p:cNvCxnSpPr/>
            <p:nvPr/>
          </p:nvCxnSpPr>
          <p:spPr>
            <a:xfrm flipH="1">
              <a:off x="3130774" y="448825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F479AA9-6639-4D15-BD2C-463064A9D373}"/>
                </a:ext>
              </a:extLst>
            </p:cNvPr>
            <p:cNvCxnSpPr/>
            <p:nvPr/>
          </p:nvCxnSpPr>
          <p:spPr>
            <a:xfrm flipH="1">
              <a:off x="4476197" y="483779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2A224C6-C49C-40CD-816F-2825027F35AA}"/>
                </a:ext>
              </a:extLst>
            </p:cNvPr>
            <p:cNvCxnSpPr/>
            <p:nvPr/>
          </p:nvCxnSpPr>
          <p:spPr>
            <a:xfrm flipH="1">
              <a:off x="5143535" y="485177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E11ADB6-0715-4553-8C96-01101B063807}"/>
                </a:ext>
              </a:extLst>
            </p:cNvPr>
            <p:cNvCxnSpPr/>
            <p:nvPr/>
          </p:nvCxnSpPr>
          <p:spPr>
            <a:xfrm flipH="1">
              <a:off x="7401670" y="469797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45C2D8-FD28-40DD-B9E6-A16D03CCA203}"/>
                </a:ext>
              </a:extLst>
            </p:cNvPr>
            <p:cNvCxnSpPr/>
            <p:nvPr/>
          </p:nvCxnSpPr>
          <p:spPr>
            <a:xfrm flipH="1">
              <a:off x="6551251" y="479584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F9AB020-9CF7-4309-A8AE-F32580139744}"/>
                </a:ext>
              </a:extLst>
            </p:cNvPr>
            <p:cNvCxnSpPr/>
            <p:nvPr/>
          </p:nvCxnSpPr>
          <p:spPr>
            <a:xfrm flipH="1">
              <a:off x="5243026" y="489371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E62D66D-6EAB-4899-BD4A-BEA1B411CD9C}"/>
                </a:ext>
              </a:extLst>
            </p:cNvPr>
            <p:cNvCxnSpPr/>
            <p:nvPr/>
          </p:nvCxnSpPr>
          <p:spPr>
            <a:xfrm>
              <a:off x="2910053" y="810227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A1CDF2-E6C0-445D-B55C-423A766D6F60}"/>
                </a:ext>
              </a:extLst>
            </p:cNvPr>
            <p:cNvCxnSpPr/>
            <p:nvPr/>
          </p:nvCxnSpPr>
          <p:spPr>
            <a:xfrm>
              <a:off x="2928229" y="2498751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D07B6B4-C335-44D6-A1DE-D97D4E6ED4A6}"/>
                </a:ext>
              </a:extLst>
            </p:cNvPr>
            <p:cNvCxnSpPr/>
            <p:nvPr/>
          </p:nvCxnSpPr>
          <p:spPr>
            <a:xfrm>
              <a:off x="2929627" y="3054959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82D4EAF-E9B4-4330-A857-57D160EA4460}"/>
                </a:ext>
              </a:extLst>
            </p:cNvPr>
            <p:cNvCxnSpPr/>
            <p:nvPr/>
          </p:nvCxnSpPr>
          <p:spPr>
            <a:xfrm>
              <a:off x="2931025" y="400864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CDC8148-F96E-42D8-87AB-1E5E6A8C9DEC}"/>
                </a:ext>
              </a:extLst>
            </p:cNvPr>
            <p:cNvCxnSpPr>
              <a:cxnSpLocks/>
            </p:cNvCxnSpPr>
            <p:nvPr/>
          </p:nvCxnSpPr>
          <p:spPr>
            <a:xfrm>
              <a:off x="2875476" y="5020791"/>
              <a:ext cx="1880030" cy="14466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D4F5D15-A86F-4EA5-BD26-7254CB316C20}"/>
                </a:ext>
              </a:extLst>
            </p:cNvPr>
            <p:cNvCxnSpPr>
              <a:cxnSpLocks/>
            </p:cNvCxnSpPr>
            <p:nvPr/>
          </p:nvCxnSpPr>
          <p:spPr>
            <a:xfrm>
              <a:off x="2916827" y="5952347"/>
              <a:ext cx="1171507" cy="44749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C9A9779-7CB3-4422-892E-889C5A597AC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50" y="4472995"/>
              <a:ext cx="764003" cy="2740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6FBDCCD-2D0E-235B-B564-77E51EB0B5A9}"/>
                </a:ext>
              </a:extLst>
            </p:cNvPr>
            <p:cNvCxnSpPr>
              <a:cxnSpLocks/>
            </p:cNvCxnSpPr>
            <p:nvPr/>
          </p:nvCxnSpPr>
          <p:spPr>
            <a:xfrm>
              <a:off x="3408173" y="5618090"/>
              <a:ext cx="401827" cy="1420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0BF5E53-9916-2FBC-7DAE-A7FED5314DF3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0" y="5744179"/>
              <a:ext cx="171450" cy="20816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95693FC-4B02-47FD-0681-7EE5CC696DEE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50" y="5931362"/>
              <a:ext cx="0" cy="25881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6AD25B4-7C51-FF35-130A-D46836582626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981450" y="6190181"/>
              <a:ext cx="731103" cy="1385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33F09A9-522C-3630-BB19-91153188D3BE}"/>
                </a:ext>
              </a:extLst>
            </p:cNvPr>
            <p:cNvCxnSpPr/>
            <p:nvPr/>
          </p:nvCxnSpPr>
          <p:spPr>
            <a:xfrm>
              <a:off x="2917861" y="5208998"/>
              <a:ext cx="47261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0AA4C69-7AF6-BE22-95B1-F4BB176F1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472" y="5208998"/>
              <a:ext cx="17701" cy="26712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4057F28-E7AC-6FC0-DC07-14E8C34C51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5858" y="5476126"/>
              <a:ext cx="672476" cy="2839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7E58EDD-333B-A29F-33E4-9E2EF99AD0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8334" y="5760100"/>
              <a:ext cx="6852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3B6BACA-26EB-79FF-609C-0F0F2898F976}"/>
                </a:ext>
              </a:extLst>
            </p:cNvPr>
            <p:cNvCxnSpPr/>
            <p:nvPr/>
          </p:nvCxnSpPr>
          <p:spPr>
            <a:xfrm>
              <a:off x="3918408" y="453584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53D61C7-88E8-EEB2-A925-483599380D4F}"/>
                </a:ext>
              </a:extLst>
            </p:cNvPr>
            <p:cNvCxnSpPr/>
            <p:nvPr/>
          </p:nvCxnSpPr>
          <p:spPr>
            <a:xfrm>
              <a:off x="3993808" y="444056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8F903D7-8EE1-436F-17BD-9C66087B779F}"/>
                </a:ext>
              </a:extLst>
            </p:cNvPr>
            <p:cNvCxnSpPr/>
            <p:nvPr/>
          </p:nvCxnSpPr>
          <p:spPr>
            <a:xfrm>
              <a:off x="4440676" y="4616323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4C9AD3A-43B7-E8E1-B129-0FD590113B58}"/>
                </a:ext>
              </a:extLst>
            </p:cNvPr>
            <p:cNvCxnSpPr/>
            <p:nvPr/>
          </p:nvCxnSpPr>
          <p:spPr>
            <a:xfrm>
              <a:off x="4516076" y="4521044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F193006-3CF1-2464-E2F9-7890E80914E2}"/>
                </a:ext>
              </a:extLst>
            </p:cNvPr>
            <p:cNvCxnSpPr/>
            <p:nvPr/>
          </p:nvCxnSpPr>
          <p:spPr>
            <a:xfrm>
              <a:off x="3473195" y="460433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46595C1-8405-D03E-8611-9F0604DC4CB2}"/>
                </a:ext>
              </a:extLst>
            </p:cNvPr>
            <p:cNvCxnSpPr/>
            <p:nvPr/>
          </p:nvCxnSpPr>
          <p:spPr>
            <a:xfrm>
              <a:off x="3548595" y="450906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4835FE1-9A57-CFA6-5428-40DCAB3164FD}"/>
                </a:ext>
              </a:extLst>
            </p:cNvPr>
            <p:cNvCxnSpPr/>
            <p:nvPr/>
          </p:nvCxnSpPr>
          <p:spPr>
            <a:xfrm>
              <a:off x="4457800" y="496221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437E004-1FDA-11A7-6D99-B6EE6E44864D}"/>
                </a:ext>
              </a:extLst>
            </p:cNvPr>
            <p:cNvCxnSpPr/>
            <p:nvPr/>
          </p:nvCxnSpPr>
          <p:spPr>
            <a:xfrm>
              <a:off x="4533200" y="486694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BC6F24-29E6-FE41-06A7-02123B2EAD8C}"/>
                </a:ext>
              </a:extLst>
            </p:cNvPr>
            <p:cNvCxnSpPr/>
            <p:nvPr/>
          </p:nvCxnSpPr>
          <p:spPr>
            <a:xfrm>
              <a:off x="3469772" y="493996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26ED5F9-53F1-8A2F-32D3-9C5A8CDF4B07}"/>
                </a:ext>
              </a:extLst>
            </p:cNvPr>
            <p:cNvCxnSpPr/>
            <p:nvPr/>
          </p:nvCxnSpPr>
          <p:spPr>
            <a:xfrm>
              <a:off x="3545172" y="484468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24C7502-2F71-510F-748A-69AD6BAFCF2D}"/>
                </a:ext>
              </a:extLst>
            </p:cNvPr>
            <p:cNvCxnSpPr/>
            <p:nvPr/>
          </p:nvCxnSpPr>
          <p:spPr>
            <a:xfrm>
              <a:off x="3920121" y="535948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2D6A8B5-624E-20EC-0D5A-153B3C00BAF8}"/>
                </a:ext>
              </a:extLst>
            </p:cNvPr>
            <p:cNvCxnSpPr/>
            <p:nvPr/>
          </p:nvCxnSpPr>
          <p:spPr>
            <a:xfrm>
              <a:off x="3995521" y="526420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DBA2C6F-D447-47DA-4B81-2BEFBB6DA024}"/>
                </a:ext>
              </a:extLst>
            </p:cNvPr>
            <p:cNvCxnSpPr/>
            <p:nvPr/>
          </p:nvCxnSpPr>
          <p:spPr>
            <a:xfrm>
              <a:off x="3055382" y="5409144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4518995-377A-B714-6A9C-6A3E9AF95FBF}"/>
                </a:ext>
              </a:extLst>
            </p:cNvPr>
            <p:cNvCxnSpPr/>
            <p:nvPr/>
          </p:nvCxnSpPr>
          <p:spPr>
            <a:xfrm>
              <a:off x="3130782" y="5313865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77997FF-488E-317E-3001-BE9F081B669E}"/>
                </a:ext>
              </a:extLst>
            </p:cNvPr>
            <p:cNvCxnSpPr/>
            <p:nvPr/>
          </p:nvCxnSpPr>
          <p:spPr>
            <a:xfrm>
              <a:off x="4409855" y="6075247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5CE4135-87E3-3524-88BB-8B9005E9085D}"/>
                </a:ext>
              </a:extLst>
            </p:cNvPr>
            <p:cNvCxnSpPr/>
            <p:nvPr/>
          </p:nvCxnSpPr>
          <p:spPr>
            <a:xfrm>
              <a:off x="4485255" y="5979968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D9B9BE0-F4A9-2144-A3D3-0C210BE59639}"/>
                </a:ext>
              </a:extLst>
            </p:cNvPr>
            <p:cNvCxnSpPr/>
            <p:nvPr/>
          </p:nvCxnSpPr>
          <p:spPr>
            <a:xfrm>
              <a:off x="3545115" y="5950247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8D49316-6A9E-769E-95D8-9E4C56F6A639}"/>
                </a:ext>
              </a:extLst>
            </p:cNvPr>
            <p:cNvCxnSpPr/>
            <p:nvPr/>
          </p:nvCxnSpPr>
          <p:spPr>
            <a:xfrm>
              <a:off x="3620515" y="5854968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55ABB92-2106-70A6-4450-082DDE7CBDDD}"/>
                </a:ext>
              </a:extLst>
            </p:cNvPr>
            <p:cNvCxnSpPr/>
            <p:nvPr/>
          </p:nvCxnSpPr>
          <p:spPr>
            <a:xfrm>
              <a:off x="3183810" y="621566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D6771E7-005C-617A-3068-1F5CB03DFBBF}"/>
                </a:ext>
              </a:extLst>
            </p:cNvPr>
            <p:cNvCxnSpPr/>
            <p:nvPr/>
          </p:nvCxnSpPr>
          <p:spPr>
            <a:xfrm>
              <a:off x="3259210" y="612038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B6713D-9256-7A27-8D30-1C0072DE9BFB}"/>
                </a:ext>
              </a:extLst>
            </p:cNvPr>
            <p:cNvSpPr txBox="1"/>
            <p:nvPr/>
          </p:nvSpPr>
          <p:spPr>
            <a:xfrm>
              <a:off x="4387052" y="432541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8991B1F-FA40-0560-AC25-F3F3BEBEAA81}"/>
                </a:ext>
              </a:extLst>
            </p:cNvPr>
            <p:cNvSpPr txBox="1"/>
            <p:nvPr/>
          </p:nvSpPr>
          <p:spPr>
            <a:xfrm>
              <a:off x="3851084" y="424151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49FA75E-632C-89E4-F561-214B8C9F0B86}"/>
                </a:ext>
              </a:extLst>
            </p:cNvPr>
            <p:cNvSpPr txBox="1"/>
            <p:nvPr/>
          </p:nvSpPr>
          <p:spPr>
            <a:xfrm>
              <a:off x="3407584" y="432199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.3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4E9883B-648E-6CD4-2AC2-012A1A392654}"/>
                </a:ext>
              </a:extLst>
            </p:cNvPr>
            <p:cNvSpPr txBox="1"/>
            <p:nvPr/>
          </p:nvSpPr>
          <p:spPr>
            <a:xfrm>
              <a:off x="3436696" y="466960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81306FF-DFE6-1C20-97A4-B218B2B6419B}"/>
                </a:ext>
              </a:extLst>
            </p:cNvPr>
            <p:cNvSpPr txBox="1"/>
            <p:nvPr/>
          </p:nvSpPr>
          <p:spPr>
            <a:xfrm>
              <a:off x="4380204" y="467816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.4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A94909A-A951-A70F-E01A-6CBD215D22F8}"/>
                </a:ext>
              </a:extLst>
            </p:cNvPr>
            <p:cNvSpPr txBox="1"/>
            <p:nvPr/>
          </p:nvSpPr>
          <p:spPr>
            <a:xfrm>
              <a:off x="3864788" y="507714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.6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B24B4B-0BFD-D991-242C-9BF7DCD7AA41}"/>
                </a:ext>
              </a:extLst>
            </p:cNvPr>
            <p:cNvSpPr txBox="1"/>
            <p:nvPr/>
          </p:nvSpPr>
          <p:spPr>
            <a:xfrm>
              <a:off x="2887034" y="5116530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B.7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310D4AC-7EF2-B0C9-58F2-87F72C013C01}"/>
                </a:ext>
              </a:extLst>
            </p:cNvPr>
            <p:cNvSpPr txBox="1"/>
            <p:nvPr/>
          </p:nvSpPr>
          <p:spPr>
            <a:xfrm>
              <a:off x="3131900" y="592647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.9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F45BE60-1357-8055-B975-901F8EF47C35}"/>
                </a:ext>
              </a:extLst>
            </p:cNvPr>
            <p:cNvSpPr txBox="1"/>
            <p:nvPr/>
          </p:nvSpPr>
          <p:spPr>
            <a:xfrm>
              <a:off x="3479506" y="564735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.8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CEAF847-86C7-C248-5839-568AC7FA52E0}"/>
                </a:ext>
              </a:extLst>
            </p:cNvPr>
            <p:cNvSpPr txBox="1"/>
            <p:nvPr/>
          </p:nvSpPr>
          <p:spPr>
            <a:xfrm>
              <a:off x="4227809" y="5768936"/>
              <a:ext cx="493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A.7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E45258B-3DAD-C35A-6DAC-C0BC02A97BBC}"/>
                </a:ext>
              </a:extLst>
            </p:cNvPr>
            <p:cNvCxnSpPr/>
            <p:nvPr/>
          </p:nvCxnSpPr>
          <p:spPr>
            <a:xfrm>
              <a:off x="2941942" y="4540580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3699B48-00F7-FBA8-708B-23AA954B3A1E}"/>
                </a:ext>
              </a:extLst>
            </p:cNvPr>
            <p:cNvCxnSpPr/>
            <p:nvPr/>
          </p:nvCxnSpPr>
          <p:spPr>
            <a:xfrm>
              <a:off x="2940232" y="4610788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D305CB0-B102-50F0-DE27-F47D67F63115}"/>
                </a:ext>
              </a:extLst>
            </p:cNvPr>
            <p:cNvCxnSpPr/>
            <p:nvPr/>
          </p:nvCxnSpPr>
          <p:spPr>
            <a:xfrm>
              <a:off x="2917974" y="4948120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517C501-9D93-CF31-D7EE-0824A5F69789}"/>
                </a:ext>
              </a:extLst>
            </p:cNvPr>
            <p:cNvCxnSpPr/>
            <p:nvPr/>
          </p:nvCxnSpPr>
          <p:spPr>
            <a:xfrm>
              <a:off x="2875168" y="5357371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BC44C95-423E-0BC6-6C90-3008551B48FE}"/>
                </a:ext>
              </a:extLst>
            </p:cNvPr>
            <p:cNvCxnSpPr/>
            <p:nvPr/>
          </p:nvCxnSpPr>
          <p:spPr>
            <a:xfrm>
              <a:off x="2914554" y="6085122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98855E9-3715-0786-9F32-C7317608D4FE}"/>
                </a:ext>
              </a:extLst>
            </p:cNvPr>
            <p:cNvCxnSpPr/>
            <p:nvPr/>
          </p:nvCxnSpPr>
          <p:spPr>
            <a:xfrm>
              <a:off x="2902570" y="6227248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6CA9C6D-29BB-1F25-7DDD-06F72F458B44}"/>
                </a:ext>
              </a:extLst>
            </p:cNvPr>
            <p:cNvCxnSpPr/>
            <p:nvPr/>
          </p:nvCxnSpPr>
          <p:spPr>
            <a:xfrm flipH="1">
              <a:off x="3252352" y="498485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0C8C5EE-5B78-CD57-E910-6CD7A5AC4403}"/>
                </a:ext>
              </a:extLst>
            </p:cNvPr>
            <p:cNvCxnSpPr/>
            <p:nvPr/>
          </p:nvCxnSpPr>
          <p:spPr>
            <a:xfrm flipH="1">
              <a:off x="3548588" y="507049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954D172-A2A2-F50B-6CD9-DC97EC48DC7D}"/>
                </a:ext>
              </a:extLst>
            </p:cNvPr>
            <p:cNvCxnSpPr/>
            <p:nvPr/>
          </p:nvCxnSpPr>
          <p:spPr>
            <a:xfrm flipH="1">
              <a:off x="3618796" y="515613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62959F5-0292-8DFB-9F42-D074A6F2F5A5}"/>
                </a:ext>
              </a:extLst>
            </p:cNvPr>
            <p:cNvCxnSpPr/>
            <p:nvPr/>
          </p:nvCxnSpPr>
          <p:spPr>
            <a:xfrm flipH="1">
              <a:off x="3986950" y="503628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A21E53F-BF53-35F7-F694-39598E50F76D}"/>
                </a:ext>
              </a:extLst>
            </p:cNvPr>
            <p:cNvCxnSpPr/>
            <p:nvPr/>
          </p:nvCxnSpPr>
          <p:spPr>
            <a:xfrm flipH="1">
              <a:off x="4536131" y="512891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5C35C6E-980B-FC3A-BAD9-62BBE14ED67A}"/>
                </a:ext>
              </a:extLst>
            </p:cNvPr>
            <p:cNvCxnSpPr/>
            <p:nvPr/>
          </p:nvCxnSpPr>
          <p:spPr>
            <a:xfrm>
              <a:off x="2949439" y="88043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9AE806-5CCA-0B32-4DFF-542254B53C02}"/>
                </a:ext>
              </a:extLst>
            </p:cNvPr>
            <p:cNvCxnSpPr/>
            <p:nvPr/>
          </p:nvCxnSpPr>
          <p:spPr>
            <a:xfrm>
              <a:off x="2937455" y="1525993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55DD60B-9640-E813-FB77-AF7C993DB8F7}"/>
                </a:ext>
              </a:extLst>
            </p:cNvPr>
            <p:cNvCxnSpPr/>
            <p:nvPr/>
          </p:nvCxnSpPr>
          <p:spPr>
            <a:xfrm>
              <a:off x="2925471" y="203798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540BE69-BD30-8709-77DE-693DF79B135F}"/>
                </a:ext>
              </a:extLst>
            </p:cNvPr>
            <p:cNvCxnSpPr/>
            <p:nvPr/>
          </p:nvCxnSpPr>
          <p:spPr>
            <a:xfrm>
              <a:off x="2913487" y="2108193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7C4AD65-D694-C676-E628-00B0507B4557}"/>
                </a:ext>
              </a:extLst>
            </p:cNvPr>
            <p:cNvCxnSpPr/>
            <p:nvPr/>
          </p:nvCxnSpPr>
          <p:spPr>
            <a:xfrm>
              <a:off x="2885423" y="2692247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FA91D25-9464-6E2A-2593-1040F19D5DF1}"/>
                </a:ext>
              </a:extLst>
            </p:cNvPr>
            <p:cNvCxnSpPr/>
            <p:nvPr/>
          </p:nvCxnSpPr>
          <p:spPr>
            <a:xfrm>
              <a:off x="2907369" y="314571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6B38A0-A287-AC36-8E2B-D023A5A96338}"/>
                </a:ext>
              </a:extLst>
            </p:cNvPr>
            <p:cNvCxnSpPr/>
            <p:nvPr/>
          </p:nvCxnSpPr>
          <p:spPr>
            <a:xfrm>
              <a:off x="2926207" y="334948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67DEAD6-1D7E-A470-AB30-7F72EB9473F1}"/>
                </a:ext>
              </a:extLst>
            </p:cNvPr>
            <p:cNvCxnSpPr/>
            <p:nvPr/>
          </p:nvCxnSpPr>
          <p:spPr>
            <a:xfrm>
              <a:off x="2934771" y="3409419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985EB14-74A4-1B06-9956-474B1C6C9D91}"/>
                </a:ext>
              </a:extLst>
            </p:cNvPr>
            <p:cNvCxnSpPr/>
            <p:nvPr/>
          </p:nvCxnSpPr>
          <p:spPr>
            <a:xfrm>
              <a:off x="2922787" y="365428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218D762-2768-EACA-2BAD-2FF4996625E9}"/>
                </a:ext>
              </a:extLst>
            </p:cNvPr>
            <p:cNvCxnSpPr/>
            <p:nvPr/>
          </p:nvCxnSpPr>
          <p:spPr>
            <a:xfrm>
              <a:off x="2949863" y="405830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F5F5FAC-D8F2-8AD9-4807-6422F8AE0C4A}"/>
                </a:ext>
              </a:extLst>
            </p:cNvPr>
            <p:cNvCxnSpPr/>
            <p:nvPr/>
          </p:nvCxnSpPr>
          <p:spPr>
            <a:xfrm flipH="1">
              <a:off x="5090455" y="473193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0F7F8F5-AD87-875F-D54C-0C064EBCEA94}"/>
                </a:ext>
              </a:extLst>
            </p:cNvPr>
            <p:cNvCxnSpPr/>
            <p:nvPr/>
          </p:nvCxnSpPr>
          <p:spPr>
            <a:xfrm flipH="1">
              <a:off x="5302960" y="497935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E58855C-4D1B-2149-10C9-19744A6FD636}"/>
                </a:ext>
              </a:extLst>
            </p:cNvPr>
            <p:cNvCxnSpPr/>
            <p:nvPr/>
          </p:nvCxnSpPr>
          <p:spPr>
            <a:xfrm flipH="1">
              <a:off x="5445086" y="506499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86BA7FB-3ADD-D23E-2280-4CB321E9F759}"/>
                </a:ext>
              </a:extLst>
            </p:cNvPr>
            <p:cNvCxnSpPr/>
            <p:nvPr/>
          </p:nvCxnSpPr>
          <p:spPr>
            <a:xfrm flipH="1">
              <a:off x="5689952" y="484241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38826CD-C625-67EC-1346-1818C88D2B34}"/>
                </a:ext>
              </a:extLst>
            </p:cNvPr>
            <p:cNvCxnSpPr/>
            <p:nvPr/>
          </p:nvCxnSpPr>
          <p:spPr>
            <a:xfrm flipH="1">
              <a:off x="5780708" y="503079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8E1764C-5F25-F76D-1289-75EFE71E9EBF}"/>
                </a:ext>
              </a:extLst>
            </p:cNvPr>
            <p:cNvCxnSpPr/>
            <p:nvPr/>
          </p:nvCxnSpPr>
          <p:spPr>
            <a:xfrm flipH="1">
              <a:off x="6102078" y="491432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DE897D8-03B2-7133-7410-8B16BB41A81C}"/>
                </a:ext>
              </a:extLst>
            </p:cNvPr>
            <p:cNvCxnSpPr/>
            <p:nvPr/>
          </p:nvCxnSpPr>
          <p:spPr>
            <a:xfrm flipH="1">
              <a:off x="6357218" y="489722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0C4C0E8-6B0B-E613-AF32-42E34B7733A1}"/>
                </a:ext>
              </a:extLst>
            </p:cNvPr>
            <p:cNvCxnSpPr/>
            <p:nvPr/>
          </p:nvCxnSpPr>
          <p:spPr>
            <a:xfrm flipH="1">
              <a:off x="7882843" y="488635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3798154-7FD5-DDB9-E4D3-621715C65587}"/>
                </a:ext>
              </a:extLst>
            </p:cNvPr>
            <p:cNvCxnSpPr/>
            <p:nvPr/>
          </p:nvCxnSpPr>
          <p:spPr>
            <a:xfrm flipH="1">
              <a:off x="7973599" y="497199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031FA2-F89C-B17A-C3E7-3A1E140811DB}"/>
                </a:ext>
              </a:extLst>
            </p:cNvPr>
            <p:cNvCxnSpPr/>
            <p:nvPr/>
          </p:nvCxnSpPr>
          <p:spPr>
            <a:xfrm flipH="1">
              <a:off x="8475319" y="464667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DB1C252-A029-C2E4-BFB1-FCEB3771E753}"/>
                </a:ext>
              </a:extLst>
            </p:cNvPr>
            <p:cNvCxnSpPr/>
            <p:nvPr/>
          </p:nvCxnSpPr>
          <p:spPr>
            <a:xfrm flipH="1">
              <a:off x="8555801" y="504053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7375C20-97DB-39C2-D48A-487C767C267A}"/>
                </a:ext>
              </a:extLst>
            </p:cNvPr>
            <p:cNvCxnSpPr/>
            <p:nvPr/>
          </p:nvCxnSpPr>
          <p:spPr>
            <a:xfrm>
              <a:off x="8484327" y="80562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0857A76-B7E6-2DBA-E9B5-402B4E07FDBA}"/>
                </a:ext>
              </a:extLst>
            </p:cNvPr>
            <p:cNvCxnSpPr/>
            <p:nvPr/>
          </p:nvCxnSpPr>
          <p:spPr>
            <a:xfrm>
              <a:off x="8559727" y="71035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60F9FB6-D9AD-40E1-C179-E2B69555803A}"/>
                </a:ext>
              </a:extLst>
            </p:cNvPr>
            <p:cNvSpPr txBox="1"/>
            <p:nvPr/>
          </p:nvSpPr>
          <p:spPr>
            <a:xfrm>
              <a:off x="8274893" y="50975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.2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971D0A8-2B6D-7C76-DF9A-36E3F0F2FBAF}"/>
                </a:ext>
              </a:extLst>
            </p:cNvPr>
            <p:cNvCxnSpPr/>
            <p:nvPr/>
          </p:nvCxnSpPr>
          <p:spPr>
            <a:xfrm>
              <a:off x="8392657" y="337031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4BBD8FC-D432-6665-B0BD-EF87B83BEBE0}"/>
                </a:ext>
              </a:extLst>
            </p:cNvPr>
            <p:cNvCxnSpPr/>
            <p:nvPr/>
          </p:nvCxnSpPr>
          <p:spPr>
            <a:xfrm>
              <a:off x="8468057" y="327503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A77A55E-92F4-9B89-EB5F-CF31331EC640}"/>
                </a:ext>
              </a:extLst>
            </p:cNvPr>
            <p:cNvSpPr txBox="1"/>
            <p:nvPr/>
          </p:nvSpPr>
          <p:spPr>
            <a:xfrm>
              <a:off x="8357881" y="307444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.3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98BBDA2-9557-DD21-74CE-86F028CFB437}"/>
                </a:ext>
              </a:extLst>
            </p:cNvPr>
            <p:cNvCxnSpPr/>
            <p:nvPr/>
          </p:nvCxnSpPr>
          <p:spPr>
            <a:xfrm>
              <a:off x="5006817" y="405888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0E4EC04-5454-274F-F864-22604F913BCD}"/>
                </a:ext>
              </a:extLst>
            </p:cNvPr>
            <p:cNvCxnSpPr/>
            <p:nvPr/>
          </p:nvCxnSpPr>
          <p:spPr>
            <a:xfrm>
              <a:off x="5082217" y="396361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959F3EC-4E89-3AD2-62D4-BF0CBF269D33}"/>
                </a:ext>
              </a:extLst>
            </p:cNvPr>
            <p:cNvSpPr txBox="1"/>
            <p:nvPr/>
          </p:nvSpPr>
          <p:spPr>
            <a:xfrm>
              <a:off x="4972041" y="376301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.4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F03680D-2F89-8FAE-0CAE-47D98DA65BB9}"/>
                </a:ext>
              </a:extLst>
            </p:cNvPr>
            <p:cNvCxnSpPr/>
            <p:nvPr/>
          </p:nvCxnSpPr>
          <p:spPr>
            <a:xfrm>
              <a:off x="5221424" y="2128915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7CFB65E-9C15-E446-C379-98CCADD34177}"/>
                </a:ext>
              </a:extLst>
            </p:cNvPr>
            <p:cNvCxnSpPr/>
            <p:nvPr/>
          </p:nvCxnSpPr>
          <p:spPr>
            <a:xfrm>
              <a:off x="5296824" y="2033636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67B3C0D-842A-DCC4-51E6-1BE4EC8472B5}"/>
                </a:ext>
              </a:extLst>
            </p:cNvPr>
            <p:cNvSpPr txBox="1"/>
            <p:nvPr/>
          </p:nvSpPr>
          <p:spPr>
            <a:xfrm>
              <a:off x="5186648" y="183303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6EC2BC4-DDD7-3F4D-F4CB-FAB151EC39A3}"/>
                </a:ext>
              </a:extLst>
            </p:cNvPr>
            <p:cNvCxnSpPr/>
            <p:nvPr/>
          </p:nvCxnSpPr>
          <p:spPr>
            <a:xfrm>
              <a:off x="7345905" y="153473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B906E68-6E2E-B928-E4E0-92548C6DCE56}"/>
                </a:ext>
              </a:extLst>
            </p:cNvPr>
            <p:cNvCxnSpPr/>
            <p:nvPr/>
          </p:nvCxnSpPr>
          <p:spPr>
            <a:xfrm>
              <a:off x="7421305" y="143945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994177C-C5F9-69A8-23BD-A659BB979222}"/>
                </a:ext>
              </a:extLst>
            </p:cNvPr>
            <p:cNvSpPr txBox="1"/>
            <p:nvPr/>
          </p:nvSpPr>
          <p:spPr>
            <a:xfrm>
              <a:off x="7311129" y="1238853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.6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1FE6AC6-8DEF-A6EA-138B-4884567B7C10}"/>
                </a:ext>
              </a:extLst>
            </p:cNvPr>
            <p:cNvCxnSpPr/>
            <p:nvPr/>
          </p:nvCxnSpPr>
          <p:spPr>
            <a:xfrm>
              <a:off x="7253012" y="303649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6A8BB20-7AAC-1FD2-7353-F24B36FD6F5E}"/>
                </a:ext>
              </a:extLst>
            </p:cNvPr>
            <p:cNvCxnSpPr/>
            <p:nvPr/>
          </p:nvCxnSpPr>
          <p:spPr>
            <a:xfrm>
              <a:off x="7328412" y="294121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55E2B8D-7327-B7F9-7265-8A81FDAC9C56}"/>
                </a:ext>
              </a:extLst>
            </p:cNvPr>
            <p:cNvSpPr txBox="1"/>
            <p:nvPr/>
          </p:nvSpPr>
          <p:spPr>
            <a:xfrm>
              <a:off x="7074400" y="2740620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B.7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B2513CC-5728-FB53-B032-0458CD3FF775}"/>
                </a:ext>
              </a:extLst>
            </p:cNvPr>
            <p:cNvCxnSpPr/>
            <p:nvPr/>
          </p:nvCxnSpPr>
          <p:spPr>
            <a:xfrm>
              <a:off x="2883732" y="541730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AF161EB-864F-779C-2500-C8C1C6475C09}"/>
                </a:ext>
              </a:extLst>
            </p:cNvPr>
            <p:cNvCxnSpPr/>
            <p:nvPr/>
          </p:nvCxnSpPr>
          <p:spPr>
            <a:xfrm flipH="1">
              <a:off x="7317767" y="478361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9054D28-EAD0-5E1C-49C7-6CBC0A0D0339}"/>
                </a:ext>
              </a:extLst>
            </p:cNvPr>
            <p:cNvCxnSpPr/>
            <p:nvPr/>
          </p:nvCxnSpPr>
          <p:spPr>
            <a:xfrm>
              <a:off x="6298543" y="89547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B3B4DD7-F96E-1033-4C7E-71E1637E7611}"/>
                </a:ext>
              </a:extLst>
            </p:cNvPr>
            <p:cNvCxnSpPr/>
            <p:nvPr/>
          </p:nvCxnSpPr>
          <p:spPr>
            <a:xfrm>
              <a:off x="6373943" y="80020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2F6431F-C67C-BA42-5A53-BCFDCDC570F2}"/>
                </a:ext>
              </a:extLst>
            </p:cNvPr>
            <p:cNvSpPr txBox="1"/>
            <p:nvPr/>
          </p:nvSpPr>
          <p:spPr>
            <a:xfrm>
              <a:off x="6130205" y="599601"/>
              <a:ext cx="493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A.7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35FA06C-6EE0-9214-9DB8-5598322D0DCF}"/>
                </a:ext>
              </a:extLst>
            </p:cNvPr>
            <p:cNvCxnSpPr/>
            <p:nvPr/>
          </p:nvCxnSpPr>
          <p:spPr>
            <a:xfrm>
              <a:off x="6416303" y="3403542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FBB3CB0-D842-70EA-DC3A-AD7915612594}"/>
                </a:ext>
              </a:extLst>
            </p:cNvPr>
            <p:cNvCxnSpPr/>
            <p:nvPr/>
          </p:nvCxnSpPr>
          <p:spPr>
            <a:xfrm>
              <a:off x="6491703" y="3308263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BC5E6F4-7258-46D5-0A88-4AAEDFED5A0F}"/>
                </a:ext>
              </a:extLst>
            </p:cNvPr>
            <p:cNvSpPr txBox="1"/>
            <p:nvPr/>
          </p:nvSpPr>
          <p:spPr>
            <a:xfrm>
              <a:off x="6381527" y="310766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.8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3751FA56-3F4D-3E69-8E76-1555459AE7BD}"/>
                </a:ext>
              </a:extLst>
            </p:cNvPr>
            <p:cNvCxnSpPr/>
            <p:nvPr/>
          </p:nvCxnSpPr>
          <p:spPr>
            <a:xfrm>
              <a:off x="6042489" y="2490967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B32754C-A0DB-3FAB-C3C0-3B2AE62EE634}"/>
                </a:ext>
              </a:extLst>
            </p:cNvPr>
            <p:cNvCxnSpPr/>
            <p:nvPr/>
          </p:nvCxnSpPr>
          <p:spPr>
            <a:xfrm>
              <a:off x="6117889" y="2395688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A935C6D-8060-515B-156C-1075EDB7CF42}"/>
                </a:ext>
              </a:extLst>
            </p:cNvPr>
            <p:cNvSpPr txBox="1"/>
            <p:nvPr/>
          </p:nvSpPr>
          <p:spPr>
            <a:xfrm>
              <a:off x="6007713" y="219508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.9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A8E659-EEC8-5CFF-AB15-D89BFB7BF25F}"/>
              </a:ext>
            </a:extLst>
          </p:cNvPr>
          <p:cNvCxnSpPr/>
          <p:nvPr/>
        </p:nvCxnSpPr>
        <p:spPr>
          <a:xfrm>
            <a:off x="3993808" y="5926470"/>
            <a:ext cx="0" cy="2891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33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2918" y="485992"/>
            <a:ext cx="2562521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Ex4. </a:t>
            </a:r>
            <a:r>
              <a:rPr lang="en-US" b="1" dirty="0">
                <a:solidFill>
                  <a:srgbClr val="FF0000"/>
                </a:solidFill>
              </a:rPr>
              <a:t>Train and test</a:t>
            </a:r>
          </a:p>
          <a:p>
            <a:r>
              <a:rPr lang="en-US" dirty="0"/>
              <a:t>Ex.4 Yet again a new idea – let’s call it “Wild guess”. </a:t>
            </a:r>
          </a:p>
          <a:p>
            <a:endParaRPr lang="en-US" dirty="0"/>
          </a:p>
          <a:p>
            <a:r>
              <a:rPr lang="en-US" dirty="0"/>
              <a:t>It assumes almost arbitrary borders between different preference degrees (z does not correlate with intersection of the diagonal)</a:t>
            </a:r>
          </a:p>
          <a:p>
            <a:endParaRPr lang="en-US" dirty="0"/>
          </a:p>
          <a:p>
            <a:r>
              <a:rPr lang="en-US" dirty="0"/>
              <a:t>Let’s chose PC points  in respective layers from (0,0) to (1,1) point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3418-6549-4919-9A02-D394A783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76897"/>
            <a:ext cx="2057400" cy="365125"/>
          </a:xfrm>
        </p:spPr>
        <p:txBody>
          <a:bodyPr/>
          <a:lstStyle/>
          <a:p>
            <a:r>
              <a:rPr lang="en-US"/>
              <a:t>NDBI021 User Preferences Vojtas 7/14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A7EB73-3A54-4D8A-AE82-074566A1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89916"/>
            <a:ext cx="2057400" cy="365125"/>
          </a:xfrm>
        </p:spPr>
        <p:txBody>
          <a:bodyPr/>
          <a:lstStyle/>
          <a:p>
            <a:fld id="{93AECF0D-CD55-494B-932A-64BB14639227}" type="slidenum">
              <a:rPr lang="en-US" smtClean="0"/>
              <a:t>51</a:t>
            </a:fld>
            <a:endParaRPr lang="en-US" dirty="0"/>
          </a:p>
        </p:txBody>
      </p:sp>
      <p:sp>
        <p:nvSpPr>
          <p:cNvPr id="67" name="Footer Placeholder 5">
            <a:extLst>
              <a:ext uri="{FF2B5EF4-FFF2-40B4-BE49-F238E27FC236}">
                <a16:creationId xmlns:a16="http://schemas.microsoft.com/office/drawing/2014/main" id="{F2170F92-0FAE-44BF-BFD6-7272FE77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2447" y="6595201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7991F937-F4C2-EAF0-14F3-BFD3A948F7BD}"/>
              </a:ext>
            </a:extLst>
          </p:cNvPr>
          <p:cNvCxnSpPr/>
          <p:nvPr/>
        </p:nvCxnSpPr>
        <p:spPr>
          <a:xfrm>
            <a:off x="-1095383" y="477214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4527CEE-AFF1-F671-BBF8-5C906A19FFDE}"/>
              </a:ext>
            </a:extLst>
          </p:cNvPr>
          <p:cNvCxnSpPr/>
          <p:nvPr/>
        </p:nvCxnSpPr>
        <p:spPr>
          <a:xfrm>
            <a:off x="-1019983" y="467686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310050E-243D-1C95-89A7-08C7BB723DB0}"/>
              </a:ext>
            </a:extLst>
          </p:cNvPr>
          <p:cNvSpPr txBox="1"/>
          <p:nvPr/>
        </p:nvSpPr>
        <p:spPr>
          <a:xfrm>
            <a:off x="-1130159" y="447626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BD1B25-50EA-A6DF-2C73-4B9C39032262}"/>
              </a:ext>
            </a:extLst>
          </p:cNvPr>
          <p:cNvGrpSpPr/>
          <p:nvPr/>
        </p:nvGrpSpPr>
        <p:grpSpPr>
          <a:xfrm>
            <a:off x="2640608" y="46688"/>
            <a:ext cx="6497883" cy="6778526"/>
            <a:chOff x="2640608" y="46688"/>
            <a:chExt cx="6497883" cy="6778526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DD5AF4C-A11F-0C3F-E52B-E03C3582A504}"/>
                </a:ext>
              </a:extLst>
            </p:cNvPr>
            <p:cNvCxnSpPr/>
            <p:nvPr/>
          </p:nvCxnSpPr>
          <p:spPr>
            <a:xfrm>
              <a:off x="5087955" y="886807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A029D57-FD59-8B1C-868C-48BD8CF9D5CD}"/>
                </a:ext>
              </a:extLst>
            </p:cNvPr>
            <p:cNvCxnSpPr/>
            <p:nvPr/>
          </p:nvCxnSpPr>
          <p:spPr>
            <a:xfrm>
              <a:off x="5163355" y="791528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7C59D8A-8E85-199F-D818-107906852254}"/>
                </a:ext>
              </a:extLst>
            </p:cNvPr>
            <p:cNvSpPr txBox="1"/>
            <p:nvPr/>
          </p:nvSpPr>
          <p:spPr>
            <a:xfrm>
              <a:off x="5053179" y="59092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893656" y="4500170"/>
              <a:ext cx="1861850" cy="190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45066" y="473725"/>
              <a:ext cx="3602516" cy="3789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30487" y="473725"/>
              <a:ext cx="1872867" cy="3756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34708" y="4483865"/>
              <a:ext cx="3602516" cy="19059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54338" y="37015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  <a:endParaRPr lang="cs-CZ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2553" y="61901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1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22330" y="42460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1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637224" y="4229689"/>
              <a:ext cx="2864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034708" y="231354"/>
              <a:ext cx="0" cy="2754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732183" y="4230477"/>
              <a:ext cx="1983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044780" y="6379816"/>
              <a:ext cx="0" cy="340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012673" y="6455882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0608" y="3886591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08834" y="3873206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Brush Script MT" pitchFamily="66" charset="0"/>
                </a:rPr>
                <a:t>D</a:t>
              </a:r>
              <a:r>
                <a:rPr lang="cs-CZ" baseline="-25000" dirty="0"/>
                <a:t>1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2673" y="46688"/>
              <a:ext cx="42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Brush Script MT" pitchFamily="66" charset="0"/>
                </a:rPr>
                <a:t>D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11CEC9-8CD9-469F-A641-DF82F2A3BD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9470" y="4495671"/>
              <a:ext cx="1854096" cy="189411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C0F1352-67AC-43B6-BB0A-5E855244AE40}"/>
                </a:ext>
              </a:extLst>
            </p:cNvPr>
            <p:cNvCxnSpPr/>
            <p:nvPr/>
          </p:nvCxnSpPr>
          <p:spPr>
            <a:xfrm>
              <a:off x="2927322" y="4472995"/>
              <a:ext cx="1854097" cy="192765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E11ADB6-0715-4553-8C96-01101B063807}"/>
                </a:ext>
              </a:extLst>
            </p:cNvPr>
            <p:cNvCxnSpPr/>
            <p:nvPr/>
          </p:nvCxnSpPr>
          <p:spPr>
            <a:xfrm flipH="1">
              <a:off x="7401670" y="469797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C45C2D8-FD28-40DD-B9E6-A16D03CCA203}"/>
                </a:ext>
              </a:extLst>
            </p:cNvPr>
            <p:cNvCxnSpPr/>
            <p:nvPr/>
          </p:nvCxnSpPr>
          <p:spPr>
            <a:xfrm flipH="1">
              <a:off x="6551251" y="479584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E62D66D-6EAB-4899-BD4A-BEA1B411CD9C}"/>
                </a:ext>
              </a:extLst>
            </p:cNvPr>
            <p:cNvCxnSpPr/>
            <p:nvPr/>
          </p:nvCxnSpPr>
          <p:spPr>
            <a:xfrm>
              <a:off x="2910053" y="810227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AA1CDF2-E6C0-445D-B55C-423A766D6F60}"/>
                </a:ext>
              </a:extLst>
            </p:cNvPr>
            <p:cNvCxnSpPr/>
            <p:nvPr/>
          </p:nvCxnSpPr>
          <p:spPr>
            <a:xfrm>
              <a:off x="2928229" y="2498751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D07B6B4-C335-44D6-A1DE-D97D4E6ED4A6}"/>
                </a:ext>
              </a:extLst>
            </p:cNvPr>
            <p:cNvCxnSpPr/>
            <p:nvPr/>
          </p:nvCxnSpPr>
          <p:spPr>
            <a:xfrm>
              <a:off x="2929627" y="3054959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5C35C6E-980B-FC3A-BAD9-62BBE14ED67A}"/>
                </a:ext>
              </a:extLst>
            </p:cNvPr>
            <p:cNvCxnSpPr/>
            <p:nvPr/>
          </p:nvCxnSpPr>
          <p:spPr>
            <a:xfrm>
              <a:off x="2949439" y="88043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9AE806-5CCA-0B32-4DFF-542254B53C02}"/>
                </a:ext>
              </a:extLst>
            </p:cNvPr>
            <p:cNvCxnSpPr/>
            <p:nvPr/>
          </p:nvCxnSpPr>
          <p:spPr>
            <a:xfrm>
              <a:off x="2937455" y="1525993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540BE69-BD30-8709-77DE-693DF79B135F}"/>
                </a:ext>
              </a:extLst>
            </p:cNvPr>
            <p:cNvCxnSpPr/>
            <p:nvPr/>
          </p:nvCxnSpPr>
          <p:spPr>
            <a:xfrm>
              <a:off x="2913487" y="2108193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67DEAD6-1D7E-A470-AB30-7F72EB9473F1}"/>
                </a:ext>
              </a:extLst>
            </p:cNvPr>
            <p:cNvCxnSpPr/>
            <p:nvPr/>
          </p:nvCxnSpPr>
          <p:spPr>
            <a:xfrm>
              <a:off x="2934771" y="3409419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218D762-2768-EACA-2BAD-2FF4996625E9}"/>
                </a:ext>
              </a:extLst>
            </p:cNvPr>
            <p:cNvCxnSpPr/>
            <p:nvPr/>
          </p:nvCxnSpPr>
          <p:spPr>
            <a:xfrm>
              <a:off x="2949863" y="4058305"/>
              <a:ext cx="571709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F5F5FAC-D8F2-8AD9-4807-6422F8AE0C4A}"/>
                </a:ext>
              </a:extLst>
            </p:cNvPr>
            <p:cNvCxnSpPr/>
            <p:nvPr/>
          </p:nvCxnSpPr>
          <p:spPr>
            <a:xfrm flipH="1">
              <a:off x="5090455" y="473193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0F7F8F5-AD87-875F-D54C-0C064EBCEA94}"/>
                </a:ext>
              </a:extLst>
            </p:cNvPr>
            <p:cNvCxnSpPr/>
            <p:nvPr/>
          </p:nvCxnSpPr>
          <p:spPr>
            <a:xfrm flipH="1">
              <a:off x="5302960" y="497935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8E1764C-5F25-F76D-1289-75EFE71E9EBF}"/>
                </a:ext>
              </a:extLst>
            </p:cNvPr>
            <p:cNvCxnSpPr/>
            <p:nvPr/>
          </p:nvCxnSpPr>
          <p:spPr>
            <a:xfrm flipH="1">
              <a:off x="6102078" y="491432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DE897D8-03B2-7133-7410-8B16BB41A81C}"/>
                </a:ext>
              </a:extLst>
            </p:cNvPr>
            <p:cNvCxnSpPr/>
            <p:nvPr/>
          </p:nvCxnSpPr>
          <p:spPr>
            <a:xfrm flipH="1">
              <a:off x="6357218" y="489722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031FA2-F89C-B17A-C3E7-3A1E140811DB}"/>
                </a:ext>
              </a:extLst>
            </p:cNvPr>
            <p:cNvCxnSpPr/>
            <p:nvPr/>
          </p:nvCxnSpPr>
          <p:spPr>
            <a:xfrm flipH="1">
              <a:off x="8475319" y="464667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DB1C252-A029-C2E4-BFB1-FCEB3771E753}"/>
                </a:ext>
              </a:extLst>
            </p:cNvPr>
            <p:cNvCxnSpPr/>
            <p:nvPr/>
          </p:nvCxnSpPr>
          <p:spPr>
            <a:xfrm flipH="1">
              <a:off x="8555801" y="504053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7375C20-97DB-39C2-D48A-487C767C267A}"/>
                </a:ext>
              </a:extLst>
            </p:cNvPr>
            <p:cNvCxnSpPr/>
            <p:nvPr/>
          </p:nvCxnSpPr>
          <p:spPr>
            <a:xfrm>
              <a:off x="8484327" y="80562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0857A76-B7E6-2DBA-E9B5-402B4E07FDBA}"/>
                </a:ext>
              </a:extLst>
            </p:cNvPr>
            <p:cNvCxnSpPr/>
            <p:nvPr/>
          </p:nvCxnSpPr>
          <p:spPr>
            <a:xfrm>
              <a:off x="8559727" y="71035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60F9FB6-D9AD-40E1-C179-E2B69555803A}"/>
                </a:ext>
              </a:extLst>
            </p:cNvPr>
            <p:cNvSpPr txBox="1"/>
            <p:nvPr/>
          </p:nvSpPr>
          <p:spPr>
            <a:xfrm>
              <a:off x="8274893" y="50975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.2</a:t>
              </a: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971D0A8-2B6D-7C76-DF9A-36E3F0F2FBAF}"/>
                </a:ext>
              </a:extLst>
            </p:cNvPr>
            <p:cNvCxnSpPr/>
            <p:nvPr/>
          </p:nvCxnSpPr>
          <p:spPr>
            <a:xfrm>
              <a:off x="8392657" y="337031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4BBD8FC-D432-6665-B0BD-EF87B83BEBE0}"/>
                </a:ext>
              </a:extLst>
            </p:cNvPr>
            <p:cNvCxnSpPr/>
            <p:nvPr/>
          </p:nvCxnSpPr>
          <p:spPr>
            <a:xfrm>
              <a:off x="8468057" y="327503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A77A55E-92F4-9B89-EB5F-CF31331EC640}"/>
                </a:ext>
              </a:extLst>
            </p:cNvPr>
            <p:cNvSpPr txBox="1"/>
            <p:nvPr/>
          </p:nvSpPr>
          <p:spPr>
            <a:xfrm>
              <a:off x="8357881" y="307444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.3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98BBDA2-9557-DD21-74CE-86F028CFB437}"/>
                </a:ext>
              </a:extLst>
            </p:cNvPr>
            <p:cNvCxnSpPr/>
            <p:nvPr/>
          </p:nvCxnSpPr>
          <p:spPr>
            <a:xfrm>
              <a:off x="5006817" y="405888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A0E4EC04-5454-274F-F864-22604F913BCD}"/>
                </a:ext>
              </a:extLst>
            </p:cNvPr>
            <p:cNvCxnSpPr/>
            <p:nvPr/>
          </p:nvCxnSpPr>
          <p:spPr>
            <a:xfrm>
              <a:off x="5082217" y="396361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959F3EC-4E89-3AD2-62D4-BF0CBF269D33}"/>
                </a:ext>
              </a:extLst>
            </p:cNvPr>
            <p:cNvSpPr txBox="1"/>
            <p:nvPr/>
          </p:nvSpPr>
          <p:spPr>
            <a:xfrm>
              <a:off x="4972041" y="3763011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.4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F03680D-2F89-8FAE-0CAE-47D98DA65BB9}"/>
                </a:ext>
              </a:extLst>
            </p:cNvPr>
            <p:cNvCxnSpPr/>
            <p:nvPr/>
          </p:nvCxnSpPr>
          <p:spPr>
            <a:xfrm>
              <a:off x="5221424" y="2128915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7CFB65E-9C15-E446-C379-98CCADD34177}"/>
                </a:ext>
              </a:extLst>
            </p:cNvPr>
            <p:cNvCxnSpPr/>
            <p:nvPr/>
          </p:nvCxnSpPr>
          <p:spPr>
            <a:xfrm>
              <a:off x="5296824" y="2033636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367B3C0D-842A-DCC4-51E6-1BE4EC8472B5}"/>
                </a:ext>
              </a:extLst>
            </p:cNvPr>
            <p:cNvSpPr txBox="1"/>
            <p:nvPr/>
          </p:nvSpPr>
          <p:spPr>
            <a:xfrm>
              <a:off x="5186648" y="183303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.5</a:t>
              </a: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6EC2BC4-DDD7-3F4D-F4CB-FAB151EC39A3}"/>
                </a:ext>
              </a:extLst>
            </p:cNvPr>
            <p:cNvCxnSpPr/>
            <p:nvPr/>
          </p:nvCxnSpPr>
          <p:spPr>
            <a:xfrm>
              <a:off x="7345905" y="1534731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B906E68-6E2E-B928-E4E0-92548C6DCE56}"/>
                </a:ext>
              </a:extLst>
            </p:cNvPr>
            <p:cNvCxnSpPr/>
            <p:nvPr/>
          </p:nvCxnSpPr>
          <p:spPr>
            <a:xfrm>
              <a:off x="7421305" y="1439452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B994177C-C5F9-69A8-23BD-A659BB979222}"/>
                </a:ext>
              </a:extLst>
            </p:cNvPr>
            <p:cNvSpPr txBox="1"/>
            <p:nvPr/>
          </p:nvSpPr>
          <p:spPr>
            <a:xfrm>
              <a:off x="7311129" y="1238853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.6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E1FE6AC6-8DEF-A6EA-138B-4884567B7C10}"/>
                </a:ext>
              </a:extLst>
            </p:cNvPr>
            <p:cNvCxnSpPr/>
            <p:nvPr/>
          </p:nvCxnSpPr>
          <p:spPr>
            <a:xfrm>
              <a:off x="7253012" y="3036498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6A8BB20-7AAC-1FD2-7353-F24B36FD6F5E}"/>
                </a:ext>
              </a:extLst>
            </p:cNvPr>
            <p:cNvCxnSpPr/>
            <p:nvPr/>
          </p:nvCxnSpPr>
          <p:spPr>
            <a:xfrm>
              <a:off x="7328412" y="2941219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F55E2B8D-7327-B7F9-7265-8A81FDAC9C56}"/>
                </a:ext>
              </a:extLst>
            </p:cNvPr>
            <p:cNvSpPr txBox="1"/>
            <p:nvPr/>
          </p:nvSpPr>
          <p:spPr>
            <a:xfrm>
              <a:off x="7074400" y="2740620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B.7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AF161EB-864F-779C-2500-C8C1C6475C09}"/>
                </a:ext>
              </a:extLst>
            </p:cNvPr>
            <p:cNvCxnSpPr/>
            <p:nvPr/>
          </p:nvCxnSpPr>
          <p:spPr>
            <a:xfrm flipH="1">
              <a:off x="7317767" y="478361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29054D28-EAD0-5E1C-49C7-6CBC0A0D0339}"/>
                </a:ext>
              </a:extLst>
            </p:cNvPr>
            <p:cNvCxnSpPr/>
            <p:nvPr/>
          </p:nvCxnSpPr>
          <p:spPr>
            <a:xfrm>
              <a:off x="6298543" y="895479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B3B4DD7-F96E-1033-4C7E-71E1637E7611}"/>
                </a:ext>
              </a:extLst>
            </p:cNvPr>
            <p:cNvCxnSpPr/>
            <p:nvPr/>
          </p:nvCxnSpPr>
          <p:spPr>
            <a:xfrm>
              <a:off x="6373943" y="800200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2F6431F-C67C-BA42-5A53-BCFDCDC570F2}"/>
                </a:ext>
              </a:extLst>
            </p:cNvPr>
            <p:cNvSpPr txBox="1"/>
            <p:nvPr/>
          </p:nvSpPr>
          <p:spPr>
            <a:xfrm>
              <a:off x="6130205" y="599601"/>
              <a:ext cx="493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A.7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35FA06C-6EE0-9214-9DB8-5598322D0DCF}"/>
                </a:ext>
              </a:extLst>
            </p:cNvPr>
            <p:cNvCxnSpPr/>
            <p:nvPr/>
          </p:nvCxnSpPr>
          <p:spPr>
            <a:xfrm>
              <a:off x="6416303" y="3403542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FBB3CB0-D842-70EA-DC3A-AD7915612594}"/>
                </a:ext>
              </a:extLst>
            </p:cNvPr>
            <p:cNvCxnSpPr/>
            <p:nvPr/>
          </p:nvCxnSpPr>
          <p:spPr>
            <a:xfrm>
              <a:off x="6491703" y="3308263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BC5E6F4-7258-46D5-0A88-4AAEDFED5A0F}"/>
                </a:ext>
              </a:extLst>
            </p:cNvPr>
            <p:cNvSpPr txBox="1"/>
            <p:nvPr/>
          </p:nvSpPr>
          <p:spPr>
            <a:xfrm>
              <a:off x="6381527" y="310766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.8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3751FA56-3F4D-3E69-8E76-1555459AE7BD}"/>
                </a:ext>
              </a:extLst>
            </p:cNvPr>
            <p:cNvCxnSpPr/>
            <p:nvPr/>
          </p:nvCxnSpPr>
          <p:spPr>
            <a:xfrm>
              <a:off x="6042489" y="2490967"/>
              <a:ext cx="1696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B32754C-A0DB-3FAB-C3C0-3B2AE62EE634}"/>
                </a:ext>
              </a:extLst>
            </p:cNvPr>
            <p:cNvCxnSpPr/>
            <p:nvPr/>
          </p:nvCxnSpPr>
          <p:spPr>
            <a:xfrm>
              <a:off x="6117889" y="2395688"/>
              <a:ext cx="9427" cy="1905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5A935C6D-8060-515B-156C-1075EDB7CF42}"/>
                </a:ext>
              </a:extLst>
            </p:cNvPr>
            <p:cNvSpPr txBox="1"/>
            <p:nvPr/>
          </p:nvSpPr>
          <p:spPr>
            <a:xfrm>
              <a:off x="6007713" y="219508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.9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F55E6D4-C5CD-A24F-43FE-F728C1502D74}"/>
                </a:ext>
              </a:extLst>
            </p:cNvPr>
            <p:cNvCxnSpPr/>
            <p:nvPr/>
          </p:nvCxnSpPr>
          <p:spPr>
            <a:xfrm flipH="1">
              <a:off x="5177959" y="475677"/>
              <a:ext cx="7685" cy="590433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291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1434"/>
            <a:ext cx="2057400" cy="365125"/>
          </a:xfrm>
        </p:spPr>
        <p:txBody>
          <a:bodyPr/>
          <a:lstStyle/>
          <a:p>
            <a:r>
              <a:rPr lang="en-US"/>
              <a:t>NDBI021 User Preferences Vojtas 7/14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1825"/>
            <a:ext cx="2057400" cy="365125"/>
          </a:xfrm>
        </p:spPr>
        <p:txBody>
          <a:bodyPr/>
          <a:lstStyle/>
          <a:p>
            <a:fld id="{E878474B-3C26-4CAC-BCD0-BD76A022A63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1434"/>
            <a:ext cx="3086100" cy="365125"/>
          </a:xfrm>
        </p:spPr>
        <p:txBody>
          <a:bodyPr/>
          <a:lstStyle/>
          <a:p>
            <a:r>
              <a:rPr lang="en-US" dirty="0"/>
              <a:t>Learning generalized LMPM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23130" y="4472144"/>
            <a:ext cx="50292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99530" y="1150517"/>
            <a:ext cx="0" cy="502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23130" y="1150517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23130" y="1150517"/>
            <a:ext cx="50292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723130" y="4503317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19665" y="5341531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16200" y="4641873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19661" y="4988237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16196" y="5161419"/>
            <a:ext cx="502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26591" y="5504322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23126" y="5677504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19661" y="5850686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16196" y="6013477"/>
            <a:ext cx="502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33513" y="6176268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50591" y="1147052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04415" y="1153978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59100" y="1160904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93006" y="114704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84682" y="1153974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57864" y="1160900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31046" y="1157435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04228" y="1153970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747410" y="116436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916521" y="37351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91921" y="27823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5410200" y="9144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8763000" y="4495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410200" y="6172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3505200" y="4495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36576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184714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184714" y="587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0" name="Oval 209"/>
          <p:cNvSpPr/>
          <p:nvPr/>
        </p:nvSpPr>
        <p:spPr>
          <a:xfrm>
            <a:off x="7537332" y="324923"/>
            <a:ext cx="145472" cy="1109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5105400" y="77353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8711588" y="41264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105400" y="605926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371200" y="417480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ADC26CE-717D-4AAB-9609-B73DA8723165}"/>
              </a:ext>
            </a:extLst>
          </p:cNvPr>
          <p:cNvCxnSpPr/>
          <p:nvPr/>
        </p:nvCxnSpPr>
        <p:spPr>
          <a:xfrm>
            <a:off x="5073406" y="1163757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9345CD9-80EC-42AA-9220-EE69082215A2}"/>
              </a:ext>
            </a:extLst>
          </p:cNvPr>
          <p:cNvCxnSpPr/>
          <p:nvPr/>
        </p:nvCxnSpPr>
        <p:spPr>
          <a:xfrm>
            <a:off x="3717598" y="4827829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Nadpis 1">
            <a:extLst>
              <a:ext uri="{FF2B5EF4-FFF2-40B4-BE49-F238E27FC236}">
                <a16:creationId xmlns:a16="http://schemas.microsoft.com/office/drawing/2014/main" id="{9769C5A2-8656-6378-988F-34F680CF8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30234"/>
            <a:ext cx="7886700" cy="574441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Randomly generated data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773EE6E-CDE2-4E1D-42A0-66FC92FF5F5B}"/>
              </a:ext>
            </a:extLst>
          </p:cNvPr>
          <p:cNvCxnSpPr/>
          <p:nvPr/>
        </p:nvCxnSpPr>
        <p:spPr>
          <a:xfrm>
            <a:off x="6074468" y="1142111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2208CD8-7BE1-3A93-70A7-18A4AE584473}"/>
              </a:ext>
            </a:extLst>
          </p:cNvPr>
          <p:cNvCxnSpPr/>
          <p:nvPr/>
        </p:nvCxnSpPr>
        <p:spPr>
          <a:xfrm>
            <a:off x="6413510" y="116265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A102B9E-3D9B-BABE-C5F9-1D8182D7BA38}"/>
              </a:ext>
            </a:extLst>
          </p:cNvPr>
          <p:cNvCxnSpPr/>
          <p:nvPr/>
        </p:nvCxnSpPr>
        <p:spPr>
          <a:xfrm>
            <a:off x="6740568" y="116094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4312A6-91D4-0DDB-4923-4D8B7E04AFF9}"/>
              </a:ext>
            </a:extLst>
          </p:cNvPr>
          <p:cNvCxnSpPr/>
          <p:nvPr/>
        </p:nvCxnSpPr>
        <p:spPr>
          <a:xfrm>
            <a:off x="7067626" y="1148965"/>
            <a:ext cx="0" cy="5029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B2CDC78-A8AA-4AF8-9042-3ADCB885708D}"/>
              </a:ext>
            </a:extLst>
          </p:cNvPr>
          <p:cNvCxnSpPr/>
          <p:nvPr/>
        </p:nvCxnSpPr>
        <p:spPr>
          <a:xfrm>
            <a:off x="7394684" y="1136981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900777C-6E1D-2716-DA3A-879B9E4CFFD8}"/>
              </a:ext>
            </a:extLst>
          </p:cNvPr>
          <p:cNvCxnSpPr/>
          <p:nvPr/>
        </p:nvCxnSpPr>
        <p:spPr>
          <a:xfrm>
            <a:off x="7721742" y="115581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D542BBE-B0CE-CC6E-F053-888A48F8DC70}"/>
              </a:ext>
            </a:extLst>
          </p:cNvPr>
          <p:cNvCxnSpPr/>
          <p:nvPr/>
        </p:nvCxnSpPr>
        <p:spPr>
          <a:xfrm>
            <a:off x="8048800" y="1164383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5690C62-CDF3-2D93-73A7-989BFC4D17D5}"/>
              </a:ext>
            </a:extLst>
          </p:cNvPr>
          <p:cNvCxnSpPr/>
          <p:nvPr/>
        </p:nvCxnSpPr>
        <p:spPr>
          <a:xfrm>
            <a:off x="8375858" y="115239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03C04E-170F-343F-1884-E5D07F417C67}"/>
              </a:ext>
            </a:extLst>
          </p:cNvPr>
          <p:cNvCxnSpPr/>
          <p:nvPr/>
        </p:nvCxnSpPr>
        <p:spPr>
          <a:xfrm>
            <a:off x="3707681" y="1494357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6B9C710-A985-6737-5CDE-1FCA4D1EDC49}"/>
              </a:ext>
            </a:extLst>
          </p:cNvPr>
          <p:cNvCxnSpPr/>
          <p:nvPr/>
        </p:nvCxnSpPr>
        <p:spPr>
          <a:xfrm>
            <a:off x="3705971" y="1821415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CF7BC25-2083-6193-34DA-3A2935B4C59D}"/>
              </a:ext>
            </a:extLst>
          </p:cNvPr>
          <p:cNvCxnSpPr/>
          <p:nvPr/>
        </p:nvCxnSpPr>
        <p:spPr>
          <a:xfrm>
            <a:off x="3724809" y="214847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01132F2-2BD2-C73B-3F7C-8C8126130FE8}"/>
              </a:ext>
            </a:extLst>
          </p:cNvPr>
          <p:cNvCxnSpPr/>
          <p:nvPr/>
        </p:nvCxnSpPr>
        <p:spPr>
          <a:xfrm>
            <a:off x="3743647" y="2475531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930206-120C-F490-04DA-920DB1943040}"/>
              </a:ext>
            </a:extLst>
          </p:cNvPr>
          <p:cNvCxnSpPr/>
          <p:nvPr/>
        </p:nvCxnSpPr>
        <p:spPr>
          <a:xfrm>
            <a:off x="3731663" y="2802589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259BF60-3F80-578E-CBBF-89F2DC4A8190}"/>
              </a:ext>
            </a:extLst>
          </p:cNvPr>
          <p:cNvCxnSpPr/>
          <p:nvPr/>
        </p:nvCxnSpPr>
        <p:spPr>
          <a:xfrm>
            <a:off x="3729953" y="3129647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46A2C82-0C11-32DD-739F-8D13B3650AF5}"/>
              </a:ext>
            </a:extLst>
          </p:cNvPr>
          <p:cNvCxnSpPr/>
          <p:nvPr/>
        </p:nvCxnSpPr>
        <p:spPr>
          <a:xfrm>
            <a:off x="3717969" y="3456705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29CEAC9-F41F-27ED-21C2-474E2B9AEE39}"/>
              </a:ext>
            </a:extLst>
          </p:cNvPr>
          <p:cNvCxnSpPr/>
          <p:nvPr/>
        </p:nvCxnSpPr>
        <p:spPr>
          <a:xfrm>
            <a:off x="3705985" y="378376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D6E0E53-3E71-B95E-7D27-564DA5D350DF}"/>
              </a:ext>
            </a:extLst>
          </p:cNvPr>
          <p:cNvCxnSpPr/>
          <p:nvPr/>
        </p:nvCxnSpPr>
        <p:spPr>
          <a:xfrm>
            <a:off x="3735097" y="4110821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20B08F9-6B97-2F4E-FBF0-F34CDA4EC760}"/>
              </a:ext>
            </a:extLst>
          </p:cNvPr>
          <p:cNvSpPr txBox="1"/>
          <p:nvPr/>
        </p:nvSpPr>
        <p:spPr>
          <a:xfrm>
            <a:off x="170888" y="740920"/>
            <a:ext cx="3200824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Ex4. </a:t>
            </a:r>
            <a:r>
              <a:rPr lang="en-US" b="1" dirty="0">
                <a:solidFill>
                  <a:srgbClr val="FF0000"/>
                </a:solidFill>
              </a:rPr>
              <a:t>Train and test</a:t>
            </a:r>
          </a:p>
          <a:p>
            <a:r>
              <a:rPr lang="en-US" dirty="0"/>
              <a:t>Ex.4 Yet again a new idea – let’s generate randomly data in DC. </a:t>
            </a:r>
          </a:p>
          <a:p>
            <a:endParaRPr lang="en-US" dirty="0"/>
          </a:p>
          <a:p>
            <a:r>
              <a:rPr lang="en-US" dirty="0"/>
              <a:t>For each data point we need 3 numbers between 1 and 9 normalized domains are divided equidistant</a:t>
            </a:r>
          </a:p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          x</a:t>
            </a:r>
            <a:r>
              <a:rPr lang="en-US" baseline="-25000" dirty="0"/>
              <a:t>2</a:t>
            </a:r>
            <a:r>
              <a:rPr lang="en-US" dirty="0"/>
              <a:t> score 0.z)</a:t>
            </a:r>
          </a:p>
          <a:p>
            <a:r>
              <a:rPr lang="en-US" dirty="0"/>
              <a:t>8               7                7 </a:t>
            </a:r>
          </a:p>
          <a:p>
            <a:r>
              <a:rPr lang="en-US" dirty="0"/>
              <a:t>8               9                4 </a:t>
            </a:r>
          </a:p>
          <a:p>
            <a:r>
              <a:rPr lang="en-US" dirty="0"/>
              <a:t>6               4                6 </a:t>
            </a:r>
          </a:p>
          <a:p>
            <a:r>
              <a:rPr lang="en-US" dirty="0"/>
              <a:t>8               3                7 </a:t>
            </a:r>
          </a:p>
          <a:p>
            <a:r>
              <a:rPr lang="en-US" dirty="0"/>
              <a:t>9               4                4 </a:t>
            </a:r>
          </a:p>
          <a:p>
            <a:r>
              <a:rPr lang="en-US" dirty="0"/>
              <a:t>4               7                1 </a:t>
            </a:r>
          </a:p>
          <a:p>
            <a:r>
              <a:rPr lang="en-US" dirty="0"/>
              <a:t>7               6                1 </a:t>
            </a:r>
          </a:p>
          <a:p>
            <a:r>
              <a:rPr lang="en-US" dirty="0"/>
              <a:t>5               2                9 </a:t>
            </a:r>
          </a:p>
          <a:p>
            <a:r>
              <a:rPr lang="en-US" dirty="0"/>
              <a:t>8               6                2 </a:t>
            </a:r>
          </a:p>
          <a:p>
            <a:r>
              <a:rPr lang="en-US" dirty="0"/>
              <a:t>7               1                2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3E0D8-AB42-00D1-F080-8ACCD61614AE}"/>
              </a:ext>
            </a:extLst>
          </p:cNvPr>
          <p:cNvSpPr txBox="1"/>
          <p:nvPr/>
        </p:nvSpPr>
        <p:spPr>
          <a:xfrm>
            <a:off x="6887929" y="6137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03DD3D-A006-2BF8-C836-786AE13FF86C}"/>
              </a:ext>
            </a:extLst>
          </p:cNvPr>
          <p:cNvCxnSpPr/>
          <p:nvPr/>
        </p:nvCxnSpPr>
        <p:spPr>
          <a:xfrm>
            <a:off x="7971666" y="213021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3BB6357-8D3E-477F-798A-EF9D65A26230}"/>
              </a:ext>
            </a:extLst>
          </p:cNvPr>
          <p:cNvCxnSpPr/>
          <p:nvPr/>
        </p:nvCxnSpPr>
        <p:spPr>
          <a:xfrm>
            <a:off x="8047066" y="203493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2B05B05-ED77-8E34-6D02-6D88D84283EC}"/>
              </a:ext>
            </a:extLst>
          </p:cNvPr>
          <p:cNvSpPr txBox="1"/>
          <p:nvPr/>
        </p:nvSpPr>
        <p:spPr>
          <a:xfrm>
            <a:off x="7943074" y="181807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B2F1B-0B87-B14C-5874-4ADC5DF41D2A}"/>
              </a:ext>
            </a:extLst>
          </p:cNvPr>
          <p:cNvCxnSpPr/>
          <p:nvPr/>
        </p:nvCxnSpPr>
        <p:spPr>
          <a:xfrm>
            <a:off x="7977156" y="1504091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D98A728-82BE-5F82-CA26-2E046B0FAD1F}"/>
              </a:ext>
            </a:extLst>
          </p:cNvPr>
          <p:cNvCxnSpPr/>
          <p:nvPr/>
        </p:nvCxnSpPr>
        <p:spPr>
          <a:xfrm>
            <a:off x="8052556" y="1408812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72AA9D7-C86F-79B5-4942-A59017046136}"/>
              </a:ext>
            </a:extLst>
          </p:cNvPr>
          <p:cNvSpPr txBox="1"/>
          <p:nvPr/>
        </p:nvSpPr>
        <p:spPr>
          <a:xfrm>
            <a:off x="7948564" y="11919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4234026-DDA6-B5FE-6F4C-18616294AD6D}"/>
              </a:ext>
            </a:extLst>
          </p:cNvPr>
          <p:cNvCxnSpPr/>
          <p:nvPr/>
        </p:nvCxnSpPr>
        <p:spPr>
          <a:xfrm>
            <a:off x="7311480" y="312826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F9C3ED5-C931-E1FE-F8A9-E0E05D5CF5FA}"/>
              </a:ext>
            </a:extLst>
          </p:cNvPr>
          <p:cNvCxnSpPr/>
          <p:nvPr/>
        </p:nvCxnSpPr>
        <p:spPr>
          <a:xfrm>
            <a:off x="7386880" y="303298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8DA716B-6F16-31EF-ACBF-CBF917E64776}"/>
              </a:ext>
            </a:extLst>
          </p:cNvPr>
          <p:cNvSpPr txBox="1"/>
          <p:nvPr/>
        </p:nvSpPr>
        <p:spPr>
          <a:xfrm>
            <a:off x="7282888" y="281612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6290A4F-D8B1-0499-86BA-4DF15496895B}"/>
              </a:ext>
            </a:extLst>
          </p:cNvPr>
          <p:cNvCxnSpPr/>
          <p:nvPr/>
        </p:nvCxnSpPr>
        <p:spPr>
          <a:xfrm>
            <a:off x="7971427" y="347578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39F865B-C302-BF81-FB4F-610CD3C23B90}"/>
              </a:ext>
            </a:extLst>
          </p:cNvPr>
          <p:cNvCxnSpPr/>
          <p:nvPr/>
        </p:nvCxnSpPr>
        <p:spPr>
          <a:xfrm>
            <a:off x="8046827" y="338050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05093443-5474-F933-ABF9-102CB1F3A04A}"/>
              </a:ext>
            </a:extLst>
          </p:cNvPr>
          <p:cNvSpPr txBox="1"/>
          <p:nvPr/>
        </p:nvSpPr>
        <p:spPr>
          <a:xfrm>
            <a:off x="7942835" y="31636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2E6E12F-B663-FA8E-0602-980993FCD457}"/>
              </a:ext>
            </a:extLst>
          </p:cNvPr>
          <p:cNvCxnSpPr/>
          <p:nvPr/>
        </p:nvCxnSpPr>
        <p:spPr>
          <a:xfrm>
            <a:off x="8264651" y="3125889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419F56E-8E14-0A5E-C2C7-68A985166697}"/>
              </a:ext>
            </a:extLst>
          </p:cNvPr>
          <p:cNvCxnSpPr/>
          <p:nvPr/>
        </p:nvCxnSpPr>
        <p:spPr>
          <a:xfrm>
            <a:off x="8340051" y="3030610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CA06306-7EB5-1852-B9F0-9212C4C0CBFE}"/>
              </a:ext>
            </a:extLst>
          </p:cNvPr>
          <p:cNvSpPr txBox="1"/>
          <p:nvPr/>
        </p:nvSpPr>
        <p:spPr>
          <a:xfrm>
            <a:off x="8236059" y="281375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4B839C-881E-9626-39F4-EBCD9F8D5031}"/>
              </a:ext>
            </a:extLst>
          </p:cNvPr>
          <p:cNvCxnSpPr/>
          <p:nvPr/>
        </p:nvCxnSpPr>
        <p:spPr>
          <a:xfrm>
            <a:off x="6345186" y="218223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9344089-14EE-58A0-70EA-8EC4C048C69B}"/>
              </a:ext>
            </a:extLst>
          </p:cNvPr>
          <p:cNvCxnSpPr/>
          <p:nvPr/>
        </p:nvCxnSpPr>
        <p:spPr>
          <a:xfrm>
            <a:off x="6420586" y="208695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2AD6742-0128-A5F6-BB18-7CA72CA4EB1E}"/>
              </a:ext>
            </a:extLst>
          </p:cNvPr>
          <p:cNvSpPr txBox="1"/>
          <p:nvPr/>
        </p:nvSpPr>
        <p:spPr>
          <a:xfrm>
            <a:off x="6316594" y="187009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04EE964-7F16-890D-A594-A185541FE76B}"/>
              </a:ext>
            </a:extLst>
          </p:cNvPr>
          <p:cNvCxnSpPr/>
          <p:nvPr/>
        </p:nvCxnSpPr>
        <p:spPr>
          <a:xfrm>
            <a:off x="7649031" y="247886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A5374FE-E14E-A652-7E68-768C1CB95BEA}"/>
              </a:ext>
            </a:extLst>
          </p:cNvPr>
          <p:cNvCxnSpPr/>
          <p:nvPr/>
        </p:nvCxnSpPr>
        <p:spPr>
          <a:xfrm>
            <a:off x="7724431" y="238358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CA00AF2-8FB1-9F63-4A7E-BD7B55DE05ED}"/>
              </a:ext>
            </a:extLst>
          </p:cNvPr>
          <p:cNvSpPr txBox="1"/>
          <p:nvPr/>
        </p:nvSpPr>
        <p:spPr>
          <a:xfrm>
            <a:off x="7620439" y="216673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.1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A87F598-4D3A-7CCE-AC46-758C9A426DB2}"/>
              </a:ext>
            </a:extLst>
          </p:cNvPr>
          <p:cNvCxnSpPr/>
          <p:nvPr/>
        </p:nvCxnSpPr>
        <p:spPr>
          <a:xfrm>
            <a:off x="6993203" y="379329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346D374-3DEB-DA27-8C4E-4F6501AB34DE}"/>
              </a:ext>
            </a:extLst>
          </p:cNvPr>
          <p:cNvCxnSpPr/>
          <p:nvPr/>
        </p:nvCxnSpPr>
        <p:spPr>
          <a:xfrm>
            <a:off x="7068603" y="369801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ED8E147-8AFC-517A-F11A-34FC4D338F5E}"/>
              </a:ext>
            </a:extLst>
          </p:cNvPr>
          <p:cNvSpPr txBox="1"/>
          <p:nvPr/>
        </p:nvSpPr>
        <p:spPr>
          <a:xfrm>
            <a:off x="6964611" y="348115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.9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C42A909-791C-5342-4249-465CE1895A02}"/>
              </a:ext>
            </a:extLst>
          </p:cNvPr>
          <p:cNvCxnSpPr/>
          <p:nvPr/>
        </p:nvCxnSpPr>
        <p:spPr>
          <a:xfrm>
            <a:off x="7958457" y="2477079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DD436D4-A319-9974-39D8-E56EDD5F92CC}"/>
              </a:ext>
            </a:extLst>
          </p:cNvPr>
          <p:cNvCxnSpPr/>
          <p:nvPr/>
        </p:nvCxnSpPr>
        <p:spPr>
          <a:xfrm>
            <a:off x="8033857" y="2381800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B8074B85-9E2E-4391-912B-434D55EAAB10}"/>
              </a:ext>
            </a:extLst>
          </p:cNvPr>
          <p:cNvSpPr txBox="1"/>
          <p:nvPr/>
        </p:nvSpPr>
        <p:spPr>
          <a:xfrm>
            <a:off x="7929865" y="21649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B831F17-7939-44D8-A32F-6807D8CF9872}"/>
              </a:ext>
            </a:extLst>
          </p:cNvPr>
          <p:cNvCxnSpPr/>
          <p:nvPr/>
        </p:nvCxnSpPr>
        <p:spPr>
          <a:xfrm>
            <a:off x="7638660" y="411359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B0310D3-AB44-12B7-7F4F-E1D6CB099168}"/>
              </a:ext>
            </a:extLst>
          </p:cNvPr>
          <p:cNvCxnSpPr/>
          <p:nvPr/>
        </p:nvCxnSpPr>
        <p:spPr>
          <a:xfrm>
            <a:off x="7714060" y="401831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CF09D0AE-C1C1-595E-2F5A-1063A822E677}"/>
              </a:ext>
            </a:extLst>
          </p:cNvPr>
          <p:cNvSpPr txBox="1"/>
          <p:nvPr/>
        </p:nvSpPr>
        <p:spPr>
          <a:xfrm>
            <a:off x="7610068" y="38014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518714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91434"/>
            <a:ext cx="2057400" cy="365125"/>
          </a:xfrm>
        </p:spPr>
        <p:txBody>
          <a:bodyPr/>
          <a:lstStyle/>
          <a:p>
            <a:r>
              <a:rPr lang="en-US"/>
              <a:t>NDBI021 User Preferences Vojtas 7/14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1825"/>
            <a:ext cx="2057400" cy="365125"/>
          </a:xfrm>
        </p:spPr>
        <p:txBody>
          <a:bodyPr/>
          <a:lstStyle/>
          <a:p>
            <a:fld id="{E878474B-3C26-4CAC-BCD0-BD76A022A63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1434"/>
            <a:ext cx="3086100" cy="365125"/>
          </a:xfrm>
        </p:spPr>
        <p:txBody>
          <a:bodyPr/>
          <a:lstStyle/>
          <a:p>
            <a:r>
              <a:rPr lang="en-US"/>
              <a:t>Learning generalized LMPM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23130" y="4472144"/>
            <a:ext cx="50292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99530" y="1150517"/>
            <a:ext cx="0" cy="502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23130" y="1150517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23130" y="1150517"/>
            <a:ext cx="50292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3723130" y="4503317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19665" y="5341531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16200" y="4641873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19661" y="4988237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16196" y="5161419"/>
            <a:ext cx="502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26591" y="5504322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23126" y="5677504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19661" y="5850686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16196" y="6013477"/>
            <a:ext cx="502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33513" y="6176268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50591" y="1147052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04415" y="1153978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59100" y="1160904"/>
            <a:ext cx="0" cy="5029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93006" y="114704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84682" y="1153974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57864" y="1160900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31046" y="1157435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04228" y="1153970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747410" y="116436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5410200" y="9144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8763000" y="4495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410200" y="6172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3505200" y="4495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36576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184714" y="4431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184714" y="5879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0" name="Oval 209"/>
          <p:cNvSpPr/>
          <p:nvPr/>
        </p:nvSpPr>
        <p:spPr>
          <a:xfrm>
            <a:off x="7895061" y="329984"/>
            <a:ext cx="145472" cy="11094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5105400" y="77353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8711588" y="412646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105400" y="605926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371200" y="417480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ADC26CE-717D-4AAB-9609-B73DA8723165}"/>
              </a:ext>
            </a:extLst>
          </p:cNvPr>
          <p:cNvCxnSpPr/>
          <p:nvPr/>
        </p:nvCxnSpPr>
        <p:spPr>
          <a:xfrm>
            <a:off x="5073406" y="1163757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9345CD9-80EC-42AA-9220-EE69082215A2}"/>
              </a:ext>
            </a:extLst>
          </p:cNvPr>
          <p:cNvCxnSpPr/>
          <p:nvPr/>
        </p:nvCxnSpPr>
        <p:spPr>
          <a:xfrm>
            <a:off x="3717598" y="4827829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Nadpis 1">
            <a:extLst>
              <a:ext uri="{FF2B5EF4-FFF2-40B4-BE49-F238E27FC236}">
                <a16:creationId xmlns:a16="http://schemas.microsoft.com/office/drawing/2014/main" id="{9769C5A2-8656-6378-988F-34F680CF8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30234"/>
            <a:ext cx="7886700" cy="574441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Randomly generated data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773EE6E-CDE2-4E1D-42A0-66FC92FF5F5B}"/>
              </a:ext>
            </a:extLst>
          </p:cNvPr>
          <p:cNvCxnSpPr/>
          <p:nvPr/>
        </p:nvCxnSpPr>
        <p:spPr>
          <a:xfrm>
            <a:off x="6074468" y="1142111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2208CD8-7BE1-3A93-70A7-18A4AE584473}"/>
              </a:ext>
            </a:extLst>
          </p:cNvPr>
          <p:cNvCxnSpPr/>
          <p:nvPr/>
        </p:nvCxnSpPr>
        <p:spPr>
          <a:xfrm>
            <a:off x="6413510" y="116265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A102B9E-3D9B-BABE-C5F9-1D8182D7BA38}"/>
              </a:ext>
            </a:extLst>
          </p:cNvPr>
          <p:cNvCxnSpPr/>
          <p:nvPr/>
        </p:nvCxnSpPr>
        <p:spPr>
          <a:xfrm>
            <a:off x="6740568" y="116094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C4312A6-91D4-0DDB-4923-4D8B7E04AFF9}"/>
              </a:ext>
            </a:extLst>
          </p:cNvPr>
          <p:cNvCxnSpPr/>
          <p:nvPr/>
        </p:nvCxnSpPr>
        <p:spPr>
          <a:xfrm>
            <a:off x="7067626" y="1148965"/>
            <a:ext cx="0" cy="50292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B2CDC78-A8AA-4AF8-9042-3ADCB885708D}"/>
              </a:ext>
            </a:extLst>
          </p:cNvPr>
          <p:cNvCxnSpPr/>
          <p:nvPr/>
        </p:nvCxnSpPr>
        <p:spPr>
          <a:xfrm>
            <a:off x="7394684" y="1136981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900777C-6E1D-2716-DA3A-879B9E4CFFD8}"/>
              </a:ext>
            </a:extLst>
          </p:cNvPr>
          <p:cNvCxnSpPr/>
          <p:nvPr/>
        </p:nvCxnSpPr>
        <p:spPr>
          <a:xfrm>
            <a:off x="7721742" y="115581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D542BBE-B0CE-CC6E-F053-888A48F8DC70}"/>
              </a:ext>
            </a:extLst>
          </p:cNvPr>
          <p:cNvCxnSpPr/>
          <p:nvPr/>
        </p:nvCxnSpPr>
        <p:spPr>
          <a:xfrm>
            <a:off x="8048800" y="1164383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5690C62-CDF3-2D93-73A7-989BFC4D17D5}"/>
              </a:ext>
            </a:extLst>
          </p:cNvPr>
          <p:cNvCxnSpPr/>
          <p:nvPr/>
        </p:nvCxnSpPr>
        <p:spPr>
          <a:xfrm>
            <a:off x="8375858" y="115239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003C04E-170F-343F-1884-E5D07F417C67}"/>
              </a:ext>
            </a:extLst>
          </p:cNvPr>
          <p:cNvCxnSpPr/>
          <p:nvPr/>
        </p:nvCxnSpPr>
        <p:spPr>
          <a:xfrm>
            <a:off x="3707681" y="1494357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6B9C710-A985-6737-5CDE-1FCA4D1EDC49}"/>
              </a:ext>
            </a:extLst>
          </p:cNvPr>
          <p:cNvCxnSpPr/>
          <p:nvPr/>
        </p:nvCxnSpPr>
        <p:spPr>
          <a:xfrm>
            <a:off x="3705971" y="1821415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CF7BC25-2083-6193-34DA-3A2935B4C59D}"/>
              </a:ext>
            </a:extLst>
          </p:cNvPr>
          <p:cNvCxnSpPr/>
          <p:nvPr/>
        </p:nvCxnSpPr>
        <p:spPr>
          <a:xfrm>
            <a:off x="3724809" y="214847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01132F2-2BD2-C73B-3F7C-8C8126130FE8}"/>
              </a:ext>
            </a:extLst>
          </p:cNvPr>
          <p:cNvCxnSpPr/>
          <p:nvPr/>
        </p:nvCxnSpPr>
        <p:spPr>
          <a:xfrm>
            <a:off x="3743647" y="2475531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930206-120C-F490-04DA-920DB1943040}"/>
              </a:ext>
            </a:extLst>
          </p:cNvPr>
          <p:cNvCxnSpPr/>
          <p:nvPr/>
        </p:nvCxnSpPr>
        <p:spPr>
          <a:xfrm>
            <a:off x="3731663" y="2802589"/>
            <a:ext cx="50292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259BF60-3F80-578E-CBBF-89F2DC4A8190}"/>
              </a:ext>
            </a:extLst>
          </p:cNvPr>
          <p:cNvCxnSpPr/>
          <p:nvPr/>
        </p:nvCxnSpPr>
        <p:spPr>
          <a:xfrm>
            <a:off x="3729953" y="3129647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46A2C82-0C11-32DD-739F-8D13B3650AF5}"/>
              </a:ext>
            </a:extLst>
          </p:cNvPr>
          <p:cNvCxnSpPr/>
          <p:nvPr/>
        </p:nvCxnSpPr>
        <p:spPr>
          <a:xfrm>
            <a:off x="3717969" y="3456705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29CEAC9-F41F-27ED-21C2-474E2B9AEE39}"/>
              </a:ext>
            </a:extLst>
          </p:cNvPr>
          <p:cNvCxnSpPr/>
          <p:nvPr/>
        </p:nvCxnSpPr>
        <p:spPr>
          <a:xfrm>
            <a:off x="3705985" y="378376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D6E0E53-3E71-B95E-7D27-564DA5D350DF}"/>
              </a:ext>
            </a:extLst>
          </p:cNvPr>
          <p:cNvCxnSpPr/>
          <p:nvPr/>
        </p:nvCxnSpPr>
        <p:spPr>
          <a:xfrm>
            <a:off x="3735097" y="4110821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D0EC008-EC1E-AEF9-40E3-F9235C44DAEB}"/>
              </a:ext>
            </a:extLst>
          </p:cNvPr>
          <p:cNvCxnSpPr/>
          <p:nvPr/>
        </p:nvCxnSpPr>
        <p:spPr>
          <a:xfrm>
            <a:off x="6756561" y="46666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A08004-BE22-50CE-6BF9-0F5493D2BA96}"/>
              </a:ext>
            </a:extLst>
          </p:cNvPr>
          <p:cNvCxnSpPr/>
          <p:nvPr/>
        </p:nvCxnSpPr>
        <p:spPr>
          <a:xfrm>
            <a:off x="6831961" y="37138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33510D5-DC40-0DB4-CA3E-97B97602A53D}"/>
              </a:ext>
            </a:extLst>
          </p:cNvPr>
          <p:cNvSpPr txBox="1"/>
          <p:nvPr/>
        </p:nvSpPr>
        <p:spPr>
          <a:xfrm>
            <a:off x="6727969" y="15452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2A33C93-D7E3-A737-B641-855DE766E485}"/>
              </a:ext>
            </a:extLst>
          </p:cNvPr>
          <p:cNvCxnSpPr/>
          <p:nvPr/>
        </p:nvCxnSpPr>
        <p:spPr>
          <a:xfrm>
            <a:off x="8276247" y="316691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206F741-0FC5-DAB0-4B7D-AD0C1DE155A8}"/>
              </a:ext>
            </a:extLst>
          </p:cNvPr>
          <p:cNvCxnSpPr/>
          <p:nvPr/>
        </p:nvCxnSpPr>
        <p:spPr>
          <a:xfrm>
            <a:off x="8351647" y="307163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D28CBB8-0302-A0E4-935A-D1F32365AF01}"/>
              </a:ext>
            </a:extLst>
          </p:cNvPr>
          <p:cNvSpPr txBox="1"/>
          <p:nvPr/>
        </p:nvSpPr>
        <p:spPr>
          <a:xfrm>
            <a:off x="8247655" y="28547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E782867-54C6-FBE1-8931-273A1C043751}"/>
              </a:ext>
            </a:extLst>
          </p:cNvPr>
          <p:cNvCxnSpPr/>
          <p:nvPr/>
        </p:nvCxnSpPr>
        <p:spPr>
          <a:xfrm>
            <a:off x="6367180" y="279710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3743BBA-2E09-1283-64F9-BE035F882F81}"/>
              </a:ext>
            </a:extLst>
          </p:cNvPr>
          <p:cNvCxnSpPr/>
          <p:nvPr/>
        </p:nvCxnSpPr>
        <p:spPr>
          <a:xfrm>
            <a:off x="6442580" y="270182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29A4D0D-4266-E313-0C61-AF4D1EBB14AB}"/>
              </a:ext>
            </a:extLst>
          </p:cNvPr>
          <p:cNvSpPr txBox="1"/>
          <p:nvPr/>
        </p:nvSpPr>
        <p:spPr>
          <a:xfrm>
            <a:off x="6338588" y="248496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062878-1991-4125-130F-BDCC171BA646}"/>
              </a:ext>
            </a:extLst>
          </p:cNvPr>
          <p:cNvCxnSpPr/>
          <p:nvPr/>
        </p:nvCxnSpPr>
        <p:spPr>
          <a:xfrm>
            <a:off x="6007458" y="149541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98C582E-CCB0-55AE-281F-2F0CCE2E49A6}"/>
              </a:ext>
            </a:extLst>
          </p:cNvPr>
          <p:cNvCxnSpPr/>
          <p:nvPr/>
        </p:nvCxnSpPr>
        <p:spPr>
          <a:xfrm>
            <a:off x="6082858" y="140013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1BFEAE9-B8AA-B36D-9748-84753BAC28F9}"/>
              </a:ext>
            </a:extLst>
          </p:cNvPr>
          <p:cNvSpPr txBox="1"/>
          <p:nvPr/>
        </p:nvSpPr>
        <p:spPr>
          <a:xfrm>
            <a:off x="5978866" y="11832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A5FD81-1812-968F-DC03-D478A9A04A55}"/>
              </a:ext>
            </a:extLst>
          </p:cNvPr>
          <p:cNvCxnSpPr/>
          <p:nvPr/>
        </p:nvCxnSpPr>
        <p:spPr>
          <a:xfrm>
            <a:off x="6962645" y="1789311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A15B5BB-8274-D972-A212-F45EF15D8B26}"/>
              </a:ext>
            </a:extLst>
          </p:cNvPr>
          <p:cNvCxnSpPr/>
          <p:nvPr/>
        </p:nvCxnSpPr>
        <p:spPr>
          <a:xfrm>
            <a:off x="7038045" y="1694032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B0CDB1E-61F6-EE4B-A979-7E6382EDF510}"/>
              </a:ext>
            </a:extLst>
          </p:cNvPr>
          <p:cNvSpPr txBox="1"/>
          <p:nvPr/>
        </p:nvSpPr>
        <p:spPr>
          <a:xfrm>
            <a:off x="6934053" y="147717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CEE218A-D32C-9E74-FBDC-B76D354F946A}"/>
              </a:ext>
            </a:extLst>
          </p:cNvPr>
          <p:cNvCxnSpPr/>
          <p:nvPr/>
        </p:nvCxnSpPr>
        <p:spPr>
          <a:xfrm>
            <a:off x="7647928" y="408007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027387B-0932-ED83-AB98-90760A216674}"/>
              </a:ext>
            </a:extLst>
          </p:cNvPr>
          <p:cNvCxnSpPr/>
          <p:nvPr/>
        </p:nvCxnSpPr>
        <p:spPr>
          <a:xfrm>
            <a:off x="7723328" y="398479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E691A30-2EE4-1467-FC34-0875F7E2E14E}"/>
              </a:ext>
            </a:extLst>
          </p:cNvPr>
          <p:cNvSpPr txBox="1"/>
          <p:nvPr/>
        </p:nvSpPr>
        <p:spPr>
          <a:xfrm>
            <a:off x="7619336" y="376794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5B45C54-CF9D-2B19-A6AD-586D25273BD1}"/>
              </a:ext>
            </a:extLst>
          </p:cNvPr>
          <p:cNvCxnSpPr/>
          <p:nvPr/>
        </p:nvCxnSpPr>
        <p:spPr>
          <a:xfrm>
            <a:off x="6088540" y="159701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2D8E052-2C03-12FE-DFF5-3B2C51A28074}"/>
              </a:ext>
            </a:extLst>
          </p:cNvPr>
          <p:cNvCxnSpPr/>
          <p:nvPr/>
        </p:nvCxnSpPr>
        <p:spPr>
          <a:xfrm>
            <a:off x="6163940" y="150173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BDC52EE-60AB-D697-041F-D7923F8CBA4D}"/>
              </a:ext>
            </a:extLst>
          </p:cNvPr>
          <p:cNvSpPr txBox="1"/>
          <p:nvPr/>
        </p:nvSpPr>
        <p:spPr>
          <a:xfrm>
            <a:off x="6059948" y="128488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4B112B6-1ED6-4488-5347-D7585849ECAF}"/>
              </a:ext>
            </a:extLst>
          </p:cNvPr>
          <p:cNvCxnSpPr/>
          <p:nvPr/>
        </p:nvCxnSpPr>
        <p:spPr>
          <a:xfrm>
            <a:off x="6643142" y="1822858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23FC512-FA5D-B84D-3207-A2B8FD4FF0B3}"/>
              </a:ext>
            </a:extLst>
          </p:cNvPr>
          <p:cNvCxnSpPr/>
          <p:nvPr/>
        </p:nvCxnSpPr>
        <p:spPr>
          <a:xfrm>
            <a:off x="6718542" y="1727579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AA0B6A0-135C-E6FF-90E1-4AECB97AD297}"/>
              </a:ext>
            </a:extLst>
          </p:cNvPr>
          <p:cNvSpPr txBox="1"/>
          <p:nvPr/>
        </p:nvSpPr>
        <p:spPr>
          <a:xfrm>
            <a:off x="6614550" y="151072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7BFD091-D2E4-0305-DC70-022031DDFBFA}"/>
              </a:ext>
            </a:extLst>
          </p:cNvPr>
          <p:cNvCxnSpPr/>
          <p:nvPr/>
        </p:nvCxnSpPr>
        <p:spPr>
          <a:xfrm>
            <a:off x="7957464" y="150381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4447118-8612-D6C9-E0AA-AD2C5A4AC019}"/>
              </a:ext>
            </a:extLst>
          </p:cNvPr>
          <p:cNvCxnSpPr/>
          <p:nvPr/>
        </p:nvCxnSpPr>
        <p:spPr>
          <a:xfrm>
            <a:off x="8032864" y="140853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56C4602-3D68-EFAE-2A5F-4F88A064FFAF}"/>
              </a:ext>
            </a:extLst>
          </p:cNvPr>
          <p:cNvSpPr txBox="1"/>
          <p:nvPr/>
        </p:nvSpPr>
        <p:spPr>
          <a:xfrm>
            <a:off x="7928872" y="11916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.6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71581D1-CAB5-963A-6E0E-86AEAE78D3C2}"/>
              </a:ext>
            </a:extLst>
          </p:cNvPr>
          <p:cNvCxnSpPr/>
          <p:nvPr/>
        </p:nvCxnSpPr>
        <p:spPr>
          <a:xfrm>
            <a:off x="6643142" y="2501487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E4EE9AE-1CD0-8125-13F5-D7DB24FE8D4A}"/>
              </a:ext>
            </a:extLst>
          </p:cNvPr>
          <p:cNvCxnSpPr/>
          <p:nvPr/>
        </p:nvCxnSpPr>
        <p:spPr>
          <a:xfrm>
            <a:off x="6718542" y="2406208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52235BD-FBC1-8874-9EFB-535818D22D14}"/>
              </a:ext>
            </a:extLst>
          </p:cNvPr>
          <p:cNvSpPr txBox="1"/>
          <p:nvPr/>
        </p:nvSpPr>
        <p:spPr>
          <a:xfrm>
            <a:off x="6614550" y="218935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.7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3291370-7778-C1E7-B95F-1C2B0E73FB8E}"/>
              </a:ext>
            </a:extLst>
          </p:cNvPr>
          <p:cNvCxnSpPr/>
          <p:nvPr/>
        </p:nvCxnSpPr>
        <p:spPr>
          <a:xfrm>
            <a:off x="8296612" y="379255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E1DBF31-BB81-7435-36EC-D7CE69CBF8B2}"/>
              </a:ext>
            </a:extLst>
          </p:cNvPr>
          <p:cNvCxnSpPr/>
          <p:nvPr/>
        </p:nvCxnSpPr>
        <p:spPr>
          <a:xfrm>
            <a:off x="8372012" y="369727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E22BFA5-CB3A-2FE1-2F24-FE05DF6C57FD}"/>
              </a:ext>
            </a:extLst>
          </p:cNvPr>
          <p:cNvSpPr txBox="1"/>
          <p:nvPr/>
        </p:nvSpPr>
        <p:spPr>
          <a:xfrm>
            <a:off x="8268020" y="348041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.8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A2B2AF8-77A9-1019-EC82-9FD6ACC7FD6D}"/>
              </a:ext>
            </a:extLst>
          </p:cNvPr>
          <p:cNvSpPr txBox="1"/>
          <p:nvPr/>
        </p:nvSpPr>
        <p:spPr>
          <a:xfrm>
            <a:off x="170888" y="740920"/>
            <a:ext cx="3200824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Ex4. </a:t>
            </a:r>
            <a:r>
              <a:rPr lang="en-US" b="1" dirty="0">
                <a:solidFill>
                  <a:srgbClr val="FF0000"/>
                </a:solidFill>
              </a:rPr>
              <a:t>Train and test</a:t>
            </a:r>
          </a:p>
          <a:p>
            <a:r>
              <a:rPr lang="en-US" dirty="0"/>
              <a:t>Ex.4 Yet again a new idea – let’s generate randomly data in DC. </a:t>
            </a:r>
          </a:p>
          <a:p>
            <a:endParaRPr lang="en-US" dirty="0"/>
          </a:p>
          <a:p>
            <a:r>
              <a:rPr lang="en-US" dirty="0"/>
              <a:t>For each data point we need 3 numbers between 1 and 9 normalized domains are divided equidistant</a:t>
            </a:r>
          </a:p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          x</a:t>
            </a:r>
            <a:r>
              <a:rPr lang="en-US" baseline="-25000" dirty="0"/>
              <a:t>2</a:t>
            </a:r>
            <a:r>
              <a:rPr lang="en-US" dirty="0"/>
              <a:t> score 0.z)</a:t>
            </a:r>
          </a:p>
          <a:p>
            <a:r>
              <a:rPr lang="en-US" dirty="0"/>
              <a:t>9               4                4 </a:t>
            </a:r>
          </a:p>
          <a:p>
            <a:r>
              <a:rPr lang="en-US" dirty="0"/>
              <a:t>3               5                8 </a:t>
            </a:r>
          </a:p>
          <a:p>
            <a:r>
              <a:rPr lang="en-US" dirty="0"/>
              <a:t>2               9                5 </a:t>
            </a:r>
          </a:p>
          <a:p>
            <a:r>
              <a:rPr lang="en-US" dirty="0"/>
              <a:t>5               8                4 </a:t>
            </a:r>
          </a:p>
          <a:p>
            <a:r>
              <a:rPr lang="en-US" dirty="0"/>
              <a:t>7               1                4 </a:t>
            </a:r>
          </a:p>
          <a:p>
            <a:r>
              <a:rPr lang="en-US" dirty="0"/>
              <a:t>2               9                7 </a:t>
            </a:r>
          </a:p>
          <a:p>
            <a:r>
              <a:rPr lang="en-US" dirty="0"/>
              <a:t>4               8                8 </a:t>
            </a:r>
          </a:p>
          <a:p>
            <a:r>
              <a:rPr lang="en-US" dirty="0"/>
              <a:t>8               9                6 </a:t>
            </a:r>
          </a:p>
          <a:p>
            <a:r>
              <a:rPr lang="en-US" dirty="0"/>
              <a:t>4               6                7 </a:t>
            </a:r>
          </a:p>
          <a:p>
            <a:r>
              <a:rPr lang="en-US" dirty="0"/>
              <a:t>9               2                8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09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52A7-1CEC-4A86-A2E1-D5EF20E3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333333"/>
                </a:solidFill>
                <a:latin typeface="Arial" pitchFamily="34"/>
              </a:rPr>
              <a:t>4-D learning? </a:t>
            </a:r>
            <a:br>
              <a:rPr lang="en-US" sz="6000" dirty="0">
                <a:solidFill>
                  <a:srgbClr val="333333"/>
                </a:solidFill>
                <a:latin typeface="Arial" pitchFamily="34"/>
              </a:rPr>
            </a:br>
            <a:br>
              <a:rPr lang="en-US" sz="6000" dirty="0">
                <a:solidFill>
                  <a:srgbClr val="333333"/>
                </a:solidFill>
                <a:latin typeface="Arial" pitchFamily="34"/>
              </a:rPr>
            </a:br>
            <a:r>
              <a:rPr lang="en-US" sz="3200" dirty="0">
                <a:solidFill>
                  <a:srgbClr val="333333"/>
                </a:solidFill>
                <a:latin typeface="Arial" pitchFamily="34"/>
              </a:rPr>
              <a:t>advantage of visual insight disappeared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52F4-617C-FAD2-78E2-596373D60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6DF9F-A50A-68B7-A5D0-7795E884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74C77-3272-A59A-6774-DD03C138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BDE3-6403-1B8A-5C94-D69B51A9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1825"/>
            <a:ext cx="2057400" cy="365125"/>
          </a:xfrm>
        </p:spPr>
        <p:txBody>
          <a:bodyPr/>
          <a:lstStyle/>
          <a:p>
            <a:fld id="{E878474B-3C26-4CAC-BCD0-BD76A022A63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91434"/>
            <a:ext cx="3086100" cy="365125"/>
          </a:xfrm>
        </p:spPr>
        <p:txBody>
          <a:bodyPr/>
          <a:lstStyle/>
          <a:p>
            <a:r>
              <a:rPr lang="en-US"/>
              <a:t>Learning generalized LMPM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>
            <a:off x="2802118" y="2952716"/>
            <a:ext cx="16968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877518" y="2857437"/>
            <a:ext cx="9427" cy="1905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75930" y="1150517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23130" y="4472144"/>
            <a:ext cx="50292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99530" y="1150517"/>
            <a:ext cx="0" cy="502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23130" y="1150517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23130" y="1150517"/>
            <a:ext cx="50292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723129" y="2826916"/>
            <a:ext cx="1676401" cy="16764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70330" y="2826917"/>
            <a:ext cx="3352800" cy="3352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23130" y="2837305"/>
            <a:ext cx="50292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0330" y="1150517"/>
            <a:ext cx="1676400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046730" y="2826917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723130" y="4503317"/>
            <a:ext cx="16764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045741" y="2151506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046730" y="1150517"/>
            <a:ext cx="1676399" cy="16763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0330" y="2826916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46729" y="1150517"/>
            <a:ext cx="0" cy="33528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865" y="1181673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3388" y="1507272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0326" y="1829376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7252" y="2158423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3396" y="2487470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6857" y="3145564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392" y="3474611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0709" y="3803658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853" y="4132705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3388" y="4461752"/>
            <a:ext cx="335279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730546" y="2490944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385179" y="1825921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714226" y="1489944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208532" y="1971394"/>
            <a:ext cx="3352800" cy="3352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719665" y="5341531"/>
            <a:ext cx="5029200" cy="0"/>
          </a:xfrm>
          <a:prstGeom prst="line">
            <a:avLst/>
          </a:prstGeom>
          <a:ln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897799" y="1309832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544505" y="1642344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16200" y="4641873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723126" y="4815055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719661" y="4988237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16196" y="5161419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26591" y="5504322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723126" y="5677504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19661" y="5850686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16196" y="6013477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33513" y="6176268"/>
            <a:ext cx="5029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855238" y="2324688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40043" y="2664126"/>
            <a:ext cx="3352800" cy="3352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50591" y="1147052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85918" y="115397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59100" y="1160904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211500" y="114704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84682" y="1153974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57864" y="1160900"/>
            <a:ext cx="0" cy="5029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731046" y="1157435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04228" y="1153970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067019" y="1150505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880977" y="1164369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93354" y="1157443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19665" y="411193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19665" y="1981778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77232" y="2255392"/>
            <a:ext cx="2831535" cy="5784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15331" y="1597294"/>
            <a:ext cx="2831535" cy="57844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872535" y="2774359"/>
            <a:ext cx="2831535" cy="5784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79461" y="3142088"/>
            <a:ext cx="2831535" cy="5784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522730" y="1323699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95912" y="1507272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869094" y="1659672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031885" y="1832854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205067" y="1985254"/>
            <a:ext cx="1676400" cy="1676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367858" y="2148045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520258" y="2310836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1693440" y="2473627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877013" y="2626027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129832" y="330663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205232" y="321135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795839" y="331009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871239" y="321481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22257" y="1240536"/>
            <a:ext cx="2831535" cy="5784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01475" y="1905559"/>
            <a:ext cx="2831535" cy="5784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633542" y="2553266"/>
            <a:ext cx="2831535" cy="5784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896778" y="3450353"/>
            <a:ext cx="2831535" cy="578441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893313" y="3789791"/>
            <a:ext cx="2831535" cy="5784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119444" y="231949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194844" y="222421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823555" y="230910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898955" y="221382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15978" y="265893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191378" y="256365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133295" y="299837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208695" y="290309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140221" y="198699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215621" y="189171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147147" y="3646073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222547" y="3550794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795840" y="1990455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871240" y="1895176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802766" y="2652014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878166" y="2556735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799301" y="3635689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874701" y="3540410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380717" y="1805146"/>
            <a:ext cx="1676400" cy="1676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380693" y="2895600"/>
            <a:ext cx="2831535" cy="578441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463559" y="3659850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538959" y="3564571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303437" y="3416379"/>
            <a:ext cx="31451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D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8418160" y="2226099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8493560" y="2130820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8267329" y="1965077"/>
            <a:ext cx="5132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 .8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6782718" y="3539104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858118" y="3443825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631887" y="3278082"/>
            <a:ext cx="29206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6" name="Straight Connector 135"/>
          <p:cNvCxnSpPr/>
          <p:nvPr/>
        </p:nvCxnSpPr>
        <p:spPr>
          <a:xfrm>
            <a:off x="3817838" y="6022042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3893238" y="5926763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3833263" y="5968840"/>
            <a:ext cx="29206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139" name="Straight Connector 138"/>
          <p:cNvCxnSpPr/>
          <p:nvPr/>
        </p:nvCxnSpPr>
        <p:spPr>
          <a:xfrm>
            <a:off x="4340854" y="5505959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416254" y="5410680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5396240" y="4472144"/>
            <a:ext cx="2502144" cy="1704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857581" y="4472144"/>
            <a:ext cx="2870254" cy="1704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3723127" y="1940227"/>
            <a:ext cx="1712065" cy="25319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708066" y="1160905"/>
            <a:ext cx="1710900" cy="2978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598943" y="115397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126896" y="1150513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8451003" y="115397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003196" y="1150513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726591" y="3443450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716200" y="177049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705809" y="2975843"/>
            <a:ext cx="50292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383206" y="114704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394589" y="1147048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3984101" y="5149211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059501" y="5043542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885430" y="1167830"/>
            <a:ext cx="0" cy="50292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070891" y="4978571"/>
            <a:ext cx="29206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891647" y="4104416"/>
            <a:ext cx="0" cy="3775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7394867" y="4100951"/>
            <a:ext cx="0" cy="377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5406910" y="3543277"/>
            <a:ext cx="484737" cy="561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413381" y="1770493"/>
            <a:ext cx="1977743" cy="235110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383206" y="1153970"/>
            <a:ext cx="1510148" cy="181668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7915012" y="2968917"/>
            <a:ext cx="832875" cy="1313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096000" y="1153970"/>
            <a:ext cx="0" cy="8278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6104026" y="1992151"/>
            <a:ext cx="1494917" cy="24696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6978952" y="1160896"/>
            <a:ext cx="0" cy="827808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921067" y="1178213"/>
            <a:ext cx="0" cy="827808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6978952" y="1965077"/>
            <a:ext cx="1472051" cy="251686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7909053" y="1961606"/>
            <a:ext cx="818782" cy="1469702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399805" y="4100951"/>
            <a:ext cx="0" cy="3775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748880" y="1143575"/>
            <a:ext cx="0" cy="827808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963918" y="3143279"/>
            <a:ext cx="16968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2039318" y="3048000"/>
            <a:ext cx="9427" cy="1905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733800" y="4118273"/>
            <a:ext cx="0" cy="3775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733800" y="1143000"/>
            <a:ext cx="0" cy="8278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7924800" y="4482668"/>
            <a:ext cx="832875" cy="1313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396240" y="4488874"/>
            <a:ext cx="484737" cy="69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99695" y="95651"/>
                <a:ext cx="5271123" cy="703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+3∗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3,4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5" y="95651"/>
                <a:ext cx="5271123" cy="7033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itle 1"/>
          <p:cNvSpPr txBox="1">
            <a:spLocks/>
          </p:cNvSpPr>
          <p:nvPr/>
        </p:nvSpPr>
        <p:spPr>
          <a:xfrm>
            <a:off x="5435192" y="65834"/>
            <a:ext cx="3708808" cy="917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4d points easy to depict&amp;compute</a:t>
            </a: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963918" y="4133879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047973" y="4038600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981200" y="1466879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065255" y="1371600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981200" y="180971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065255" y="171443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981200" y="211451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2065255" y="201923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981200" y="249551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2065255" y="240023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981200" y="2838479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2065255" y="2743200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1981200" y="348611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2065255" y="339083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1963918" y="3790916"/>
            <a:ext cx="1696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2047973" y="3695637"/>
            <a:ext cx="9427" cy="190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5105400" y="77353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711588" y="412646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105400" y="605926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429000" y="4174804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05" name="Straight Arrow Connector 204"/>
          <p:cNvCxnSpPr/>
          <p:nvPr/>
        </p:nvCxnSpPr>
        <p:spPr>
          <a:xfrm flipH="1">
            <a:off x="3505200" y="4495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5410200" y="6172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8763000" y="44958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Date Placeholder 3">
            <a:extLst>
              <a:ext uri="{FF2B5EF4-FFF2-40B4-BE49-F238E27FC236}">
                <a16:creationId xmlns:a16="http://schemas.microsoft.com/office/drawing/2014/main" id="{1918F0C9-EB8B-4DA3-9EC1-909E38CE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NDBI021 User Preferences Vojtas 7/14</a:t>
            </a:r>
            <a:endParaRPr lang="en-US" dirty="0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6F3E91C-1B4D-44E7-9350-73C4F7BF9C3D}"/>
              </a:ext>
            </a:extLst>
          </p:cNvPr>
          <p:cNvCxnSpPr/>
          <p:nvPr/>
        </p:nvCxnSpPr>
        <p:spPr>
          <a:xfrm>
            <a:off x="147356" y="1128319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40AE6F1-3DE0-4F37-ABFB-066B1689F44C}"/>
              </a:ext>
            </a:extLst>
          </p:cNvPr>
          <p:cNvCxnSpPr/>
          <p:nvPr/>
        </p:nvCxnSpPr>
        <p:spPr>
          <a:xfrm>
            <a:off x="231411" y="1033040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4FCBE52D-D461-4A28-8F39-EDA13E4B98B8}"/>
              </a:ext>
            </a:extLst>
          </p:cNvPr>
          <p:cNvSpPr txBox="1"/>
          <p:nvPr/>
        </p:nvSpPr>
        <p:spPr>
          <a:xfrm>
            <a:off x="12238" y="865939"/>
            <a:ext cx="2824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</a:t>
            </a: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D11D912A-548E-4E00-B232-37873C6C6749}"/>
              </a:ext>
            </a:extLst>
          </p:cNvPr>
          <p:cNvCxnSpPr/>
          <p:nvPr/>
        </p:nvCxnSpPr>
        <p:spPr>
          <a:xfrm>
            <a:off x="43873" y="1517185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BD206F8-8555-4D74-96B0-BAC0FF4D7685}"/>
              </a:ext>
            </a:extLst>
          </p:cNvPr>
          <p:cNvCxnSpPr/>
          <p:nvPr/>
        </p:nvCxnSpPr>
        <p:spPr>
          <a:xfrm>
            <a:off x="127928" y="1421906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7A557CC9-451C-4BEA-BD69-FD44DAEF37FD}"/>
              </a:ext>
            </a:extLst>
          </p:cNvPr>
          <p:cNvSpPr txBox="1"/>
          <p:nvPr/>
        </p:nvSpPr>
        <p:spPr>
          <a:xfrm>
            <a:off x="83505" y="1254805"/>
            <a:ext cx="314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76D3AC85-775A-4A13-9E0C-6A1982A476F0}"/>
              </a:ext>
            </a:extLst>
          </p:cNvPr>
          <p:cNvCxnSpPr/>
          <p:nvPr/>
        </p:nvCxnSpPr>
        <p:spPr>
          <a:xfrm>
            <a:off x="151201" y="1910568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7C5F900-7DC1-4436-A3F0-73ADD66BF4E5}"/>
              </a:ext>
            </a:extLst>
          </p:cNvPr>
          <p:cNvCxnSpPr/>
          <p:nvPr/>
        </p:nvCxnSpPr>
        <p:spPr>
          <a:xfrm>
            <a:off x="235256" y="1815289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09CB01E8-602C-4008-96AA-5C0D418600EF}"/>
              </a:ext>
            </a:extLst>
          </p:cNvPr>
          <p:cNvSpPr txBox="1"/>
          <p:nvPr/>
        </p:nvSpPr>
        <p:spPr>
          <a:xfrm>
            <a:off x="16083" y="1648188"/>
            <a:ext cx="2824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BF03B86-25E1-4AA8-B64E-DD59260FE6B2}"/>
              </a:ext>
            </a:extLst>
          </p:cNvPr>
          <p:cNvCxnSpPr/>
          <p:nvPr/>
        </p:nvCxnSpPr>
        <p:spPr>
          <a:xfrm>
            <a:off x="24002" y="2250432"/>
            <a:ext cx="169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61FB6A3-175C-48E5-8F27-BED39DCB2EFE}"/>
              </a:ext>
            </a:extLst>
          </p:cNvPr>
          <p:cNvCxnSpPr/>
          <p:nvPr/>
        </p:nvCxnSpPr>
        <p:spPr>
          <a:xfrm>
            <a:off x="108057" y="2155153"/>
            <a:ext cx="9427" cy="190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350776E3-5327-415C-863A-A02528E25DD8}"/>
              </a:ext>
            </a:extLst>
          </p:cNvPr>
          <p:cNvSpPr txBox="1"/>
          <p:nvPr/>
        </p:nvSpPr>
        <p:spPr>
          <a:xfrm>
            <a:off x="41284" y="1999720"/>
            <a:ext cx="31451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FD4AB41A-C69F-4880-985E-BB05B5F8E6CD}"/>
              </a:ext>
            </a:extLst>
          </p:cNvPr>
          <p:cNvSpPr txBox="1">
            <a:spLocks/>
          </p:cNvSpPr>
          <p:nvPr/>
        </p:nvSpPr>
        <p:spPr>
          <a:xfrm>
            <a:off x="0" y="4725668"/>
            <a:ext cx="2739542" cy="1669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This is a template for you future solutions</a:t>
            </a:r>
          </a:p>
          <a:p>
            <a:r>
              <a:rPr lang="en-US" sz="1800" dirty="0"/>
              <a:t>      4D points have coordinates multiples of 0.1 and 4D contour lines are also multiples of 0.1. 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39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C82F-49E6-FE14-792F-CE881DAF9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1110"/>
            <a:ext cx="4395413" cy="5565241"/>
          </a:xfrm>
        </p:spPr>
        <p:txBody>
          <a:bodyPr>
            <a:normAutofit/>
          </a:bodyPr>
          <a:lstStyle/>
          <a:p>
            <a:r>
              <a:rPr lang="en-US" dirty="0"/>
              <a:t>No libraries, paper work, one should be able to verify results given by a software</a:t>
            </a:r>
          </a:p>
          <a:p>
            <a:r>
              <a:rPr lang="en-US" dirty="0"/>
              <a:t>Graphical motivation, data visualization – </a:t>
            </a:r>
            <a:r>
              <a:rPr lang="en-US" b="1" dirty="0">
                <a:solidFill>
                  <a:srgbClr val="FF0000"/>
                </a:solidFill>
              </a:rPr>
              <a:t>mockup?</a:t>
            </a:r>
          </a:p>
          <a:p>
            <a:r>
              <a:rPr lang="en-US" dirty="0"/>
              <a:t>Aggregation of partial results (attribute score, several recommenders, …) </a:t>
            </a:r>
          </a:p>
          <a:p>
            <a:r>
              <a:rPr lang="en-US" dirty="0" err="1"/>
              <a:t>ChRF</a:t>
            </a:r>
            <a:r>
              <a:rPr lang="en-US" dirty="0"/>
              <a:t> challenge response framework as in NSWI166 applies too, we reduce reality to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7EDA-E405-236A-A738-1D106090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F125-62C8-45AB-C4A9-58F5FE69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06D6C-4FB8-6B76-B96E-BF49BAB5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56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7193600-2F5C-7AF0-8102-8CFD4D1A79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30234"/>
            <a:ext cx="7886700" cy="574441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/>
              <a:t>Conclusions</a:t>
            </a:r>
          </a:p>
        </p:txBody>
      </p:sp>
      <p:pic>
        <p:nvPicPr>
          <p:cNvPr id="8" name="Picture 7">
            <a:hlinkClick r:id="rId2" action="ppaction://hlinkfile"/>
            <a:extLst>
              <a:ext uri="{FF2B5EF4-FFF2-40B4-BE49-F238E27FC236}">
                <a16:creationId xmlns:a16="http://schemas.microsoft.com/office/drawing/2014/main" id="{005D94EE-1E7D-5693-8879-9D495360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51" y="12102"/>
            <a:ext cx="3507649" cy="2849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201B7-FB03-23EB-689C-650107BA0634}"/>
              </a:ext>
            </a:extLst>
          </p:cNvPr>
          <p:cNvSpPr txBox="1"/>
          <p:nvPr/>
        </p:nvSpPr>
        <p:spPr>
          <a:xfrm>
            <a:off x="5260369" y="2773344"/>
            <a:ext cx="2861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is only illustrative </a:t>
            </a:r>
          </a:p>
          <a:p>
            <a:r>
              <a:rPr lang="en-US" dirty="0"/>
              <a:t>Can we make visualization </a:t>
            </a:r>
          </a:p>
          <a:p>
            <a:r>
              <a:rPr lang="en-US" dirty="0"/>
              <a:t>compliant with preferences?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34EDE9-617C-D9A9-8AE5-486D5704C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66" y="3642333"/>
            <a:ext cx="3236360" cy="32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06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DAD0-FDFB-353B-934D-0A1CDBE8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E1138-D82C-B119-CC2A-273A8FEA3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2A05-CE4B-991F-15C2-7D801E29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9A75-1B5A-51B8-01E1-FCDC664A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17D6C-5222-561D-B0B4-9BD9B8A7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1" y="1195673"/>
            <a:ext cx="2028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Ex.1 can be hill – valley </a:t>
            </a:r>
          </a:p>
          <a:p>
            <a:r>
              <a:rPr lang="en-US" dirty="0"/>
              <a:t>We would like to generate data in such a way that learning aggr. needs a new method</a:t>
            </a:r>
          </a:p>
          <a:p>
            <a:endParaRPr lang="en-US" dirty="0"/>
          </a:p>
          <a:p>
            <a:r>
              <a:rPr lang="en-US" dirty="0"/>
              <a:t>There will be no data with same preference</a:t>
            </a:r>
          </a:p>
          <a:p>
            <a:endParaRPr lang="en-US" dirty="0"/>
          </a:p>
          <a:p>
            <a:r>
              <a:rPr lang="en-US" dirty="0"/>
              <a:t>Choose aggr.  </a:t>
            </a:r>
          </a:p>
          <a:p>
            <a:r>
              <a:rPr lang="en-US" dirty="0"/>
              <a:t> (2x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)/3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8CFBE6-69BE-4431-B52A-5DADB3C85B85}"/>
              </a:ext>
            </a:extLst>
          </p:cNvPr>
          <p:cNvGrpSpPr/>
          <p:nvPr/>
        </p:nvGrpSpPr>
        <p:grpSpPr>
          <a:xfrm>
            <a:off x="2158404" y="134224"/>
            <a:ext cx="7051344" cy="6878973"/>
            <a:chOff x="2158404" y="134224"/>
            <a:chExt cx="7051344" cy="6878973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45685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467313" y="4583469"/>
              <a:ext cx="2105777" cy="2060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177850" y="48029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110255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335839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158269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B99618-05B9-467D-9FE4-C9561FE9B277}"/>
                </a:ext>
              </a:extLst>
            </p:cNvPr>
            <p:cNvCxnSpPr/>
            <p:nvPr/>
          </p:nvCxnSpPr>
          <p:spPr>
            <a:xfrm>
              <a:off x="2458603" y="4737049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45E54D-F27F-447E-8F2A-050A12E60FE1}"/>
                </a:ext>
              </a:extLst>
            </p:cNvPr>
            <p:cNvCxnSpPr>
              <a:cxnSpLocks/>
            </p:cNvCxnSpPr>
            <p:nvPr/>
          </p:nvCxnSpPr>
          <p:spPr>
            <a:xfrm>
              <a:off x="3966151" y="4546101"/>
              <a:ext cx="614936" cy="3138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F6A266-4525-45CB-8284-94B7226CAAA4}"/>
                </a:ext>
              </a:extLst>
            </p:cNvPr>
            <p:cNvCxnSpPr>
              <a:cxnSpLocks/>
            </p:cNvCxnSpPr>
            <p:nvPr/>
          </p:nvCxnSpPr>
          <p:spPr>
            <a:xfrm>
              <a:off x="3286061" y="4544078"/>
              <a:ext cx="1313202" cy="6528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C308DC9-90C9-4188-BA5C-972F242A9F4E}"/>
                </a:ext>
              </a:extLst>
            </p:cNvPr>
            <p:cNvCxnSpPr>
              <a:cxnSpLocks/>
            </p:cNvCxnSpPr>
            <p:nvPr/>
          </p:nvCxnSpPr>
          <p:spPr>
            <a:xfrm>
              <a:off x="2639085" y="4544102"/>
              <a:ext cx="1944798" cy="9561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CC9A97-B0C5-4991-A8FE-749D0E0D9206}"/>
                </a:ext>
              </a:extLst>
            </p:cNvPr>
            <p:cNvCxnSpPr/>
            <p:nvPr/>
          </p:nvCxnSpPr>
          <p:spPr>
            <a:xfrm>
              <a:off x="2460001" y="5065618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CF9B73-B911-47BC-BF78-099DA04E4D34}"/>
                </a:ext>
              </a:extLst>
            </p:cNvPr>
            <p:cNvCxnSpPr/>
            <p:nvPr/>
          </p:nvCxnSpPr>
          <p:spPr>
            <a:xfrm>
              <a:off x="2461399" y="5369020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608257-BD8F-4EAB-BBF5-7859F2A99C91}"/>
                </a:ext>
              </a:extLst>
            </p:cNvPr>
            <p:cNvCxnSpPr>
              <a:cxnSpLocks/>
            </p:cNvCxnSpPr>
            <p:nvPr/>
          </p:nvCxnSpPr>
          <p:spPr>
            <a:xfrm>
              <a:off x="2445555" y="5696125"/>
              <a:ext cx="1953770" cy="9618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E8F09E3-94D8-4D57-9035-04C2AD177B14}"/>
                </a:ext>
              </a:extLst>
            </p:cNvPr>
            <p:cNvCxnSpPr>
              <a:cxnSpLocks/>
            </p:cNvCxnSpPr>
            <p:nvPr/>
          </p:nvCxnSpPr>
          <p:spPr>
            <a:xfrm>
              <a:off x="2445555" y="6026407"/>
              <a:ext cx="1284048" cy="6329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8D9984-32F6-4E36-9CFE-99DA2EF877ED}"/>
                </a:ext>
              </a:extLst>
            </p:cNvPr>
            <p:cNvCxnSpPr>
              <a:cxnSpLocks/>
            </p:cNvCxnSpPr>
            <p:nvPr/>
          </p:nvCxnSpPr>
          <p:spPr>
            <a:xfrm>
              <a:off x="2478177" y="6381964"/>
              <a:ext cx="623649" cy="2704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BF2417-433A-414E-83F3-E3C3CE26B0AB}"/>
              </a:ext>
            </a:extLst>
          </p:cNvPr>
          <p:cNvCxnSpPr/>
          <p:nvPr/>
        </p:nvCxnSpPr>
        <p:spPr>
          <a:xfrm>
            <a:off x="147356" y="6081318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5D269D-AED3-4B61-8D90-0F8506F8506B}"/>
              </a:ext>
            </a:extLst>
          </p:cNvPr>
          <p:cNvCxnSpPr/>
          <p:nvPr/>
        </p:nvCxnSpPr>
        <p:spPr>
          <a:xfrm>
            <a:off x="231411" y="5986039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9CEFE1-FC57-40DC-910D-CA4F2CA5A086}"/>
              </a:ext>
            </a:extLst>
          </p:cNvPr>
          <p:cNvCxnSpPr/>
          <p:nvPr/>
        </p:nvCxnSpPr>
        <p:spPr>
          <a:xfrm>
            <a:off x="735984" y="6074327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9CC76BF-A8FF-460D-80C7-F26095197573}"/>
              </a:ext>
            </a:extLst>
          </p:cNvPr>
          <p:cNvCxnSpPr/>
          <p:nvPr/>
        </p:nvCxnSpPr>
        <p:spPr>
          <a:xfrm>
            <a:off x="820039" y="5979048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8CDF8A7-22F0-46A0-AFCD-596648899010}"/>
              </a:ext>
            </a:extLst>
          </p:cNvPr>
          <p:cNvCxnSpPr/>
          <p:nvPr/>
        </p:nvCxnSpPr>
        <p:spPr>
          <a:xfrm>
            <a:off x="1232333" y="6084114"/>
            <a:ext cx="1696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EC20EA-AB36-4818-AB38-C348DA183F30}"/>
              </a:ext>
            </a:extLst>
          </p:cNvPr>
          <p:cNvCxnSpPr/>
          <p:nvPr/>
        </p:nvCxnSpPr>
        <p:spPr>
          <a:xfrm>
            <a:off x="1316388" y="5988835"/>
            <a:ext cx="9427" cy="1905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9E447-48A0-E0A6-47F9-F99ECA16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99BD-8FE2-8A1B-F7AA-E37BDDD0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C83E-5972-E1AE-3DD2-E732919C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E8D75-8DFF-E6DB-440C-0FD9A56819F0}"/>
              </a:ext>
            </a:extLst>
          </p:cNvPr>
          <p:cNvSpPr txBox="1"/>
          <p:nvPr/>
        </p:nvSpPr>
        <p:spPr>
          <a:xfrm>
            <a:off x="12238" y="9525"/>
            <a:ext cx="25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data</a:t>
            </a:r>
          </a:p>
        </p:txBody>
      </p:sp>
    </p:spTree>
    <p:extLst>
      <p:ext uri="{BB962C8B-B14F-4D97-AF65-F5344CB8AC3E}">
        <p14:creationId xmlns:p14="http://schemas.microsoft.com/office/powerpoint/2010/main" val="23042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1" y="1681448"/>
            <a:ext cx="2028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.1</a:t>
            </a:r>
            <a:r>
              <a:rPr lang="en-US" dirty="0"/>
              <a:t> can be </a:t>
            </a:r>
            <a:r>
              <a:rPr lang="cs-CZ" dirty="0" err="1"/>
              <a:t>hill</a:t>
            </a:r>
            <a:r>
              <a:rPr lang="en-US" dirty="0"/>
              <a:t>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cs-CZ" dirty="0" err="1"/>
              <a:t>valley</a:t>
            </a:r>
            <a:r>
              <a:rPr lang="en-US" dirty="0"/>
              <a:t> , new @ methods needed</a:t>
            </a:r>
          </a:p>
          <a:p>
            <a:endParaRPr lang="en-US" dirty="0"/>
          </a:p>
          <a:p>
            <a:r>
              <a:rPr lang="en-US" dirty="0"/>
              <a:t> Draw all decimal valued contour lines of (2x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)/3 </a:t>
            </a:r>
          </a:p>
          <a:p>
            <a:r>
              <a:rPr lang="en-US" dirty="0"/>
              <a:t>And chose one point on each. 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Only for copying </a:t>
            </a:r>
          </a:p>
          <a:p>
            <a:endParaRPr lang="cs-CZ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8B645-2607-42EF-8E6D-84319EB8529D}"/>
              </a:ext>
            </a:extLst>
          </p:cNvPr>
          <p:cNvGrpSpPr/>
          <p:nvPr/>
        </p:nvGrpSpPr>
        <p:grpSpPr>
          <a:xfrm>
            <a:off x="2158404" y="134224"/>
            <a:ext cx="7051344" cy="6878973"/>
            <a:chOff x="2158404" y="134224"/>
            <a:chExt cx="7051344" cy="6878973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45685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467313" y="4583469"/>
              <a:ext cx="2105777" cy="2060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177850" y="48029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110255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335839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158269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B99618-05B9-467D-9FE4-C9561FE9B277}"/>
                </a:ext>
              </a:extLst>
            </p:cNvPr>
            <p:cNvCxnSpPr/>
            <p:nvPr/>
          </p:nvCxnSpPr>
          <p:spPr>
            <a:xfrm>
              <a:off x="2458603" y="4737049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45E54D-F27F-447E-8F2A-050A12E60FE1}"/>
                </a:ext>
              </a:extLst>
            </p:cNvPr>
            <p:cNvCxnSpPr>
              <a:cxnSpLocks/>
            </p:cNvCxnSpPr>
            <p:nvPr/>
          </p:nvCxnSpPr>
          <p:spPr>
            <a:xfrm>
              <a:off x="3966151" y="4546101"/>
              <a:ext cx="614936" cy="3138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F6A266-4525-45CB-8284-94B7226CAAA4}"/>
                </a:ext>
              </a:extLst>
            </p:cNvPr>
            <p:cNvCxnSpPr>
              <a:cxnSpLocks/>
            </p:cNvCxnSpPr>
            <p:nvPr/>
          </p:nvCxnSpPr>
          <p:spPr>
            <a:xfrm>
              <a:off x="3286061" y="4544078"/>
              <a:ext cx="1313202" cy="6528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C308DC9-90C9-4188-BA5C-972F242A9F4E}"/>
                </a:ext>
              </a:extLst>
            </p:cNvPr>
            <p:cNvCxnSpPr>
              <a:cxnSpLocks/>
            </p:cNvCxnSpPr>
            <p:nvPr/>
          </p:nvCxnSpPr>
          <p:spPr>
            <a:xfrm>
              <a:off x="2639085" y="4544102"/>
              <a:ext cx="1944798" cy="9561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CC9A97-B0C5-4991-A8FE-749D0E0D9206}"/>
                </a:ext>
              </a:extLst>
            </p:cNvPr>
            <p:cNvCxnSpPr/>
            <p:nvPr/>
          </p:nvCxnSpPr>
          <p:spPr>
            <a:xfrm>
              <a:off x="2460001" y="5065618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CF9B73-B911-47BC-BF78-099DA04E4D34}"/>
                </a:ext>
              </a:extLst>
            </p:cNvPr>
            <p:cNvCxnSpPr/>
            <p:nvPr/>
          </p:nvCxnSpPr>
          <p:spPr>
            <a:xfrm>
              <a:off x="2461399" y="5369020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608257-BD8F-4EAB-BBF5-7859F2A99C91}"/>
                </a:ext>
              </a:extLst>
            </p:cNvPr>
            <p:cNvCxnSpPr>
              <a:cxnSpLocks/>
            </p:cNvCxnSpPr>
            <p:nvPr/>
          </p:nvCxnSpPr>
          <p:spPr>
            <a:xfrm>
              <a:off x="2445555" y="5696125"/>
              <a:ext cx="1953770" cy="9618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E8F09E3-94D8-4D57-9035-04C2AD177B14}"/>
                </a:ext>
              </a:extLst>
            </p:cNvPr>
            <p:cNvCxnSpPr>
              <a:cxnSpLocks/>
            </p:cNvCxnSpPr>
            <p:nvPr/>
          </p:nvCxnSpPr>
          <p:spPr>
            <a:xfrm>
              <a:off x="2445555" y="6026407"/>
              <a:ext cx="1284048" cy="6329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8D9984-32F6-4E36-9CFE-99DA2EF877ED}"/>
                </a:ext>
              </a:extLst>
            </p:cNvPr>
            <p:cNvCxnSpPr>
              <a:cxnSpLocks/>
            </p:cNvCxnSpPr>
            <p:nvPr/>
          </p:nvCxnSpPr>
          <p:spPr>
            <a:xfrm>
              <a:off x="2478177" y="6381964"/>
              <a:ext cx="623649" cy="2704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F8EF0B-F2E5-474C-9B71-E285AB55D7FD}"/>
                </a:ext>
              </a:extLst>
            </p:cNvPr>
            <p:cNvCxnSpPr/>
            <p:nvPr/>
          </p:nvCxnSpPr>
          <p:spPr>
            <a:xfrm>
              <a:off x="3867877" y="453005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B801C58-3EDC-4D05-B75B-023DA40F8818}"/>
                </a:ext>
              </a:extLst>
            </p:cNvPr>
            <p:cNvCxnSpPr/>
            <p:nvPr/>
          </p:nvCxnSpPr>
          <p:spPr>
            <a:xfrm>
              <a:off x="3951932" y="443477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8AF10F9-8D06-46C6-9D64-833AB8A1E129}"/>
                </a:ext>
              </a:extLst>
            </p:cNvPr>
            <p:cNvCxnSpPr/>
            <p:nvPr/>
          </p:nvCxnSpPr>
          <p:spPr>
            <a:xfrm>
              <a:off x="4070611" y="49760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8DED4B3-E257-449D-93D7-7CBBD6B47AB7}"/>
                </a:ext>
              </a:extLst>
            </p:cNvPr>
            <p:cNvCxnSpPr/>
            <p:nvPr/>
          </p:nvCxnSpPr>
          <p:spPr>
            <a:xfrm>
              <a:off x="4154666" y="48807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A8DB07F-ACF7-40BB-93B5-A70C4100EAA7}"/>
                </a:ext>
              </a:extLst>
            </p:cNvPr>
            <p:cNvCxnSpPr/>
            <p:nvPr/>
          </p:nvCxnSpPr>
          <p:spPr>
            <a:xfrm>
              <a:off x="2561989" y="64455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31D6034-D0F0-42E9-8B73-CA47480E79A4}"/>
                </a:ext>
              </a:extLst>
            </p:cNvPr>
            <p:cNvCxnSpPr/>
            <p:nvPr/>
          </p:nvCxnSpPr>
          <p:spPr>
            <a:xfrm>
              <a:off x="2646044" y="63502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6C94700-526B-4608-BBC6-55628B8C0258}"/>
                </a:ext>
              </a:extLst>
            </p:cNvPr>
            <p:cNvCxnSpPr/>
            <p:nvPr/>
          </p:nvCxnSpPr>
          <p:spPr>
            <a:xfrm>
              <a:off x="2370440" y="602749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CCE4E28-8D3B-4F7D-AFE7-D07B21BC7306}"/>
                </a:ext>
              </a:extLst>
            </p:cNvPr>
            <p:cNvCxnSpPr/>
            <p:nvPr/>
          </p:nvCxnSpPr>
          <p:spPr>
            <a:xfrm>
              <a:off x="2454495" y="593221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9E50B81-CF81-4C27-8D72-707689595ED8}"/>
                </a:ext>
              </a:extLst>
            </p:cNvPr>
            <p:cNvCxnSpPr/>
            <p:nvPr/>
          </p:nvCxnSpPr>
          <p:spPr>
            <a:xfrm>
              <a:off x="2992624" y="5382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33EEE86-A22A-4378-A780-0E323C34D52D}"/>
                </a:ext>
              </a:extLst>
            </p:cNvPr>
            <p:cNvCxnSpPr/>
            <p:nvPr/>
          </p:nvCxnSpPr>
          <p:spPr>
            <a:xfrm>
              <a:off x="3076679" y="5287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541D03A-824F-4E93-8FA4-CFC6009B253E}"/>
                </a:ext>
              </a:extLst>
            </p:cNvPr>
            <p:cNvCxnSpPr/>
            <p:nvPr/>
          </p:nvCxnSpPr>
          <p:spPr>
            <a:xfrm>
              <a:off x="4294317" y="539272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6A01047-AE95-4E9B-84F8-D106434C3613}"/>
                </a:ext>
              </a:extLst>
            </p:cNvPr>
            <p:cNvCxnSpPr/>
            <p:nvPr/>
          </p:nvCxnSpPr>
          <p:spPr>
            <a:xfrm>
              <a:off x="4378372" y="529744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6161359-2494-422B-A4CD-4D2356A82A21}"/>
                </a:ext>
              </a:extLst>
            </p:cNvPr>
            <p:cNvCxnSpPr/>
            <p:nvPr/>
          </p:nvCxnSpPr>
          <p:spPr>
            <a:xfrm>
              <a:off x="4480273" y="578840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829B0AF-C5E2-4E72-AC90-88FB988742DE}"/>
                </a:ext>
              </a:extLst>
            </p:cNvPr>
            <p:cNvCxnSpPr/>
            <p:nvPr/>
          </p:nvCxnSpPr>
          <p:spPr>
            <a:xfrm>
              <a:off x="4564328" y="569312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18F7D5E-EC54-4BFC-B06E-41A2A8E6DE7C}"/>
                </a:ext>
              </a:extLst>
            </p:cNvPr>
            <p:cNvCxnSpPr/>
            <p:nvPr/>
          </p:nvCxnSpPr>
          <p:spPr>
            <a:xfrm>
              <a:off x="2803871" y="559685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D4A2697-3082-4B8F-950B-4E4CF170B4EE}"/>
                </a:ext>
              </a:extLst>
            </p:cNvPr>
            <p:cNvCxnSpPr/>
            <p:nvPr/>
          </p:nvCxnSpPr>
          <p:spPr>
            <a:xfrm>
              <a:off x="2887926" y="550157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A63FBE-F40F-4FF7-8ED4-EB8F4271F113}"/>
                </a:ext>
              </a:extLst>
            </p:cNvPr>
            <p:cNvCxnSpPr/>
            <p:nvPr/>
          </p:nvCxnSpPr>
          <p:spPr>
            <a:xfrm>
              <a:off x="3442833" y="623582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1A57F5D-71D9-4536-A1C1-425FACDE866E}"/>
                </a:ext>
              </a:extLst>
            </p:cNvPr>
            <p:cNvCxnSpPr/>
            <p:nvPr/>
          </p:nvCxnSpPr>
          <p:spPr>
            <a:xfrm>
              <a:off x="3526888" y="614054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581E9D-41FE-28CD-4A5F-26C8A521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262E3-2AD6-D862-0CB2-0A69192D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B256-46C9-CA37-A9C9-AE408CE6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CEBBE-A03B-662E-7EB4-CD6115ADE30A}"/>
              </a:ext>
            </a:extLst>
          </p:cNvPr>
          <p:cNvSpPr txBox="1"/>
          <p:nvPr/>
        </p:nvSpPr>
        <p:spPr>
          <a:xfrm>
            <a:off x="12238" y="9525"/>
            <a:ext cx="25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data</a:t>
            </a:r>
          </a:p>
        </p:txBody>
      </p:sp>
    </p:spTree>
    <p:extLst>
      <p:ext uri="{BB962C8B-B14F-4D97-AF65-F5344CB8AC3E}">
        <p14:creationId xmlns:p14="http://schemas.microsoft.com/office/powerpoint/2010/main" val="12010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55947" y="1560420"/>
            <a:ext cx="2028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</a:t>
            </a:r>
            <a:r>
              <a:rPr lang="cs-CZ" dirty="0"/>
              <a:t>.1</a:t>
            </a:r>
            <a:r>
              <a:rPr lang="en-US" dirty="0"/>
              <a:t> can be </a:t>
            </a:r>
            <a:r>
              <a:rPr lang="cs-CZ" dirty="0" err="1"/>
              <a:t>hill</a:t>
            </a:r>
            <a:r>
              <a:rPr lang="en-US" dirty="0"/>
              <a:t>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cs-CZ" dirty="0" err="1"/>
              <a:t>valley</a:t>
            </a:r>
            <a:r>
              <a:rPr lang="en-US" dirty="0"/>
              <a:t> , new @ methods needed</a:t>
            </a:r>
          </a:p>
          <a:p>
            <a:endParaRPr lang="en-US" dirty="0"/>
          </a:p>
          <a:p>
            <a:r>
              <a:rPr lang="en-US" dirty="0"/>
              <a:t>We have decimal valued contour lines of (2x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)/3 </a:t>
            </a:r>
          </a:p>
          <a:p>
            <a:r>
              <a:rPr lang="en-US" dirty="0"/>
              <a:t>points on each. </a:t>
            </a:r>
          </a:p>
          <a:p>
            <a:endParaRPr lang="en-US" dirty="0"/>
          </a:p>
          <a:p>
            <a:r>
              <a:rPr lang="en-US" dirty="0"/>
              <a:t>Chose attr. prefs. hill/valley</a:t>
            </a:r>
            <a:endParaRPr lang="cs-CZ" dirty="0"/>
          </a:p>
        </p:txBody>
      </p:sp>
      <p:sp>
        <p:nvSpPr>
          <p:cNvPr id="205" name="TextBox 204"/>
          <p:cNvSpPr txBox="1"/>
          <p:nvPr/>
        </p:nvSpPr>
        <p:spPr>
          <a:xfrm>
            <a:off x="4529755" y="6559331"/>
            <a:ext cx="378957" cy="45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74E82B-3E1A-4D4D-92A6-7A31A229A281}"/>
              </a:ext>
            </a:extLst>
          </p:cNvPr>
          <p:cNvGrpSpPr/>
          <p:nvPr/>
        </p:nvGrpSpPr>
        <p:grpSpPr>
          <a:xfrm>
            <a:off x="2158404" y="134224"/>
            <a:ext cx="7051344" cy="6764161"/>
            <a:chOff x="2158404" y="134224"/>
            <a:chExt cx="7051344" cy="6764161"/>
          </a:xfrm>
        </p:grpSpPr>
        <p:cxnSp>
          <p:nvCxnSpPr>
            <p:cNvPr id="178" name="Straight Arrow Connector 177"/>
            <p:cNvCxnSpPr/>
            <p:nvPr/>
          </p:nvCxnSpPr>
          <p:spPr>
            <a:xfrm>
              <a:off x="4579689" y="6625206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91667" y="6529053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V="1">
              <a:off x="4586492" y="173111"/>
              <a:ext cx="0" cy="2809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>
              <a:off x="8798046" y="4549064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2158404" y="4544102"/>
              <a:ext cx="2871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2231769" y="4232692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514017" y="13422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699910" y="4221034"/>
              <a:ext cx="509838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172749" y="4445685"/>
              <a:ext cx="455473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467313" y="4545161"/>
              <a:ext cx="631733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3089" y="463272"/>
              <a:ext cx="0" cy="61802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67313" y="463272"/>
              <a:ext cx="0" cy="6180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2467313" y="463272"/>
              <a:ext cx="6317331" cy="61802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2467313" y="4583469"/>
              <a:ext cx="2105777" cy="2060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462960" y="5613536"/>
              <a:ext cx="6317331" cy="0"/>
            </a:xfrm>
            <a:prstGeom prst="line">
              <a:avLst/>
            </a:prstGeom>
            <a:ln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58608" y="4753738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462955" y="517937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58603" y="5392199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471660" y="581358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467307" y="602640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462955" y="6239227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458603" y="6439278"/>
              <a:ext cx="631733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480355" y="6639329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386003" y="45901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671795" y="467525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89335" y="476036"/>
              <a:ext cx="0" cy="618029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080769" y="4590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98308" y="46752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515847" y="476031"/>
              <a:ext cx="0" cy="6180296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33386" y="471773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950926" y="46751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71092" y="480294"/>
              <a:ext cx="0" cy="61802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462960" y="64955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768805" y="467525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445555" y="2513870"/>
              <a:ext cx="6317331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/>
            <p:cNvSpPr txBox="1"/>
            <p:nvPr/>
          </p:nvSpPr>
          <p:spPr>
            <a:xfrm>
              <a:off x="4497367" y="425897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ADC26CE-717D-4AAB-9609-B73DA8723165}"/>
                </a:ext>
              </a:extLst>
            </p:cNvPr>
            <p:cNvCxnSpPr/>
            <p:nvPr/>
          </p:nvCxnSpPr>
          <p:spPr>
            <a:xfrm>
              <a:off x="4163435" y="47954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9345CD9-80EC-42AA-9220-EE69082215A2}"/>
                </a:ext>
              </a:extLst>
            </p:cNvPr>
            <p:cNvCxnSpPr/>
            <p:nvPr/>
          </p:nvCxnSpPr>
          <p:spPr>
            <a:xfrm>
              <a:off x="2460364" y="4982256"/>
              <a:ext cx="6317331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B99618-05B9-467D-9FE4-C9561FE9B277}"/>
              </a:ext>
            </a:extLst>
          </p:cNvPr>
          <p:cNvCxnSpPr/>
          <p:nvPr/>
        </p:nvCxnSpPr>
        <p:spPr>
          <a:xfrm>
            <a:off x="2458603" y="4737049"/>
            <a:ext cx="2121086" cy="10694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845E54D-F27F-447E-8F2A-050A12E60FE1}"/>
              </a:ext>
            </a:extLst>
          </p:cNvPr>
          <p:cNvCxnSpPr>
            <a:cxnSpLocks/>
          </p:cNvCxnSpPr>
          <p:nvPr/>
        </p:nvCxnSpPr>
        <p:spPr>
          <a:xfrm>
            <a:off x="3966151" y="4546101"/>
            <a:ext cx="614936" cy="31382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F6A266-4525-45CB-8284-94B7226CAAA4}"/>
              </a:ext>
            </a:extLst>
          </p:cNvPr>
          <p:cNvCxnSpPr>
            <a:cxnSpLocks/>
          </p:cNvCxnSpPr>
          <p:nvPr/>
        </p:nvCxnSpPr>
        <p:spPr>
          <a:xfrm>
            <a:off x="3286061" y="4544078"/>
            <a:ext cx="1313202" cy="6528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308DC9-90C9-4188-BA5C-972F242A9F4E}"/>
              </a:ext>
            </a:extLst>
          </p:cNvPr>
          <p:cNvCxnSpPr>
            <a:cxnSpLocks/>
          </p:cNvCxnSpPr>
          <p:nvPr/>
        </p:nvCxnSpPr>
        <p:spPr>
          <a:xfrm>
            <a:off x="2639085" y="4544102"/>
            <a:ext cx="1944798" cy="95618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9CC9A97-B0C5-4991-A8FE-749D0E0D9206}"/>
              </a:ext>
            </a:extLst>
          </p:cNvPr>
          <p:cNvCxnSpPr/>
          <p:nvPr/>
        </p:nvCxnSpPr>
        <p:spPr>
          <a:xfrm>
            <a:off x="2460001" y="5065618"/>
            <a:ext cx="2121086" cy="10694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7CF9B73-B911-47BC-BF78-099DA04E4D34}"/>
              </a:ext>
            </a:extLst>
          </p:cNvPr>
          <p:cNvCxnSpPr/>
          <p:nvPr/>
        </p:nvCxnSpPr>
        <p:spPr>
          <a:xfrm>
            <a:off x="2461399" y="5369020"/>
            <a:ext cx="2121086" cy="10694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1608257-BD8F-4EAB-BBF5-7859F2A99C91}"/>
              </a:ext>
            </a:extLst>
          </p:cNvPr>
          <p:cNvCxnSpPr>
            <a:cxnSpLocks/>
          </p:cNvCxnSpPr>
          <p:nvPr/>
        </p:nvCxnSpPr>
        <p:spPr>
          <a:xfrm>
            <a:off x="2445555" y="5696125"/>
            <a:ext cx="1953770" cy="9618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8F09E3-94D8-4D57-9035-04C2AD177B14}"/>
              </a:ext>
            </a:extLst>
          </p:cNvPr>
          <p:cNvCxnSpPr>
            <a:cxnSpLocks/>
          </p:cNvCxnSpPr>
          <p:nvPr/>
        </p:nvCxnSpPr>
        <p:spPr>
          <a:xfrm>
            <a:off x="2445555" y="6026407"/>
            <a:ext cx="1284048" cy="6329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8D9984-32F6-4E36-9CFE-99DA2EF877ED}"/>
              </a:ext>
            </a:extLst>
          </p:cNvPr>
          <p:cNvCxnSpPr>
            <a:cxnSpLocks/>
          </p:cNvCxnSpPr>
          <p:nvPr/>
        </p:nvCxnSpPr>
        <p:spPr>
          <a:xfrm>
            <a:off x="2478177" y="6381964"/>
            <a:ext cx="623649" cy="2704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EF8EF0B-F2E5-474C-9B71-E285AB55D7FD}"/>
              </a:ext>
            </a:extLst>
          </p:cNvPr>
          <p:cNvCxnSpPr/>
          <p:nvPr/>
        </p:nvCxnSpPr>
        <p:spPr>
          <a:xfrm>
            <a:off x="3867877" y="453005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B801C58-3EDC-4D05-B75B-023DA40F8818}"/>
              </a:ext>
            </a:extLst>
          </p:cNvPr>
          <p:cNvCxnSpPr/>
          <p:nvPr/>
        </p:nvCxnSpPr>
        <p:spPr>
          <a:xfrm>
            <a:off x="3951932" y="4434779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8AF10F9-8D06-46C6-9D64-833AB8A1E129}"/>
              </a:ext>
            </a:extLst>
          </p:cNvPr>
          <p:cNvCxnSpPr/>
          <p:nvPr/>
        </p:nvCxnSpPr>
        <p:spPr>
          <a:xfrm>
            <a:off x="4070611" y="4976073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8DED4B3-E257-449D-93D7-7CBBD6B47AB7}"/>
              </a:ext>
            </a:extLst>
          </p:cNvPr>
          <p:cNvCxnSpPr/>
          <p:nvPr/>
        </p:nvCxnSpPr>
        <p:spPr>
          <a:xfrm>
            <a:off x="4154666" y="4880794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A8DB07F-ACF7-40BB-93B5-A70C4100EAA7}"/>
              </a:ext>
            </a:extLst>
          </p:cNvPr>
          <p:cNvCxnSpPr/>
          <p:nvPr/>
        </p:nvCxnSpPr>
        <p:spPr>
          <a:xfrm>
            <a:off x="2561989" y="644554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31D6034-D0F0-42E9-8B73-CA47480E79A4}"/>
              </a:ext>
            </a:extLst>
          </p:cNvPr>
          <p:cNvCxnSpPr/>
          <p:nvPr/>
        </p:nvCxnSpPr>
        <p:spPr>
          <a:xfrm>
            <a:off x="2646044" y="6350267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6C94700-526B-4608-BBC6-55628B8C0258}"/>
              </a:ext>
            </a:extLst>
          </p:cNvPr>
          <p:cNvCxnSpPr/>
          <p:nvPr/>
        </p:nvCxnSpPr>
        <p:spPr>
          <a:xfrm>
            <a:off x="2370440" y="6027494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CCE4E28-8D3B-4F7D-AFE7-D07B21BC7306}"/>
              </a:ext>
            </a:extLst>
          </p:cNvPr>
          <p:cNvCxnSpPr/>
          <p:nvPr/>
        </p:nvCxnSpPr>
        <p:spPr>
          <a:xfrm>
            <a:off x="2454495" y="5932215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9E50B81-CF81-4C27-8D72-707689595ED8}"/>
              </a:ext>
            </a:extLst>
          </p:cNvPr>
          <p:cNvCxnSpPr/>
          <p:nvPr/>
        </p:nvCxnSpPr>
        <p:spPr>
          <a:xfrm>
            <a:off x="2992624" y="5382939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33EEE86-A22A-4378-A780-0E323C34D52D}"/>
              </a:ext>
            </a:extLst>
          </p:cNvPr>
          <p:cNvCxnSpPr/>
          <p:nvPr/>
        </p:nvCxnSpPr>
        <p:spPr>
          <a:xfrm>
            <a:off x="3076679" y="5287660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541D03A-824F-4E93-8FA4-CFC6009B253E}"/>
              </a:ext>
            </a:extLst>
          </p:cNvPr>
          <p:cNvCxnSpPr/>
          <p:nvPr/>
        </p:nvCxnSpPr>
        <p:spPr>
          <a:xfrm>
            <a:off x="4294317" y="5392726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6A01047-AE95-4E9B-84F8-D106434C3613}"/>
              </a:ext>
            </a:extLst>
          </p:cNvPr>
          <p:cNvCxnSpPr/>
          <p:nvPr/>
        </p:nvCxnSpPr>
        <p:spPr>
          <a:xfrm>
            <a:off x="4378372" y="5297447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161359-2494-422B-A4CD-4D2356A82A21}"/>
              </a:ext>
            </a:extLst>
          </p:cNvPr>
          <p:cNvCxnSpPr/>
          <p:nvPr/>
        </p:nvCxnSpPr>
        <p:spPr>
          <a:xfrm>
            <a:off x="4480273" y="5788407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829B0AF-C5E2-4E72-AC90-88FB988742DE}"/>
              </a:ext>
            </a:extLst>
          </p:cNvPr>
          <p:cNvCxnSpPr/>
          <p:nvPr/>
        </p:nvCxnSpPr>
        <p:spPr>
          <a:xfrm>
            <a:off x="4564328" y="5693128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18F7D5E-EC54-4BFC-B06E-41A2A8E6DE7C}"/>
              </a:ext>
            </a:extLst>
          </p:cNvPr>
          <p:cNvCxnSpPr/>
          <p:nvPr/>
        </p:nvCxnSpPr>
        <p:spPr>
          <a:xfrm>
            <a:off x="2803871" y="5596858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D4A2697-3082-4B8F-950B-4E4CF170B4EE}"/>
              </a:ext>
            </a:extLst>
          </p:cNvPr>
          <p:cNvCxnSpPr/>
          <p:nvPr/>
        </p:nvCxnSpPr>
        <p:spPr>
          <a:xfrm>
            <a:off x="2887926" y="5501579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AA63FBE-F40F-4FF7-8ED4-EB8F4271F113}"/>
              </a:ext>
            </a:extLst>
          </p:cNvPr>
          <p:cNvCxnSpPr/>
          <p:nvPr/>
        </p:nvCxnSpPr>
        <p:spPr>
          <a:xfrm>
            <a:off x="3442833" y="6235820"/>
            <a:ext cx="1696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1A57F5D-71D9-4536-A1C1-425FACDE866E}"/>
              </a:ext>
            </a:extLst>
          </p:cNvPr>
          <p:cNvCxnSpPr/>
          <p:nvPr/>
        </p:nvCxnSpPr>
        <p:spPr>
          <a:xfrm>
            <a:off x="3526888" y="6140541"/>
            <a:ext cx="9427" cy="1905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915D45-E5BC-4F37-AAC6-3187175F366B}"/>
              </a:ext>
            </a:extLst>
          </p:cNvPr>
          <p:cNvCxnSpPr/>
          <p:nvPr/>
        </p:nvCxnSpPr>
        <p:spPr>
          <a:xfrm flipV="1">
            <a:off x="4579689" y="4544078"/>
            <a:ext cx="2091403" cy="20811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351BF-42C7-42FD-BA51-D2D073229B89}"/>
              </a:ext>
            </a:extLst>
          </p:cNvPr>
          <p:cNvCxnSpPr/>
          <p:nvPr/>
        </p:nvCxnSpPr>
        <p:spPr>
          <a:xfrm>
            <a:off x="6671092" y="4530058"/>
            <a:ext cx="2113546" cy="210924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5EA3F2-5801-4FD7-ACF2-9B44852759E2}"/>
              </a:ext>
            </a:extLst>
          </p:cNvPr>
          <p:cNvCxnSpPr/>
          <p:nvPr/>
        </p:nvCxnSpPr>
        <p:spPr>
          <a:xfrm flipH="1">
            <a:off x="2471660" y="454034"/>
            <a:ext cx="2100340" cy="20598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23997-BE03-4FB5-9A41-172D89BF7E5D}"/>
              </a:ext>
            </a:extLst>
          </p:cNvPr>
          <p:cNvCxnSpPr>
            <a:stCxn id="204" idx="1"/>
          </p:cNvCxnSpPr>
          <p:nvPr/>
        </p:nvCxnSpPr>
        <p:spPr>
          <a:xfrm flipH="1" flipV="1">
            <a:off x="2478177" y="2513870"/>
            <a:ext cx="2019190" cy="19720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D5E1E9-113E-4CF3-92DA-9EC509D61834}"/>
              </a:ext>
            </a:extLst>
          </p:cNvPr>
          <p:cNvCxnSpPr/>
          <p:nvPr/>
        </p:nvCxnSpPr>
        <p:spPr>
          <a:xfrm>
            <a:off x="2455969" y="843896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01C4E6-30D6-4FCD-ADDE-3F8758F42F4A}"/>
              </a:ext>
            </a:extLst>
          </p:cNvPr>
          <p:cNvCxnSpPr/>
          <p:nvPr/>
        </p:nvCxnSpPr>
        <p:spPr>
          <a:xfrm>
            <a:off x="2457367" y="1063408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93CAB1E-B4FF-474A-9388-8DADD4977874}"/>
              </a:ext>
            </a:extLst>
          </p:cNvPr>
          <p:cNvCxnSpPr/>
          <p:nvPr/>
        </p:nvCxnSpPr>
        <p:spPr>
          <a:xfrm>
            <a:off x="2450376" y="1492645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A3DB32-C54C-486C-88BA-CDD0FB6D2CD5}"/>
              </a:ext>
            </a:extLst>
          </p:cNvPr>
          <p:cNvCxnSpPr/>
          <p:nvPr/>
        </p:nvCxnSpPr>
        <p:spPr>
          <a:xfrm>
            <a:off x="2468552" y="1930271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1D6F355-9B5C-44CE-B436-4B1711077F9B}"/>
              </a:ext>
            </a:extLst>
          </p:cNvPr>
          <p:cNvCxnSpPr/>
          <p:nvPr/>
        </p:nvCxnSpPr>
        <p:spPr>
          <a:xfrm>
            <a:off x="2469950" y="2124616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A404B52-814B-4071-ACF6-25E06F2AF3D0}"/>
              </a:ext>
            </a:extLst>
          </p:cNvPr>
          <p:cNvCxnSpPr/>
          <p:nvPr/>
        </p:nvCxnSpPr>
        <p:spPr>
          <a:xfrm>
            <a:off x="2462959" y="2335739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C126F2E-E291-4285-8AF6-C343D2D403A1}"/>
              </a:ext>
            </a:extLst>
          </p:cNvPr>
          <p:cNvCxnSpPr/>
          <p:nvPr/>
        </p:nvCxnSpPr>
        <p:spPr>
          <a:xfrm>
            <a:off x="2472746" y="2689475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3585E84-F00D-4AE1-8D5B-DBDBACC70769}"/>
              </a:ext>
            </a:extLst>
          </p:cNvPr>
          <p:cNvCxnSpPr/>
          <p:nvPr/>
        </p:nvCxnSpPr>
        <p:spPr>
          <a:xfrm>
            <a:off x="2465755" y="2900598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90BD34E-F954-4EF7-9B58-F85923BC672C}"/>
              </a:ext>
            </a:extLst>
          </p:cNvPr>
          <p:cNvCxnSpPr/>
          <p:nvPr/>
        </p:nvCxnSpPr>
        <p:spPr>
          <a:xfrm>
            <a:off x="2467153" y="3111721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9ED4158-6E97-4A15-809F-580384EF99DF}"/>
              </a:ext>
            </a:extLst>
          </p:cNvPr>
          <p:cNvCxnSpPr/>
          <p:nvPr/>
        </p:nvCxnSpPr>
        <p:spPr>
          <a:xfrm>
            <a:off x="2451773" y="3524180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271CC1A-6B16-4A2F-A995-EAA723881552}"/>
              </a:ext>
            </a:extLst>
          </p:cNvPr>
          <p:cNvCxnSpPr/>
          <p:nvPr/>
        </p:nvCxnSpPr>
        <p:spPr>
          <a:xfrm>
            <a:off x="2469949" y="3953417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933A00-5E73-4FFF-82B7-E9D6645FF652}"/>
              </a:ext>
            </a:extLst>
          </p:cNvPr>
          <p:cNvCxnSpPr/>
          <p:nvPr/>
        </p:nvCxnSpPr>
        <p:spPr>
          <a:xfrm>
            <a:off x="2462958" y="4172929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8B3C3F0-711F-4270-8DD2-1436880624DA}"/>
              </a:ext>
            </a:extLst>
          </p:cNvPr>
          <p:cNvCxnSpPr/>
          <p:nvPr/>
        </p:nvCxnSpPr>
        <p:spPr>
          <a:xfrm>
            <a:off x="2464356" y="4375663"/>
            <a:ext cx="6317331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57BDBD7-0DBF-4D30-AD60-04DEE8CCE8EA}"/>
              </a:ext>
            </a:extLst>
          </p:cNvPr>
          <p:cNvCxnSpPr/>
          <p:nvPr/>
        </p:nvCxnSpPr>
        <p:spPr>
          <a:xfrm>
            <a:off x="4963150" y="485701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AF05130-18EA-4F9D-BECA-C199A9A4842B}"/>
              </a:ext>
            </a:extLst>
          </p:cNvPr>
          <p:cNvCxnSpPr/>
          <p:nvPr/>
        </p:nvCxnSpPr>
        <p:spPr>
          <a:xfrm>
            <a:off x="5191051" y="470321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7517891-A5DF-4DC9-9C0F-DA45D2D2F203}"/>
              </a:ext>
            </a:extLst>
          </p:cNvPr>
          <p:cNvCxnSpPr/>
          <p:nvPr/>
        </p:nvCxnSpPr>
        <p:spPr>
          <a:xfrm>
            <a:off x="5410563" y="463330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D055173-53D4-4575-A4FE-DF5C60B01CDC}"/>
              </a:ext>
            </a:extLst>
          </p:cNvPr>
          <p:cNvCxnSpPr/>
          <p:nvPr/>
        </p:nvCxnSpPr>
        <p:spPr>
          <a:xfrm>
            <a:off x="5596519" y="473117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B78C6E6-22CB-4C62-8499-D77ADB18907C}"/>
              </a:ext>
            </a:extLst>
          </p:cNvPr>
          <p:cNvCxnSpPr/>
          <p:nvPr/>
        </p:nvCxnSpPr>
        <p:spPr>
          <a:xfrm>
            <a:off x="5824420" y="466126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88ECB201-0D90-425E-9958-515C8C699CD0}"/>
              </a:ext>
            </a:extLst>
          </p:cNvPr>
          <p:cNvCxnSpPr/>
          <p:nvPr/>
        </p:nvCxnSpPr>
        <p:spPr>
          <a:xfrm>
            <a:off x="6236879" y="492691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449DFD1-3A12-4EA0-BA75-2589ED418101}"/>
              </a:ext>
            </a:extLst>
          </p:cNvPr>
          <p:cNvCxnSpPr/>
          <p:nvPr/>
        </p:nvCxnSpPr>
        <p:spPr>
          <a:xfrm>
            <a:off x="7110733" y="477311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95B2382-67F7-4044-8E56-BDBC50CF1400}"/>
              </a:ext>
            </a:extLst>
          </p:cNvPr>
          <p:cNvCxnSpPr/>
          <p:nvPr/>
        </p:nvCxnSpPr>
        <p:spPr>
          <a:xfrm>
            <a:off x="7523192" y="478709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15F9642-B6AC-4F95-9EC5-0C275EDEE7E1}"/>
              </a:ext>
            </a:extLst>
          </p:cNvPr>
          <p:cNvCxnSpPr/>
          <p:nvPr/>
        </p:nvCxnSpPr>
        <p:spPr>
          <a:xfrm>
            <a:off x="7751093" y="463329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EC462C6-A1C7-4933-B294-DFB42FB0C63C}"/>
              </a:ext>
            </a:extLst>
          </p:cNvPr>
          <p:cNvCxnSpPr/>
          <p:nvPr/>
        </p:nvCxnSpPr>
        <p:spPr>
          <a:xfrm>
            <a:off x="7962216" y="464727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B62EBB5-AE5C-4F44-9DAD-F0AA52B72121}"/>
              </a:ext>
            </a:extLst>
          </p:cNvPr>
          <p:cNvCxnSpPr/>
          <p:nvPr/>
        </p:nvCxnSpPr>
        <p:spPr>
          <a:xfrm>
            <a:off x="8164950" y="474514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266C9AD-145A-4680-ADCF-1D0A6232CF4E}"/>
              </a:ext>
            </a:extLst>
          </p:cNvPr>
          <p:cNvCxnSpPr/>
          <p:nvPr/>
        </p:nvCxnSpPr>
        <p:spPr>
          <a:xfrm>
            <a:off x="8384462" y="475912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3988C0B-F446-41A6-AAB9-58DCB3E08433}"/>
              </a:ext>
            </a:extLst>
          </p:cNvPr>
          <p:cNvCxnSpPr/>
          <p:nvPr/>
        </p:nvCxnSpPr>
        <p:spPr>
          <a:xfrm>
            <a:off x="8578807" y="460532"/>
            <a:ext cx="0" cy="6180296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6F31A-2F1C-E7FD-55F5-8514CE63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1F3A6-8313-1068-5690-3B9B1B12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82537-7A97-9002-AB9F-EFF1D918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6B95D-CE03-4AAA-BB9A-E02C129F2B76}"/>
              </a:ext>
            </a:extLst>
          </p:cNvPr>
          <p:cNvSpPr txBox="1"/>
          <p:nvPr/>
        </p:nvSpPr>
        <p:spPr>
          <a:xfrm>
            <a:off x="12238" y="9525"/>
            <a:ext cx="25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data</a:t>
            </a:r>
          </a:p>
        </p:txBody>
      </p:sp>
    </p:spTree>
    <p:extLst>
      <p:ext uri="{BB962C8B-B14F-4D97-AF65-F5344CB8AC3E}">
        <p14:creationId xmlns:p14="http://schemas.microsoft.com/office/powerpoint/2010/main" val="23523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2591D-9FB9-453C-96B8-18A8498FEF7B}"/>
              </a:ext>
            </a:extLst>
          </p:cNvPr>
          <p:cNvSpPr txBox="1"/>
          <p:nvPr/>
        </p:nvSpPr>
        <p:spPr>
          <a:xfrm>
            <a:off x="231410" y="862298"/>
            <a:ext cx="220447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Ex.1 can be hill – valley , new @ methods needed</a:t>
            </a:r>
          </a:p>
          <a:p>
            <a:endParaRPr lang="en-US" sz="800" dirty="0"/>
          </a:p>
          <a:p>
            <a:r>
              <a:rPr lang="en-US" dirty="0"/>
              <a:t>We have decimal valued contour lines of (2x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)/3 </a:t>
            </a:r>
          </a:p>
          <a:p>
            <a:r>
              <a:rPr lang="en-US" dirty="0"/>
              <a:t>points on each. and</a:t>
            </a:r>
          </a:p>
          <a:p>
            <a:r>
              <a:rPr lang="en-US" dirty="0"/>
              <a:t>attr. prefs. </a:t>
            </a:r>
          </a:p>
          <a:p>
            <a:endParaRPr lang="en-US" sz="800" dirty="0"/>
          </a:p>
          <a:p>
            <a:r>
              <a:rPr lang="en-US" dirty="0"/>
              <a:t>Each point has  four coimages in DC – chose one possibility rotating choice in quadrants (this can be changed in future  data set generation). </a:t>
            </a:r>
          </a:p>
          <a:p>
            <a:endParaRPr lang="en-US" sz="800" dirty="0"/>
          </a:p>
          <a:p>
            <a:r>
              <a:rPr lang="en-US" dirty="0"/>
              <a:t>Pref.score is also ID</a:t>
            </a:r>
          </a:p>
          <a:p>
            <a:endParaRPr lang="en-US" sz="800" dirty="0"/>
          </a:p>
          <a:p>
            <a:r>
              <a:rPr lang="en-US" dirty="0"/>
              <a:t>Fix also train/ test set.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36F68D-5BF3-8540-9A77-906432E96583}"/>
              </a:ext>
            </a:extLst>
          </p:cNvPr>
          <p:cNvGrpSpPr/>
          <p:nvPr/>
        </p:nvGrpSpPr>
        <p:grpSpPr>
          <a:xfrm>
            <a:off x="2158404" y="134224"/>
            <a:ext cx="7051344" cy="6878973"/>
            <a:chOff x="2158404" y="134224"/>
            <a:chExt cx="7051344" cy="6878973"/>
          </a:xfrm>
        </p:grpSpPr>
        <p:sp>
          <p:nvSpPr>
            <p:cNvPr id="205" name="TextBox 204"/>
            <p:cNvSpPr txBox="1"/>
            <p:nvPr/>
          </p:nvSpPr>
          <p:spPr>
            <a:xfrm>
              <a:off x="4529755" y="6559331"/>
              <a:ext cx="378957" cy="453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74E82B-3E1A-4D4D-92A6-7A31A229A281}"/>
                </a:ext>
              </a:extLst>
            </p:cNvPr>
            <p:cNvGrpSpPr/>
            <p:nvPr/>
          </p:nvGrpSpPr>
          <p:grpSpPr>
            <a:xfrm>
              <a:off x="2158404" y="134224"/>
              <a:ext cx="7051344" cy="6764161"/>
              <a:chOff x="2158404" y="134224"/>
              <a:chExt cx="7051344" cy="6764161"/>
            </a:xfrm>
          </p:grpSpPr>
          <p:cxnSp>
            <p:nvCxnSpPr>
              <p:cNvPr id="178" name="Straight Arrow Connector 177"/>
              <p:cNvCxnSpPr/>
              <p:nvPr/>
            </p:nvCxnSpPr>
            <p:spPr>
              <a:xfrm>
                <a:off x="4579689" y="6625206"/>
                <a:ext cx="0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4291667" y="6529053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flipV="1">
                <a:off x="4586492" y="173111"/>
                <a:ext cx="0" cy="2809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8798046" y="4549064"/>
                <a:ext cx="2871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2158404" y="4544102"/>
                <a:ext cx="2871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TextBox 199"/>
              <p:cNvSpPr txBox="1"/>
              <p:nvPr/>
            </p:nvSpPr>
            <p:spPr>
              <a:xfrm>
                <a:off x="2231769" y="4232692"/>
                <a:ext cx="378957" cy="45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514017" y="134224"/>
                <a:ext cx="509838" cy="45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699910" y="4221034"/>
                <a:ext cx="509838" cy="45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172749" y="4445685"/>
                <a:ext cx="455473" cy="45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67313" y="4545161"/>
                <a:ext cx="631733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73089" y="463272"/>
                <a:ext cx="0" cy="61802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467313" y="463272"/>
                <a:ext cx="0" cy="61802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2467313" y="463272"/>
                <a:ext cx="6317331" cy="61802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2467313" y="4583469"/>
                <a:ext cx="2105777" cy="20600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462960" y="5613536"/>
                <a:ext cx="6317331" cy="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458608" y="4753738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462955" y="5179379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458603" y="5392199"/>
                <a:ext cx="631733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471660" y="5813587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467307" y="6026407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462955" y="6239227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458603" y="6439278"/>
                <a:ext cx="631733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480355" y="6639329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386003" y="459013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671795" y="467525"/>
                <a:ext cx="0" cy="61802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889335" y="476036"/>
                <a:ext cx="0" cy="61802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080769" y="459009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298308" y="467520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515847" y="476031"/>
                <a:ext cx="0" cy="618029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733386" y="471773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950926" y="467515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671092" y="480294"/>
                <a:ext cx="0" cy="618029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462960" y="649551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768805" y="467525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445555" y="2513870"/>
                <a:ext cx="6317331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TextBox 203"/>
              <p:cNvSpPr txBox="1"/>
              <p:nvPr/>
            </p:nvSpPr>
            <p:spPr>
              <a:xfrm>
                <a:off x="4497367" y="4258971"/>
                <a:ext cx="378957" cy="45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DADC26CE-717D-4AAB-9609-B73DA8723165}"/>
                  </a:ext>
                </a:extLst>
              </p:cNvPr>
              <p:cNvCxnSpPr/>
              <p:nvPr/>
            </p:nvCxnSpPr>
            <p:spPr>
              <a:xfrm>
                <a:off x="4163435" y="479542"/>
                <a:ext cx="0" cy="6180296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9345CD9-80EC-42AA-9220-EE69082215A2}"/>
                  </a:ext>
                </a:extLst>
              </p:cNvPr>
              <p:cNvCxnSpPr/>
              <p:nvPr/>
            </p:nvCxnSpPr>
            <p:spPr>
              <a:xfrm>
                <a:off x="2460364" y="4982256"/>
                <a:ext cx="6317331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B99618-05B9-467D-9FE4-C9561FE9B277}"/>
                </a:ext>
              </a:extLst>
            </p:cNvPr>
            <p:cNvCxnSpPr/>
            <p:nvPr/>
          </p:nvCxnSpPr>
          <p:spPr>
            <a:xfrm>
              <a:off x="2458603" y="4737049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845E54D-F27F-447E-8F2A-050A12E60FE1}"/>
                </a:ext>
              </a:extLst>
            </p:cNvPr>
            <p:cNvCxnSpPr>
              <a:cxnSpLocks/>
            </p:cNvCxnSpPr>
            <p:nvPr/>
          </p:nvCxnSpPr>
          <p:spPr>
            <a:xfrm>
              <a:off x="3966151" y="4546101"/>
              <a:ext cx="614936" cy="3138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7F6A266-4525-45CB-8284-94B7226CAAA4}"/>
                </a:ext>
              </a:extLst>
            </p:cNvPr>
            <p:cNvCxnSpPr>
              <a:cxnSpLocks/>
            </p:cNvCxnSpPr>
            <p:nvPr/>
          </p:nvCxnSpPr>
          <p:spPr>
            <a:xfrm>
              <a:off x="3286061" y="4544078"/>
              <a:ext cx="1313202" cy="6528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C308DC9-90C9-4188-BA5C-972F242A9F4E}"/>
                </a:ext>
              </a:extLst>
            </p:cNvPr>
            <p:cNvCxnSpPr>
              <a:cxnSpLocks/>
            </p:cNvCxnSpPr>
            <p:nvPr/>
          </p:nvCxnSpPr>
          <p:spPr>
            <a:xfrm>
              <a:off x="2639085" y="4544102"/>
              <a:ext cx="1944798" cy="95618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CC9A97-B0C5-4991-A8FE-749D0E0D9206}"/>
                </a:ext>
              </a:extLst>
            </p:cNvPr>
            <p:cNvCxnSpPr/>
            <p:nvPr/>
          </p:nvCxnSpPr>
          <p:spPr>
            <a:xfrm>
              <a:off x="2460001" y="5065618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CF9B73-B911-47BC-BF78-099DA04E4D34}"/>
                </a:ext>
              </a:extLst>
            </p:cNvPr>
            <p:cNvCxnSpPr/>
            <p:nvPr/>
          </p:nvCxnSpPr>
          <p:spPr>
            <a:xfrm>
              <a:off x="2461399" y="5369020"/>
              <a:ext cx="2121086" cy="10694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1608257-BD8F-4EAB-BBF5-7859F2A99C91}"/>
                </a:ext>
              </a:extLst>
            </p:cNvPr>
            <p:cNvCxnSpPr>
              <a:cxnSpLocks/>
            </p:cNvCxnSpPr>
            <p:nvPr/>
          </p:nvCxnSpPr>
          <p:spPr>
            <a:xfrm>
              <a:off x="2445555" y="5696125"/>
              <a:ext cx="1953770" cy="9618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E8F09E3-94D8-4D57-9035-04C2AD177B14}"/>
                </a:ext>
              </a:extLst>
            </p:cNvPr>
            <p:cNvCxnSpPr>
              <a:cxnSpLocks/>
            </p:cNvCxnSpPr>
            <p:nvPr/>
          </p:nvCxnSpPr>
          <p:spPr>
            <a:xfrm>
              <a:off x="2445555" y="6026407"/>
              <a:ext cx="1284048" cy="6329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8D9984-32F6-4E36-9CFE-99DA2EF877ED}"/>
                </a:ext>
              </a:extLst>
            </p:cNvPr>
            <p:cNvCxnSpPr>
              <a:cxnSpLocks/>
            </p:cNvCxnSpPr>
            <p:nvPr/>
          </p:nvCxnSpPr>
          <p:spPr>
            <a:xfrm>
              <a:off x="2478177" y="6381964"/>
              <a:ext cx="623649" cy="2704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F8EF0B-F2E5-474C-9B71-E285AB55D7FD}"/>
                </a:ext>
              </a:extLst>
            </p:cNvPr>
            <p:cNvCxnSpPr/>
            <p:nvPr/>
          </p:nvCxnSpPr>
          <p:spPr>
            <a:xfrm>
              <a:off x="3867877" y="453005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B801C58-3EDC-4D05-B75B-023DA40F8818}"/>
                </a:ext>
              </a:extLst>
            </p:cNvPr>
            <p:cNvCxnSpPr/>
            <p:nvPr/>
          </p:nvCxnSpPr>
          <p:spPr>
            <a:xfrm>
              <a:off x="3951932" y="443477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8AF10F9-8D06-46C6-9D64-833AB8A1E129}"/>
                </a:ext>
              </a:extLst>
            </p:cNvPr>
            <p:cNvCxnSpPr/>
            <p:nvPr/>
          </p:nvCxnSpPr>
          <p:spPr>
            <a:xfrm>
              <a:off x="4070611" y="497607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8DED4B3-E257-449D-93D7-7CBBD6B47AB7}"/>
                </a:ext>
              </a:extLst>
            </p:cNvPr>
            <p:cNvCxnSpPr/>
            <p:nvPr/>
          </p:nvCxnSpPr>
          <p:spPr>
            <a:xfrm>
              <a:off x="4154666" y="488079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A8DB07F-ACF7-40BB-93B5-A70C4100EAA7}"/>
                </a:ext>
              </a:extLst>
            </p:cNvPr>
            <p:cNvCxnSpPr/>
            <p:nvPr/>
          </p:nvCxnSpPr>
          <p:spPr>
            <a:xfrm>
              <a:off x="2561989" y="644554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31D6034-D0F0-42E9-8B73-CA47480E79A4}"/>
                </a:ext>
              </a:extLst>
            </p:cNvPr>
            <p:cNvCxnSpPr/>
            <p:nvPr/>
          </p:nvCxnSpPr>
          <p:spPr>
            <a:xfrm>
              <a:off x="2646044" y="635026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6C94700-526B-4608-BBC6-55628B8C0258}"/>
                </a:ext>
              </a:extLst>
            </p:cNvPr>
            <p:cNvCxnSpPr/>
            <p:nvPr/>
          </p:nvCxnSpPr>
          <p:spPr>
            <a:xfrm>
              <a:off x="2370440" y="602749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CCE4E28-8D3B-4F7D-AFE7-D07B21BC7306}"/>
                </a:ext>
              </a:extLst>
            </p:cNvPr>
            <p:cNvCxnSpPr/>
            <p:nvPr/>
          </p:nvCxnSpPr>
          <p:spPr>
            <a:xfrm>
              <a:off x="2454495" y="593221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9E50B81-CF81-4C27-8D72-707689595ED8}"/>
                </a:ext>
              </a:extLst>
            </p:cNvPr>
            <p:cNvCxnSpPr/>
            <p:nvPr/>
          </p:nvCxnSpPr>
          <p:spPr>
            <a:xfrm>
              <a:off x="2992624" y="5382939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33EEE86-A22A-4378-A780-0E323C34D52D}"/>
                </a:ext>
              </a:extLst>
            </p:cNvPr>
            <p:cNvCxnSpPr/>
            <p:nvPr/>
          </p:nvCxnSpPr>
          <p:spPr>
            <a:xfrm>
              <a:off x="3076679" y="5287660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541D03A-824F-4E93-8FA4-CFC6009B253E}"/>
                </a:ext>
              </a:extLst>
            </p:cNvPr>
            <p:cNvCxnSpPr/>
            <p:nvPr/>
          </p:nvCxnSpPr>
          <p:spPr>
            <a:xfrm>
              <a:off x="4294317" y="539272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6A01047-AE95-4E9B-84F8-D106434C3613}"/>
                </a:ext>
              </a:extLst>
            </p:cNvPr>
            <p:cNvCxnSpPr/>
            <p:nvPr/>
          </p:nvCxnSpPr>
          <p:spPr>
            <a:xfrm>
              <a:off x="4378372" y="529744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6161359-2494-422B-A4CD-4D2356A82A21}"/>
                </a:ext>
              </a:extLst>
            </p:cNvPr>
            <p:cNvCxnSpPr/>
            <p:nvPr/>
          </p:nvCxnSpPr>
          <p:spPr>
            <a:xfrm>
              <a:off x="4480273" y="5788407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829B0AF-C5E2-4E72-AC90-88FB988742DE}"/>
                </a:ext>
              </a:extLst>
            </p:cNvPr>
            <p:cNvCxnSpPr/>
            <p:nvPr/>
          </p:nvCxnSpPr>
          <p:spPr>
            <a:xfrm>
              <a:off x="4564328" y="5693128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18F7D5E-EC54-4BFC-B06E-41A2A8E6DE7C}"/>
                </a:ext>
              </a:extLst>
            </p:cNvPr>
            <p:cNvCxnSpPr/>
            <p:nvPr/>
          </p:nvCxnSpPr>
          <p:spPr>
            <a:xfrm>
              <a:off x="2803871" y="559685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D4A2697-3082-4B8F-950B-4E4CF170B4EE}"/>
                </a:ext>
              </a:extLst>
            </p:cNvPr>
            <p:cNvCxnSpPr/>
            <p:nvPr/>
          </p:nvCxnSpPr>
          <p:spPr>
            <a:xfrm>
              <a:off x="2887926" y="550157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A63FBE-F40F-4FF7-8ED4-EB8F4271F113}"/>
                </a:ext>
              </a:extLst>
            </p:cNvPr>
            <p:cNvCxnSpPr/>
            <p:nvPr/>
          </p:nvCxnSpPr>
          <p:spPr>
            <a:xfrm>
              <a:off x="3442833" y="623582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1A57F5D-71D9-4536-A1C1-425FACDE866E}"/>
                </a:ext>
              </a:extLst>
            </p:cNvPr>
            <p:cNvCxnSpPr/>
            <p:nvPr/>
          </p:nvCxnSpPr>
          <p:spPr>
            <a:xfrm>
              <a:off x="3526888" y="614054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915D45-E5BC-4F37-AAC6-3187175F366B}"/>
                </a:ext>
              </a:extLst>
            </p:cNvPr>
            <p:cNvCxnSpPr/>
            <p:nvPr/>
          </p:nvCxnSpPr>
          <p:spPr>
            <a:xfrm flipV="1">
              <a:off x="4579689" y="4544078"/>
              <a:ext cx="2091403" cy="208112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E351BF-42C7-42FD-BA51-D2D073229B89}"/>
                </a:ext>
              </a:extLst>
            </p:cNvPr>
            <p:cNvCxnSpPr/>
            <p:nvPr/>
          </p:nvCxnSpPr>
          <p:spPr>
            <a:xfrm>
              <a:off x="6671092" y="4530058"/>
              <a:ext cx="2113546" cy="210924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5EA3F2-5801-4FD7-ACF2-9B44852759E2}"/>
                </a:ext>
              </a:extLst>
            </p:cNvPr>
            <p:cNvCxnSpPr/>
            <p:nvPr/>
          </p:nvCxnSpPr>
          <p:spPr>
            <a:xfrm flipH="1">
              <a:off x="2471660" y="454034"/>
              <a:ext cx="2100340" cy="20598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023997-BE03-4FB5-9A41-172D89BF7E5D}"/>
                </a:ext>
              </a:extLst>
            </p:cNvPr>
            <p:cNvCxnSpPr>
              <a:stCxn id="204" idx="1"/>
            </p:cNvCxnSpPr>
            <p:nvPr/>
          </p:nvCxnSpPr>
          <p:spPr>
            <a:xfrm flipH="1" flipV="1">
              <a:off x="2478177" y="2513870"/>
              <a:ext cx="2019190" cy="197203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6D5E1E9-113E-4CF3-92DA-9EC509D61834}"/>
                </a:ext>
              </a:extLst>
            </p:cNvPr>
            <p:cNvCxnSpPr/>
            <p:nvPr/>
          </p:nvCxnSpPr>
          <p:spPr>
            <a:xfrm>
              <a:off x="2455969" y="84389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E01C4E6-30D6-4FCD-ADDE-3F8758F42F4A}"/>
                </a:ext>
              </a:extLst>
            </p:cNvPr>
            <p:cNvCxnSpPr/>
            <p:nvPr/>
          </p:nvCxnSpPr>
          <p:spPr>
            <a:xfrm>
              <a:off x="2457367" y="1063408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93CAB1E-B4FF-474A-9388-8DADD4977874}"/>
                </a:ext>
              </a:extLst>
            </p:cNvPr>
            <p:cNvCxnSpPr/>
            <p:nvPr/>
          </p:nvCxnSpPr>
          <p:spPr>
            <a:xfrm>
              <a:off x="2450376" y="149264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3DB32-C54C-486C-88BA-CDD0FB6D2CD5}"/>
                </a:ext>
              </a:extLst>
            </p:cNvPr>
            <p:cNvCxnSpPr/>
            <p:nvPr/>
          </p:nvCxnSpPr>
          <p:spPr>
            <a:xfrm>
              <a:off x="2468552" y="193027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1D6F355-9B5C-44CE-B436-4B1711077F9B}"/>
                </a:ext>
              </a:extLst>
            </p:cNvPr>
            <p:cNvCxnSpPr/>
            <p:nvPr/>
          </p:nvCxnSpPr>
          <p:spPr>
            <a:xfrm>
              <a:off x="2469950" y="2124616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A404B52-814B-4071-ACF6-25E06F2AF3D0}"/>
                </a:ext>
              </a:extLst>
            </p:cNvPr>
            <p:cNvCxnSpPr/>
            <p:nvPr/>
          </p:nvCxnSpPr>
          <p:spPr>
            <a:xfrm>
              <a:off x="2462959" y="233573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C126F2E-E291-4285-8AF6-C343D2D403A1}"/>
                </a:ext>
              </a:extLst>
            </p:cNvPr>
            <p:cNvCxnSpPr/>
            <p:nvPr/>
          </p:nvCxnSpPr>
          <p:spPr>
            <a:xfrm>
              <a:off x="2472746" y="2689475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3585E84-F00D-4AE1-8D5B-DBDBACC70769}"/>
                </a:ext>
              </a:extLst>
            </p:cNvPr>
            <p:cNvCxnSpPr/>
            <p:nvPr/>
          </p:nvCxnSpPr>
          <p:spPr>
            <a:xfrm>
              <a:off x="2465755" y="2900598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0BD34E-F954-4EF7-9B58-F85923BC672C}"/>
                </a:ext>
              </a:extLst>
            </p:cNvPr>
            <p:cNvCxnSpPr/>
            <p:nvPr/>
          </p:nvCxnSpPr>
          <p:spPr>
            <a:xfrm>
              <a:off x="2467153" y="3111721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9ED4158-6E97-4A15-809F-580384EF99DF}"/>
                </a:ext>
              </a:extLst>
            </p:cNvPr>
            <p:cNvCxnSpPr/>
            <p:nvPr/>
          </p:nvCxnSpPr>
          <p:spPr>
            <a:xfrm>
              <a:off x="2451773" y="3524180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271CC1A-6B16-4A2F-A995-EAA723881552}"/>
                </a:ext>
              </a:extLst>
            </p:cNvPr>
            <p:cNvCxnSpPr/>
            <p:nvPr/>
          </p:nvCxnSpPr>
          <p:spPr>
            <a:xfrm>
              <a:off x="2469949" y="3953417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933A00-5E73-4FFF-82B7-E9D6645FF652}"/>
                </a:ext>
              </a:extLst>
            </p:cNvPr>
            <p:cNvCxnSpPr/>
            <p:nvPr/>
          </p:nvCxnSpPr>
          <p:spPr>
            <a:xfrm>
              <a:off x="2462958" y="4172929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8B3C3F0-711F-4270-8DD2-1436880624DA}"/>
                </a:ext>
              </a:extLst>
            </p:cNvPr>
            <p:cNvCxnSpPr/>
            <p:nvPr/>
          </p:nvCxnSpPr>
          <p:spPr>
            <a:xfrm>
              <a:off x="2464356" y="4375663"/>
              <a:ext cx="6317331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7BDBD7-0DBF-4D30-AD60-04DEE8CCE8EA}"/>
                </a:ext>
              </a:extLst>
            </p:cNvPr>
            <p:cNvCxnSpPr/>
            <p:nvPr/>
          </p:nvCxnSpPr>
          <p:spPr>
            <a:xfrm>
              <a:off x="4963150" y="48570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F05130-18EA-4F9D-BECA-C199A9A4842B}"/>
                </a:ext>
              </a:extLst>
            </p:cNvPr>
            <p:cNvCxnSpPr/>
            <p:nvPr/>
          </p:nvCxnSpPr>
          <p:spPr>
            <a:xfrm>
              <a:off x="5191051" y="47032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17891-A5DF-4DC9-9C0F-DA45D2D2F203}"/>
                </a:ext>
              </a:extLst>
            </p:cNvPr>
            <p:cNvCxnSpPr/>
            <p:nvPr/>
          </p:nvCxnSpPr>
          <p:spPr>
            <a:xfrm>
              <a:off x="5410563" y="463330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D055173-53D4-4575-A4FE-DF5C60B01CDC}"/>
                </a:ext>
              </a:extLst>
            </p:cNvPr>
            <p:cNvCxnSpPr/>
            <p:nvPr/>
          </p:nvCxnSpPr>
          <p:spPr>
            <a:xfrm>
              <a:off x="5596519" y="473117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B78C6E6-22CB-4C62-8499-D77ADB18907C}"/>
                </a:ext>
              </a:extLst>
            </p:cNvPr>
            <p:cNvCxnSpPr/>
            <p:nvPr/>
          </p:nvCxnSpPr>
          <p:spPr>
            <a:xfrm>
              <a:off x="5824420" y="466126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8ECB201-0D90-425E-9958-515C8C699CD0}"/>
                </a:ext>
              </a:extLst>
            </p:cNvPr>
            <p:cNvCxnSpPr/>
            <p:nvPr/>
          </p:nvCxnSpPr>
          <p:spPr>
            <a:xfrm>
              <a:off x="6236879" y="49269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49DFD1-3A12-4EA0-BA75-2589ED418101}"/>
                </a:ext>
              </a:extLst>
            </p:cNvPr>
            <p:cNvCxnSpPr/>
            <p:nvPr/>
          </p:nvCxnSpPr>
          <p:spPr>
            <a:xfrm>
              <a:off x="7110733" y="477311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5B2382-67F7-4044-8E56-BDBC50CF1400}"/>
                </a:ext>
              </a:extLst>
            </p:cNvPr>
            <p:cNvCxnSpPr/>
            <p:nvPr/>
          </p:nvCxnSpPr>
          <p:spPr>
            <a:xfrm>
              <a:off x="7523192" y="47870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5F9642-B6AC-4F95-9EC5-0C275EDEE7E1}"/>
                </a:ext>
              </a:extLst>
            </p:cNvPr>
            <p:cNvCxnSpPr/>
            <p:nvPr/>
          </p:nvCxnSpPr>
          <p:spPr>
            <a:xfrm>
              <a:off x="7751093" y="463329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C462C6-A1C7-4933-B294-DFB42FB0C63C}"/>
                </a:ext>
              </a:extLst>
            </p:cNvPr>
            <p:cNvCxnSpPr/>
            <p:nvPr/>
          </p:nvCxnSpPr>
          <p:spPr>
            <a:xfrm>
              <a:off x="7962216" y="464727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B62EBB5-AE5C-4F44-9DAD-F0AA52B72121}"/>
                </a:ext>
              </a:extLst>
            </p:cNvPr>
            <p:cNvCxnSpPr/>
            <p:nvPr/>
          </p:nvCxnSpPr>
          <p:spPr>
            <a:xfrm>
              <a:off x="8164950" y="474514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66C9AD-145A-4680-ADCF-1D0A6232CF4E}"/>
                </a:ext>
              </a:extLst>
            </p:cNvPr>
            <p:cNvCxnSpPr/>
            <p:nvPr/>
          </p:nvCxnSpPr>
          <p:spPr>
            <a:xfrm>
              <a:off x="8384462" y="47591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3988C0B-F446-41A6-AAB9-58DCB3E08433}"/>
                </a:ext>
              </a:extLst>
            </p:cNvPr>
            <p:cNvCxnSpPr/>
            <p:nvPr/>
          </p:nvCxnSpPr>
          <p:spPr>
            <a:xfrm>
              <a:off x="8578807" y="460532"/>
              <a:ext cx="0" cy="618029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3C1B7C3-E11F-42D8-A008-143D0200C855}"/>
                </a:ext>
              </a:extLst>
            </p:cNvPr>
            <p:cNvCxnSpPr/>
            <p:nvPr/>
          </p:nvCxnSpPr>
          <p:spPr>
            <a:xfrm>
              <a:off x="6577524" y="1048623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75CC460-9A92-4741-889D-E023F854B6C5}"/>
                </a:ext>
              </a:extLst>
            </p:cNvPr>
            <p:cNvCxnSpPr/>
            <p:nvPr/>
          </p:nvCxnSpPr>
          <p:spPr>
            <a:xfrm>
              <a:off x="6661579" y="953344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83B7676-D145-42BD-BE5D-714E30D06962}"/>
                </a:ext>
              </a:extLst>
            </p:cNvPr>
            <p:cNvCxnSpPr/>
            <p:nvPr/>
          </p:nvCxnSpPr>
          <p:spPr>
            <a:xfrm>
              <a:off x="5110847" y="2518096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C909C11-E75B-4945-876B-7312B8177F47}"/>
                </a:ext>
              </a:extLst>
            </p:cNvPr>
            <p:cNvCxnSpPr/>
            <p:nvPr/>
          </p:nvCxnSpPr>
          <p:spPr>
            <a:xfrm>
              <a:off x="5194902" y="2422817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6E7C5C7-5D84-441F-BB94-4F00CF04CE70}"/>
                </a:ext>
              </a:extLst>
            </p:cNvPr>
            <p:cNvCxnSpPr/>
            <p:nvPr/>
          </p:nvCxnSpPr>
          <p:spPr>
            <a:xfrm>
              <a:off x="6144092" y="4163738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025822-D183-4973-8101-B8A6535FD625}"/>
                </a:ext>
              </a:extLst>
            </p:cNvPr>
            <p:cNvCxnSpPr/>
            <p:nvPr/>
          </p:nvCxnSpPr>
          <p:spPr>
            <a:xfrm>
              <a:off x="6228147" y="4068459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F8138D0-0FB7-4939-8C22-AC3B58B0F326}"/>
                </a:ext>
              </a:extLst>
            </p:cNvPr>
            <p:cNvCxnSpPr/>
            <p:nvPr/>
          </p:nvCxnSpPr>
          <p:spPr>
            <a:xfrm>
              <a:off x="7429007" y="4366472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190A87C-208C-4DEB-94F4-6A72FCFBA9B0}"/>
                </a:ext>
              </a:extLst>
            </p:cNvPr>
            <p:cNvCxnSpPr/>
            <p:nvPr/>
          </p:nvCxnSpPr>
          <p:spPr>
            <a:xfrm>
              <a:off x="7513062" y="4271193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EBCDD97-E0C7-4FB9-B5D7-A9F4A5533B6D}"/>
                </a:ext>
              </a:extLst>
            </p:cNvPr>
            <p:cNvCxnSpPr/>
            <p:nvPr/>
          </p:nvCxnSpPr>
          <p:spPr>
            <a:xfrm>
              <a:off x="7875022" y="46698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40E1493-9BCD-4C9A-8E58-2F9665F589B4}"/>
                </a:ext>
              </a:extLst>
            </p:cNvPr>
            <p:cNvCxnSpPr/>
            <p:nvPr/>
          </p:nvCxnSpPr>
          <p:spPr>
            <a:xfrm>
              <a:off x="7959077" y="37170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85D086-5E3D-4E06-8AB2-4A804FFD37A3}"/>
                </a:ext>
              </a:extLst>
            </p:cNvPr>
            <p:cNvCxnSpPr/>
            <p:nvPr/>
          </p:nvCxnSpPr>
          <p:spPr>
            <a:xfrm>
              <a:off x="5737225" y="19196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ACF1EBB-7B31-4763-BCB4-F4C574146743}"/>
                </a:ext>
              </a:extLst>
            </p:cNvPr>
            <p:cNvCxnSpPr/>
            <p:nvPr/>
          </p:nvCxnSpPr>
          <p:spPr>
            <a:xfrm>
              <a:off x="5821280" y="18244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A5ADCBB-A4D8-48DD-8C9B-A6523FA9C578}"/>
                </a:ext>
              </a:extLst>
            </p:cNvPr>
            <p:cNvCxnSpPr/>
            <p:nvPr/>
          </p:nvCxnSpPr>
          <p:spPr>
            <a:xfrm>
              <a:off x="5520509" y="2910980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52B3810-15F8-4FEC-AA81-2272D16A9B89}"/>
                </a:ext>
              </a:extLst>
            </p:cNvPr>
            <p:cNvCxnSpPr/>
            <p:nvPr/>
          </p:nvCxnSpPr>
          <p:spPr>
            <a:xfrm>
              <a:off x="5604564" y="2815701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8545BF7-DF2F-46F4-AE36-222A66028CCE}"/>
                </a:ext>
              </a:extLst>
            </p:cNvPr>
            <p:cNvCxnSpPr/>
            <p:nvPr/>
          </p:nvCxnSpPr>
          <p:spPr>
            <a:xfrm>
              <a:off x="8307055" y="2526484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E25D90-C86C-4708-A1D3-B00EB35B7EF7}"/>
                </a:ext>
              </a:extLst>
            </p:cNvPr>
            <p:cNvCxnSpPr/>
            <p:nvPr/>
          </p:nvCxnSpPr>
          <p:spPr>
            <a:xfrm>
              <a:off x="8391110" y="2431205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64B5FD-FFBF-41F3-80C0-2C5C90AFF2FA}"/>
                </a:ext>
              </a:extLst>
            </p:cNvPr>
            <p:cNvCxnSpPr/>
            <p:nvPr/>
          </p:nvCxnSpPr>
          <p:spPr>
            <a:xfrm>
              <a:off x="8493011" y="2334935"/>
              <a:ext cx="16968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449C721-B385-4E12-8FEB-9B665C139586}"/>
                </a:ext>
              </a:extLst>
            </p:cNvPr>
            <p:cNvCxnSpPr/>
            <p:nvPr/>
          </p:nvCxnSpPr>
          <p:spPr>
            <a:xfrm>
              <a:off x="8577066" y="2239656"/>
              <a:ext cx="9427" cy="19056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4FAF5C-FC1A-43B5-9F6C-3B83A48CD537}"/>
                </a:ext>
              </a:extLst>
            </p:cNvPr>
            <p:cNvSpPr txBox="1"/>
            <p:nvPr/>
          </p:nvSpPr>
          <p:spPr>
            <a:xfrm>
              <a:off x="6442741" y="964734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CB2334C-6236-499C-9212-E48C7F22AF75}"/>
                </a:ext>
              </a:extLst>
            </p:cNvPr>
            <p:cNvSpPr txBox="1"/>
            <p:nvPr/>
          </p:nvSpPr>
          <p:spPr>
            <a:xfrm>
              <a:off x="5999522" y="4061673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2FD2951-F046-4BD3-A085-415CEC3B35C7}"/>
                </a:ext>
              </a:extLst>
            </p:cNvPr>
            <p:cNvSpPr txBox="1"/>
            <p:nvPr/>
          </p:nvSpPr>
          <p:spPr>
            <a:xfrm>
              <a:off x="7292826" y="4264407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0.3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AD57CAC-EA39-4C68-AB84-B27AB57547A9}"/>
                </a:ext>
              </a:extLst>
            </p:cNvPr>
            <p:cNvSpPr txBox="1"/>
            <p:nvPr/>
          </p:nvSpPr>
          <p:spPr>
            <a:xfrm>
              <a:off x="7730452" y="38169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0.4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0B2511-6F73-4555-9BE3-525DF9B1D965}"/>
                </a:ext>
              </a:extLst>
            </p:cNvPr>
            <p:cNvSpPr txBox="1"/>
            <p:nvPr/>
          </p:nvSpPr>
          <p:spPr>
            <a:xfrm>
              <a:off x="5601044" y="1842782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0.5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5829346-4A88-4C32-A505-04634D60F510}"/>
                </a:ext>
              </a:extLst>
            </p:cNvPr>
            <p:cNvSpPr txBox="1"/>
            <p:nvPr/>
          </p:nvSpPr>
          <p:spPr>
            <a:xfrm>
              <a:off x="5384328" y="2825693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0.6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C407E56-BF12-4E5D-8DB8-45473785748B}"/>
                </a:ext>
              </a:extLst>
            </p:cNvPr>
            <p:cNvSpPr txBox="1"/>
            <p:nvPr/>
          </p:nvSpPr>
          <p:spPr>
            <a:xfrm>
              <a:off x="8162485" y="2449586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F73CDB7-E338-44C3-AB12-803BC16C1455}"/>
                </a:ext>
              </a:extLst>
            </p:cNvPr>
            <p:cNvSpPr txBox="1"/>
            <p:nvPr/>
          </p:nvSpPr>
          <p:spPr>
            <a:xfrm>
              <a:off x="4959285" y="2417428"/>
              <a:ext cx="476412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0.8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152A3AFB-BBFF-4786-8C36-492FDB74B838}"/>
                </a:ext>
              </a:extLst>
            </p:cNvPr>
            <p:cNvSpPr txBox="1"/>
            <p:nvPr/>
          </p:nvSpPr>
          <p:spPr>
            <a:xfrm>
              <a:off x="8349839" y="2234268"/>
              <a:ext cx="476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0.9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1BC3F2-D004-E3C8-2544-31A6D606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Vojtas 7/14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7405E9-C94A-D59E-6BE3-C169FAB1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Learning generalized LMPM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CCB359-2792-DA19-7F26-2A409DEC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92BA-A5FC-44DE-A45D-3240B38A79C1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92C4B-A460-1942-496A-E83438CD87A1}"/>
              </a:ext>
            </a:extLst>
          </p:cNvPr>
          <p:cNvSpPr txBox="1"/>
          <p:nvPr/>
        </p:nvSpPr>
        <p:spPr>
          <a:xfrm>
            <a:off x="12238" y="9525"/>
            <a:ext cx="25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Generating data</a:t>
            </a:r>
          </a:p>
        </p:txBody>
      </p:sp>
    </p:spTree>
    <p:extLst>
      <p:ext uri="{BB962C8B-B14F-4D97-AF65-F5344CB8AC3E}">
        <p14:creationId xmlns:p14="http://schemas.microsoft.com/office/powerpoint/2010/main" val="97604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4716</TotalTime>
  <Words>4302</Words>
  <Application>Microsoft Office PowerPoint</Application>
  <PresentationFormat>On-screen Show (4:3)</PresentationFormat>
  <Paragraphs>1411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Brush Script MT</vt:lpstr>
      <vt:lpstr>Calibri</vt:lpstr>
      <vt:lpstr>Calibri Light</vt:lpstr>
      <vt:lpstr>Cambria Math</vt:lpstr>
      <vt:lpstr>Office Theme</vt:lpstr>
      <vt:lpstr>Inducing Learning gLMPM -    (induction is opposite to deduction, deduction = querying,  induction = learning the right query)</vt:lpstr>
      <vt:lpstr>Content </vt:lpstr>
      <vt:lpstr>PowerPoint Presentation</vt:lpstr>
      <vt:lpstr>PowerPoint Presentation</vt:lpstr>
      <vt:lpstr>Experiment 1.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2.   Data generated by product disjunction on respective PC contour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3.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generate data in DC?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 4.  </vt:lpstr>
      <vt:lpstr>PowerPoint Presentation</vt:lpstr>
      <vt:lpstr>PowerPoint Presentation</vt:lpstr>
      <vt:lpstr>Randomly generated data</vt:lpstr>
      <vt:lpstr>Randomly generated data</vt:lpstr>
      <vt:lpstr>4-D learning?   advantage of visual insight disappeared</vt:lpstr>
      <vt:lpstr>PowerPoint Presentation</vt:lpstr>
      <vt:lpstr>Conclusions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gLMPM </dc:title>
  <dc:creator>Peter Vojtáš</dc:creator>
  <cp:lastModifiedBy>Peter Vojtáš</cp:lastModifiedBy>
  <cp:revision>43</cp:revision>
  <dcterms:created xsi:type="dcterms:W3CDTF">2022-04-08T09:03:34Z</dcterms:created>
  <dcterms:modified xsi:type="dcterms:W3CDTF">2023-03-28T09:35:51Z</dcterms:modified>
</cp:coreProperties>
</file>