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8" y="3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D7CD0-AEF6-45AD-BB0D-688AC190BF38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F2F1E0A-B0E5-427E-A656-683B1BFB5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55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D7CD0-AEF6-45AD-BB0D-688AC190BF38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F2F1E0A-B0E5-427E-A656-683B1BFB5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809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D7CD0-AEF6-45AD-BB0D-688AC190BF38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F2F1E0A-B0E5-427E-A656-683B1BFB591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6544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D7CD0-AEF6-45AD-BB0D-688AC190BF38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F2F1E0A-B0E5-427E-A656-683B1BFB5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071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D7CD0-AEF6-45AD-BB0D-688AC190BF38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F2F1E0A-B0E5-427E-A656-683B1BFB5914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11278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D7CD0-AEF6-45AD-BB0D-688AC190BF38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F2F1E0A-B0E5-427E-A656-683B1BFB5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120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D7CD0-AEF6-45AD-BB0D-688AC190BF38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1E0A-B0E5-427E-A656-683B1BFB5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5455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D7CD0-AEF6-45AD-BB0D-688AC190BF38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1E0A-B0E5-427E-A656-683B1BFB5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234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D7CD0-AEF6-45AD-BB0D-688AC190BF38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1E0A-B0E5-427E-A656-683B1BFB5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96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D7CD0-AEF6-45AD-BB0D-688AC190BF38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F2F1E0A-B0E5-427E-A656-683B1BFB5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418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D7CD0-AEF6-45AD-BB0D-688AC190BF38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F2F1E0A-B0E5-427E-A656-683B1BFB5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63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D7CD0-AEF6-45AD-BB0D-688AC190BF38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F2F1E0A-B0E5-427E-A656-683B1BFB5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741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D7CD0-AEF6-45AD-BB0D-688AC190BF38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1E0A-B0E5-427E-A656-683B1BFB5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540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D7CD0-AEF6-45AD-BB0D-688AC190BF38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1E0A-B0E5-427E-A656-683B1BFB5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350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D7CD0-AEF6-45AD-BB0D-688AC190BF38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1E0A-B0E5-427E-A656-683B1BFB5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242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D7CD0-AEF6-45AD-BB0D-688AC190BF38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F2F1E0A-B0E5-427E-A656-683B1BFB5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432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D7CD0-AEF6-45AD-BB0D-688AC190BF38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F2F1E0A-B0E5-427E-A656-683B1BFB59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167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Programov</a:t>
            </a:r>
            <a:r>
              <a:rPr lang="cs-CZ" dirty="0" smtClean="0"/>
              <a:t>ání II (cvičení)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Středa 18.4.2018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15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Kolekce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System.Collections.Generic</a:t>
            </a:r>
            <a:endParaRPr lang="en-US" dirty="0" smtClean="0"/>
          </a:p>
          <a:p>
            <a:pPr lvl="1"/>
            <a:r>
              <a:rPr lang="en-US" dirty="0" smtClean="0"/>
              <a:t>List&lt;T&gt;, </a:t>
            </a:r>
            <a:r>
              <a:rPr lang="en-US" dirty="0" err="1" smtClean="0"/>
              <a:t>LinkedList</a:t>
            </a:r>
            <a:r>
              <a:rPr lang="en-US" dirty="0" smtClean="0"/>
              <a:t>&lt;T&gt;, </a:t>
            </a:r>
            <a:r>
              <a:rPr lang="en-US" dirty="0" err="1" smtClean="0"/>
              <a:t>SortedList</a:t>
            </a:r>
            <a:r>
              <a:rPr lang="en-US" dirty="0" smtClean="0"/>
              <a:t>&lt;T&gt;</a:t>
            </a:r>
          </a:p>
          <a:p>
            <a:pPr lvl="1"/>
            <a:r>
              <a:rPr lang="en-US" dirty="0"/>
              <a:t>Queue&lt;T&gt;, Stack&lt;T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Dictionary&lt;T&gt;, </a:t>
            </a:r>
            <a:r>
              <a:rPr lang="en-US" dirty="0" err="1" smtClean="0"/>
              <a:t>SortedDictionary</a:t>
            </a:r>
            <a:r>
              <a:rPr lang="en-US" dirty="0" smtClean="0"/>
              <a:t>&lt;T&gt;</a:t>
            </a:r>
          </a:p>
          <a:p>
            <a:pPr lvl="1"/>
            <a:r>
              <a:rPr lang="en-US" dirty="0" err="1" smtClean="0"/>
              <a:t>SortedSet</a:t>
            </a:r>
            <a:r>
              <a:rPr lang="en-US" dirty="0" smtClean="0"/>
              <a:t>&lt;T&gt;, </a:t>
            </a:r>
            <a:r>
              <a:rPr lang="en-US" dirty="0" err="1" smtClean="0"/>
              <a:t>HashSet</a:t>
            </a:r>
            <a:r>
              <a:rPr lang="en-US" dirty="0" smtClean="0"/>
              <a:t>&lt;T&gt;</a:t>
            </a:r>
          </a:p>
        </p:txBody>
      </p:sp>
    </p:spTree>
    <p:extLst>
      <p:ext uri="{BB962C8B-B14F-4D97-AF65-F5344CB8AC3E}">
        <p14:creationId xmlns:p14="http://schemas.microsoft.com/office/powerpoint/2010/main" val="2042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Zásobník úloh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cs-CZ" dirty="0" smtClean="0"/>
              <a:t>Vytvořit (in-memory) databázi lidí (&lt;jméno</a:t>
            </a:r>
            <a:r>
              <a:rPr lang="en-US" dirty="0" smtClean="0"/>
              <a:t>;v</a:t>
            </a:r>
            <a:r>
              <a:rPr lang="cs-CZ" dirty="0" smtClean="0"/>
              <a:t>ěk&gt;)</a:t>
            </a:r>
          </a:p>
          <a:p>
            <a:pPr lvl="1"/>
            <a:r>
              <a:rPr lang="cs-CZ" dirty="0" smtClean="0"/>
              <a:t>Vypisování všech položek, zadávání nových</a:t>
            </a:r>
          </a:p>
          <a:p>
            <a:pPr>
              <a:buFont typeface="+mj-lt"/>
              <a:buAutoNum type="arabicPeriod"/>
            </a:pPr>
            <a:r>
              <a:rPr lang="cs-CZ" dirty="0" smtClean="0"/>
              <a:t>Rozšířit na další položky (&lt;jméno</a:t>
            </a:r>
            <a:r>
              <a:rPr lang="en-US" dirty="0" smtClean="0"/>
              <a:t>;v</a:t>
            </a:r>
            <a:r>
              <a:rPr lang="cs-CZ" dirty="0" smtClean="0"/>
              <a:t>ěk;adresa;počet_sourozenců&gt;</a:t>
            </a:r>
          </a:p>
          <a:p>
            <a:pPr>
              <a:buFont typeface="+mj-lt"/>
              <a:buAutoNum type="arabicPeriod"/>
            </a:pPr>
            <a:r>
              <a:rPr lang="cs-CZ" dirty="0" smtClean="0"/>
              <a:t>Přidat možnost vyhledávání podle libovolného pole</a:t>
            </a:r>
          </a:p>
          <a:p>
            <a:pPr lvl="1"/>
            <a:r>
              <a:rPr lang="cs-CZ" dirty="0" smtClean="0"/>
              <a:t>Vyhledávání, mazání</a:t>
            </a:r>
            <a:endParaRPr lang="cs-CZ" dirty="0"/>
          </a:p>
          <a:p>
            <a:pPr>
              <a:buFont typeface="+mj-lt"/>
              <a:buAutoNum type="arabicPeriod"/>
            </a:pPr>
            <a:r>
              <a:rPr lang="cs-CZ" dirty="0" smtClean="0"/>
              <a:t>Přidání položky &lt;příbuzný&gt;, která bude odkazovat na jiného člověka v databázi</a:t>
            </a:r>
          </a:p>
          <a:p>
            <a:pPr lvl="1"/>
            <a:r>
              <a:rPr lang="cs-CZ" dirty="0" smtClean="0"/>
              <a:t>Výpis, vyhledávání, mazání</a:t>
            </a:r>
            <a:endParaRPr lang="cs-CZ" dirty="0"/>
          </a:p>
          <a:p>
            <a:pPr>
              <a:buFont typeface="+mj-lt"/>
              <a:buAutoNum type="arabicPeriod"/>
            </a:pPr>
            <a:r>
              <a:rPr lang="cs-CZ" dirty="0" smtClean="0"/>
              <a:t>Nadefinování vlastního schéma, jak se budou položky jmenovat a jaký mají typ, umožnit vyhledávání, ...</a:t>
            </a:r>
          </a:p>
        </p:txBody>
      </p:sp>
    </p:spTree>
    <p:extLst>
      <p:ext uri="{BB962C8B-B14F-4D97-AF65-F5344CB8AC3E}">
        <p14:creationId xmlns:p14="http://schemas.microsoft.com/office/powerpoint/2010/main" val="177257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122</TotalTime>
  <Words>101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Wisp</vt:lpstr>
      <vt:lpstr>Programování II (cvičení)</vt:lpstr>
      <vt:lpstr>Kolekce</vt:lpstr>
      <vt:lpstr>Zásobník úloh</vt:lpstr>
    </vt:vector>
  </TitlesOfParts>
  <Company>Oracle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Programování II (cvičení)</dc:title>
  <dc:creator>Tomas Faltin</dc:creator>
  <cp:lastModifiedBy>Tomas Faltin</cp:lastModifiedBy>
  <cp:revision>4</cp:revision>
  <dcterms:created xsi:type="dcterms:W3CDTF">2018-04-18T11:29:14Z</dcterms:created>
  <dcterms:modified xsi:type="dcterms:W3CDTF">2018-04-18T13:31:27Z</dcterms:modified>
</cp:coreProperties>
</file>