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2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0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701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20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7612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23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48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6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1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4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9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0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1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2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45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16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DEA97-431D-4072-9FE5-A49FA27B7E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D1E6C8-2816-405A-9685-F8E86BACC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4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Programov</a:t>
            </a:r>
            <a:r>
              <a:rPr lang="cs-CZ" dirty="0" err="1" smtClean="0"/>
              <a:t>ání</a:t>
            </a:r>
            <a:r>
              <a:rPr lang="cs-CZ" dirty="0" smtClean="0"/>
              <a:t>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11.4.2018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5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Simulace supermarketu</a:t>
            </a:r>
          </a:p>
          <a:p>
            <a:pPr lvl="1"/>
            <a:r>
              <a:rPr lang="cs-CZ" dirty="0" err="1" smtClean="0"/>
              <a:t>Codex</a:t>
            </a:r>
            <a:r>
              <a:rPr lang="cs-CZ" dirty="0" smtClean="0"/>
              <a:t>, </a:t>
            </a:r>
            <a:r>
              <a:rPr lang="cs-CZ" b="1" dirty="0" err="1" smtClean="0"/>
              <a:t>deadline</a:t>
            </a:r>
            <a:r>
              <a:rPr lang="cs-CZ" b="1" dirty="0" smtClean="0"/>
              <a:t> 17.4.2018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370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soubory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Namespace</a:t>
            </a:r>
            <a:r>
              <a:rPr lang="cs-CZ" dirty="0" smtClean="0"/>
              <a:t> System.IO</a:t>
            </a:r>
            <a:endParaRPr lang="en-US" dirty="0" smtClean="0"/>
          </a:p>
          <a:p>
            <a:r>
              <a:rPr lang="en-US" dirty="0" smtClean="0"/>
              <a:t>Z</a:t>
            </a:r>
            <a:r>
              <a:rPr lang="cs-CZ" dirty="0" err="1" smtClean="0"/>
              <a:t>ákladní</a:t>
            </a:r>
            <a:endParaRPr lang="en-US" dirty="0" smtClean="0"/>
          </a:p>
          <a:p>
            <a:pPr lvl="1"/>
            <a:r>
              <a:rPr lang="en-US" dirty="0" err="1" smtClean="0"/>
              <a:t>BinaryReader</a:t>
            </a:r>
            <a:r>
              <a:rPr lang="en-US" dirty="0" smtClean="0"/>
              <a:t>, </a:t>
            </a:r>
            <a:r>
              <a:rPr lang="en-US" dirty="0" err="1" smtClean="0"/>
              <a:t>BinaryWriter</a:t>
            </a:r>
            <a:endParaRPr lang="en-US" dirty="0"/>
          </a:p>
          <a:p>
            <a:pPr lvl="1"/>
            <a:r>
              <a:rPr lang="en-US" dirty="0" err="1" smtClean="0"/>
              <a:t>StreamReader</a:t>
            </a:r>
            <a:r>
              <a:rPr lang="en-US" dirty="0" smtClean="0"/>
              <a:t>, </a:t>
            </a:r>
            <a:r>
              <a:rPr lang="en-US" dirty="0" err="1" smtClean="0"/>
              <a:t>StreamWriter</a:t>
            </a:r>
            <a:endParaRPr lang="cs-CZ" dirty="0" smtClean="0"/>
          </a:p>
          <a:p>
            <a:pPr lvl="1"/>
            <a:r>
              <a:rPr lang="cs-CZ" dirty="0" err="1" smtClean="0"/>
              <a:t>Directory</a:t>
            </a:r>
            <a:endParaRPr lang="en-US" dirty="0" smtClean="0"/>
          </a:p>
          <a:p>
            <a:r>
              <a:rPr lang="cs-CZ" dirty="0" smtClean="0"/>
              <a:t>Pokročilé</a:t>
            </a:r>
            <a:endParaRPr lang="en-US" dirty="0" smtClean="0"/>
          </a:p>
          <a:p>
            <a:pPr lvl="1"/>
            <a:r>
              <a:rPr lang="en-US" dirty="0" err="1" smtClean="0"/>
              <a:t>BufferedStream</a:t>
            </a:r>
            <a:endParaRPr lang="cs-CZ" dirty="0" smtClean="0"/>
          </a:p>
          <a:p>
            <a:pPr lvl="1"/>
            <a:r>
              <a:rPr lang="cs-CZ" dirty="0" err="1" smtClean="0"/>
              <a:t>MemoryMappedFile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658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úloh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CSV databáze</a:t>
            </a:r>
          </a:p>
          <a:p>
            <a:pPr lvl="1"/>
            <a:r>
              <a:rPr lang="cs-CZ" dirty="0" smtClean="0"/>
              <a:t>N-</a:t>
            </a:r>
            <a:r>
              <a:rPr lang="cs-CZ" dirty="0" err="1" smtClean="0"/>
              <a:t>tice</a:t>
            </a:r>
            <a:r>
              <a:rPr lang="cs-CZ" dirty="0" smtClean="0"/>
              <a:t> hodnot uložené po řádkách, hodnoty oddělené středníkem </a:t>
            </a:r>
            <a:r>
              <a:rPr lang="en-US" dirty="0" smtClean="0"/>
              <a:t>“;”</a:t>
            </a:r>
            <a:endParaRPr lang="cs-CZ" dirty="0" smtClean="0"/>
          </a:p>
          <a:p>
            <a:pPr lvl="1"/>
            <a:r>
              <a:rPr lang="en-US" dirty="0" smtClean="0"/>
              <a:t>“</a:t>
            </a:r>
            <a:r>
              <a:rPr lang="cs-CZ" dirty="0" err="1" smtClean="0"/>
              <a:t>store</a:t>
            </a:r>
            <a:r>
              <a:rPr lang="en-US" dirty="0" smtClean="0"/>
              <a:t>” </a:t>
            </a:r>
            <a:r>
              <a:rPr lang="cs-CZ" dirty="0" smtClean="0"/>
              <a:t>Vytváření souboru a vkládání hodnot</a:t>
            </a:r>
          </a:p>
          <a:p>
            <a:pPr lvl="2"/>
            <a:r>
              <a:rPr lang="cs-CZ" dirty="0" smtClean="0"/>
              <a:t>Na vstupu zadáme schéma (jakých typů jsou hodnoty v řádku)</a:t>
            </a:r>
          </a:p>
          <a:p>
            <a:pPr lvl="1"/>
            <a:r>
              <a:rPr lang="en-US" dirty="0" smtClean="0"/>
              <a:t>“load” </a:t>
            </a:r>
            <a:r>
              <a:rPr lang="cs-CZ" dirty="0" smtClean="0"/>
              <a:t>Načítání</a:t>
            </a:r>
            <a:r>
              <a:rPr lang="en-US" dirty="0" smtClean="0"/>
              <a:t> a </a:t>
            </a:r>
            <a:r>
              <a:rPr lang="en-US" dirty="0" err="1" smtClean="0"/>
              <a:t>vyhled</a:t>
            </a:r>
            <a:r>
              <a:rPr lang="cs-CZ" dirty="0" err="1" smtClean="0"/>
              <a:t>ávání</a:t>
            </a:r>
            <a:endParaRPr lang="cs-CZ" dirty="0" smtClean="0"/>
          </a:p>
          <a:p>
            <a:pPr lvl="2"/>
            <a:r>
              <a:rPr lang="cs-CZ" dirty="0" smtClean="0"/>
              <a:t>Schéma se načte ze souboru</a:t>
            </a:r>
          </a:p>
          <a:p>
            <a:pPr lvl="2"/>
            <a:r>
              <a:rPr lang="cs-CZ" dirty="0" smtClean="0"/>
              <a:t>Program vypíše zadanou i-tou řádku</a:t>
            </a:r>
          </a:p>
        </p:txBody>
      </p:sp>
    </p:spTree>
    <p:extLst>
      <p:ext uri="{BB962C8B-B14F-4D97-AF65-F5344CB8AC3E}">
        <p14:creationId xmlns:p14="http://schemas.microsoft.com/office/powerpoint/2010/main" val="162439303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83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Programování II (cvičení)</vt:lpstr>
      <vt:lpstr>Připomenutí</vt:lpstr>
      <vt:lpstr>Práce se soubory</vt:lpstr>
      <vt:lpstr>Zásobník úloh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Tomáš Faltín</dc:creator>
  <cp:lastModifiedBy>Tomáš Faltín</cp:lastModifiedBy>
  <cp:revision>5</cp:revision>
  <dcterms:created xsi:type="dcterms:W3CDTF">2018-04-11T08:44:14Z</dcterms:created>
  <dcterms:modified xsi:type="dcterms:W3CDTF">2018-04-11T09:58:25Z</dcterms:modified>
</cp:coreProperties>
</file>