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4.4.2018</a:t>
            </a:r>
          </a:p>
        </p:txBody>
      </p:sp>
    </p:spTree>
    <p:extLst>
      <p:ext uri="{BB962C8B-B14F-4D97-AF65-F5344CB8AC3E}">
        <p14:creationId xmlns:p14="http://schemas.microsoft.com/office/powerpoint/2010/main" val="295182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Generické metody/třídy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ValueHolder</a:t>
            </a:r>
            <a:r>
              <a:rPr lang="en-US" b="1" dirty="0" smtClean="0"/>
              <a:t>&lt;T&gt;</a:t>
            </a:r>
            <a:r>
              <a:rPr lang="cs-CZ" b="1" dirty="0" smtClean="0"/>
              <a:t> 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(where T : ...)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 public </a:t>
            </a:r>
            <a:r>
              <a:rPr lang="en-US" dirty="0" err="1" smtClean="0"/>
              <a:t>ValueHolder</a:t>
            </a:r>
            <a:r>
              <a:rPr lang="en-US" dirty="0" smtClean="0"/>
              <a:t>(</a:t>
            </a:r>
            <a:r>
              <a:rPr lang="en-US" b="1" dirty="0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initValue</a:t>
            </a:r>
            <a:r>
              <a:rPr lang="en-US" dirty="0" smtClean="0"/>
              <a:t>) { Set(</a:t>
            </a:r>
            <a:r>
              <a:rPr lang="en-US" dirty="0" err="1" smtClean="0"/>
              <a:t>initValue</a:t>
            </a:r>
            <a:r>
              <a:rPr lang="en-US" dirty="0" smtClean="0"/>
              <a:t>); }</a:t>
            </a:r>
            <a:br>
              <a:rPr lang="en-US" dirty="0" smtClean="0"/>
            </a:br>
            <a:r>
              <a:rPr lang="en-US" dirty="0" smtClean="0"/>
              <a:t>  public </a:t>
            </a:r>
            <a:r>
              <a:rPr lang="en-US" b="1" dirty="0" smtClean="0"/>
              <a:t>T</a:t>
            </a:r>
            <a:r>
              <a:rPr lang="en-US" dirty="0" smtClean="0"/>
              <a:t> Get() { return value; }</a:t>
            </a:r>
            <a:br>
              <a:rPr lang="en-US" dirty="0" smtClean="0"/>
            </a:br>
            <a:r>
              <a:rPr lang="en-US" dirty="0" smtClean="0"/>
              <a:t>  public void Set(</a:t>
            </a:r>
            <a:r>
              <a:rPr lang="en-US" b="1" dirty="0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newValue</a:t>
            </a:r>
            <a:r>
              <a:rPr lang="en-US" dirty="0" smtClean="0"/>
              <a:t>) { value = </a:t>
            </a:r>
            <a:r>
              <a:rPr lang="en-US" dirty="0" err="1" smtClean="0"/>
              <a:t>newValue</a:t>
            </a:r>
            <a:r>
              <a:rPr lang="en-US" dirty="0" smtClean="0"/>
              <a:t>; }</a:t>
            </a:r>
            <a:br>
              <a:rPr lang="en-US" dirty="0" smtClean="0"/>
            </a:b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private </a:t>
            </a:r>
            <a:r>
              <a:rPr lang="en-US" b="1" dirty="0" smtClean="0"/>
              <a:t>T</a:t>
            </a:r>
            <a:r>
              <a:rPr lang="en-US" dirty="0" smtClean="0"/>
              <a:t> value;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 static </a:t>
            </a:r>
            <a:r>
              <a:rPr lang="en-US" dirty="0" err="1" smtClean="0"/>
              <a:t>ValueHolder</a:t>
            </a:r>
            <a:r>
              <a:rPr lang="en-US" b="1" dirty="0" smtClean="0"/>
              <a:t>&lt;T&gt;</a:t>
            </a:r>
            <a:r>
              <a:rPr lang="en-US" dirty="0" smtClean="0"/>
              <a:t> </a:t>
            </a:r>
            <a:r>
              <a:rPr lang="en-US" dirty="0" err="1" smtClean="0"/>
              <a:t>CreateValueHolder</a:t>
            </a:r>
            <a:r>
              <a:rPr lang="en-US" b="1" dirty="0" smtClean="0"/>
              <a:t>&lt;T&gt;</a:t>
            </a:r>
            <a:r>
              <a:rPr lang="en-US" dirty="0" smtClean="0"/>
              <a:t>(</a:t>
            </a:r>
            <a:r>
              <a:rPr lang="en-US" b="1" dirty="0" smtClean="0"/>
              <a:t>T</a:t>
            </a:r>
            <a:r>
              <a:rPr lang="en-US" dirty="0" smtClean="0"/>
              <a:t> value)</a:t>
            </a:r>
            <a:br>
              <a:rPr lang="en-US" dirty="0" smtClean="0"/>
            </a:b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 return new </a:t>
            </a:r>
            <a:r>
              <a:rPr lang="en-US" dirty="0" err="1" smtClean="0"/>
              <a:t>ValueHolder</a:t>
            </a:r>
            <a:r>
              <a:rPr lang="en-US" b="1" dirty="0" smtClean="0"/>
              <a:t>&lt;T&gt;</a:t>
            </a:r>
            <a:r>
              <a:rPr lang="en-US" dirty="0" smtClean="0"/>
              <a:t>(value);</a:t>
            </a:r>
            <a:br>
              <a:rPr lang="en-US" dirty="0" smtClean="0"/>
            </a:b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584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smtClean="0"/>
              <a:t>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Generická fronta (za pomocí pole)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Vytvořit jednoduchou frontu s fixní velikostí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Přidat podporu pro zvětšování/zmenšování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Generick</a:t>
            </a:r>
            <a:r>
              <a:rPr lang="cs-CZ" dirty="0" smtClean="0"/>
              <a:t>ý spojový seznam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0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Úloha do ReCodexu</a:t>
            </a:r>
            <a:endParaRPr lang="en-US" dirty="0" smtClean="0"/>
          </a:p>
          <a:p>
            <a:pPr lvl="1"/>
            <a:r>
              <a:rPr lang="en-US" dirty="0" smtClean="0"/>
              <a:t>Deadline p</a:t>
            </a:r>
            <a:r>
              <a:rPr lang="cs-CZ" dirty="0" smtClean="0"/>
              <a:t>átek </a:t>
            </a:r>
            <a:r>
              <a:rPr lang="en-US" dirty="0" smtClean="0"/>
              <a:t>13.4. 23:59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2958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51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Programování II (cvičení)</vt:lpstr>
      <vt:lpstr>Generické metody/třídy</vt:lpstr>
      <vt:lpstr>Zásobník úloh</vt:lpstr>
      <vt:lpstr>Připomenutí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Tomas Faltin</cp:lastModifiedBy>
  <cp:revision>4</cp:revision>
  <dcterms:created xsi:type="dcterms:W3CDTF">2018-04-04T11:17:42Z</dcterms:created>
  <dcterms:modified xsi:type="dcterms:W3CDTF">2018-04-04T11:51:31Z</dcterms:modified>
</cp:coreProperties>
</file>