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20" y="5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Programování II (cvičení)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Středa 9.5.2018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569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Přípomenutí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Zápočtový test na posledním cvičení (23.5.)</a:t>
            </a:r>
          </a:p>
          <a:p>
            <a:pPr lvl="1"/>
            <a:r>
              <a:rPr lang="cs-CZ" dirty="0" smtClean="0"/>
              <a:t>ReCodex</a:t>
            </a:r>
          </a:p>
          <a:p>
            <a:pPr lvl="1"/>
            <a:r>
              <a:rPr lang="cs-CZ" dirty="0" smtClean="0"/>
              <a:t>Programátorská</a:t>
            </a:r>
            <a:r>
              <a:rPr lang="en-US" dirty="0"/>
              <a:t>,</a:t>
            </a:r>
            <a:r>
              <a:rPr lang="cs-CZ" dirty="0" smtClean="0"/>
              <a:t> ne algoritmická úloha</a:t>
            </a:r>
          </a:p>
          <a:p>
            <a:pPr lvl="1"/>
            <a:r>
              <a:rPr lang="cs-CZ" dirty="0" smtClean="0"/>
              <a:t>(Možné) opravné termíny po domluvě/ve zkouškovém</a:t>
            </a:r>
          </a:p>
          <a:p>
            <a:r>
              <a:rPr lang="cs-CZ" dirty="0" smtClean="0"/>
              <a:t>Úloha obtížnosti zápočtového testu v ReCodexu</a:t>
            </a:r>
          </a:p>
          <a:p>
            <a:r>
              <a:rPr lang="cs-CZ" b="1" dirty="0" smtClean="0"/>
              <a:t>Na příště</a:t>
            </a:r>
            <a:r>
              <a:rPr lang="en-US" b="1" dirty="0" smtClean="0"/>
              <a:t>:</a:t>
            </a:r>
            <a:endParaRPr lang="cs-CZ" b="1" dirty="0" smtClean="0"/>
          </a:p>
          <a:p>
            <a:pPr lvl="1"/>
            <a:r>
              <a:rPr lang="cs-CZ" dirty="0" smtClean="0"/>
              <a:t>Otázky, problémy, ...</a:t>
            </a:r>
          </a:p>
        </p:txBody>
      </p:sp>
    </p:spTree>
    <p:extLst>
      <p:ext uri="{BB962C8B-B14F-4D97-AF65-F5344CB8AC3E}">
        <p14:creationId xmlns:p14="http://schemas.microsoft.com/office/powerpoint/2010/main" val="1244402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Zásobník úloh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+mj-lt"/>
              <a:buAutoNum type="arabicPeriod"/>
            </a:pPr>
            <a:r>
              <a:rPr lang="cs-CZ" dirty="0" smtClean="0"/>
              <a:t>Vytvořte hrací (audio) </a:t>
            </a:r>
            <a:r>
              <a:rPr lang="cs-CZ" dirty="0" smtClean="0"/>
              <a:t>automat</a:t>
            </a:r>
            <a:endParaRPr lang="en-US" dirty="0" smtClean="0"/>
          </a:p>
          <a:p>
            <a:pPr lvl="1"/>
            <a:r>
              <a:rPr lang="en-US" i="1" dirty="0" err="1" smtClean="0"/>
              <a:t>Console.Beep</a:t>
            </a:r>
            <a:r>
              <a:rPr lang="en-US" i="1" dirty="0" smtClean="0"/>
              <a:t>(</a:t>
            </a:r>
            <a:r>
              <a:rPr lang="en-US" i="1" dirty="0" err="1" smtClean="0"/>
              <a:t>int</a:t>
            </a:r>
            <a:r>
              <a:rPr lang="en-US" i="1" dirty="0" smtClean="0"/>
              <a:t> frequency, </a:t>
            </a:r>
            <a:r>
              <a:rPr lang="en-US" i="1" dirty="0" err="1" smtClean="0"/>
              <a:t>int</a:t>
            </a:r>
            <a:r>
              <a:rPr lang="en-US" i="1" dirty="0" smtClean="0"/>
              <a:t> duration)</a:t>
            </a:r>
          </a:p>
          <a:p>
            <a:pPr lvl="1">
              <a:buFont typeface="+mj-lt"/>
              <a:buAutoNum type="arabicPeriod"/>
            </a:pPr>
            <a:r>
              <a:rPr lang="cs-CZ" dirty="0" smtClean="0"/>
              <a:t>Vstupy </a:t>
            </a:r>
            <a:r>
              <a:rPr lang="cs-CZ" dirty="0" smtClean="0"/>
              <a:t>jsou čteny z klávesnice</a:t>
            </a:r>
          </a:p>
          <a:p>
            <a:pPr lvl="2"/>
            <a:r>
              <a:rPr lang="en-US" dirty="0" smtClean="0"/>
              <a:t>‘c’, ‘d’, ‘e’;’1’,’2’,’3’</a:t>
            </a:r>
            <a:endParaRPr lang="cs-CZ" dirty="0" smtClean="0"/>
          </a:p>
          <a:p>
            <a:pPr lvl="1">
              <a:buFont typeface="+mj-lt"/>
              <a:buAutoNum type="arabicPeriod"/>
            </a:pPr>
            <a:r>
              <a:rPr lang="cs-CZ" dirty="0" smtClean="0"/>
              <a:t>Vstupy jsou čteny ze </a:t>
            </a:r>
            <a:r>
              <a:rPr lang="cs-CZ" dirty="0" smtClean="0"/>
              <a:t>souboru</a:t>
            </a:r>
            <a:endParaRPr lang="en-US" dirty="0" smtClean="0"/>
          </a:p>
          <a:p>
            <a:pPr lvl="2"/>
            <a:r>
              <a:rPr lang="en-US" i="1" dirty="0" smtClean="0"/>
              <a:t>class </a:t>
            </a:r>
            <a:r>
              <a:rPr lang="en-US" i="1" dirty="0" err="1" smtClean="0"/>
              <a:t>System.IO.StreamReader</a:t>
            </a:r>
            <a:endParaRPr lang="en-US" dirty="0" smtClean="0"/>
          </a:p>
          <a:p>
            <a:pPr lvl="2">
              <a:buFont typeface="+mj-lt"/>
              <a:buAutoNum type="arabicPeriod"/>
            </a:pPr>
            <a:r>
              <a:rPr lang="cs-CZ" dirty="0" smtClean="0"/>
              <a:t>Umím načítat ze souboru noty – „</a:t>
            </a:r>
            <a:r>
              <a:rPr lang="en-US" dirty="0" smtClean="0"/>
              <a:t>c4</a:t>
            </a:r>
            <a:r>
              <a:rPr lang="cs-CZ" dirty="0" smtClean="0"/>
              <a:t>“</a:t>
            </a:r>
            <a:r>
              <a:rPr lang="en-US" dirty="0" smtClean="0"/>
              <a:t>, </a:t>
            </a:r>
            <a:r>
              <a:rPr lang="cs-CZ" dirty="0" smtClean="0"/>
              <a:t>„</a:t>
            </a:r>
            <a:r>
              <a:rPr lang="en-US" dirty="0" smtClean="0"/>
              <a:t>d4</a:t>
            </a:r>
            <a:r>
              <a:rPr lang="cs-CZ" dirty="0" smtClean="0"/>
              <a:t>“</a:t>
            </a:r>
          </a:p>
          <a:p>
            <a:pPr lvl="2">
              <a:buFont typeface="+mj-lt"/>
              <a:buAutoNum type="arabicPeriod"/>
            </a:pPr>
            <a:r>
              <a:rPr lang="cs-CZ" dirty="0" smtClean="0"/>
              <a:t>Umím načítat ze souboru délky</a:t>
            </a:r>
            <a:r>
              <a:rPr lang="en-US" dirty="0" smtClean="0"/>
              <a:t> – </a:t>
            </a:r>
            <a:r>
              <a:rPr lang="cs-CZ" dirty="0" smtClean="0"/>
              <a:t>„c</a:t>
            </a:r>
            <a:r>
              <a:rPr lang="en-US" dirty="0" smtClean="0"/>
              <a:t>4-</a:t>
            </a:r>
            <a:r>
              <a:rPr lang="cs-CZ" dirty="0" smtClean="0"/>
              <a:t>64“;“d4-32“</a:t>
            </a:r>
          </a:p>
          <a:p>
            <a:pPr lvl="1">
              <a:buFont typeface="+mj-lt"/>
              <a:buAutoNum type="arabicPeriod"/>
            </a:pPr>
            <a:r>
              <a:rPr lang="cs-CZ" dirty="0" smtClean="0"/>
              <a:t>Různé rychlosti přehrávání</a:t>
            </a:r>
            <a:endParaRPr lang="en-US" dirty="0" smtClean="0"/>
          </a:p>
          <a:p>
            <a:pPr lvl="2">
              <a:buFont typeface="+mj-lt"/>
              <a:buAutoNum type="arabicPeriod"/>
            </a:pPr>
            <a:r>
              <a:rPr lang="cs-CZ" dirty="0" smtClean="0"/>
              <a:t>Přehrává podle nastavené rychlosti – „120bpm“</a:t>
            </a:r>
          </a:p>
          <a:p>
            <a:pPr lvl="1">
              <a:buFont typeface="+mj-lt"/>
              <a:buAutoNum type="arabicPeriod"/>
            </a:pPr>
            <a:r>
              <a:rPr lang="cs-CZ" dirty="0" smtClean="0"/>
              <a:t>Načítání lazení z konfiguračního souboru</a:t>
            </a:r>
          </a:p>
          <a:p>
            <a:pPr lvl="2">
              <a:buFont typeface="+mj-lt"/>
              <a:buAutoNum type="arabicPeriod"/>
            </a:pPr>
            <a:r>
              <a:rPr lang="cs-CZ" dirty="0" smtClean="0"/>
              <a:t>Soubor specifikuje, jaká je frekvence a značka noty – „a4=440“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7267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71</TotalTime>
  <Words>140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Wingdings 3</vt:lpstr>
      <vt:lpstr>Wisp</vt:lpstr>
      <vt:lpstr>Programování II (cvičení)</vt:lpstr>
      <vt:lpstr>Přípomenutí</vt:lpstr>
      <vt:lpstr>Zásobník úloh</vt:lpstr>
    </vt:vector>
  </TitlesOfParts>
  <Company>Oracle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Programování II (cvičení)</dc:title>
  <dc:creator>Tomas Faltin</dc:creator>
  <cp:lastModifiedBy>Tomas Faltin</cp:lastModifiedBy>
  <cp:revision>6</cp:revision>
  <dcterms:created xsi:type="dcterms:W3CDTF">2018-05-09T09:39:30Z</dcterms:created>
  <dcterms:modified xsi:type="dcterms:W3CDTF">2018-05-09T11:39:14Z</dcterms:modified>
</cp:coreProperties>
</file>