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Programování II (cvičení)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Středa 2.5.2018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616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Připomenutí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DÚ (</a:t>
            </a:r>
            <a:r>
              <a:rPr lang="cs-CZ" b="1" dirty="0" smtClean="0"/>
              <a:t>deadline sobota 5.5. 23:59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Dekompozice a objektový návrh bývalého zápočtového programu</a:t>
            </a:r>
          </a:p>
          <a:p>
            <a:pPr lvl="2"/>
            <a:r>
              <a:rPr lang="cs-CZ" dirty="0" smtClean="0"/>
              <a:t>Rozdělení na třídy a jejich metody</a:t>
            </a:r>
          </a:p>
          <a:p>
            <a:pPr lvl="2"/>
            <a:r>
              <a:rPr lang="cs-CZ" dirty="0" smtClean="0"/>
              <a:t>NE implementace!</a:t>
            </a:r>
          </a:p>
          <a:p>
            <a:pPr lvl="1"/>
            <a:r>
              <a:rPr lang="cs-CZ" dirty="0" smtClean="0"/>
              <a:t>Skákání koněm po šachovnici</a:t>
            </a:r>
          </a:p>
          <a:p>
            <a:pPr lvl="2"/>
            <a:r>
              <a:rPr lang="cs-CZ" dirty="0" smtClean="0"/>
              <a:t>NE Recodex -&gt; 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69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Zásobník úloh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dirty="0" smtClean="0"/>
              <a:t>Kalkulačka</a:t>
            </a:r>
          </a:p>
          <a:p>
            <a:pPr lvl="1">
              <a:buFont typeface="+mj-lt"/>
              <a:buAutoNum type="arabicPeriod"/>
            </a:pPr>
            <a:r>
              <a:rPr lang="cs-CZ" dirty="0" smtClean="0"/>
              <a:t>N, +, -</a:t>
            </a:r>
          </a:p>
          <a:p>
            <a:pPr lvl="1">
              <a:buFont typeface="+mj-lt"/>
              <a:buAutoNum type="arabicPeriod"/>
            </a:pPr>
            <a:r>
              <a:rPr lang="cs-CZ" dirty="0" smtClean="0"/>
              <a:t>R</a:t>
            </a:r>
          </a:p>
          <a:p>
            <a:pPr lvl="1">
              <a:buFont typeface="+mj-lt"/>
              <a:buAutoNum type="arabicPeriod"/>
            </a:pPr>
            <a:r>
              <a:rPr lang="cs-CZ" dirty="0" smtClean="0"/>
              <a:t>*, /</a:t>
            </a:r>
          </a:p>
          <a:p>
            <a:pPr lvl="1">
              <a:buFont typeface="+mj-lt"/>
              <a:buAutoNum type="arabicPeriod"/>
            </a:pPr>
            <a:r>
              <a:rPr lang="cs-CZ" dirty="0" smtClean="0"/>
              <a:t>() závorky</a:t>
            </a:r>
          </a:p>
          <a:p>
            <a:pPr lvl="2">
              <a:buFont typeface="+mj-lt"/>
              <a:buAutoNum type="arabicPeriod"/>
            </a:pPr>
            <a:r>
              <a:rPr lang="cs-CZ" dirty="0" smtClean="0"/>
              <a:t>Stejný počet párových závorek – ()))</a:t>
            </a:r>
          </a:p>
          <a:p>
            <a:pPr lvl="2">
              <a:buFont typeface="+mj-lt"/>
              <a:buAutoNum type="arabicPeriod"/>
            </a:pPr>
            <a:r>
              <a:rPr lang="cs-CZ" dirty="0" smtClean="0"/>
              <a:t>Závorky se nekříží mezi sebou </a:t>
            </a:r>
            <a:r>
              <a:rPr lang="cs-CZ" smtClean="0"/>
              <a:t>– ())(</a:t>
            </a:r>
            <a:endParaRPr lang="cs-CZ" dirty="0" smtClean="0"/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3510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65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Programování II (cvičení)</vt:lpstr>
      <vt:lpstr>Připomenutí</vt:lpstr>
      <vt:lpstr>Zásobník úloh</vt:lpstr>
    </vt:vector>
  </TitlesOfParts>
  <Company>Oracle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II (cvičení)</dc:title>
  <dc:creator>Tomas Faltin</dc:creator>
  <cp:lastModifiedBy>Tomas Faltin</cp:lastModifiedBy>
  <cp:revision>3</cp:revision>
  <dcterms:created xsi:type="dcterms:W3CDTF">2018-05-02T11:28:35Z</dcterms:created>
  <dcterms:modified xsi:type="dcterms:W3CDTF">2018-05-02T11:47:03Z</dcterms:modified>
</cp:coreProperties>
</file>