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25.4.2018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DÚ (</a:t>
            </a:r>
            <a:r>
              <a:rPr lang="cs-CZ" b="1" dirty="0" smtClean="0"/>
              <a:t>deadline sobota 5.5. 23:59)</a:t>
            </a:r>
          </a:p>
          <a:p>
            <a:pPr lvl="1"/>
            <a:r>
              <a:rPr lang="cs-CZ" dirty="0" smtClean="0"/>
              <a:t>Dekompozice a objektový návrh bývalého zápočtového programu</a:t>
            </a:r>
          </a:p>
          <a:p>
            <a:pPr lvl="1"/>
            <a:r>
              <a:rPr lang="cs-CZ" dirty="0" smtClean="0"/>
              <a:t>Rozdělení na třídy a jejich metody</a:t>
            </a:r>
            <a:endParaRPr lang="en-US" dirty="0" smtClean="0"/>
          </a:p>
          <a:p>
            <a:pPr lvl="2"/>
            <a:r>
              <a:rPr lang="cs-CZ" dirty="0" smtClean="0"/>
              <a:t>Dostatečně podrobné</a:t>
            </a:r>
          </a:p>
          <a:p>
            <a:pPr lvl="2"/>
            <a:r>
              <a:rPr lang="cs-CZ" dirty="0" smtClean="0"/>
              <a:t>NE implementace!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cs-CZ" dirty="0" smtClean="0"/>
              <a:t>Ú</a:t>
            </a:r>
            <a:r>
              <a:rPr lang="en-US" dirty="0" smtClean="0"/>
              <a:t> (</a:t>
            </a:r>
            <a:r>
              <a:rPr lang="en-US" b="1" dirty="0" smtClean="0"/>
              <a:t>deadline </a:t>
            </a:r>
            <a:r>
              <a:rPr lang="en-US" b="1" dirty="0" err="1" smtClean="0"/>
              <a:t>st</a:t>
            </a:r>
            <a:r>
              <a:rPr lang="cs-CZ" b="1" dirty="0" smtClean="0"/>
              <a:t>ředa 2.5. 5:59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ReCodex</a:t>
            </a:r>
          </a:p>
          <a:p>
            <a:pPr lvl="1"/>
            <a:r>
              <a:rPr lang="cs-CZ" dirty="0" smtClean="0"/>
              <a:t>Skákání koněm po šachovnici</a:t>
            </a:r>
          </a:p>
        </p:txBody>
      </p:sp>
    </p:spTree>
    <p:extLst>
      <p:ext uri="{BB962C8B-B14F-4D97-AF65-F5344CB8AC3E}">
        <p14:creationId xmlns:p14="http://schemas.microsoft.com/office/powerpoint/2010/main" val="49731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r>
              <a:rPr lang="cs-CZ" dirty="0" smtClean="0"/>
              <a:t>kákání koněm </a:t>
            </a:r>
            <a:r>
              <a:rPr lang="en-US" dirty="0" err="1" smtClean="0"/>
              <a:t>cel</a:t>
            </a:r>
            <a:r>
              <a:rPr lang="cs-CZ" dirty="0" smtClean="0"/>
              <a:t>é šachovnice</a:t>
            </a:r>
          </a:p>
          <a:p>
            <a:pPr lvl="1"/>
            <a:r>
              <a:rPr lang="cs-CZ" dirty="0" smtClean="0"/>
              <a:t>Vstup: Velikost šachovnice, počáteční políčko koně</a:t>
            </a:r>
          </a:p>
          <a:p>
            <a:pPr lvl="1"/>
            <a:r>
              <a:rPr lang="cs-CZ" dirty="0" smtClean="0"/>
              <a:t>Výstup: Jedno z možných proskákání šachovnice</a:t>
            </a:r>
          </a:p>
          <a:p>
            <a:pPr lvl="1"/>
            <a:r>
              <a:rPr lang="cs-CZ" dirty="0" smtClean="0"/>
              <a:t>Postup:</a:t>
            </a:r>
          </a:p>
          <a:p>
            <a:pPr marL="1257300" lvl="2" indent="-342900">
              <a:buFont typeface="+mj-lt"/>
              <a:buAutoNum type="arabicPeriod"/>
            </a:pPr>
            <a:r>
              <a:rPr lang="cs-CZ" dirty="0" smtClean="0"/>
              <a:t>Naprogramovat funkčnost co nejrychleji</a:t>
            </a:r>
          </a:p>
          <a:p>
            <a:pPr marL="1257300" lvl="2" indent="-342900">
              <a:buFont typeface="+mj-lt"/>
              <a:buAutoNum type="arabicPeriod"/>
            </a:pPr>
            <a:r>
              <a:rPr lang="cs-CZ" dirty="0" smtClean="0"/>
              <a:t>Zpětně upravit, aby pěkný objektový návrh (až když bude fungovat!)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DÚ (</a:t>
            </a:r>
            <a:r>
              <a:rPr lang="cs-CZ" sz="3200" dirty="0" smtClean="0"/>
              <a:t>Skákání koněm po šachovnici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2925" y="1330778"/>
            <a:ext cx="887185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class</a:t>
            </a:r>
            <a:r>
              <a:rPr lang="en-US" sz="1400" dirty="0"/>
              <a:t> </a:t>
            </a:r>
            <a:r>
              <a:rPr lang="en-US" sz="1400" b="1" dirty="0"/>
              <a:t>Program</a:t>
            </a:r>
            <a:r>
              <a:rPr lang="en-US" sz="1400" dirty="0"/>
              <a:t> { 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/>
              <a:t>Run</a:t>
            </a:r>
            <a:r>
              <a:rPr lang="en-US" sz="1400" dirty="0"/>
              <a:t>(); 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bool</a:t>
            </a:r>
            <a:r>
              <a:rPr lang="en-US" sz="1400" dirty="0"/>
              <a:t> </a:t>
            </a:r>
            <a:r>
              <a:rPr lang="en-US" sz="1400" b="1" dirty="0" err="1" smtClean="0"/>
              <a:t>NajdiCestuProKone</a:t>
            </a:r>
            <a:r>
              <a:rPr lang="en-US" sz="1400" dirty="0" smtClean="0"/>
              <a:t>(</a:t>
            </a:r>
            <a:r>
              <a:rPr lang="en-US" sz="1400" dirty="0" err="1" smtClean="0"/>
              <a:t>Sachovnice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sachovnice</a:t>
            </a:r>
            <a:r>
              <a:rPr lang="en-US" sz="1400" dirty="0"/>
              <a:t>, Kun </a:t>
            </a:r>
            <a:r>
              <a:rPr lang="en-US" sz="1400" dirty="0">
                <a:solidFill>
                  <a:srgbClr val="7030A0"/>
                </a:solidFill>
              </a:rPr>
              <a:t>kun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}</a:t>
            </a:r>
            <a:endParaRPr lang="en-US" sz="1400" dirty="0"/>
          </a:p>
          <a:p>
            <a:r>
              <a:rPr lang="en-US" sz="1400" i="1" dirty="0"/>
              <a:t>class</a:t>
            </a:r>
            <a:r>
              <a:rPr lang="en-US" sz="1400" dirty="0"/>
              <a:t> </a:t>
            </a:r>
            <a:r>
              <a:rPr lang="en-US" sz="1400" b="1" dirty="0" err="1"/>
              <a:t>Souradnice</a:t>
            </a:r>
            <a:r>
              <a:rPr lang="en-US" sz="1400" dirty="0"/>
              <a:t> { public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GetX</a:t>
            </a:r>
            <a:r>
              <a:rPr lang="en-US" sz="1400" dirty="0"/>
              <a:t>(); 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 err="1"/>
              <a:t>SetX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x</a:t>
            </a:r>
            <a:r>
              <a:rPr lang="en-US" sz="1400" dirty="0"/>
              <a:t>); public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GetY</a:t>
            </a:r>
            <a:r>
              <a:rPr lang="en-US" sz="1400" dirty="0"/>
              <a:t>(); 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 err="1"/>
              <a:t>SetY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y</a:t>
            </a:r>
            <a:r>
              <a:rPr lang="en-US" sz="1400" dirty="0"/>
              <a:t>); }</a:t>
            </a:r>
          </a:p>
          <a:p>
            <a:r>
              <a:rPr lang="en-US" sz="1400" i="1" dirty="0" err="1"/>
              <a:t>enum</a:t>
            </a:r>
            <a:r>
              <a:rPr lang="en-US" sz="1400" dirty="0"/>
              <a:t> </a:t>
            </a:r>
            <a:r>
              <a:rPr lang="en-US" sz="1400" b="1" dirty="0" err="1" smtClean="0"/>
              <a:t>Smer</a:t>
            </a:r>
            <a:r>
              <a:rPr lang="en-US" sz="1400" b="1" dirty="0" smtClean="0"/>
              <a:t> </a:t>
            </a:r>
            <a:r>
              <a:rPr lang="en-US" sz="1400" dirty="0" smtClean="0"/>
              <a:t>{}</a:t>
            </a:r>
            <a:endParaRPr lang="en-US" sz="1400" dirty="0"/>
          </a:p>
          <a:p>
            <a:r>
              <a:rPr lang="en-US" sz="1400" i="1" dirty="0"/>
              <a:t>class</a:t>
            </a:r>
            <a:r>
              <a:rPr lang="en-US" sz="1400" dirty="0"/>
              <a:t> </a:t>
            </a:r>
            <a:r>
              <a:rPr lang="en-US" sz="1400" b="1" dirty="0"/>
              <a:t>Kun</a:t>
            </a:r>
            <a:r>
              <a:rPr lang="en-US" sz="1400" dirty="0"/>
              <a:t> { </a:t>
            </a:r>
          </a:p>
          <a:p>
            <a:r>
              <a:rPr lang="en-US" sz="1400" dirty="0"/>
              <a:t>	public </a:t>
            </a:r>
            <a:r>
              <a:rPr lang="en-US" sz="1400" b="1" dirty="0"/>
              <a:t>Kun(</a:t>
            </a:r>
            <a:r>
              <a:rPr lang="en-US" sz="1400" b="1" dirty="0" err="1"/>
              <a:t>Souradnice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souradnice</a:t>
            </a:r>
            <a:r>
              <a:rPr lang="en-US" sz="1400" dirty="0"/>
              <a:t>);</a:t>
            </a:r>
          </a:p>
          <a:p>
            <a:r>
              <a:rPr lang="en-US" sz="1400" dirty="0"/>
              <a:t>	public </a:t>
            </a:r>
            <a:r>
              <a:rPr lang="en-US" sz="1400" dirty="0" err="1">
                <a:solidFill>
                  <a:srgbClr val="FF0000"/>
                </a:solidFill>
              </a:rPr>
              <a:t>Souradnice</a:t>
            </a:r>
            <a:r>
              <a:rPr lang="en-US" sz="1400" dirty="0"/>
              <a:t> </a:t>
            </a:r>
            <a:r>
              <a:rPr lang="en-US" sz="1400" b="1" dirty="0" err="1"/>
              <a:t>Pozice</a:t>
            </a:r>
            <a:r>
              <a:rPr lang="en-US" sz="1400" dirty="0"/>
              <a:t>();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bool</a:t>
            </a:r>
            <a:r>
              <a:rPr lang="en-US" sz="1400" dirty="0"/>
              <a:t> </a:t>
            </a:r>
            <a:r>
              <a:rPr lang="en-US" sz="1400" b="1" dirty="0" err="1"/>
              <a:t>SkocVpred</a:t>
            </a:r>
            <a:r>
              <a:rPr lang="en-US" sz="1400" dirty="0"/>
              <a:t>(</a:t>
            </a:r>
            <a:r>
              <a:rPr lang="en-US" sz="1400" dirty="0" err="1"/>
              <a:t>Smer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smer</a:t>
            </a:r>
            <a:r>
              <a:rPr lang="en-US" sz="1400" dirty="0"/>
              <a:t>); 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bool</a:t>
            </a:r>
            <a:r>
              <a:rPr lang="en-US" sz="1400" dirty="0"/>
              <a:t> </a:t>
            </a:r>
            <a:r>
              <a:rPr lang="en-US" sz="1400" b="1" dirty="0" err="1"/>
              <a:t>VratSe</a:t>
            </a:r>
            <a:r>
              <a:rPr lang="en-US" sz="1400" dirty="0"/>
              <a:t>(); </a:t>
            </a:r>
          </a:p>
          <a:p>
            <a:r>
              <a:rPr lang="en-US" sz="1400" dirty="0"/>
              <a:t>}</a:t>
            </a:r>
          </a:p>
          <a:p>
            <a:r>
              <a:rPr lang="en-US" sz="1400" i="1" dirty="0" err="1"/>
              <a:t>enum</a:t>
            </a:r>
            <a:r>
              <a:rPr lang="en-US" sz="1400" dirty="0"/>
              <a:t> </a:t>
            </a:r>
            <a:r>
              <a:rPr lang="en-US" sz="1400" b="1" dirty="0" err="1" smtClean="0"/>
              <a:t>Barva</a:t>
            </a:r>
            <a:r>
              <a:rPr lang="en-US" sz="1400" b="1" dirty="0" smtClean="0"/>
              <a:t> </a:t>
            </a:r>
            <a:r>
              <a:rPr lang="en-US" sz="1400" dirty="0" smtClean="0"/>
              <a:t>{}</a:t>
            </a:r>
            <a:endParaRPr lang="en-US" sz="1400" dirty="0"/>
          </a:p>
          <a:p>
            <a:r>
              <a:rPr lang="en-US" sz="1400" i="1" dirty="0"/>
              <a:t>class</a:t>
            </a:r>
            <a:r>
              <a:rPr lang="en-US" sz="1400" dirty="0"/>
              <a:t> </a:t>
            </a:r>
            <a:r>
              <a:rPr lang="en-US" sz="1400" b="1" dirty="0" err="1"/>
              <a:t>Sachovnice</a:t>
            </a:r>
            <a:r>
              <a:rPr lang="en-US" sz="1400" dirty="0"/>
              <a:t> { </a:t>
            </a:r>
          </a:p>
          <a:p>
            <a:r>
              <a:rPr lang="en-US" sz="1400" dirty="0"/>
              <a:t>	public </a:t>
            </a:r>
            <a:r>
              <a:rPr lang="en-US" sz="1400" b="1" dirty="0" err="1"/>
              <a:t>Sachovnice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sirka</a:t>
            </a:r>
            <a:r>
              <a:rPr lang="en-US" sz="1400" dirty="0"/>
              <a:t>,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vyska</a:t>
            </a:r>
            <a:r>
              <a:rPr lang="en-US" sz="1400" dirty="0"/>
              <a:t>);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 err="1"/>
              <a:t>Nakresli</a:t>
            </a:r>
            <a:r>
              <a:rPr lang="en-US" sz="1400" dirty="0"/>
              <a:t>();</a:t>
            </a:r>
          </a:p>
          <a:p>
            <a:r>
              <a:rPr lang="en-US" sz="1400" dirty="0"/>
              <a:t>	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 err="1"/>
              <a:t>OznacMisto</a:t>
            </a:r>
            <a:r>
              <a:rPr lang="en-US" sz="1400" dirty="0"/>
              <a:t>(</a:t>
            </a:r>
            <a:r>
              <a:rPr lang="en-US" sz="1400" dirty="0" err="1"/>
              <a:t>Souradnice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misto</a:t>
            </a:r>
            <a:r>
              <a:rPr lang="en-US" sz="1400" dirty="0"/>
              <a:t>, </a:t>
            </a:r>
            <a:r>
              <a:rPr lang="en-US" sz="1400" dirty="0" err="1"/>
              <a:t>Barva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znaciciBarva</a:t>
            </a:r>
            <a:r>
              <a:rPr lang="en-US" sz="1400" dirty="0"/>
              <a:t>);</a:t>
            </a:r>
          </a:p>
          <a:p>
            <a:r>
              <a:rPr lang="en-US" sz="1400" dirty="0"/>
              <a:t>	public </a:t>
            </a:r>
            <a:r>
              <a:rPr lang="en-US" sz="1400" dirty="0" err="1">
                <a:solidFill>
                  <a:srgbClr val="FF0000"/>
                </a:solidFill>
              </a:rPr>
              <a:t>Barva</a:t>
            </a:r>
            <a:r>
              <a:rPr lang="en-US" sz="1400" dirty="0"/>
              <a:t> </a:t>
            </a:r>
            <a:r>
              <a:rPr lang="en-US" sz="1400" b="1" dirty="0" err="1"/>
              <a:t>VratBarvuMista</a:t>
            </a:r>
            <a:r>
              <a:rPr lang="en-US" sz="1400" dirty="0"/>
              <a:t>(</a:t>
            </a:r>
            <a:r>
              <a:rPr lang="en-US" sz="1400" dirty="0" err="1"/>
              <a:t>Souradnice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misto</a:t>
            </a:r>
            <a:r>
              <a:rPr lang="en-US" sz="1400" dirty="0"/>
              <a:t>);</a:t>
            </a:r>
          </a:p>
          <a:p>
            <a:r>
              <a:rPr lang="en-US" sz="1400" dirty="0"/>
              <a:t>	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 err="1"/>
              <a:t>UlozMisto</a:t>
            </a:r>
            <a:r>
              <a:rPr lang="en-US" sz="1400" b="1" dirty="0"/>
              <a:t>(</a:t>
            </a:r>
            <a:r>
              <a:rPr lang="en-US" sz="1400" dirty="0" err="1"/>
              <a:t>Souradnice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misto</a:t>
            </a:r>
            <a:r>
              <a:rPr lang="en-US" sz="1400" dirty="0"/>
              <a:t>);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void</a:t>
            </a:r>
            <a:r>
              <a:rPr lang="en-US" sz="1400" dirty="0"/>
              <a:t> </a:t>
            </a:r>
            <a:r>
              <a:rPr lang="en-US" sz="1400" b="1" dirty="0" err="1"/>
              <a:t>VymazPosledniMisto</a:t>
            </a:r>
            <a:r>
              <a:rPr lang="en-US" sz="1400" dirty="0"/>
              <a:t>();</a:t>
            </a:r>
          </a:p>
          <a:p>
            <a:r>
              <a:rPr lang="en-US" sz="1400" dirty="0"/>
              <a:t>	public </a:t>
            </a:r>
            <a:r>
              <a:rPr lang="en-US" sz="1400" dirty="0">
                <a:solidFill>
                  <a:srgbClr val="FF0000"/>
                </a:solidFill>
              </a:rPr>
              <a:t>bool</a:t>
            </a:r>
            <a:r>
              <a:rPr lang="en-US" sz="1400" dirty="0"/>
              <a:t> </a:t>
            </a:r>
            <a:r>
              <a:rPr lang="en-US" sz="1400" b="1" dirty="0" err="1"/>
              <a:t>JsouNejakaCislaUlozena</a:t>
            </a:r>
            <a:r>
              <a:rPr lang="en-US" sz="1400" dirty="0"/>
              <a:t>();</a:t>
            </a:r>
          </a:p>
          <a:p>
            <a:r>
              <a:rPr lang="en-US" sz="1400" dirty="0"/>
              <a:t>	public </a:t>
            </a:r>
            <a:r>
              <a:rPr lang="en-US" sz="1400" dirty="0" err="1">
                <a:solidFill>
                  <a:srgbClr val="FF0000"/>
                </a:solidFill>
              </a:rPr>
              <a:t>Souradnice</a:t>
            </a:r>
            <a:r>
              <a:rPr lang="en-US" sz="1400" dirty="0">
                <a:solidFill>
                  <a:srgbClr val="FF0000"/>
                </a:solidFill>
              </a:rPr>
              <a:t>[]</a:t>
            </a:r>
            <a:r>
              <a:rPr lang="en-US" sz="1400" dirty="0"/>
              <a:t> </a:t>
            </a:r>
            <a:r>
              <a:rPr lang="en-US" sz="1400" b="1" dirty="0" err="1"/>
              <a:t>VratUlozenaMista</a:t>
            </a:r>
            <a:r>
              <a:rPr lang="en-US" sz="1400" dirty="0"/>
              <a:t>(); 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29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102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Programování II (cvičení)</vt:lpstr>
      <vt:lpstr>Připomenutí</vt:lpstr>
      <vt:lpstr>Zásobník úloh</vt:lpstr>
      <vt:lpstr>Příklad DÚ (Skákání koněm po šachovnici)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Tomas Faltin</cp:lastModifiedBy>
  <cp:revision>7</cp:revision>
  <dcterms:created xsi:type="dcterms:W3CDTF">2018-04-25T10:53:05Z</dcterms:created>
  <dcterms:modified xsi:type="dcterms:W3CDTF">2018-04-25T12:14:24Z</dcterms:modified>
</cp:coreProperties>
</file>