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1500" r:id="rId5"/>
    <p:sldId id="1502" r:id="rId6"/>
    <p:sldId id="1576" r:id="rId7"/>
    <p:sldId id="1577" r:id="rId8"/>
    <p:sldId id="1581" r:id="rId9"/>
    <p:sldId id="1590" r:id="rId10"/>
    <p:sldId id="1578" r:id="rId11"/>
    <p:sldId id="1579" r:id="rId12"/>
    <p:sldId id="1605" r:id="rId13"/>
    <p:sldId id="1582" r:id="rId14"/>
    <p:sldId id="1583" r:id="rId15"/>
    <p:sldId id="1584" r:id="rId16"/>
    <p:sldId id="1585" r:id="rId17"/>
    <p:sldId id="1591" r:id="rId18"/>
    <p:sldId id="1592" r:id="rId19"/>
    <p:sldId id="1593" r:id="rId20"/>
    <p:sldId id="1594" r:id="rId21"/>
    <p:sldId id="1595" r:id="rId22"/>
    <p:sldId id="1596" r:id="rId23"/>
    <p:sldId id="1597" r:id="rId24"/>
    <p:sldId id="1598" r:id="rId25"/>
    <p:sldId id="1599" r:id="rId26"/>
    <p:sldId id="1601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T Walsheim" panose="020B0604020202020204" charset="-18"/>
      <p:regular r:id="rId34"/>
      <p:bold r:id="rId35"/>
      <p:italic r:id="rId36"/>
      <p:boldItalic r:id="rId37"/>
    </p:embeddedFont>
    <p:embeddedFont>
      <p:font typeface="GT Walsheim Bold" panose="020B0604020202020204" charset="-18"/>
      <p:bold r:id="rId38"/>
      <p:italic r:id="rId39"/>
      <p:boldItalic r:id="rId4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870B506-251C-4192-80AD-812D3D79FE81}">
          <p14:sldIdLst>
            <p14:sldId id="1500"/>
            <p14:sldId id="1502"/>
            <p14:sldId id="1576"/>
            <p14:sldId id="1577"/>
            <p14:sldId id="1581"/>
            <p14:sldId id="1590"/>
            <p14:sldId id="1578"/>
            <p14:sldId id="1579"/>
            <p14:sldId id="1605"/>
            <p14:sldId id="1582"/>
            <p14:sldId id="1583"/>
            <p14:sldId id="1584"/>
            <p14:sldId id="1585"/>
            <p14:sldId id="1591"/>
            <p14:sldId id="1592"/>
            <p14:sldId id="1593"/>
            <p14:sldId id="1594"/>
            <p14:sldId id="1595"/>
            <p14:sldId id="1596"/>
            <p14:sldId id="1597"/>
            <p14:sldId id="1598"/>
            <p14:sldId id="1599"/>
            <p14:sldId id="16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230426-673D-59ED-7560-7E9C5AF94554}" name="Matej Groman" initials="MG" userId="S::MatejG@kentico.com::d46b2368-1e3d-428b-8767-7e760abc06bd" providerId="AD"/>
  <p188:author id="{83EB23AB-C564-5E76-C081-DD183016C1A0}" name="Juraj Komloši" initials="JK" userId="S::JurajK@kentico.com::fc44f4ce-d178-47e1-ba5a-86508cfffd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05A22"/>
    <a:srgbClr val="8008B7"/>
    <a:srgbClr val="F3EBFF"/>
    <a:srgbClr val="AF00FA"/>
    <a:srgbClr val="00B3FC"/>
    <a:srgbClr val="02B2FD"/>
    <a:srgbClr val="C5E4FF"/>
    <a:srgbClr val="FFFFFF"/>
    <a:srgbClr val="F2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402" y="96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aj Komloši" userId="fc44f4ce-d178-47e1-ba5a-86508cfffd22" providerId="ADAL" clId="{23AD43EC-B7A8-48DD-AEED-B68088626C57}"/>
    <pc:docChg chg="delSld modSection">
      <pc:chgData name="Juraj Komloši" userId="fc44f4ce-d178-47e1-ba5a-86508cfffd22" providerId="ADAL" clId="{23AD43EC-B7A8-48DD-AEED-B68088626C57}" dt="2023-10-06T12:58:28.094" v="1" actId="47"/>
      <pc:docMkLst>
        <pc:docMk/>
      </pc:docMkLst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684695145" sldId="1589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802561522" sldId="1600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1352224006" sldId="1603"/>
        </pc:sldMkLst>
      </pc:sldChg>
      <pc:sldChg chg="del">
        <pc:chgData name="Juraj Komloši" userId="fc44f4ce-d178-47e1-ba5a-86508cfffd22" providerId="ADAL" clId="{23AD43EC-B7A8-48DD-AEED-B68088626C57}" dt="2023-10-06T12:58:28.094" v="1" actId="47"/>
        <pc:sldMkLst>
          <pc:docMk/>
          <pc:sldMk cId="3924246250" sldId="1604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298450858" sldId="1606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90513127" sldId="1607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2599881053" sldId="1608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2973813509" sldId="1609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3977135912" sldId="1610"/>
        </pc:sldMkLst>
      </pc:sldChg>
      <pc:sldChg chg="del">
        <pc:chgData name="Juraj Komloši" userId="fc44f4ce-d178-47e1-ba5a-86508cfffd22" providerId="ADAL" clId="{23AD43EC-B7A8-48DD-AEED-B68088626C57}" dt="2023-10-06T12:58:16.861" v="0" actId="47"/>
        <pc:sldMkLst>
          <pc:docMk/>
          <pc:sldMk cId="3006320821" sldId="161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0D8B1-1C19-493B-B08D-87CCF91CC6F5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EE2C8369-9276-4CE0-8C31-5EC89A04FB3B}">
      <dgm:prSet phldrT="[Text]"/>
      <dgm:spPr/>
      <dgm:t>
        <a:bodyPr/>
        <a:lstStyle/>
        <a:p>
          <a:r>
            <a:rPr lang="cs-CZ" dirty="0" err="1"/>
            <a:t>Analysis</a:t>
          </a:r>
          <a:endParaRPr lang="cs-CZ" dirty="0"/>
        </a:p>
      </dgm:t>
    </dgm:pt>
    <dgm:pt modelId="{625854CD-86ED-4130-A191-6A5737CCD18A}" type="parTrans" cxnId="{87C4FC48-1CB5-4223-87CA-EE5ABACCBE21}">
      <dgm:prSet/>
      <dgm:spPr/>
      <dgm:t>
        <a:bodyPr/>
        <a:lstStyle/>
        <a:p>
          <a:endParaRPr lang="cs-CZ"/>
        </a:p>
      </dgm:t>
    </dgm:pt>
    <dgm:pt modelId="{F49AD6DE-FB77-4B55-A2A7-A26EEDB6069D}" type="sibTrans" cxnId="{87C4FC48-1CB5-4223-87CA-EE5ABACCBE21}">
      <dgm:prSet/>
      <dgm:spPr/>
      <dgm:t>
        <a:bodyPr/>
        <a:lstStyle/>
        <a:p>
          <a:endParaRPr lang="cs-CZ"/>
        </a:p>
      </dgm:t>
    </dgm:pt>
    <dgm:pt modelId="{091F5FC8-E207-4611-9102-E79DE7E547B1}">
      <dgm:prSet phldrT="[Text]"/>
      <dgm:spPr/>
      <dgm:t>
        <a:bodyPr/>
        <a:lstStyle/>
        <a:p>
          <a:r>
            <a:rPr lang="cs-CZ" dirty="0"/>
            <a:t>Design</a:t>
          </a:r>
        </a:p>
      </dgm:t>
    </dgm:pt>
    <dgm:pt modelId="{F8282493-7EB0-490B-BBEF-A516AEFE3690}" type="parTrans" cxnId="{2B72636A-64C0-42C4-B3FA-C8904BED8D81}">
      <dgm:prSet/>
      <dgm:spPr/>
      <dgm:t>
        <a:bodyPr/>
        <a:lstStyle/>
        <a:p>
          <a:endParaRPr lang="cs-CZ"/>
        </a:p>
      </dgm:t>
    </dgm:pt>
    <dgm:pt modelId="{AD397A5A-085B-4A70-8A4B-9BB1A011DBDC}" type="sibTrans" cxnId="{2B72636A-64C0-42C4-B3FA-C8904BED8D81}">
      <dgm:prSet/>
      <dgm:spPr/>
      <dgm:t>
        <a:bodyPr/>
        <a:lstStyle/>
        <a:p>
          <a:endParaRPr lang="cs-CZ"/>
        </a:p>
      </dgm:t>
    </dgm:pt>
    <dgm:pt modelId="{3B0BC6E0-CA0A-4E4D-9C0D-1BB43C98C031}">
      <dgm:prSet phldrT="[Text]"/>
      <dgm:spPr/>
      <dgm:t>
        <a:bodyPr/>
        <a:lstStyle/>
        <a:p>
          <a:r>
            <a:rPr lang="cs-CZ" dirty="0" err="1"/>
            <a:t>Develop</a:t>
          </a:r>
          <a:endParaRPr lang="cs-CZ" dirty="0"/>
        </a:p>
      </dgm:t>
    </dgm:pt>
    <dgm:pt modelId="{F21DC26F-BA15-4775-9ACC-823334274DA9}" type="parTrans" cxnId="{0F7D8118-EC11-429C-B6A4-EB222609CCD8}">
      <dgm:prSet/>
      <dgm:spPr/>
      <dgm:t>
        <a:bodyPr/>
        <a:lstStyle/>
        <a:p>
          <a:endParaRPr lang="cs-CZ"/>
        </a:p>
      </dgm:t>
    </dgm:pt>
    <dgm:pt modelId="{30B0FA34-2C03-42C8-BE2E-C812E8CE1B36}" type="sibTrans" cxnId="{0F7D8118-EC11-429C-B6A4-EB222609CCD8}">
      <dgm:prSet/>
      <dgm:spPr/>
      <dgm:t>
        <a:bodyPr/>
        <a:lstStyle/>
        <a:p>
          <a:endParaRPr lang="cs-CZ"/>
        </a:p>
      </dgm:t>
    </dgm:pt>
    <dgm:pt modelId="{C4933F00-4598-4282-8910-B0EFAC9F2115}">
      <dgm:prSet/>
      <dgm:spPr/>
      <dgm:t>
        <a:bodyPr/>
        <a:lstStyle/>
        <a:p>
          <a:r>
            <a:rPr lang="cs-CZ" dirty="0"/>
            <a:t>Test</a:t>
          </a:r>
        </a:p>
      </dgm:t>
    </dgm:pt>
    <dgm:pt modelId="{8B8F730E-5D96-4091-9CA0-606FAE55B6BE}" type="parTrans" cxnId="{42B6F152-5CC6-4871-9950-54BFD90D816B}">
      <dgm:prSet/>
      <dgm:spPr/>
      <dgm:t>
        <a:bodyPr/>
        <a:lstStyle/>
        <a:p>
          <a:endParaRPr lang="cs-CZ"/>
        </a:p>
      </dgm:t>
    </dgm:pt>
    <dgm:pt modelId="{F3FFBFBE-AF88-467F-818C-FD0B02FC0758}" type="sibTrans" cxnId="{42B6F152-5CC6-4871-9950-54BFD90D816B}">
      <dgm:prSet/>
      <dgm:spPr/>
      <dgm:t>
        <a:bodyPr/>
        <a:lstStyle/>
        <a:p>
          <a:endParaRPr lang="cs-CZ"/>
        </a:p>
      </dgm:t>
    </dgm:pt>
    <dgm:pt modelId="{F0E8C8D2-2025-4454-BF6A-04A4DCFEC457}">
      <dgm:prSet/>
      <dgm:spPr/>
      <dgm:t>
        <a:bodyPr/>
        <a:lstStyle/>
        <a:p>
          <a:r>
            <a:rPr lang="cs-CZ" dirty="0" err="1"/>
            <a:t>Deploy</a:t>
          </a:r>
          <a:endParaRPr lang="cs-CZ" dirty="0"/>
        </a:p>
      </dgm:t>
    </dgm:pt>
    <dgm:pt modelId="{12122D9D-4993-44AC-8F8B-635059BB9812}" type="parTrans" cxnId="{BC3BFF23-293D-46D0-98AA-3F1938FA9389}">
      <dgm:prSet/>
      <dgm:spPr/>
      <dgm:t>
        <a:bodyPr/>
        <a:lstStyle/>
        <a:p>
          <a:endParaRPr lang="cs-CZ"/>
        </a:p>
      </dgm:t>
    </dgm:pt>
    <dgm:pt modelId="{ACDDD5B5-321B-4F5F-9182-D92D850B7410}" type="sibTrans" cxnId="{BC3BFF23-293D-46D0-98AA-3F1938FA9389}">
      <dgm:prSet/>
      <dgm:spPr/>
      <dgm:t>
        <a:bodyPr/>
        <a:lstStyle/>
        <a:p>
          <a:endParaRPr lang="cs-CZ"/>
        </a:p>
      </dgm:t>
    </dgm:pt>
    <dgm:pt modelId="{5660A278-3D2C-4668-BF91-6355AF40C929}">
      <dgm:prSet/>
      <dgm:spPr/>
      <dgm:t>
        <a:bodyPr/>
        <a:lstStyle/>
        <a:p>
          <a:r>
            <a:rPr lang="cs-CZ" dirty="0" err="1"/>
            <a:t>Maintenance</a:t>
          </a:r>
          <a:endParaRPr lang="cs-CZ" dirty="0"/>
        </a:p>
      </dgm:t>
    </dgm:pt>
    <dgm:pt modelId="{05FC0BC7-221A-4A90-84A2-FB6FF13B6447}" type="parTrans" cxnId="{3F807C0C-EDD1-42FB-95B3-53E7F48F6640}">
      <dgm:prSet/>
      <dgm:spPr/>
      <dgm:t>
        <a:bodyPr/>
        <a:lstStyle/>
        <a:p>
          <a:endParaRPr lang="cs-CZ"/>
        </a:p>
      </dgm:t>
    </dgm:pt>
    <dgm:pt modelId="{BA7F27C1-9C9F-440F-A5D2-73DA209DDD09}" type="sibTrans" cxnId="{3F807C0C-EDD1-42FB-95B3-53E7F48F6640}">
      <dgm:prSet/>
      <dgm:spPr/>
      <dgm:t>
        <a:bodyPr/>
        <a:lstStyle/>
        <a:p>
          <a:endParaRPr lang="cs-CZ"/>
        </a:p>
      </dgm:t>
    </dgm:pt>
    <dgm:pt modelId="{E68B5206-01E8-4868-BDF1-D9302CD96EB8}">
      <dgm:prSet phldrT="[Text]"/>
      <dgm:spPr>
        <a:ln>
          <a:solidFill>
            <a:schemeClr val="bg1"/>
          </a:solidFill>
        </a:ln>
      </dgm:spPr>
      <dgm:t>
        <a:bodyPr/>
        <a:lstStyle/>
        <a:p>
          <a:endParaRPr lang="cs-CZ" dirty="0"/>
        </a:p>
      </dgm:t>
    </dgm:pt>
    <dgm:pt modelId="{7DD790C3-4E63-40E9-9A67-492504FD0C33}" type="parTrans" cxnId="{82498BBC-ECDC-451F-B116-579140439ECA}">
      <dgm:prSet/>
      <dgm:spPr/>
      <dgm:t>
        <a:bodyPr/>
        <a:lstStyle/>
        <a:p>
          <a:endParaRPr lang="cs-CZ"/>
        </a:p>
      </dgm:t>
    </dgm:pt>
    <dgm:pt modelId="{629D7432-1CF6-48C4-85F2-874CE3F4452B}" type="sibTrans" cxnId="{82498BBC-ECDC-451F-B116-579140439ECA}">
      <dgm:prSet/>
      <dgm:spPr/>
      <dgm:t>
        <a:bodyPr/>
        <a:lstStyle/>
        <a:p>
          <a:endParaRPr lang="cs-CZ"/>
        </a:p>
      </dgm:t>
    </dgm:pt>
    <dgm:pt modelId="{D490C43A-FF29-4B94-A3EA-C76E4DFDF039}" type="pres">
      <dgm:prSet presAssocID="{D3D0D8B1-1C19-493B-B08D-87CCF91CC6F5}" presName="Name0" presStyleCnt="0">
        <dgm:presLayoutVars>
          <dgm:dir/>
          <dgm:animLvl val="lvl"/>
          <dgm:resizeHandles val="exact"/>
        </dgm:presLayoutVars>
      </dgm:prSet>
      <dgm:spPr/>
    </dgm:pt>
    <dgm:pt modelId="{D2FD5116-CED6-4081-BC71-1ECBF9149139}" type="pres">
      <dgm:prSet presAssocID="{E68B5206-01E8-4868-BDF1-D9302CD96EB8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5616D5B-1B21-4BFE-811C-4DC686E6E6A2}" type="pres">
      <dgm:prSet presAssocID="{629D7432-1CF6-48C4-85F2-874CE3F4452B}" presName="parTxOnlySpace" presStyleCnt="0"/>
      <dgm:spPr/>
    </dgm:pt>
    <dgm:pt modelId="{320B55A6-FA46-4FCB-9472-5F1CE295D089}" type="pres">
      <dgm:prSet presAssocID="{EE2C8369-9276-4CE0-8C31-5EC89A04FB3B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3B30D17-F9B4-4537-B022-0EF8B1CF4E95}" type="pres">
      <dgm:prSet presAssocID="{F49AD6DE-FB77-4B55-A2A7-A26EEDB6069D}" presName="parTxOnlySpace" presStyleCnt="0"/>
      <dgm:spPr/>
    </dgm:pt>
    <dgm:pt modelId="{B43AB8D1-0D15-4074-8210-6E682DDA2E92}" type="pres">
      <dgm:prSet presAssocID="{091F5FC8-E207-4611-9102-E79DE7E547B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C43072DF-9430-4637-9309-AEFB2663CD6C}" type="pres">
      <dgm:prSet presAssocID="{AD397A5A-085B-4A70-8A4B-9BB1A011DBDC}" presName="parTxOnlySpace" presStyleCnt="0"/>
      <dgm:spPr/>
    </dgm:pt>
    <dgm:pt modelId="{8A5C6042-4AD7-4917-AFCC-1D98300B2629}" type="pres">
      <dgm:prSet presAssocID="{3B0BC6E0-CA0A-4E4D-9C0D-1BB43C98C031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D38CC60C-CC46-498E-8B25-B093AD82F1AF}" type="pres">
      <dgm:prSet presAssocID="{30B0FA34-2C03-42C8-BE2E-C812E8CE1B36}" presName="parTxOnlySpace" presStyleCnt="0"/>
      <dgm:spPr/>
    </dgm:pt>
    <dgm:pt modelId="{F7EC824F-A898-416E-8BA4-61286A593B5C}" type="pres">
      <dgm:prSet presAssocID="{C4933F00-4598-4282-8910-B0EFAC9F2115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711EFB2-6FF5-4BE8-B07E-92C61BF575FC}" type="pres">
      <dgm:prSet presAssocID="{F3FFBFBE-AF88-467F-818C-FD0B02FC0758}" presName="parTxOnlySpace" presStyleCnt="0"/>
      <dgm:spPr/>
    </dgm:pt>
    <dgm:pt modelId="{5C7D0192-50FE-4F04-8A5B-87C3D7EA4DC1}" type="pres">
      <dgm:prSet presAssocID="{F0E8C8D2-2025-4454-BF6A-04A4DCFEC457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1F1273D-5C65-4258-83B4-2FCE872E00F7}" type="pres">
      <dgm:prSet presAssocID="{ACDDD5B5-321B-4F5F-9182-D92D850B7410}" presName="parTxOnlySpace" presStyleCnt="0"/>
      <dgm:spPr/>
    </dgm:pt>
    <dgm:pt modelId="{1D3DB6CE-9D6F-4B27-A58D-08F42893469E}" type="pres">
      <dgm:prSet presAssocID="{5660A278-3D2C-4668-BF91-6355AF40C929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10509001-2B31-479F-A441-A51F6670A3BF}" type="presOf" srcId="{3B0BC6E0-CA0A-4E4D-9C0D-1BB43C98C031}" destId="{8A5C6042-4AD7-4917-AFCC-1D98300B2629}" srcOrd="0" destOrd="0" presId="urn:microsoft.com/office/officeart/2005/8/layout/chevron1"/>
    <dgm:cxn modelId="{E0FE0E07-1661-455D-B45C-5F286B5B0237}" type="presOf" srcId="{D3D0D8B1-1C19-493B-B08D-87CCF91CC6F5}" destId="{D490C43A-FF29-4B94-A3EA-C76E4DFDF039}" srcOrd="0" destOrd="0" presId="urn:microsoft.com/office/officeart/2005/8/layout/chevron1"/>
    <dgm:cxn modelId="{3F807C0C-EDD1-42FB-95B3-53E7F48F6640}" srcId="{D3D0D8B1-1C19-493B-B08D-87CCF91CC6F5}" destId="{5660A278-3D2C-4668-BF91-6355AF40C929}" srcOrd="6" destOrd="0" parTransId="{05FC0BC7-221A-4A90-84A2-FB6FF13B6447}" sibTransId="{BA7F27C1-9C9F-440F-A5D2-73DA209DDD09}"/>
    <dgm:cxn modelId="{0F7D8118-EC11-429C-B6A4-EB222609CCD8}" srcId="{D3D0D8B1-1C19-493B-B08D-87CCF91CC6F5}" destId="{3B0BC6E0-CA0A-4E4D-9C0D-1BB43C98C031}" srcOrd="3" destOrd="0" parTransId="{F21DC26F-BA15-4775-9ACC-823334274DA9}" sibTransId="{30B0FA34-2C03-42C8-BE2E-C812E8CE1B36}"/>
    <dgm:cxn modelId="{BC3BFF23-293D-46D0-98AA-3F1938FA9389}" srcId="{D3D0D8B1-1C19-493B-B08D-87CCF91CC6F5}" destId="{F0E8C8D2-2025-4454-BF6A-04A4DCFEC457}" srcOrd="5" destOrd="0" parTransId="{12122D9D-4993-44AC-8F8B-635059BB9812}" sibTransId="{ACDDD5B5-321B-4F5F-9182-D92D850B7410}"/>
    <dgm:cxn modelId="{FFD59C24-82F5-455A-BA82-1A5674DC3050}" type="presOf" srcId="{C4933F00-4598-4282-8910-B0EFAC9F2115}" destId="{F7EC824F-A898-416E-8BA4-61286A593B5C}" srcOrd="0" destOrd="0" presId="urn:microsoft.com/office/officeart/2005/8/layout/chevron1"/>
    <dgm:cxn modelId="{87C4FC48-1CB5-4223-87CA-EE5ABACCBE21}" srcId="{D3D0D8B1-1C19-493B-B08D-87CCF91CC6F5}" destId="{EE2C8369-9276-4CE0-8C31-5EC89A04FB3B}" srcOrd="1" destOrd="0" parTransId="{625854CD-86ED-4130-A191-6A5737CCD18A}" sibTransId="{F49AD6DE-FB77-4B55-A2A7-A26EEDB6069D}"/>
    <dgm:cxn modelId="{2B72636A-64C0-42C4-B3FA-C8904BED8D81}" srcId="{D3D0D8B1-1C19-493B-B08D-87CCF91CC6F5}" destId="{091F5FC8-E207-4611-9102-E79DE7E547B1}" srcOrd="2" destOrd="0" parTransId="{F8282493-7EB0-490B-BBEF-A516AEFE3690}" sibTransId="{AD397A5A-085B-4A70-8A4B-9BB1A011DBDC}"/>
    <dgm:cxn modelId="{42B6F152-5CC6-4871-9950-54BFD90D816B}" srcId="{D3D0D8B1-1C19-493B-B08D-87CCF91CC6F5}" destId="{C4933F00-4598-4282-8910-B0EFAC9F2115}" srcOrd="4" destOrd="0" parTransId="{8B8F730E-5D96-4091-9CA0-606FAE55B6BE}" sibTransId="{F3FFBFBE-AF88-467F-818C-FD0B02FC0758}"/>
    <dgm:cxn modelId="{EEA21B9D-A469-4DB3-8D1D-BC5DEC7790E8}" type="presOf" srcId="{091F5FC8-E207-4611-9102-E79DE7E547B1}" destId="{B43AB8D1-0D15-4074-8210-6E682DDA2E92}" srcOrd="0" destOrd="0" presId="urn:microsoft.com/office/officeart/2005/8/layout/chevron1"/>
    <dgm:cxn modelId="{A774CF9D-C746-4DA0-AF16-DC3937B40E5C}" type="presOf" srcId="{EE2C8369-9276-4CE0-8C31-5EC89A04FB3B}" destId="{320B55A6-FA46-4FCB-9472-5F1CE295D089}" srcOrd="0" destOrd="0" presId="urn:microsoft.com/office/officeart/2005/8/layout/chevron1"/>
    <dgm:cxn modelId="{F42D30A9-4273-4F0A-99D2-E9C65F3759DF}" type="presOf" srcId="{5660A278-3D2C-4668-BF91-6355AF40C929}" destId="{1D3DB6CE-9D6F-4B27-A58D-08F42893469E}" srcOrd="0" destOrd="0" presId="urn:microsoft.com/office/officeart/2005/8/layout/chevron1"/>
    <dgm:cxn modelId="{82498BBC-ECDC-451F-B116-579140439ECA}" srcId="{D3D0D8B1-1C19-493B-B08D-87CCF91CC6F5}" destId="{E68B5206-01E8-4868-BDF1-D9302CD96EB8}" srcOrd="0" destOrd="0" parTransId="{7DD790C3-4E63-40E9-9A67-492504FD0C33}" sibTransId="{629D7432-1CF6-48C4-85F2-874CE3F4452B}"/>
    <dgm:cxn modelId="{EEBA86F0-B865-4BE9-B806-CA6573482B7B}" type="presOf" srcId="{F0E8C8D2-2025-4454-BF6A-04A4DCFEC457}" destId="{5C7D0192-50FE-4F04-8A5B-87C3D7EA4DC1}" srcOrd="0" destOrd="0" presId="urn:microsoft.com/office/officeart/2005/8/layout/chevron1"/>
    <dgm:cxn modelId="{CAEF9BF4-5089-407F-9E1C-FA156A11CEBE}" type="presOf" srcId="{E68B5206-01E8-4868-BDF1-D9302CD96EB8}" destId="{D2FD5116-CED6-4081-BC71-1ECBF9149139}" srcOrd="0" destOrd="0" presId="urn:microsoft.com/office/officeart/2005/8/layout/chevron1"/>
    <dgm:cxn modelId="{0290CBDA-D2B1-49B9-B980-2C16AE79DF2B}" type="presParOf" srcId="{D490C43A-FF29-4B94-A3EA-C76E4DFDF039}" destId="{D2FD5116-CED6-4081-BC71-1ECBF9149139}" srcOrd="0" destOrd="0" presId="urn:microsoft.com/office/officeart/2005/8/layout/chevron1"/>
    <dgm:cxn modelId="{38FD570C-3B7A-4C28-ACF1-F98F3E01C209}" type="presParOf" srcId="{D490C43A-FF29-4B94-A3EA-C76E4DFDF039}" destId="{C5616D5B-1B21-4BFE-811C-4DC686E6E6A2}" srcOrd="1" destOrd="0" presId="urn:microsoft.com/office/officeart/2005/8/layout/chevron1"/>
    <dgm:cxn modelId="{9BB124D9-0C51-475D-8470-EB3843BABAA3}" type="presParOf" srcId="{D490C43A-FF29-4B94-A3EA-C76E4DFDF039}" destId="{320B55A6-FA46-4FCB-9472-5F1CE295D089}" srcOrd="2" destOrd="0" presId="urn:microsoft.com/office/officeart/2005/8/layout/chevron1"/>
    <dgm:cxn modelId="{AB4DB256-402E-4D62-9AE1-6A764DB9F7A1}" type="presParOf" srcId="{D490C43A-FF29-4B94-A3EA-C76E4DFDF039}" destId="{D3B30D17-F9B4-4537-B022-0EF8B1CF4E95}" srcOrd="3" destOrd="0" presId="urn:microsoft.com/office/officeart/2005/8/layout/chevron1"/>
    <dgm:cxn modelId="{16A0ED53-4712-404F-B51D-4CE259FA0A01}" type="presParOf" srcId="{D490C43A-FF29-4B94-A3EA-C76E4DFDF039}" destId="{B43AB8D1-0D15-4074-8210-6E682DDA2E92}" srcOrd="4" destOrd="0" presId="urn:microsoft.com/office/officeart/2005/8/layout/chevron1"/>
    <dgm:cxn modelId="{CBE135EE-A773-4D94-9734-2D146C244D51}" type="presParOf" srcId="{D490C43A-FF29-4B94-A3EA-C76E4DFDF039}" destId="{C43072DF-9430-4637-9309-AEFB2663CD6C}" srcOrd="5" destOrd="0" presId="urn:microsoft.com/office/officeart/2005/8/layout/chevron1"/>
    <dgm:cxn modelId="{4A2E4F37-0B84-48E8-B999-5EE789CAA419}" type="presParOf" srcId="{D490C43A-FF29-4B94-A3EA-C76E4DFDF039}" destId="{8A5C6042-4AD7-4917-AFCC-1D98300B2629}" srcOrd="6" destOrd="0" presId="urn:microsoft.com/office/officeart/2005/8/layout/chevron1"/>
    <dgm:cxn modelId="{45FE6DA3-8E49-41B6-8182-9A3F7888FFC9}" type="presParOf" srcId="{D490C43A-FF29-4B94-A3EA-C76E4DFDF039}" destId="{D38CC60C-CC46-498E-8B25-B093AD82F1AF}" srcOrd="7" destOrd="0" presId="urn:microsoft.com/office/officeart/2005/8/layout/chevron1"/>
    <dgm:cxn modelId="{D30A1F35-1C01-46CB-B7A0-90AA912A452D}" type="presParOf" srcId="{D490C43A-FF29-4B94-A3EA-C76E4DFDF039}" destId="{F7EC824F-A898-416E-8BA4-61286A593B5C}" srcOrd="8" destOrd="0" presId="urn:microsoft.com/office/officeart/2005/8/layout/chevron1"/>
    <dgm:cxn modelId="{53B54B3C-AA6A-402D-8431-411B39312BCE}" type="presParOf" srcId="{D490C43A-FF29-4B94-A3EA-C76E4DFDF039}" destId="{E711EFB2-6FF5-4BE8-B07E-92C61BF575FC}" srcOrd="9" destOrd="0" presId="urn:microsoft.com/office/officeart/2005/8/layout/chevron1"/>
    <dgm:cxn modelId="{C68DB2F2-5562-492F-9F97-9B9A3ADC20FD}" type="presParOf" srcId="{D490C43A-FF29-4B94-A3EA-C76E4DFDF039}" destId="{5C7D0192-50FE-4F04-8A5B-87C3D7EA4DC1}" srcOrd="10" destOrd="0" presId="urn:microsoft.com/office/officeart/2005/8/layout/chevron1"/>
    <dgm:cxn modelId="{87BD26D6-28BB-46E1-9666-9D9967A2B082}" type="presParOf" srcId="{D490C43A-FF29-4B94-A3EA-C76E4DFDF039}" destId="{81F1273D-5C65-4258-83B4-2FCE872E00F7}" srcOrd="11" destOrd="0" presId="urn:microsoft.com/office/officeart/2005/8/layout/chevron1"/>
    <dgm:cxn modelId="{0D0269A0-B37A-4EAB-BA39-8A276DBC1068}" type="presParOf" srcId="{D490C43A-FF29-4B94-A3EA-C76E4DFDF039}" destId="{1D3DB6CE-9D6F-4B27-A58D-08F42893469E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BF3292-7E5C-4231-93AE-131FB939B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A6030CD-20E1-41EA-B019-7B0D4254A754}">
      <dgm:prSet phldrT="[Text]"/>
      <dgm:spPr/>
      <dgm:t>
        <a:bodyPr/>
        <a:lstStyle/>
        <a:p>
          <a:r>
            <a:rPr lang="cs-CZ" dirty="0" err="1"/>
            <a:t>Security</a:t>
          </a:r>
          <a:r>
            <a:rPr lang="cs-CZ" dirty="0"/>
            <a:t> </a:t>
          </a:r>
          <a:r>
            <a:rPr lang="cs-CZ" dirty="0" err="1"/>
            <a:t>features</a:t>
          </a:r>
          <a:endParaRPr lang="cs-CZ" dirty="0"/>
        </a:p>
      </dgm:t>
    </dgm:pt>
    <dgm:pt modelId="{B560BC15-EC7B-4ADA-B51D-4E5B520D5EA4}" type="parTrans" cxnId="{F34D2F8B-19E7-4D5B-BD83-827F409857F0}">
      <dgm:prSet/>
      <dgm:spPr/>
      <dgm:t>
        <a:bodyPr/>
        <a:lstStyle/>
        <a:p>
          <a:endParaRPr lang="cs-CZ"/>
        </a:p>
      </dgm:t>
    </dgm:pt>
    <dgm:pt modelId="{3E7A8FB5-EE2B-41ED-90CC-4F9E6F4DA357}" type="sibTrans" cxnId="{F34D2F8B-19E7-4D5B-BD83-827F409857F0}">
      <dgm:prSet/>
      <dgm:spPr/>
      <dgm:t>
        <a:bodyPr/>
        <a:lstStyle/>
        <a:p>
          <a:endParaRPr lang="cs-CZ"/>
        </a:p>
      </dgm:t>
    </dgm:pt>
    <dgm:pt modelId="{28276870-D81D-4335-8F0E-1A94C3F5DC9A}">
      <dgm:prSet phldrT="[Text]"/>
      <dgm:spPr/>
      <dgm:t>
        <a:bodyPr/>
        <a:lstStyle/>
        <a:p>
          <a:r>
            <a:rPr lang="cs-CZ" dirty="0"/>
            <a:t>Risk </a:t>
          </a:r>
          <a:r>
            <a:rPr lang="cs-CZ" dirty="0" err="1"/>
            <a:t>analysis</a:t>
          </a:r>
          <a:endParaRPr lang="cs-CZ" dirty="0"/>
        </a:p>
        <a:p>
          <a:r>
            <a:rPr lang="cs-CZ" dirty="0" err="1"/>
            <a:t>Threat</a:t>
          </a:r>
          <a:r>
            <a:rPr lang="cs-CZ" dirty="0"/>
            <a:t> modeling</a:t>
          </a:r>
        </a:p>
      </dgm:t>
    </dgm:pt>
    <dgm:pt modelId="{5681F273-B725-4F89-89B8-1A94E06B925D}" type="parTrans" cxnId="{366ADB06-8731-4139-B43D-C1DC0B20E635}">
      <dgm:prSet/>
      <dgm:spPr/>
      <dgm:t>
        <a:bodyPr/>
        <a:lstStyle/>
        <a:p>
          <a:endParaRPr lang="cs-CZ"/>
        </a:p>
      </dgm:t>
    </dgm:pt>
    <dgm:pt modelId="{9B5226A2-78D9-4247-8AD9-C5032F6E8E32}" type="sibTrans" cxnId="{366ADB06-8731-4139-B43D-C1DC0B20E635}">
      <dgm:prSet/>
      <dgm:spPr/>
      <dgm:t>
        <a:bodyPr/>
        <a:lstStyle/>
        <a:p>
          <a:endParaRPr lang="cs-CZ"/>
        </a:p>
      </dgm:t>
    </dgm:pt>
    <dgm:pt modelId="{E28131C4-8FDD-4CC5-87AE-54C96E787BAD}">
      <dgm:prSet phldrT="[Text]"/>
      <dgm:spPr/>
      <dgm:t>
        <a:bodyPr/>
        <a:lstStyle/>
        <a:p>
          <a:r>
            <a:rPr lang="cs-CZ" dirty="0"/>
            <a:t>Static </a:t>
          </a:r>
          <a:r>
            <a:rPr lang="cs-CZ" dirty="0" err="1"/>
            <a:t>analysis</a:t>
          </a:r>
          <a:br>
            <a:rPr lang="cs-CZ" dirty="0"/>
          </a:br>
          <a:r>
            <a:rPr lang="cs-CZ" dirty="0" err="1"/>
            <a:t>Secure</a:t>
          </a:r>
          <a:r>
            <a:rPr lang="cs-CZ" dirty="0"/>
            <a:t> </a:t>
          </a:r>
          <a:r>
            <a:rPr lang="cs-CZ" dirty="0" err="1"/>
            <a:t>coding</a:t>
          </a:r>
          <a:endParaRPr lang="cs-CZ" dirty="0"/>
        </a:p>
      </dgm:t>
    </dgm:pt>
    <dgm:pt modelId="{C70571CF-A59C-42C6-AB7B-94A1866C46A1}" type="parTrans" cxnId="{BEAD5C58-CB10-4EEB-A03B-681735C5C92E}">
      <dgm:prSet/>
      <dgm:spPr/>
      <dgm:t>
        <a:bodyPr/>
        <a:lstStyle/>
        <a:p>
          <a:endParaRPr lang="cs-CZ"/>
        </a:p>
      </dgm:t>
    </dgm:pt>
    <dgm:pt modelId="{18DAD256-D155-4867-8C8C-70C3268E99E6}" type="sibTrans" cxnId="{BEAD5C58-CB10-4EEB-A03B-681735C5C92E}">
      <dgm:prSet/>
      <dgm:spPr/>
      <dgm:t>
        <a:bodyPr/>
        <a:lstStyle/>
        <a:p>
          <a:endParaRPr lang="cs-CZ"/>
        </a:p>
      </dgm:t>
    </dgm:pt>
    <dgm:pt modelId="{3CA35568-C33C-45D9-9044-B77DBA7E6FF2}">
      <dgm:prSet/>
      <dgm:spPr/>
      <dgm:t>
        <a:bodyPr/>
        <a:lstStyle/>
        <a:p>
          <a:r>
            <a:rPr lang="cs-CZ" dirty="0"/>
            <a:t>Black Box testing</a:t>
          </a:r>
        </a:p>
      </dgm:t>
    </dgm:pt>
    <dgm:pt modelId="{F60C06A4-7BF4-40A9-A379-A60F380DE7C4}" type="parTrans" cxnId="{C959AC50-E242-4ED6-825B-3110A42FDC0A}">
      <dgm:prSet/>
      <dgm:spPr/>
      <dgm:t>
        <a:bodyPr/>
        <a:lstStyle/>
        <a:p>
          <a:endParaRPr lang="cs-CZ"/>
        </a:p>
      </dgm:t>
    </dgm:pt>
    <dgm:pt modelId="{1E73677C-7A4F-4DA7-AAC9-CF1213202579}" type="sibTrans" cxnId="{C959AC50-E242-4ED6-825B-3110A42FDC0A}">
      <dgm:prSet/>
      <dgm:spPr/>
      <dgm:t>
        <a:bodyPr/>
        <a:lstStyle/>
        <a:p>
          <a:endParaRPr lang="cs-CZ"/>
        </a:p>
      </dgm:t>
    </dgm:pt>
    <dgm:pt modelId="{1D1194C1-FF07-453C-8B21-96237A7D9752}">
      <dgm:prSet/>
      <dgm:spPr/>
      <dgm:t>
        <a:bodyPr/>
        <a:lstStyle/>
        <a:p>
          <a:r>
            <a:rPr lang="cs-CZ" dirty="0" err="1"/>
            <a:t>Penetration</a:t>
          </a:r>
          <a:r>
            <a:rPr lang="cs-CZ" dirty="0"/>
            <a:t> test</a:t>
          </a:r>
        </a:p>
      </dgm:t>
    </dgm:pt>
    <dgm:pt modelId="{4588401A-A3CE-425D-A708-3429BB4E6ED8}" type="parTrans" cxnId="{F4B89B6D-E079-41A6-B6B3-D12998353D44}">
      <dgm:prSet/>
      <dgm:spPr/>
      <dgm:t>
        <a:bodyPr/>
        <a:lstStyle/>
        <a:p>
          <a:endParaRPr lang="cs-CZ"/>
        </a:p>
      </dgm:t>
    </dgm:pt>
    <dgm:pt modelId="{761FDDDA-94E8-421F-AE49-06F70E2B7179}" type="sibTrans" cxnId="{F4B89B6D-E079-41A6-B6B3-D12998353D44}">
      <dgm:prSet/>
      <dgm:spPr/>
      <dgm:t>
        <a:bodyPr/>
        <a:lstStyle/>
        <a:p>
          <a:endParaRPr lang="cs-CZ"/>
        </a:p>
      </dgm:t>
    </dgm:pt>
    <dgm:pt modelId="{4889D58F-2D25-41FC-9844-3737FF234502}">
      <dgm:prSet phldrT="[Text]"/>
      <dgm:spPr/>
      <dgm:t>
        <a:bodyPr/>
        <a:lstStyle/>
        <a:p>
          <a:r>
            <a:rPr lang="cs-CZ" dirty="0" err="1"/>
            <a:t>Training</a:t>
          </a:r>
          <a:endParaRPr lang="cs-CZ" dirty="0"/>
        </a:p>
      </dgm:t>
    </dgm:pt>
    <dgm:pt modelId="{C6100EEA-29E2-4EEE-B070-76DA3EB6EEE9}" type="parTrans" cxnId="{4496696F-1E6C-4044-A16A-D45F9F296770}">
      <dgm:prSet/>
      <dgm:spPr/>
      <dgm:t>
        <a:bodyPr/>
        <a:lstStyle/>
        <a:p>
          <a:endParaRPr lang="cs-CZ"/>
        </a:p>
      </dgm:t>
    </dgm:pt>
    <dgm:pt modelId="{3344C558-B998-4386-B12B-543375D212E3}" type="sibTrans" cxnId="{4496696F-1E6C-4044-A16A-D45F9F296770}">
      <dgm:prSet/>
      <dgm:spPr/>
      <dgm:t>
        <a:bodyPr/>
        <a:lstStyle/>
        <a:p>
          <a:endParaRPr lang="cs-CZ"/>
        </a:p>
      </dgm:t>
    </dgm:pt>
    <dgm:pt modelId="{79F5C0BD-8B51-46F6-BC99-08EC4B58FA99}">
      <dgm:prSet/>
      <dgm:spPr/>
      <dgm:t>
        <a:bodyPr/>
        <a:lstStyle/>
        <a:p>
          <a:r>
            <a:rPr lang="cs-CZ" dirty="0"/>
            <a:t>Incident Response</a:t>
          </a:r>
        </a:p>
      </dgm:t>
    </dgm:pt>
    <dgm:pt modelId="{A39BED6B-E102-45CF-A06A-43F8E95C4E41}" type="parTrans" cxnId="{056E92D7-22BC-4F18-A786-1BB1DB1BC3E4}">
      <dgm:prSet/>
      <dgm:spPr/>
      <dgm:t>
        <a:bodyPr/>
        <a:lstStyle/>
        <a:p>
          <a:endParaRPr lang="cs-CZ"/>
        </a:p>
      </dgm:t>
    </dgm:pt>
    <dgm:pt modelId="{7754006E-9C45-4FCF-A853-20E7595E6037}" type="sibTrans" cxnId="{056E92D7-22BC-4F18-A786-1BB1DB1BC3E4}">
      <dgm:prSet/>
      <dgm:spPr/>
      <dgm:t>
        <a:bodyPr/>
        <a:lstStyle/>
        <a:p>
          <a:endParaRPr lang="cs-CZ"/>
        </a:p>
      </dgm:t>
    </dgm:pt>
    <dgm:pt modelId="{6D71BB2C-2216-46A6-8CB9-378AEF91D3ED}" type="pres">
      <dgm:prSet presAssocID="{93BF3292-7E5C-4231-93AE-131FB939B1E9}" presName="Name0" presStyleCnt="0">
        <dgm:presLayoutVars>
          <dgm:dir/>
          <dgm:animLvl val="lvl"/>
          <dgm:resizeHandles val="exact"/>
        </dgm:presLayoutVars>
      </dgm:prSet>
      <dgm:spPr/>
    </dgm:pt>
    <dgm:pt modelId="{F91DA04C-613C-4764-84DE-BD19BB714BC8}" type="pres">
      <dgm:prSet presAssocID="{4889D58F-2D25-41FC-9844-3737FF234502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86A59FBC-6531-4886-96FA-AE7EFDA52566}" type="pres">
      <dgm:prSet presAssocID="{3344C558-B998-4386-B12B-543375D212E3}" presName="parTxOnlySpace" presStyleCnt="0"/>
      <dgm:spPr/>
    </dgm:pt>
    <dgm:pt modelId="{FBD66C20-14C9-440C-90EF-A7CED3715A67}" type="pres">
      <dgm:prSet presAssocID="{6A6030CD-20E1-41EA-B019-7B0D4254A754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1D4D4C-1294-4636-A77C-A3A212EF94D1}" type="pres">
      <dgm:prSet presAssocID="{3E7A8FB5-EE2B-41ED-90CC-4F9E6F4DA357}" presName="parTxOnlySpace" presStyleCnt="0"/>
      <dgm:spPr/>
    </dgm:pt>
    <dgm:pt modelId="{301A5132-B200-40FE-9936-5F045AD6E86C}" type="pres">
      <dgm:prSet presAssocID="{28276870-D81D-4335-8F0E-1A94C3F5DC9A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90CE9327-5807-4882-8B71-DC82BC81CEB3}" type="pres">
      <dgm:prSet presAssocID="{9B5226A2-78D9-4247-8AD9-C5032F6E8E32}" presName="parTxOnlySpace" presStyleCnt="0"/>
      <dgm:spPr/>
    </dgm:pt>
    <dgm:pt modelId="{834FAEAF-BEF1-4141-A772-F86CEDD7F8BE}" type="pres">
      <dgm:prSet presAssocID="{E28131C4-8FDD-4CC5-87AE-54C96E787BA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70717F51-8A11-4621-A1C1-3626615BFC32}" type="pres">
      <dgm:prSet presAssocID="{18DAD256-D155-4867-8C8C-70C3268E99E6}" presName="parTxOnlySpace" presStyleCnt="0"/>
      <dgm:spPr/>
    </dgm:pt>
    <dgm:pt modelId="{AE9A1A17-539C-498C-B1DB-A261C2CC5543}" type="pres">
      <dgm:prSet presAssocID="{3CA35568-C33C-45D9-9044-B77DBA7E6FF2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CC4CF8CF-6F1B-4FEC-9569-AD11FA168B3C}" type="pres">
      <dgm:prSet presAssocID="{1E73677C-7A4F-4DA7-AAC9-CF1213202579}" presName="parTxOnlySpace" presStyleCnt="0"/>
      <dgm:spPr/>
    </dgm:pt>
    <dgm:pt modelId="{02DA0AF8-60CB-42CA-8424-E4B27CACC12A}" type="pres">
      <dgm:prSet presAssocID="{1D1194C1-FF07-453C-8B21-96237A7D975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CA45471-4213-4171-B83A-6F519D0881E7}" type="pres">
      <dgm:prSet presAssocID="{761FDDDA-94E8-421F-AE49-06F70E2B7179}" presName="parTxOnlySpace" presStyleCnt="0"/>
      <dgm:spPr/>
    </dgm:pt>
    <dgm:pt modelId="{DB1CBA6A-1E01-4780-96E9-BEB0A54120FD}" type="pres">
      <dgm:prSet presAssocID="{79F5C0BD-8B51-46F6-BC99-08EC4B58FA99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366ADB06-8731-4139-B43D-C1DC0B20E635}" srcId="{93BF3292-7E5C-4231-93AE-131FB939B1E9}" destId="{28276870-D81D-4335-8F0E-1A94C3F5DC9A}" srcOrd="2" destOrd="0" parTransId="{5681F273-B725-4F89-89B8-1A94E06B925D}" sibTransId="{9B5226A2-78D9-4247-8AD9-C5032F6E8E32}"/>
    <dgm:cxn modelId="{50BFA81A-BC63-4CAE-BA97-51D649A9B1DB}" type="presOf" srcId="{4889D58F-2D25-41FC-9844-3737FF234502}" destId="{F91DA04C-613C-4764-84DE-BD19BB714BC8}" srcOrd="0" destOrd="0" presId="urn:microsoft.com/office/officeart/2005/8/layout/chevron1"/>
    <dgm:cxn modelId="{C6DD8E65-1B37-4560-A44C-BA0146F43CC6}" type="presOf" srcId="{28276870-D81D-4335-8F0E-1A94C3F5DC9A}" destId="{301A5132-B200-40FE-9936-5F045AD6E86C}" srcOrd="0" destOrd="0" presId="urn:microsoft.com/office/officeart/2005/8/layout/chevron1"/>
    <dgm:cxn modelId="{FCC45846-9748-42EC-90B7-76EA2D23C75E}" type="presOf" srcId="{3CA35568-C33C-45D9-9044-B77DBA7E6FF2}" destId="{AE9A1A17-539C-498C-B1DB-A261C2CC5543}" srcOrd="0" destOrd="0" presId="urn:microsoft.com/office/officeart/2005/8/layout/chevron1"/>
    <dgm:cxn modelId="{3C6F464B-4C1E-47C0-BAF1-F180BF12292C}" type="presOf" srcId="{79F5C0BD-8B51-46F6-BC99-08EC4B58FA99}" destId="{DB1CBA6A-1E01-4780-96E9-BEB0A54120FD}" srcOrd="0" destOrd="0" presId="urn:microsoft.com/office/officeart/2005/8/layout/chevron1"/>
    <dgm:cxn modelId="{F4B89B6D-E079-41A6-B6B3-D12998353D44}" srcId="{93BF3292-7E5C-4231-93AE-131FB939B1E9}" destId="{1D1194C1-FF07-453C-8B21-96237A7D9752}" srcOrd="5" destOrd="0" parTransId="{4588401A-A3CE-425D-A708-3429BB4E6ED8}" sibTransId="{761FDDDA-94E8-421F-AE49-06F70E2B7179}"/>
    <dgm:cxn modelId="{4496696F-1E6C-4044-A16A-D45F9F296770}" srcId="{93BF3292-7E5C-4231-93AE-131FB939B1E9}" destId="{4889D58F-2D25-41FC-9844-3737FF234502}" srcOrd="0" destOrd="0" parTransId="{C6100EEA-29E2-4EEE-B070-76DA3EB6EEE9}" sibTransId="{3344C558-B998-4386-B12B-543375D212E3}"/>
    <dgm:cxn modelId="{C959AC50-E242-4ED6-825B-3110A42FDC0A}" srcId="{93BF3292-7E5C-4231-93AE-131FB939B1E9}" destId="{3CA35568-C33C-45D9-9044-B77DBA7E6FF2}" srcOrd="4" destOrd="0" parTransId="{F60C06A4-7BF4-40A9-A379-A60F380DE7C4}" sibTransId="{1E73677C-7A4F-4DA7-AAC9-CF1213202579}"/>
    <dgm:cxn modelId="{BEAD5C58-CB10-4EEB-A03B-681735C5C92E}" srcId="{93BF3292-7E5C-4231-93AE-131FB939B1E9}" destId="{E28131C4-8FDD-4CC5-87AE-54C96E787BAD}" srcOrd="3" destOrd="0" parTransId="{C70571CF-A59C-42C6-AB7B-94A1866C46A1}" sibTransId="{18DAD256-D155-4867-8C8C-70C3268E99E6}"/>
    <dgm:cxn modelId="{F34D2F8B-19E7-4D5B-BD83-827F409857F0}" srcId="{93BF3292-7E5C-4231-93AE-131FB939B1E9}" destId="{6A6030CD-20E1-41EA-B019-7B0D4254A754}" srcOrd="1" destOrd="0" parTransId="{B560BC15-EC7B-4ADA-B51D-4E5B520D5EA4}" sibTransId="{3E7A8FB5-EE2B-41ED-90CC-4F9E6F4DA357}"/>
    <dgm:cxn modelId="{F9A5F59A-DC7A-42B9-AB23-85DB898D28CD}" type="presOf" srcId="{93BF3292-7E5C-4231-93AE-131FB939B1E9}" destId="{6D71BB2C-2216-46A6-8CB9-378AEF91D3ED}" srcOrd="0" destOrd="0" presId="urn:microsoft.com/office/officeart/2005/8/layout/chevron1"/>
    <dgm:cxn modelId="{DAB27CB9-9B64-40AB-A2CC-D87116932A52}" type="presOf" srcId="{E28131C4-8FDD-4CC5-87AE-54C96E787BAD}" destId="{834FAEAF-BEF1-4141-A772-F86CEDD7F8BE}" srcOrd="0" destOrd="0" presId="urn:microsoft.com/office/officeart/2005/8/layout/chevron1"/>
    <dgm:cxn modelId="{FAF939CB-D241-43C4-B70A-875FA8158639}" type="presOf" srcId="{6A6030CD-20E1-41EA-B019-7B0D4254A754}" destId="{FBD66C20-14C9-440C-90EF-A7CED3715A67}" srcOrd="0" destOrd="0" presId="urn:microsoft.com/office/officeart/2005/8/layout/chevron1"/>
    <dgm:cxn modelId="{056E92D7-22BC-4F18-A786-1BB1DB1BC3E4}" srcId="{93BF3292-7E5C-4231-93AE-131FB939B1E9}" destId="{79F5C0BD-8B51-46F6-BC99-08EC4B58FA99}" srcOrd="6" destOrd="0" parTransId="{A39BED6B-E102-45CF-A06A-43F8E95C4E41}" sibTransId="{7754006E-9C45-4FCF-A853-20E7595E6037}"/>
    <dgm:cxn modelId="{2696B5EB-42DC-4369-BF7D-95BCF7F16E7B}" type="presOf" srcId="{1D1194C1-FF07-453C-8B21-96237A7D9752}" destId="{02DA0AF8-60CB-42CA-8424-E4B27CACC12A}" srcOrd="0" destOrd="0" presId="urn:microsoft.com/office/officeart/2005/8/layout/chevron1"/>
    <dgm:cxn modelId="{44FDB637-44C3-48D0-A708-21B72F4DD156}" type="presParOf" srcId="{6D71BB2C-2216-46A6-8CB9-378AEF91D3ED}" destId="{F91DA04C-613C-4764-84DE-BD19BB714BC8}" srcOrd="0" destOrd="0" presId="urn:microsoft.com/office/officeart/2005/8/layout/chevron1"/>
    <dgm:cxn modelId="{995E2C40-E7BF-4DB2-B133-C7BE1E8F081B}" type="presParOf" srcId="{6D71BB2C-2216-46A6-8CB9-378AEF91D3ED}" destId="{86A59FBC-6531-4886-96FA-AE7EFDA52566}" srcOrd="1" destOrd="0" presId="urn:microsoft.com/office/officeart/2005/8/layout/chevron1"/>
    <dgm:cxn modelId="{93C274F4-71D0-4B91-AAEF-AC4D241521F3}" type="presParOf" srcId="{6D71BB2C-2216-46A6-8CB9-378AEF91D3ED}" destId="{FBD66C20-14C9-440C-90EF-A7CED3715A67}" srcOrd="2" destOrd="0" presId="urn:microsoft.com/office/officeart/2005/8/layout/chevron1"/>
    <dgm:cxn modelId="{6FA8D396-4BC9-48E8-84B4-0478A789DC38}" type="presParOf" srcId="{6D71BB2C-2216-46A6-8CB9-378AEF91D3ED}" destId="{881D4D4C-1294-4636-A77C-A3A212EF94D1}" srcOrd="3" destOrd="0" presId="urn:microsoft.com/office/officeart/2005/8/layout/chevron1"/>
    <dgm:cxn modelId="{C154B14A-B5B2-406C-B5CF-C9B757BB433C}" type="presParOf" srcId="{6D71BB2C-2216-46A6-8CB9-378AEF91D3ED}" destId="{301A5132-B200-40FE-9936-5F045AD6E86C}" srcOrd="4" destOrd="0" presId="urn:microsoft.com/office/officeart/2005/8/layout/chevron1"/>
    <dgm:cxn modelId="{308AEB23-379A-488B-86E1-51C9BBA37276}" type="presParOf" srcId="{6D71BB2C-2216-46A6-8CB9-378AEF91D3ED}" destId="{90CE9327-5807-4882-8B71-DC82BC81CEB3}" srcOrd="5" destOrd="0" presId="urn:microsoft.com/office/officeart/2005/8/layout/chevron1"/>
    <dgm:cxn modelId="{8695DF6C-D20D-4932-80E7-6B02CF032B98}" type="presParOf" srcId="{6D71BB2C-2216-46A6-8CB9-378AEF91D3ED}" destId="{834FAEAF-BEF1-4141-A772-F86CEDD7F8BE}" srcOrd="6" destOrd="0" presId="urn:microsoft.com/office/officeart/2005/8/layout/chevron1"/>
    <dgm:cxn modelId="{09AD65A5-96E6-4389-97F9-41A9D5C692DD}" type="presParOf" srcId="{6D71BB2C-2216-46A6-8CB9-378AEF91D3ED}" destId="{70717F51-8A11-4621-A1C1-3626615BFC32}" srcOrd="7" destOrd="0" presId="urn:microsoft.com/office/officeart/2005/8/layout/chevron1"/>
    <dgm:cxn modelId="{8917B5E8-7079-464F-9F9E-D4974D93061B}" type="presParOf" srcId="{6D71BB2C-2216-46A6-8CB9-378AEF91D3ED}" destId="{AE9A1A17-539C-498C-B1DB-A261C2CC5543}" srcOrd="8" destOrd="0" presId="urn:microsoft.com/office/officeart/2005/8/layout/chevron1"/>
    <dgm:cxn modelId="{27F67D48-34C9-4526-A908-55123754AB6E}" type="presParOf" srcId="{6D71BB2C-2216-46A6-8CB9-378AEF91D3ED}" destId="{CC4CF8CF-6F1B-4FEC-9569-AD11FA168B3C}" srcOrd="9" destOrd="0" presId="urn:microsoft.com/office/officeart/2005/8/layout/chevron1"/>
    <dgm:cxn modelId="{1B55DF17-672A-46B7-A09F-F9ADB4E6A5C8}" type="presParOf" srcId="{6D71BB2C-2216-46A6-8CB9-378AEF91D3ED}" destId="{02DA0AF8-60CB-42CA-8424-E4B27CACC12A}" srcOrd="10" destOrd="0" presId="urn:microsoft.com/office/officeart/2005/8/layout/chevron1"/>
    <dgm:cxn modelId="{0A280A35-6787-4708-9823-4ED07B5BB3BB}" type="presParOf" srcId="{6D71BB2C-2216-46A6-8CB9-378AEF91D3ED}" destId="{FCA45471-4213-4171-B83A-6F519D0881E7}" srcOrd="11" destOrd="0" presId="urn:microsoft.com/office/officeart/2005/8/layout/chevron1"/>
    <dgm:cxn modelId="{5F6A5C99-C1E0-4664-A957-D32334069F67}" type="presParOf" srcId="{6D71BB2C-2216-46A6-8CB9-378AEF91D3ED}" destId="{DB1CBA6A-1E01-4780-96E9-BEB0A54120FD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BF3292-7E5C-4231-93AE-131FB939B1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9F5C0BD-8B51-46F6-BC99-08EC4B58FA99}">
      <dgm:prSet custT="1"/>
      <dgm:spPr/>
      <dgm:t>
        <a:bodyPr/>
        <a:lstStyle/>
        <a:p>
          <a:r>
            <a:rPr lang="cs-CZ" sz="1600" dirty="0"/>
            <a:t>Vulnerability management</a:t>
          </a:r>
          <a:br>
            <a:rPr lang="cs-CZ" sz="1600" dirty="0"/>
          </a:br>
          <a:r>
            <a:rPr lang="cs-CZ" sz="1600" dirty="0" err="1"/>
            <a:t>Fixing</a:t>
          </a:r>
          <a:r>
            <a:rPr lang="cs-CZ" sz="1600" dirty="0"/>
            <a:t> </a:t>
          </a:r>
          <a:r>
            <a:rPr lang="cs-CZ" sz="1600" dirty="0" err="1"/>
            <a:t>security</a:t>
          </a:r>
          <a:r>
            <a:rPr lang="cs-CZ" sz="1600" dirty="0"/>
            <a:t> </a:t>
          </a:r>
          <a:r>
            <a:rPr lang="cs-CZ" sz="1600" dirty="0" err="1"/>
            <a:t>bugs</a:t>
          </a:r>
          <a:endParaRPr lang="cs-CZ" sz="1600" dirty="0"/>
        </a:p>
      </dgm:t>
    </dgm:pt>
    <dgm:pt modelId="{7754006E-9C45-4FCF-A853-20E7595E6037}" type="sibTrans" cxnId="{056E92D7-22BC-4F18-A786-1BB1DB1BC3E4}">
      <dgm:prSet/>
      <dgm:spPr/>
      <dgm:t>
        <a:bodyPr/>
        <a:lstStyle/>
        <a:p>
          <a:endParaRPr lang="cs-CZ"/>
        </a:p>
      </dgm:t>
    </dgm:pt>
    <dgm:pt modelId="{A39BED6B-E102-45CF-A06A-43F8E95C4E41}" type="parTrans" cxnId="{056E92D7-22BC-4F18-A786-1BB1DB1BC3E4}">
      <dgm:prSet/>
      <dgm:spPr/>
      <dgm:t>
        <a:bodyPr/>
        <a:lstStyle/>
        <a:p>
          <a:endParaRPr lang="cs-CZ"/>
        </a:p>
      </dgm:t>
    </dgm:pt>
    <dgm:pt modelId="{90FA189E-FB70-464F-ABE7-4435F8741FA0}">
      <dgm:prSet/>
      <dgm:spPr>
        <a:noFill/>
      </dgm:spPr>
      <dgm:t>
        <a:bodyPr/>
        <a:lstStyle/>
        <a:p>
          <a:endParaRPr lang="cs-CZ" dirty="0"/>
        </a:p>
      </dgm:t>
    </dgm:pt>
    <dgm:pt modelId="{B6902293-2E54-4D21-A3B8-D94B4F62B1CB}" type="parTrans" cxnId="{F4152CF2-EBDF-4ABA-9A66-A9F519635681}">
      <dgm:prSet/>
      <dgm:spPr/>
      <dgm:t>
        <a:bodyPr/>
        <a:lstStyle/>
        <a:p>
          <a:endParaRPr lang="cs-CZ"/>
        </a:p>
      </dgm:t>
    </dgm:pt>
    <dgm:pt modelId="{672413BF-EB80-4263-BA8E-0FA60BF06121}" type="sibTrans" cxnId="{F4152CF2-EBDF-4ABA-9A66-A9F519635681}">
      <dgm:prSet/>
      <dgm:spPr/>
      <dgm:t>
        <a:bodyPr/>
        <a:lstStyle/>
        <a:p>
          <a:endParaRPr lang="cs-CZ"/>
        </a:p>
      </dgm:t>
    </dgm:pt>
    <dgm:pt modelId="{C85B5C78-5F53-4A63-9CAB-C0FCB95F9C98}">
      <dgm:prSet/>
      <dgm:spPr>
        <a:noFill/>
      </dgm:spPr>
      <dgm:t>
        <a:bodyPr/>
        <a:lstStyle/>
        <a:p>
          <a:endParaRPr lang="cs-CZ" dirty="0"/>
        </a:p>
      </dgm:t>
    </dgm:pt>
    <dgm:pt modelId="{86D43D75-93F3-49BF-BC1D-C16BDA9CCBE2}" type="parTrans" cxnId="{6C3D5070-72D0-440C-A8C7-1690004B37F6}">
      <dgm:prSet/>
      <dgm:spPr/>
      <dgm:t>
        <a:bodyPr/>
        <a:lstStyle/>
        <a:p>
          <a:endParaRPr lang="cs-CZ"/>
        </a:p>
      </dgm:t>
    </dgm:pt>
    <dgm:pt modelId="{BBF062C2-97E6-4BF0-9CC9-4AA6B33FD19B}" type="sibTrans" cxnId="{6C3D5070-72D0-440C-A8C7-1690004B37F6}">
      <dgm:prSet/>
      <dgm:spPr/>
      <dgm:t>
        <a:bodyPr/>
        <a:lstStyle/>
        <a:p>
          <a:endParaRPr lang="cs-CZ"/>
        </a:p>
      </dgm:t>
    </dgm:pt>
    <dgm:pt modelId="{EE8E5D4E-1772-4D41-94A7-69C00BAB6A45}">
      <dgm:prSet/>
      <dgm:spPr>
        <a:noFill/>
      </dgm:spPr>
      <dgm:t>
        <a:bodyPr/>
        <a:lstStyle/>
        <a:p>
          <a:endParaRPr lang="cs-CZ" dirty="0"/>
        </a:p>
      </dgm:t>
    </dgm:pt>
    <dgm:pt modelId="{423F40BA-5B1B-4011-8F56-193672D793BB}" type="parTrans" cxnId="{236976C5-5121-4C49-850C-C9829F0E5738}">
      <dgm:prSet/>
      <dgm:spPr/>
      <dgm:t>
        <a:bodyPr/>
        <a:lstStyle/>
        <a:p>
          <a:endParaRPr lang="cs-CZ"/>
        </a:p>
      </dgm:t>
    </dgm:pt>
    <dgm:pt modelId="{192740EC-108A-4EF3-87CE-E18DB16A11E8}" type="sibTrans" cxnId="{236976C5-5121-4C49-850C-C9829F0E5738}">
      <dgm:prSet/>
      <dgm:spPr/>
      <dgm:t>
        <a:bodyPr/>
        <a:lstStyle/>
        <a:p>
          <a:endParaRPr lang="cs-CZ"/>
        </a:p>
      </dgm:t>
    </dgm:pt>
    <dgm:pt modelId="{C3E60736-ABEF-4F81-A088-81A7845C9E6D}">
      <dgm:prSet/>
      <dgm:spPr>
        <a:noFill/>
      </dgm:spPr>
      <dgm:t>
        <a:bodyPr/>
        <a:lstStyle/>
        <a:p>
          <a:endParaRPr lang="cs-CZ" dirty="0"/>
        </a:p>
      </dgm:t>
    </dgm:pt>
    <dgm:pt modelId="{9D086F2E-F799-4535-949C-7057645409FD}" type="parTrans" cxnId="{BD5872BF-6E7D-480A-B22B-9C4BF69F10A9}">
      <dgm:prSet/>
      <dgm:spPr/>
      <dgm:t>
        <a:bodyPr/>
        <a:lstStyle/>
        <a:p>
          <a:endParaRPr lang="cs-CZ"/>
        </a:p>
      </dgm:t>
    </dgm:pt>
    <dgm:pt modelId="{426355AB-58EE-4C20-A6F0-727E882037B2}" type="sibTrans" cxnId="{BD5872BF-6E7D-480A-B22B-9C4BF69F10A9}">
      <dgm:prSet/>
      <dgm:spPr/>
      <dgm:t>
        <a:bodyPr/>
        <a:lstStyle/>
        <a:p>
          <a:endParaRPr lang="cs-CZ"/>
        </a:p>
      </dgm:t>
    </dgm:pt>
    <dgm:pt modelId="{6D71BB2C-2216-46A6-8CB9-378AEF91D3ED}" type="pres">
      <dgm:prSet presAssocID="{93BF3292-7E5C-4231-93AE-131FB939B1E9}" presName="Name0" presStyleCnt="0">
        <dgm:presLayoutVars>
          <dgm:dir/>
          <dgm:animLvl val="lvl"/>
          <dgm:resizeHandles val="exact"/>
        </dgm:presLayoutVars>
      </dgm:prSet>
      <dgm:spPr/>
    </dgm:pt>
    <dgm:pt modelId="{3D381A8E-0F10-4B53-B245-5E283B7A7FF6}" type="pres">
      <dgm:prSet presAssocID="{C85B5C78-5F53-4A63-9CAB-C0FCB95F9C98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9679E3DE-F351-4639-9EBD-357FBC237184}" type="pres">
      <dgm:prSet presAssocID="{BBF062C2-97E6-4BF0-9CC9-4AA6B33FD19B}" presName="parTxOnlySpace" presStyleCnt="0"/>
      <dgm:spPr/>
    </dgm:pt>
    <dgm:pt modelId="{A1C80E75-F17D-41EA-A92D-FADCE2CB8B6C}" type="pres">
      <dgm:prSet presAssocID="{EE8E5D4E-1772-4D41-94A7-69C00BAB6A4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013584A-4140-4378-9138-B7C9622F04C8}" type="pres">
      <dgm:prSet presAssocID="{192740EC-108A-4EF3-87CE-E18DB16A11E8}" presName="parTxOnlySpace" presStyleCnt="0"/>
      <dgm:spPr/>
    </dgm:pt>
    <dgm:pt modelId="{D98D282C-2661-41D7-B642-D63B2DA0AD46}" type="pres">
      <dgm:prSet presAssocID="{C3E60736-ABEF-4F81-A088-81A7845C9E6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1F0AB37-A030-4664-96EE-2BBE0DF9E2D9}" type="pres">
      <dgm:prSet presAssocID="{426355AB-58EE-4C20-A6F0-727E882037B2}" presName="parTxOnlySpace" presStyleCnt="0"/>
      <dgm:spPr/>
    </dgm:pt>
    <dgm:pt modelId="{34298C2A-8821-447D-9D9B-A1D95447497E}" type="pres">
      <dgm:prSet presAssocID="{90FA189E-FB70-464F-ABE7-4435F8741FA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4B477B0-3C05-462E-BB91-1E96F5964679}" type="pres">
      <dgm:prSet presAssocID="{672413BF-EB80-4263-BA8E-0FA60BF06121}" presName="parTxOnlySpace" presStyleCnt="0"/>
      <dgm:spPr/>
    </dgm:pt>
    <dgm:pt modelId="{DB1CBA6A-1E01-4780-96E9-BEB0A54120FD}" type="pres">
      <dgm:prSet presAssocID="{79F5C0BD-8B51-46F6-BC99-08EC4B58FA99}" presName="parTxOnly" presStyleLbl="node1" presStyleIdx="4" presStyleCnt="5" custScaleX="279960">
        <dgm:presLayoutVars>
          <dgm:chMax val="0"/>
          <dgm:chPref val="0"/>
          <dgm:bulletEnabled val="1"/>
        </dgm:presLayoutVars>
      </dgm:prSet>
      <dgm:spPr/>
    </dgm:pt>
  </dgm:ptLst>
  <dgm:cxnLst>
    <dgm:cxn modelId="{3AF5CB28-DB57-4A3D-9D73-1D38606B4261}" type="presOf" srcId="{C3E60736-ABEF-4F81-A088-81A7845C9E6D}" destId="{D98D282C-2661-41D7-B642-D63B2DA0AD46}" srcOrd="0" destOrd="0" presId="urn:microsoft.com/office/officeart/2005/8/layout/chevron1"/>
    <dgm:cxn modelId="{99B84041-B0EA-41C7-ADA6-C0DE4239B379}" type="presOf" srcId="{EE8E5D4E-1772-4D41-94A7-69C00BAB6A45}" destId="{A1C80E75-F17D-41EA-A92D-FADCE2CB8B6C}" srcOrd="0" destOrd="0" presId="urn:microsoft.com/office/officeart/2005/8/layout/chevron1"/>
    <dgm:cxn modelId="{3C6F464B-4C1E-47C0-BAF1-F180BF12292C}" type="presOf" srcId="{79F5C0BD-8B51-46F6-BC99-08EC4B58FA99}" destId="{DB1CBA6A-1E01-4780-96E9-BEB0A54120FD}" srcOrd="0" destOrd="0" presId="urn:microsoft.com/office/officeart/2005/8/layout/chevron1"/>
    <dgm:cxn modelId="{6C3D5070-72D0-440C-A8C7-1690004B37F6}" srcId="{93BF3292-7E5C-4231-93AE-131FB939B1E9}" destId="{C85B5C78-5F53-4A63-9CAB-C0FCB95F9C98}" srcOrd="0" destOrd="0" parTransId="{86D43D75-93F3-49BF-BC1D-C16BDA9CCBE2}" sibTransId="{BBF062C2-97E6-4BF0-9CC9-4AA6B33FD19B}"/>
    <dgm:cxn modelId="{6D233752-2FF2-4A6A-9329-D248496F290C}" type="presOf" srcId="{C85B5C78-5F53-4A63-9CAB-C0FCB95F9C98}" destId="{3D381A8E-0F10-4B53-B245-5E283B7A7FF6}" srcOrd="0" destOrd="0" presId="urn:microsoft.com/office/officeart/2005/8/layout/chevron1"/>
    <dgm:cxn modelId="{F9A5F59A-DC7A-42B9-AB23-85DB898D28CD}" type="presOf" srcId="{93BF3292-7E5C-4231-93AE-131FB939B1E9}" destId="{6D71BB2C-2216-46A6-8CB9-378AEF91D3ED}" srcOrd="0" destOrd="0" presId="urn:microsoft.com/office/officeart/2005/8/layout/chevron1"/>
    <dgm:cxn modelId="{66DCC4A8-05B4-4C9F-941A-28841E622363}" type="presOf" srcId="{90FA189E-FB70-464F-ABE7-4435F8741FA0}" destId="{34298C2A-8821-447D-9D9B-A1D95447497E}" srcOrd="0" destOrd="0" presId="urn:microsoft.com/office/officeart/2005/8/layout/chevron1"/>
    <dgm:cxn modelId="{BD5872BF-6E7D-480A-B22B-9C4BF69F10A9}" srcId="{93BF3292-7E5C-4231-93AE-131FB939B1E9}" destId="{C3E60736-ABEF-4F81-A088-81A7845C9E6D}" srcOrd="2" destOrd="0" parTransId="{9D086F2E-F799-4535-949C-7057645409FD}" sibTransId="{426355AB-58EE-4C20-A6F0-727E882037B2}"/>
    <dgm:cxn modelId="{236976C5-5121-4C49-850C-C9829F0E5738}" srcId="{93BF3292-7E5C-4231-93AE-131FB939B1E9}" destId="{EE8E5D4E-1772-4D41-94A7-69C00BAB6A45}" srcOrd="1" destOrd="0" parTransId="{423F40BA-5B1B-4011-8F56-193672D793BB}" sibTransId="{192740EC-108A-4EF3-87CE-E18DB16A11E8}"/>
    <dgm:cxn modelId="{056E92D7-22BC-4F18-A786-1BB1DB1BC3E4}" srcId="{93BF3292-7E5C-4231-93AE-131FB939B1E9}" destId="{79F5C0BD-8B51-46F6-BC99-08EC4B58FA99}" srcOrd="4" destOrd="0" parTransId="{A39BED6B-E102-45CF-A06A-43F8E95C4E41}" sibTransId="{7754006E-9C45-4FCF-A853-20E7595E6037}"/>
    <dgm:cxn modelId="{F4152CF2-EBDF-4ABA-9A66-A9F519635681}" srcId="{93BF3292-7E5C-4231-93AE-131FB939B1E9}" destId="{90FA189E-FB70-464F-ABE7-4435F8741FA0}" srcOrd="3" destOrd="0" parTransId="{B6902293-2E54-4D21-A3B8-D94B4F62B1CB}" sibTransId="{672413BF-EB80-4263-BA8E-0FA60BF06121}"/>
    <dgm:cxn modelId="{DEB5B126-3DE1-44D2-A495-966229D659F1}" type="presParOf" srcId="{6D71BB2C-2216-46A6-8CB9-378AEF91D3ED}" destId="{3D381A8E-0F10-4B53-B245-5E283B7A7FF6}" srcOrd="0" destOrd="0" presId="urn:microsoft.com/office/officeart/2005/8/layout/chevron1"/>
    <dgm:cxn modelId="{AD976E68-EC20-46B2-AE96-689905C799E5}" type="presParOf" srcId="{6D71BB2C-2216-46A6-8CB9-378AEF91D3ED}" destId="{9679E3DE-F351-4639-9EBD-357FBC237184}" srcOrd="1" destOrd="0" presId="urn:microsoft.com/office/officeart/2005/8/layout/chevron1"/>
    <dgm:cxn modelId="{FA58CC12-2A24-4682-B9A2-D8C02ACE1E75}" type="presParOf" srcId="{6D71BB2C-2216-46A6-8CB9-378AEF91D3ED}" destId="{A1C80E75-F17D-41EA-A92D-FADCE2CB8B6C}" srcOrd="2" destOrd="0" presId="urn:microsoft.com/office/officeart/2005/8/layout/chevron1"/>
    <dgm:cxn modelId="{06CB185B-2316-4177-9570-262C27A40E21}" type="presParOf" srcId="{6D71BB2C-2216-46A6-8CB9-378AEF91D3ED}" destId="{2013584A-4140-4378-9138-B7C9622F04C8}" srcOrd="3" destOrd="0" presId="urn:microsoft.com/office/officeart/2005/8/layout/chevron1"/>
    <dgm:cxn modelId="{DCEBC0B2-ABB4-44DD-A146-A1DFE685FEAD}" type="presParOf" srcId="{6D71BB2C-2216-46A6-8CB9-378AEF91D3ED}" destId="{D98D282C-2661-41D7-B642-D63B2DA0AD46}" srcOrd="4" destOrd="0" presId="urn:microsoft.com/office/officeart/2005/8/layout/chevron1"/>
    <dgm:cxn modelId="{455908A4-FCFE-4FD5-829F-FC2DCC069470}" type="presParOf" srcId="{6D71BB2C-2216-46A6-8CB9-378AEF91D3ED}" destId="{E1F0AB37-A030-4664-96EE-2BBE0DF9E2D9}" srcOrd="5" destOrd="0" presId="urn:microsoft.com/office/officeart/2005/8/layout/chevron1"/>
    <dgm:cxn modelId="{5F722BA7-1150-4989-8936-37E9FE5BFF91}" type="presParOf" srcId="{6D71BB2C-2216-46A6-8CB9-378AEF91D3ED}" destId="{34298C2A-8821-447D-9D9B-A1D95447497E}" srcOrd="6" destOrd="0" presId="urn:microsoft.com/office/officeart/2005/8/layout/chevron1"/>
    <dgm:cxn modelId="{4042AC57-8CAB-47AC-B022-AE48E854418F}" type="presParOf" srcId="{6D71BB2C-2216-46A6-8CB9-378AEF91D3ED}" destId="{D4B477B0-3C05-462E-BB91-1E96F5964679}" srcOrd="7" destOrd="0" presId="urn:microsoft.com/office/officeart/2005/8/layout/chevron1"/>
    <dgm:cxn modelId="{5F6A5C99-C1E0-4664-A957-D32334069F67}" type="presParOf" srcId="{6D71BB2C-2216-46A6-8CB9-378AEF91D3ED}" destId="{DB1CBA6A-1E01-4780-96E9-BEB0A54120F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D5116-CED6-4081-BC71-1ECBF9149139}">
      <dsp:nvSpPr>
        <dsp:cNvPr id="0" name=""/>
        <dsp:cNvSpPr/>
      </dsp:nvSpPr>
      <dsp:spPr>
        <a:xfrm>
          <a:off x="0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 dirty="0"/>
        </a:p>
      </dsp:txBody>
      <dsp:txXfrm>
        <a:off x="349708" y="779805"/>
        <a:ext cx="1049125" cy="699416"/>
      </dsp:txXfrm>
    </dsp:sp>
    <dsp:sp modelId="{320B55A6-FA46-4FCB-9472-5F1CE295D089}">
      <dsp:nvSpPr>
        <dsp:cNvPr id="0" name=""/>
        <dsp:cNvSpPr/>
      </dsp:nvSpPr>
      <dsp:spPr>
        <a:xfrm>
          <a:off x="1573687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Analysis</a:t>
          </a:r>
          <a:endParaRPr lang="cs-CZ" sz="1300" kern="1200" dirty="0"/>
        </a:p>
      </dsp:txBody>
      <dsp:txXfrm>
        <a:off x="1923395" y="779805"/>
        <a:ext cx="1049125" cy="699416"/>
      </dsp:txXfrm>
    </dsp:sp>
    <dsp:sp modelId="{B43AB8D1-0D15-4074-8210-6E682DDA2E92}">
      <dsp:nvSpPr>
        <dsp:cNvPr id="0" name=""/>
        <dsp:cNvSpPr/>
      </dsp:nvSpPr>
      <dsp:spPr>
        <a:xfrm>
          <a:off x="3147375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Design</a:t>
          </a:r>
        </a:p>
      </dsp:txBody>
      <dsp:txXfrm>
        <a:off x="3497083" y="779805"/>
        <a:ext cx="1049125" cy="699416"/>
      </dsp:txXfrm>
    </dsp:sp>
    <dsp:sp modelId="{8A5C6042-4AD7-4917-AFCC-1D98300B2629}">
      <dsp:nvSpPr>
        <dsp:cNvPr id="0" name=""/>
        <dsp:cNvSpPr/>
      </dsp:nvSpPr>
      <dsp:spPr>
        <a:xfrm>
          <a:off x="4721062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Develop</a:t>
          </a:r>
          <a:endParaRPr lang="cs-CZ" sz="1300" kern="1200" dirty="0"/>
        </a:p>
      </dsp:txBody>
      <dsp:txXfrm>
        <a:off x="5070770" y="779805"/>
        <a:ext cx="1049125" cy="699416"/>
      </dsp:txXfrm>
    </dsp:sp>
    <dsp:sp modelId="{F7EC824F-A898-416E-8BA4-61286A593B5C}">
      <dsp:nvSpPr>
        <dsp:cNvPr id="0" name=""/>
        <dsp:cNvSpPr/>
      </dsp:nvSpPr>
      <dsp:spPr>
        <a:xfrm>
          <a:off x="6294750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Test</a:t>
          </a:r>
        </a:p>
      </dsp:txBody>
      <dsp:txXfrm>
        <a:off x="6644458" y="779805"/>
        <a:ext cx="1049125" cy="699416"/>
      </dsp:txXfrm>
    </dsp:sp>
    <dsp:sp modelId="{5C7D0192-50FE-4F04-8A5B-87C3D7EA4DC1}">
      <dsp:nvSpPr>
        <dsp:cNvPr id="0" name=""/>
        <dsp:cNvSpPr/>
      </dsp:nvSpPr>
      <dsp:spPr>
        <a:xfrm>
          <a:off x="7868437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Deploy</a:t>
          </a:r>
          <a:endParaRPr lang="cs-CZ" sz="1300" kern="1200" dirty="0"/>
        </a:p>
      </dsp:txBody>
      <dsp:txXfrm>
        <a:off x="8218145" y="779805"/>
        <a:ext cx="1049125" cy="699416"/>
      </dsp:txXfrm>
    </dsp:sp>
    <dsp:sp modelId="{1D3DB6CE-9D6F-4B27-A58D-08F42893469E}">
      <dsp:nvSpPr>
        <dsp:cNvPr id="0" name=""/>
        <dsp:cNvSpPr/>
      </dsp:nvSpPr>
      <dsp:spPr>
        <a:xfrm>
          <a:off x="9442125" y="779805"/>
          <a:ext cx="1748541" cy="6994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Maintenance</a:t>
          </a:r>
          <a:endParaRPr lang="cs-CZ" sz="1300" kern="1200" dirty="0"/>
        </a:p>
      </dsp:txBody>
      <dsp:txXfrm>
        <a:off x="9791833" y="779805"/>
        <a:ext cx="1049125" cy="699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DA04C-613C-4764-84DE-BD19BB714BC8}">
      <dsp:nvSpPr>
        <dsp:cNvPr id="0" name=""/>
        <dsp:cNvSpPr/>
      </dsp:nvSpPr>
      <dsp:spPr>
        <a:xfrm>
          <a:off x="0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Training</a:t>
          </a:r>
          <a:endParaRPr lang="cs-CZ" sz="1200" kern="1200" dirty="0"/>
        </a:p>
      </dsp:txBody>
      <dsp:txXfrm>
        <a:off x="350011" y="457121"/>
        <a:ext cx="1050031" cy="700021"/>
      </dsp:txXfrm>
    </dsp:sp>
    <dsp:sp modelId="{FBD66C20-14C9-440C-90EF-A7CED3715A67}">
      <dsp:nvSpPr>
        <dsp:cNvPr id="0" name=""/>
        <dsp:cNvSpPr/>
      </dsp:nvSpPr>
      <dsp:spPr>
        <a:xfrm>
          <a:off x="1575047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Security</a:t>
          </a:r>
          <a:r>
            <a:rPr lang="cs-CZ" sz="1200" kern="1200" dirty="0"/>
            <a:t> </a:t>
          </a:r>
          <a:r>
            <a:rPr lang="cs-CZ" sz="1200" kern="1200" dirty="0" err="1"/>
            <a:t>features</a:t>
          </a:r>
          <a:endParaRPr lang="cs-CZ" sz="1200" kern="1200" dirty="0"/>
        </a:p>
      </dsp:txBody>
      <dsp:txXfrm>
        <a:off x="1925058" y="457121"/>
        <a:ext cx="1050031" cy="700021"/>
      </dsp:txXfrm>
    </dsp:sp>
    <dsp:sp modelId="{301A5132-B200-40FE-9936-5F045AD6E86C}">
      <dsp:nvSpPr>
        <dsp:cNvPr id="0" name=""/>
        <dsp:cNvSpPr/>
      </dsp:nvSpPr>
      <dsp:spPr>
        <a:xfrm>
          <a:off x="3150095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Risk </a:t>
          </a:r>
          <a:r>
            <a:rPr lang="cs-CZ" sz="1200" kern="1200" dirty="0" err="1"/>
            <a:t>analysis</a:t>
          </a:r>
          <a:endParaRPr lang="cs-CZ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Threat</a:t>
          </a:r>
          <a:r>
            <a:rPr lang="cs-CZ" sz="1200" kern="1200" dirty="0"/>
            <a:t> modeling</a:t>
          </a:r>
        </a:p>
      </dsp:txBody>
      <dsp:txXfrm>
        <a:off x="3500106" y="457121"/>
        <a:ext cx="1050031" cy="700021"/>
      </dsp:txXfrm>
    </dsp:sp>
    <dsp:sp modelId="{834FAEAF-BEF1-4141-A772-F86CEDD7F8BE}">
      <dsp:nvSpPr>
        <dsp:cNvPr id="0" name=""/>
        <dsp:cNvSpPr/>
      </dsp:nvSpPr>
      <dsp:spPr>
        <a:xfrm>
          <a:off x="4725143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Static </a:t>
          </a:r>
          <a:r>
            <a:rPr lang="cs-CZ" sz="1200" kern="1200" dirty="0" err="1"/>
            <a:t>analysis</a:t>
          </a:r>
          <a:br>
            <a:rPr lang="cs-CZ" sz="1200" kern="1200" dirty="0"/>
          </a:br>
          <a:r>
            <a:rPr lang="cs-CZ" sz="1200" kern="1200" dirty="0" err="1"/>
            <a:t>Secure</a:t>
          </a:r>
          <a:r>
            <a:rPr lang="cs-CZ" sz="1200" kern="1200" dirty="0"/>
            <a:t> </a:t>
          </a:r>
          <a:r>
            <a:rPr lang="cs-CZ" sz="1200" kern="1200" dirty="0" err="1"/>
            <a:t>coding</a:t>
          </a:r>
          <a:endParaRPr lang="cs-CZ" sz="1200" kern="1200" dirty="0"/>
        </a:p>
      </dsp:txBody>
      <dsp:txXfrm>
        <a:off x="5075154" y="457121"/>
        <a:ext cx="1050031" cy="700021"/>
      </dsp:txXfrm>
    </dsp:sp>
    <dsp:sp modelId="{AE9A1A17-539C-498C-B1DB-A261C2CC5543}">
      <dsp:nvSpPr>
        <dsp:cNvPr id="0" name=""/>
        <dsp:cNvSpPr/>
      </dsp:nvSpPr>
      <dsp:spPr>
        <a:xfrm>
          <a:off x="6300190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Black Box testing</a:t>
          </a:r>
        </a:p>
      </dsp:txBody>
      <dsp:txXfrm>
        <a:off x="6650201" y="457121"/>
        <a:ext cx="1050031" cy="700021"/>
      </dsp:txXfrm>
    </dsp:sp>
    <dsp:sp modelId="{02DA0AF8-60CB-42CA-8424-E4B27CACC12A}">
      <dsp:nvSpPr>
        <dsp:cNvPr id="0" name=""/>
        <dsp:cNvSpPr/>
      </dsp:nvSpPr>
      <dsp:spPr>
        <a:xfrm>
          <a:off x="7875238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Penetration</a:t>
          </a:r>
          <a:r>
            <a:rPr lang="cs-CZ" sz="1200" kern="1200" dirty="0"/>
            <a:t> test</a:t>
          </a:r>
        </a:p>
      </dsp:txBody>
      <dsp:txXfrm>
        <a:off x="8225249" y="457121"/>
        <a:ext cx="1050031" cy="700021"/>
      </dsp:txXfrm>
    </dsp:sp>
    <dsp:sp modelId="{DB1CBA6A-1E01-4780-96E9-BEB0A54120FD}">
      <dsp:nvSpPr>
        <dsp:cNvPr id="0" name=""/>
        <dsp:cNvSpPr/>
      </dsp:nvSpPr>
      <dsp:spPr>
        <a:xfrm>
          <a:off x="9450286" y="457121"/>
          <a:ext cx="1750052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Incident Response</a:t>
          </a:r>
        </a:p>
      </dsp:txBody>
      <dsp:txXfrm>
        <a:off x="9800297" y="457121"/>
        <a:ext cx="1050031" cy="700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81A8E-0F10-4B53-B245-5E283B7A7FF6}">
      <dsp:nvSpPr>
        <dsp:cNvPr id="0" name=""/>
        <dsp:cNvSpPr/>
      </dsp:nvSpPr>
      <dsp:spPr>
        <a:xfrm>
          <a:off x="350" y="534219"/>
          <a:ext cx="1750052" cy="70002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400" kern="1200" dirty="0"/>
        </a:p>
      </dsp:txBody>
      <dsp:txXfrm>
        <a:off x="350361" y="534219"/>
        <a:ext cx="1050031" cy="700021"/>
      </dsp:txXfrm>
    </dsp:sp>
    <dsp:sp modelId="{A1C80E75-F17D-41EA-A92D-FADCE2CB8B6C}">
      <dsp:nvSpPr>
        <dsp:cNvPr id="0" name=""/>
        <dsp:cNvSpPr/>
      </dsp:nvSpPr>
      <dsp:spPr>
        <a:xfrm>
          <a:off x="1575397" y="534219"/>
          <a:ext cx="1750052" cy="70002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400" kern="1200" dirty="0"/>
        </a:p>
      </dsp:txBody>
      <dsp:txXfrm>
        <a:off x="1925408" y="534219"/>
        <a:ext cx="1050031" cy="700021"/>
      </dsp:txXfrm>
    </dsp:sp>
    <dsp:sp modelId="{D98D282C-2661-41D7-B642-D63B2DA0AD46}">
      <dsp:nvSpPr>
        <dsp:cNvPr id="0" name=""/>
        <dsp:cNvSpPr/>
      </dsp:nvSpPr>
      <dsp:spPr>
        <a:xfrm>
          <a:off x="3150445" y="534219"/>
          <a:ext cx="1750052" cy="70002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400" kern="1200" dirty="0"/>
        </a:p>
      </dsp:txBody>
      <dsp:txXfrm>
        <a:off x="3500456" y="534219"/>
        <a:ext cx="1050031" cy="700021"/>
      </dsp:txXfrm>
    </dsp:sp>
    <dsp:sp modelId="{34298C2A-8821-447D-9D9B-A1D95447497E}">
      <dsp:nvSpPr>
        <dsp:cNvPr id="0" name=""/>
        <dsp:cNvSpPr/>
      </dsp:nvSpPr>
      <dsp:spPr>
        <a:xfrm>
          <a:off x="4725493" y="534219"/>
          <a:ext cx="1750052" cy="700021"/>
        </a:xfrm>
        <a:prstGeom prst="chevron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58674" rIns="58674" bIns="58674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4400" kern="1200" dirty="0"/>
        </a:p>
      </dsp:txBody>
      <dsp:txXfrm>
        <a:off x="5075504" y="534219"/>
        <a:ext cx="1050031" cy="700021"/>
      </dsp:txXfrm>
    </dsp:sp>
    <dsp:sp modelId="{DB1CBA6A-1E01-4780-96E9-BEB0A54120FD}">
      <dsp:nvSpPr>
        <dsp:cNvPr id="0" name=""/>
        <dsp:cNvSpPr/>
      </dsp:nvSpPr>
      <dsp:spPr>
        <a:xfrm>
          <a:off x="6300540" y="534219"/>
          <a:ext cx="4899448" cy="700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Vulnerability management</a:t>
          </a:r>
          <a:br>
            <a:rPr lang="cs-CZ" sz="1600" kern="1200" dirty="0"/>
          </a:br>
          <a:r>
            <a:rPr lang="cs-CZ" sz="1600" kern="1200" dirty="0" err="1"/>
            <a:t>Fixing</a:t>
          </a:r>
          <a:r>
            <a:rPr lang="cs-CZ" sz="1600" kern="1200" dirty="0"/>
            <a:t> </a:t>
          </a:r>
          <a:r>
            <a:rPr lang="cs-CZ" sz="1600" kern="1200" dirty="0" err="1"/>
            <a:t>security</a:t>
          </a:r>
          <a:r>
            <a:rPr lang="cs-CZ" sz="1600" kern="1200" dirty="0"/>
            <a:t> </a:t>
          </a:r>
          <a:r>
            <a:rPr lang="cs-CZ" sz="1600" kern="1200" dirty="0" err="1"/>
            <a:t>bugs</a:t>
          </a:r>
          <a:endParaRPr lang="cs-CZ" sz="1600" kern="1200" dirty="0"/>
        </a:p>
      </dsp:txBody>
      <dsp:txXfrm>
        <a:off x="6650551" y="534219"/>
        <a:ext cx="4199427" cy="700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*https://www.numpyninja.com/post/sdlc-software-development-life-cycle-phases-process-what-is-sdlc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31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*https://www.researchgate.net/figure/IBM-System-Science-Institute-Relative-Cost-of-Fixing-Defects_fig1_255965523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9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Source: https://www.researchgate.net/profile/Neha-Mahendra/publication/310757536_A_Categorized_Review_on_Software_Security_Testing/links/58a3d9faaca272d3a4983a63/A-Categorized-Review-on-Software-Security-Testing.pdf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35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85FA79-127C-4640-B764-7B518D70DEE7}"/>
              </a:ext>
            </a:extLst>
          </p:cNvPr>
          <p:cNvSpPr txBox="1">
            <a:spLocks/>
          </p:cNvSpPr>
          <p:nvPr userDrawn="1"/>
        </p:nvSpPr>
        <p:spPr>
          <a:xfrm>
            <a:off x="593800" y="5826200"/>
            <a:ext cx="8334300" cy="64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7F7F7F"/>
                </a:solidFill>
                <a:latin typeface="+mn-lt"/>
              </a:rPr>
              <a:t>Image source: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104" r="9696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A9383C3-A1A5-DA24-08F7-B0B3079F1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6" t="403" r="14175" b="22619"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r="36318" b="5778"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47CE7E2-AC65-C7EC-85ED-FDE894932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42621" b="14181"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0B2295-E3C9-68F6-18CE-B84FE5341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2" r:id="rId15"/>
    <p:sldLayoutId id="2147483650" r:id="rId16"/>
    <p:sldLayoutId id="2147483663" r:id="rId17"/>
    <p:sldLayoutId id="2147483684" r:id="rId18"/>
    <p:sldLayoutId id="2147483687" r:id="rId19"/>
    <p:sldLayoutId id="2147483688" r:id="rId20"/>
    <p:sldLayoutId id="2147483685" r:id="rId21"/>
    <p:sldLayoutId id="2147483683" r:id="rId22"/>
    <p:sldLayoutId id="214748367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45BA68D-4833-B572-9B59-024F241BC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 Development Lifecycle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273899A-25DE-A0B9-93EE-F89D52865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T Walsheim"/>
              </a:rPr>
              <a:t>Matej Groman, Juraj Komlosi</a:t>
            </a:r>
          </a:p>
          <a:p>
            <a:r>
              <a:rPr lang="en-US" dirty="0">
                <a:latin typeface="GT Walsheim"/>
              </a:rPr>
              <a:t>Kentico software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B29E0-E2A2-7F32-136C-B345B4AA8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6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phase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 is to motivate people to dedicate time to think about security</a:t>
            </a:r>
          </a:p>
          <a:p>
            <a:r>
              <a:rPr lang="en-US" dirty="0"/>
              <a:t>Know-how (skillset)</a:t>
            </a:r>
          </a:p>
          <a:p>
            <a:pPr lvl="1"/>
            <a:r>
              <a:rPr lang="en-US" dirty="0"/>
              <a:t>Train technical skills - how to detect and exploit issues</a:t>
            </a:r>
          </a:p>
          <a:p>
            <a:pPr lvl="1"/>
            <a:r>
              <a:rPr lang="en-US" dirty="0"/>
              <a:t>Labs, code samples, CTF games, write ups…</a:t>
            </a:r>
          </a:p>
          <a:p>
            <a:r>
              <a:rPr lang="en-US" dirty="0"/>
              <a:t>Mindset</a:t>
            </a:r>
          </a:p>
          <a:p>
            <a:pPr lvl="1"/>
            <a:r>
              <a:rPr lang="en-US" dirty="0"/>
              <a:t>Explain benefits and goals of S-SDLC</a:t>
            </a:r>
          </a:p>
          <a:p>
            <a:pPr lvl="2"/>
            <a:r>
              <a:rPr lang="en-US" dirty="0"/>
              <a:t>cost of fixing issue in the design vs. testing phase</a:t>
            </a:r>
          </a:p>
          <a:p>
            <a:pPr lvl="2"/>
            <a:r>
              <a:rPr lang="en-US" dirty="0"/>
              <a:t>potential impacts of an undiscovered security vulnerability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8754F-5D51-A277-C988-E19C78C0B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772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phase – lessons learned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Notes from Kentico training sessions</a:t>
            </a:r>
          </a:p>
          <a:p>
            <a:r>
              <a:rPr lang="en-US"/>
              <a:t>Team members struggle with sharing </a:t>
            </a:r>
            <a:r>
              <a:rPr lang="en-US" dirty="0"/>
              <a:t>knowledge </a:t>
            </a:r>
            <a:r>
              <a:rPr lang="en-US"/>
              <a:t>effectively</a:t>
            </a:r>
            <a:endParaRPr lang="en-US" dirty="0"/>
          </a:p>
          <a:p>
            <a:r>
              <a:rPr lang="en-US"/>
              <a:t>Juice </a:t>
            </a:r>
            <a:r>
              <a:rPr lang="en-US" dirty="0"/>
              <a:t>shop</a:t>
            </a:r>
            <a:r>
              <a:rPr lang="en-US"/>
              <a:t> exercise</a:t>
            </a:r>
            <a:r>
              <a:rPr lang="en-US" dirty="0"/>
              <a:t> – solution didn’t meet dev expectations, they didn’t know product so they focused on features not security</a:t>
            </a:r>
          </a:p>
          <a:p>
            <a:r>
              <a:rPr lang="en-US" dirty="0"/>
              <a:t>What really works – dogfooding – fix your own bug</a:t>
            </a:r>
          </a:p>
          <a:p>
            <a:r>
              <a:rPr lang="en-US" dirty="0"/>
              <a:t>Preparing workshop for 70+ employees</a:t>
            </a:r>
          </a:p>
          <a:p>
            <a:r>
              <a:rPr lang="en-US" dirty="0"/>
              <a:t>Continuous process – </a:t>
            </a:r>
            <a:r>
              <a:rPr lang="en-US" dirty="0" err="1"/>
              <a:t>newhires</a:t>
            </a:r>
            <a:endParaRPr lang="cs-C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879FB3-E453-8BFC-72A1-5B8836D7F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94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 phase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 is to define a list of security requirements</a:t>
            </a:r>
          </a:p>
          <a:p>
            <a:r>
              <a:rPr lang="en-US" dirty="0"/>
              <a:t>Definition of a new feature = functional + security requirements</a:t>
            </a:r>
          </a:p>
          <a:p>
            <a:r>
              <a:rPr lang="en-US" dirty="0"/>
              <a:t>Define acceptance criteria</a:t>
            </a:r>
          </a:p>
          <a:p>
            <a:pPr lvl="1"/>
            <a:r>
              <a:rPr lang="en-US" dirty="0"/>
              <a:t>What security tests should be performed</a:t>
            </a:r>
            <a:endParaRPr lang="cs-C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63E23-A215-9D57-F1CD-4EF260A08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32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 phase - examples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Login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SDLC Requirement: </a:t>
            </a:r>
            <a:r>
              <a:rPr lang="en-US" dirty="0"/>
              <a:t>User is able to log in by providing username and password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S-SDLC Consideration: </a:t>
            </a:r>
            <a:r>
              <a:rPr lang="en-US" dirty="0"/>
              <a:t>After X incorrect attempts user account is blocked to prevent brute-force attacks; Login form must not leak sensitive information (if an account with given email address exists)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File upload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SDLC Requirement: </a:t>
            </a:r>
            <a:r>
              <a:rPr lang="en-US" dirty="0"/>
              <a:t>User uploads multimedia files using system file selector or </a:t>
            </a:r>
            <a:r>
              <a:rPr lang="en-US" dirty="0" err="1"/>
              <a:t>Drag&amp;Drop</a:t>
            </a:r>
            <a:r>
              <a:rPr lang="en-US" dirty="0"/>
              <a:t> functionality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S-SDLC Consideration: </a:t>
            </a:r>
            <a:r>
              <a:rPr lang="en-US" dirty="0"/>
              <a:t>System must check file type to forbid uploading forbidden file types; System must ensure that file is uploaded to designated folder where user has access; The action must be logged with relevant metadata…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A78C5-2A85-2F24-6209-7655739BF0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5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Goal is to integrate security into the overall design of an application</a:t>
            </a:r>
          </a:p>
          <a:p>
            <a:r>
              <a:rPr lang="en-US" dirty="0"/>
              <a:t>Crucial phase to avoid insecure design (OWASP)</a:t>
            </a:r>
          </a:p>
          <a:p>
            <a:r>
              <a:rPr lang="en-US" dirty="0"/>
              <a:t>Important activity:</a:t>
            </a:r>
          </a:p>
          <a:p>
            <a:pPr lvl="1"/>
            <a:r>
              <a:rPr lang="en-US" dirty="0"/>
              <a:t>Threat modeling (STRIDE)</a:t>
            </a:r>
          </a:p>
          <a:p>
            <a:pPr lvl="1"/>
            <a:endParaRPr lang="en-US" dirty="0"/>
          </a:p>
          <a:p>
            <a:r>
              <a:rPr lang="en-US" dirty="0"/>
              <a:t>Example – insecure design (</a:t>
            </a:r>
            <a:r>
              <a:rPr lang="en-US" dirty="0" err="1"/>
              <a:t>cms</a:t>
            </a:r>
            <a:r>
              <a:rPr lang="en-US" dirty="0"/>
              <a:t> context)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8C76A-EB53-50C0-D8E8-35E32FC96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0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phase – 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Login form</a:t>
            </a:r>
          </a:p>
          <a:p>
            <a:pPr lvl="1"/>
            <a:r>
              <a:rPr lang="en-US" dirty="0"/>
              <a:t>Attacker can inject arbitrary input</a:t>
            </a:r>
          </a:p>
          <a:p>
            <a:pPr lvl="1"/>
            <a:r>
              <a:rPr lang="en-US" dirty="0"/>
              <a:t>Attacker might intercept request from client to server</a:t>
            </a:r>
          </a:p>
          <a:p>
            <a:pPr lvl="1"/>
            <a:r>
              <a:rPr lang="en-US" dirty="0"/>
              <a:t>Attacker might use side channel (response time) to gain information</a:t>
            </a:r>
          </a:p>
          <a:p>
            <a:pPr lvl="1"/>
            <a:r>
              <a:rPr lang="en-US" dirty="0"/>
              <a:t>Weak cryptography used for password storage - or collisions</a:t>
            </a:r>
          </a:p>
          <a:p>
            <a:pPr lvl="1"/>
            <a:r>
              <a:rPr lang="en-US" dirty="0"/>
              <a:t>Cookie generated in predictable way → attacker can forge the Auth cookie and bypassing the Login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DDB3E-788C-08F2-722D-1B820DB2AF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phase – 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 upload</a:t>
            </a:r>
          </a:p>
          <a:p>
            <a:pPr lvl="1"/>
            <a:r>
              <a:rPr lang="en-US" dirty="0"/>
              <a:t>How does the upload affect server performance?</a:t>
            </a:r>
          </a:p>
          <a:p>
            <a:pPr lvl="2"/>
            <a:r>
              <a:rPr lang="en-US" dirty="0"/>
              <a:t>attacker might upload large files concurrently to perform DoS attack</a:t>
            </a:r>
          </a:p>
          <a:p>
            <a:pPr lvl="2"/>
            <a:endParaRPr lang="en-US" dirty="0"/>
          </a:p>
          <a:p>
            <a:r>
              <a:rPr lang="en-US" dirty="0"/>
              <a:t>Attacker might use “listing” functionality to exfiltrate data from the server</a:t>
            </a:r>
          </a:p>
          <a:p>
            <a:r>
              <a:rPr lang="en-US" dirty="0"/>
              <a:t>Attacker might upload malicious files and gain control over the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1AEF7-416A-31FD-15DF-C52C0EC74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17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The goal is to implement the security measures and controls</a:t>
            </a:r>
          </a:p>
          <a:p>
            <a:r>
              <a:rPr lang="en-US" dirty="0"/>
              <a:t>Key objectives:</a:t>
            </a:r>
          </a:p>
          <a:p>
            <a:pPr lvl="1"/>
            <a:r>
              <a:rPr lang="en-US" dirty="0"/>
              <a:t>Implement security controls</a:t>
            </a:r>
          </a:p>
          <a:p>
            <a:pPr lvl="1"/>
            <a:r>
              <a:rPr lang="en-US" dirty="0"/>
              <a:t>Code security review</a:t>
            </a:r>
          </a:p>
          <a:p>
            <a:pPr lvl="1"/>
            <a:r>
              <a:rPr lang="en-US" dirty="0"/>
              <a:t>Secure coding practices</a:t>
            </a:r>
          </a:p>
          <a:p>
            <a:pPr lvl="1"/>
            <a:r>
              <a:rPr lang="en-US" dirty="0"/>
              <a:t>Integration with security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FF44F-A112-513A-7E78-887ECAE1F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0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phase -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Secure default</a:t>
            </a:r>
            <a:endParaRPr lang="en-US" dirty="0"/>
          </a:p>
          <a:p>
            <a:pPr lvl="1"/>
            <a:r>
              <a:rPr lang="en-US" dirty="0"/>
              <a:t>Default option or outcome should be the most secure</a:t>
            </a:r>
          </a:p>
          <a:p>
            <a:pPr marL="1200150" lvl="2" indent="-285750"/>
            <a:r>
              <a:rPr lang="en-US" dirty="0"/>
              <a:t>E.g. selecting the hashing algorithm, when no argument is specify do not return “plaintext” but “sha256”</a:t>
            </a:r>
          </a:p>
          <a:p>
            <a:pPr lvl="1"/>
            <a:r>
              <a:rPr lang="en-US" dirty="0"/>
              <a:t>Prevents issues when someone “forgets” to set it up properly</a:t>
            </a:r>
          </a:p>
          <a:p>
            <a:r>
              <a:rPr lang="en-US" b="1" dirty="0"/>
              <a:t>Fail safe</a:t>
            </a:r>
            <a:endParaRPr lang="en-US" dirty="0"/>
          </a:p>
          <a:p>
            <a:pPr lvl="1"/>
            <a:r>
              <a:rPr lang="en-US" dirty="0"/>
              <a:t>Catch exception &amp; recover gracefully</a:t>
            </a:r>
          </a:p>
          <a:p>
            <a:pPr marL="1200150" lvl="2" indent="-285750"/>
            <a:r>
              <a:rPr lang="en-US" dirty="0"/>
              <a:t>Dispose of objects</a:t>
            </a:r>
          </a:p>
          <a:p>
            <a:pPr marL="1200150" lvl="2" indent="-285750"/>
            <a:r>
              <a:rPr lang="en-US" dirty="0"/>
              <a:t>If error message contains sensitive data, do not send it to user - replace with generic message </a:t>
            </a:r>
          </a:p>
          <a:p>
            <a:r>
              <a:rPr lang="en-US" b="1" dirty="0"/>
              <a:t>Least privilege</a:t>
            </a:r>
            <a:endParaRPr lang="en-US" dirty="0"/>
          </a:p>
          <a:p>
            <a:pPr lvl="1"/>
            <a:r>
              <a:rPr lang="en-US" dirty="0"/>
              <a:t>By default no access, add only necessary permissions</a:t>
            </a:r>
          </a:p>
          <a:p>
            <a:pPr lvl="2"/>
            <a:r>
              <a:rPr lang="en-US" dirty="0"/>
              <a:t>E.g. “No one is able to retrieve data except […]”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4628C-D3D1-AA8F-22B9-892C88012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6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– client side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False sense of security</a:t>
            </a:r>
          </a:p>
          <a:p>
            <a:pPr lvl="1"/>
            <a:r>
              <a:rPr lang="en-US" dirty="0"/>
              <a:t>Do not rely on FE validation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Limited controls</a:t>
            </a:r>
          </a:p>
          <a:p>
            <a:pPr lvl="1"/>
            <a:r>
              <a:rPr lang="en-US" dirty="0"/>
              <a:t>It cannot prevent attacks that occur in transit between the client and server</a:t>
            </a:r>
          </a:p>
          <a:p>
            <a:pPr lvl="1"/>
            <a:r>
              <a:rPr lang="en-US" dirty="0"/>
              <a:t>Requests can be modified (Proxy tool - Postman)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Encode / sanitize / validate data against trusted BE data</a:t>
            </a:r>
          </a:p>
          <a:p>
            <a:pPr lvl="1"/>
            <a:r>
              <a:rPr lang="en-US" dirty="0"/>
              <a:t>E.g. sending allowed extensions to FE and validate against it on upload request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3CC14-67B4-52DE-8968-6647A60CA6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75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we start…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are we?</a:t>
            </a:r>
          </a:p>
          <a:p>
            <a:r>
              <a:rPr lang="en-US" dirty="0"/>
              <a:t>Why are we here?</a:t>
            </a:r>
          </a:p>
          <a:p>
            <a:endParaRPr lang="en-US" dirty="0"/>
          </a:p>
          <a:p>
            <a:r>
              <a:rPr lang="en-US" dirty="0"/>
              <a:t>What are your expectations?</a:t>
            </a:r>
          </a:p>
          <a:p>
            <a:endParaRPr lang="en-US" dirty="0"/>
          </a:p>
          <a:p>
            <a:r>
              <a:rPr lang="en-US" dirty="0"/>
              <a:t>Organizational information</a:t>
            </a:r>
            <a:endParaRPr lang="cs-C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D364AA-CB46-FAD5-AC1A-E1E84FCA3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48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– </a:t>
            </a:r>
            <a:r>
              <a:rPr lang="cs-CZ" dirty="0"/>
              <a:t>3</a:t>
            </a:r>
            <a:r>
              <a:rPr lang="cs-CZ" baseline="30000" dirty="0"/>
              <a:t>rd</a:t>
            </a:r>
            <a:r>
              <a:rPr lang="cs-CZ" dirty="0"/>
              <a:t> party </a:t>
            </a:r>
            <a:r>
              <a:rPr lang="cs-CZ" dirty="0" err="1"/>
              <a:t>dependencies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674FC9B-5F23-1BCE-8E19-B88BF99236A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6" y="1353666"/>
            <a:ext cx="5438775" cy="45323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91EFE-78CE-016C-F32E-C83A66CB0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70" y="1290282"/>
            <a:ext cx="6345156" cy="49305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425E0-DD4E-3D64-5E78-6F31D16EB5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3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The goal is to systematically evaluate and validate defined security measures, controls, and requirements</a:t>
            </a:r>
          </a:p>
          <a:p>
            <a:r>
              <a:rPr lang="en-US" dirty="0"/>
              <a:t>OWASP framework</a:t>
            </a:r>
          </a:p>
          <a:p>
            <a:r>
              <a:rPr lang="en-US" dirty="0"/>
              <a:t>Penetration testing</a:t>
            </a:r>
          </a:p>
          <a:p>
            <a:pPr lvl="1"/>
            <a:r>
              <a:rPr lang="en-US" dirty="0"/>
              <a:t>Security issue classification – CVSS</a:t>
            </a:r>
          </a:p>
          <a:p>
            <a:r>
              <a:rPr lang="en-US" dirty="0"/>
              <a:t>CI/CD pipelines - automation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3AE1A-7978-A14C-D890-15877B53A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6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Releasing security patches</a:t>
            </a:r>
          </a:p>
          <a:p>
            <a:r>
              <a:rPr lang="en-US" dirty="0"/>
              <a:t>Handling 0-day vulnerabilities</a:t>
            </a:r>
          </a:p>
          <a:p>
            <a:r>
              <a:rPr lang="en-US" dirty="0"/>
              <a:t>Bug bounty programs</a:t>
            </a:r>
          </a:p>
          <a:p>
            <a:r>
              <a:rPr lang="en-US" dirty="0"/>
              <a:t>Creating best practices for end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FAE92-A7E1-ACB6-EB76-B125E0C26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29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87AB5-6892-80CF-DD79-B2ADDBF3B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82270-2B31-9B0A-1576-0B09FD093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05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S-SDLC</a:t>
            </a:r>
          </a:p>
          <a:p>
            <a:r>
              <a:rPr lang="en-US" dirty="0"/>
              <a:t>S-SDLC phases</a:t>
            </a:r>
          </a:p>
          <a:p>
            <a:pPr lvl="1"/>
            <a:r>
              <a:rPr lang="en-US" dirty="0"/>
              <a:t>Training, Requirements, </a:t>
            </a:r>
          </a:p>
          <a:p>
            <a:pPr lvl="1"/>
            <a:r>
              <a:rPr lang="en-US" dirty="0"/>
              <a:t>Design, Development</a:t>
            </a:r>
          </a:p>
          <a:p>
            <a:pPr lvl="1"/>
            <a:r>
              <a:rPr lang="en-US" dirty="0"/>
              <a:t>Verification, Maintenance</a:t>
            </a:r>
          </a:p>
          <a:p>
            <a:r>
              <a:rPr lang="en-US" dirty="0"/>
              <a:t>Penetration testing</a:t>
            </a:r>
          </a:p>
        </p:txBody>
      </p:sp>
      <p:pic>
        <p:nvPicPr>
          <p:cNvPr id="2" name="Obrázek 59" descr="Obsah obrázku vektorová grafika&#10;&#10;Popis byl vytvořen automaticky">
            <a:extLst>
              <a:ext uri="{FF2B5EF4-FFF2-40B4-BE49-F238E27FC236}">
                <a16:creationId xmlns:a16="http://schemas.microsoft.com/office/drawing/2014/main" id="{A7294E6D-0165-DD31-5B19-50E10687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56" y="1726298"/>
            <a:ext cx="2645188" cy="32194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80A63-CADE-E9D9-D776-0502B1AE9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9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en-US" dirty="0"/>
              <a:t>What is SDLC</a:t>
            </a:r>
            <a:endParaRPr lang="cs-CZ" dirty="0"/>
          </a:p>
        </p:txBody>
      </p:sp>
      <p:pic>
        <p:nvPicPr>
          <p:cNvPr id="9" name="Content Placeholder 8" descr="A diagram of a software development process&#10;&#10;Description automatically generated">
            <a:extLst>
              <a:ext uri="{FF2B5EF4-FFF2-40B4-BE49-F238E27FC236}">
                <a16:creationId xmlns:a16="http://schemas.microsoft.com/office/drawing/2014/main" id="{ADE300B9-3D0F-CE69-EB1F-B41BD1F0A8E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19200" y="2298810"/>
            <a:ext cx="10944000" cy="2982241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5C783-586D-65CA-92B7-C91B585AA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0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SDLC concepts</a:t>
            </a:r>
            <a:endParaRPr lang="cs-CZ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AD7FF1-74EE-6C46-8977-1111C67929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5476800" cy="4531861"/>
          </a:xfrm>
        </p:spPr>
        <p:txBody>
          <a:bodyPr/>
          <a:lstStyle/>
          <a:p>
            <a:r>
              <a:rPr lang="en-US" dirty="0"/>
              <a:t>Methodologies</a:t>
            </a:r>
          </a:p>
          <a:p>
            <a:pPr lvl="1"/>
            <a:r>
              <a:rPr lang="en-US" dirty="0"/>
              <a:t>Waterfall</a:t>
            </a:r>
          </a:p>
          <a:p>
            <a:pPr lvl="1"/>
            <a:r>
              <a:rPr lang="en-US" dirty="0"/>
              <a:t>Agile</a:t>
            </a:r>
          </a:p>
          <a:p>
            <a:r>
              <a:rPr lang="en-US" dirty="0"/>
              <a:t>Responsibilities</a:t>
            </a:r>
          </a:p>
          <a:p>
            <a:r>
              <a:rPr lang="en-US" dirty="0"/>
              <a:t>Teams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88C79C-AADF-23DC-7616-B19DE2EA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9" y="1524000"/>
            <a:ext cx="5718597" cy="3781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A02933-CED5-2A13-4B8F-E39624E08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67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A236-125E-4170-71F9-4C57168D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Kentico SDLC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111D-8F23-D21F-30BA-B9A2D7ED4A1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Product manager takes in new idea</a:t>
            </a:r>
          </a:p>
          <a:p>
            <a:r>
              <a:rPr lang="en-US" dirty="0"/>
              <a:t>Dev team break down to tasks, estimates cost (shaping)</a:t>
            </a:r>
          </a:p>
          <a:p>
            <a:r>
              <a:rPr lang="en-US" dirty="0"/>
              <a:t>Dev team plan next opportunity (planning)</a:t>
            </a:r>
          </a:p>
          <a:p>
            <a:pPr lvl="1"/>
            <a:r>
              <a:rPr lang="en-US" dirty="0"/>
              <a:t>Take tasks from backlog</a:t>
            </a:r>
          </a:p>
          <a:p>
            <a:pPr lvl="1"/>
            <a:r>
              <a:rPr lang="en-US" dirty="0"/>
              <a:t>Usually 2-6 weeks</a:t>
            </a:r>
          </a:p>
          <a:p>
            <a:r>
              <a:rPr lang="en-US" dirty="0"/>
              <a:t>Outcome from opportunity – new feature</a:t>
            </a:r>
          </a:p>
          <a:p>
            <a:pPr lvl="1"/>
            <a:r>
              <a:rPr lang="en-US" dirty="0"/>
              <a:t>All testing must be part of finishing the opportunity</a:t>
            </a:r>
          </a:p>
          <a:p>
            <a:r>
              <a:rPr lang="en-US" dirty="0"/>
              <a:t>Some time dedicated to fixing reported bugs </a:t>
            </a:r>
            <a:r>
              <a:rPr lang="cs-CZ" dirty="0"/>
              <a:t>/ TD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B1ABE-6696-E8DF-5162-812A2E21A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S-SDLC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Main motivation</a:t>
            </a:r>
          </a:p>
          <a:p>
            <a:pPr lvl="1"/>
            <a:r>
              <a:rPr lang="en-US" dirty="0"/>
              <a:t>increase the security of the developed features</a:t>
            </a:r>
          </a:p>
          <a:p>
            <a:pPr lvl="1"/>
            <a:r>
              <a:rPr lang="en-US" dirty="0"/>
              <a:t>reduce the number of security issues</a:t>
            </a:r>
          </a:p>
          <a:p>
            <a:pPr lvl="1"/>
            <a:r>
              <a:rPr lang="en-US" dirty="0"/>
              <a:t>reduce the severity of the security issues in the time</a:t>
            </a:r>
          </a:p>
          <a:p>
            <a:pPr lvl="1"/>
            <a:r>
              <a:rPr lang="en-US" dirty="0"/>
              <a:t>avoid privacy issues</a:t>
            </a:r>
          </a:p>
          <a:p>
            <a:r>
              <a:rPr lang="en-US" dirty="0"/>
              <a:t>S-SDLC concepts: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Continuous process improvement</a:t>
            </a:r>
          </a:p>
          <a:p>
            <a:pPr lvl="1"/>
            <a:r>
              <a:rPr lang="en-US" dirty="0"/>
              <a:t>Accountability</a:t>
            </a:r>
            <a:endParaRPr lang="cs-CZ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334C49-B5C4-C9C5-D238-0BE3A2E17B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2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9EE24C-8984-39D6-BF3D-3A35C3E3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S-SDLC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32214-E621-C486-138A-1E2B1F31BB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S-SDLC is a framework, not a checklist</a:t>
            </a:r>
          </a:p>
          <a:p>
            <a:pPr lvl="1"/>
            <a:r>
              <a:rPr lang="en-US" dirty="0"/>
              <a:t>Challenge – align people, change mindset</a:t>
            </a:r>
          </a:p>
          <a:p>
            <a:pPr lvl="1"/>
            <a:r>
              <a:rPr lang="en-US" dirty="0"/>
              <a:t>Processes CAN help</a:t>
            </a:r>
          </a:p>
          <a:p>
            <a:pPr lvl="1"/>
            <a:r>
              <a:rPr lang="en-US" dirty="0"/>
              <a:t>Education WILL help</a:t>
            </a:r>
          </a:p>
          <a:p>
            <a:pPr lvl="1"/>
            <a:endParaRPr lang="en-US" dirty="0"/>
          </a:p>
          <a:p>
            <a:r>
              <a:rPr lang="en-US" dirty="0"/>
              <a:t>Shift-left mindset</a:t>
            </a:r>
          </a:p>
          <a:p>
            <a:pPr lvl="1"/>
            <a:r>
              <a:rPr lang="en-US" dirty="0"/>
              <a:t>It is not only about the security team</a:t>
            </a:r>
          </a:p>
          <a:p>
            <a:pPr lvl="1"/>
            <a:r>
              <a:rPr lang="en-US" dirty="0"/>
              <a:t>Security is covered in all development aspects</a:t>
            </a:r>
            <a:endParaRPr lang="cs-CZ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9DA13D-4785-708D-5665-48AEDC409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98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BE59-6170-A14F-273C-6650510D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SDLC </a:t>
            </a:r>
            <a:r>
              <a:rPr lang="cs-CZ" dirty="0" err="1"/>
              <a:t>Process</a:t>
            </a:r>
            <a:endParaRPr lang="cs-CZ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D0B7095-10B9-9BA0-FD75-14EE6187B1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9474333"/>
              </p:ext>
            </p:extLst>
          </p:nvPr>
        </p:nvGraphicFramePr>
        <p:xfrm>
          <a:off x="628799" y="1006109"/>
          <a:ext cx="11190667" cy="225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AF7F62A-C624-FB20-AA2C-783E28786329}"/>
              </a:ext>
            </a:extLst>
          </p:cNvPr>
          <p:cNvGraphicFramePr/>
          <p:nvPr/>
        </p:nvGraphicFramePr>
        <p:xfrm>
          <a:off x="619127" y="3931031"/>
          <a:ext cx="11200339" cy="161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DC7715BA-4AA8-CA60-E01D-B36803855D06}"/>
              </a:ext>
            </a:extLst>
          </p:cNvPr>
          <p:cNvSpPr txBox="1">
            <a:spLocks/>
          </p:cNvSpPr>
          <p:nvPr/>
        </p:nvSpPr>
        <p:spPr>
          <a:xfrm>
            <a:off x="516701" y="354016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 err="1"/>
              <a:t>Secure</a:t>
            </a:r>
            <a:r>
              <a:rPr lang="cs-CZ" dirty="0"/>
              <a:t> SDLC </a:t>
            </a:r>
            <a:r>
              <a:rPr lang="cs-CZ" dirty="0" err="1"/>
              <a:t>Process</a:t>
            </a:r>
            <a:endParaRPr lang="cs-CZ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0A31618-2837-1A4B-9C69-E8ED90C165B8}"/>
              </a:ext>
            </a:extLst>
          </p:cNvPr>
          <p:cNvGraphicFramePr/>
          <p:nvPr/>
        </p:nvGraphicFramePr>
        <p:xfrm>
          <a:off x="619126" y="4692660"/>
          <a:ext cx="11200339" cy="176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FA6D-CF7D-6701-5DD1-4A42FEEE5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11" grpId="0"/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ico-presentation-template.potx" id="{99403873-BAF1-4887-A84F-18A208F5E056}" vid="{D0796050-FAA7-4DFB-B862-F32DEB3000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72103C9DF4854FB582FA6B39CFA223" ma:contentTypeVersion="15" ma:contentTypeDescription="Create a new document." ma:contentTypeScope="" ma:versionID="3e0a71db9fb7cdc8b95171c3bc065ef4">
  <xsd:schema xmlns:xsd="http://www.w3.org/2001/XMLSchema" xmlns:xs="http://www.w3.org/2001/XMLSchema" xmlns:p="http://schemas.microsoft.com/office/2006/metadata/properties" xmlns:ns3="ef82ad65-a97a-4f6a-889e-4a98b4dee25b" xmlns:ns4="5e4dcfbc-8cea-4b9f-a4db-f809e5c6dc12" targetNamespace="http://schemas.microsoft.com/office/2006/metadata/properties" ma:root="true" ma:fieldsID="b10234b3d0fd2fb2a1af59d8cdb24c8d" ns3:_="" ns4:_="">
    <xsd:import namespace="ef82ad65-a97a-4f6a-889e-4a98b4dee25b"/>
    <xsd:import namespace="5e4dcfbc-8cea-4b9f-a4db-f809e5c6dc1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2ad65-a97a-4f6a-889e-4a98b4dee2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dcfbc-8cea-4b9f-a4db-f809e5c6d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f82ad65-a97a-4f6a-889e-4a98b4dee25b">
      <UserInfo>
        <DisplayName>Jas Flora</DisplayName>
        <AccountId>91</AccountId>
        <AccountType/>
      </UserInfo>
    </SharedWithUsers>
    <_activity xmlns="5e4dcfbc-8cea-4b9f-a4db-f809e5c6dc12" xsi:nil="true"/>
  </documentManagement>
</p:properties>
</file>

<file path=customXml/itemProps1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B936F7-AB90-45B7-B47F-69A0E2AB871F}">
  <ds:schemaRefs>
    <ds:schemaRef ds:uri="5e4dcfbc-8cea-4b9f-a4db-f809e5c6dc12"/>
    <ds:schemaRef ds:uri="ef82ad65-a97a-4f6a-889e-4a98b4dee2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A9FC52-8BE5-41B1-8596-291C19EF8025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5e4dcfbc-8cea-4b9f-a4db-f809e5c6dc12"/>
    <ds:schemaRef ds:uri="ef82ad65-a97a-4f6a-889e-4a98b4dee25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Kentico-presentation-template</Template>
  <TotalTime>10630</TotalTime>
  <Words>988</Words>
  <Application>Microsoft Office PowerPoint</Application>
  <PresentationFormat>Widescreen</PresentationFormat>
  <Paragraphs>187</Paragraphs>
  <Slides>23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GT Walsheim </vt:lpstr>
      <vt:lpstr>GT Walsheim</vt:lpstr>
      <vt:lpstr>GT Walsheim Bold</vt:lpstr>
      <vt:lpstr>Calibri</vt:lpstr>
      <vt:lpstr>Arial</vt:lpstr>
      <vt:lpstr>Kentico theme</vt:lpstr>
      <vt:lpstr>Security Development Lifecycle</vt:lpstr>
      <vt:lpstr>Before we start…</vt:lpstr>
      <vt:lpstr>Agenda</vt:lpstr>
      <vt:lpstr>What is SDLC</vt:lpstr>
      <vt:lpstr>SDLC concepts</vt:lpstr>
      <vt:lpstr>Kentico SDLC</vt:lpstr>
      <vt:lpstr>What is S-SDLC</vt:lpstr>
      <vt:lpstr>What is S-SDLC</vt:lpstr>
      <vt:lpstr>SDLC Process</vt:lpstr>
      <vt:lpstr>Training phase</vt:lpstr>
      <vt:lpstr>Training phase – lessons learned</vt:lpstr>
      <vt:lpstr>Requirements phase</vt:lpstr>
      <vt:lpstr>Requirements phase - examples</vt:lpstr>
      <vt:lpstr>Design phase</vt:lpstr>
      <vt:lpstr>Design phase – example 1</vt:lpstr>
      <vt:lpstr>Design phase – example 2</vt:lpstr>
      <vt:lpstr>Development phase</vt:lpstr>
      <vt:lpstr>Development phase - practices</vt:lpstr>
      <vt:lpstr>Development – client side security</vt:lpstr>
      <vt:lpstr>Development – 3rd party dependencies</vt:lpstr>
      <vt:lpstr>Verification phase</vt:lpstr>
      <vt:lpstr>Maintenance phase</vt:lpstr>
      <vt:lpstr>Q&amp;A</vt:lpstr>
    </vt:vector>
  </TitlesOfParts>
  <Company>Kentico Software s.r.o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Development Lifecycle</dc:title>
  <dc:creator>Juraj Komloši</dc:creator>
  <cp:lastModifiedBy>Juraj Komloši</cp:lastModifiedBy>
  <cp:revision>2</cp:revision>
  <dcterms:created xsi:type="dcterms:W3CDTF">2023-09-26T07:04:58Z</dcterms:created>
  <dcterms:modified xsi:type="dcterms:W3CDTF">2023-10-06T12:58:29Z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0x010100C372103C9DF4854FB582FA6B39CFA223</vt:lpwstr>
  </property>
  <property fmtid="{D5CDD505-2E9C-101B-9397-08002B2CF9AE}" pid="3" name="MediaServiceImageTags">
    <vt:lpwstr/>
  </property>
</Properties>
</file>