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1500" r:id="rId5"/>
    <p:sldId id="1576" r:id="rId6"/>
    <p:sldId id="1581" r:id="rId7"/>
    <p:sldId id="1590" r:id="rId8"/>
    <p:sldId id="1611" r:id="rId9"/>
    <p:sldId id="1610" r:id="rId10"/>
    <p:sldId id="1578" r:id="rId11"/>
    <p:sldId id="1579" r:id="rId12"/>
    <p:sldId id="1605" r:id="rId13"/>
    <p:sldId id="1584" r:id="rId14"/>
    <p:sldId id="1582" r:id="rId15"/>
    <p:sldId id="1583" r:id="rId16"/>
    <p:sldId id="1592" r:id="rId17"/>
    <p:sldId id="1585" r:id="rId18"/>
    <p:sldId id="1591" r:id="rId19"/>
    <p:sldId id="1609" r:id="rId20"/>
    <p:sldId id="1594" r:id="rId21"/>
    <p:sldId id="1595" r:id="rId22"/>
    <p:sldId id="1596" r:id="rId23"/>
    <p:sldId id="1608" r:id="rId24"/>
    <p:sldId id="1607" r:id="rId25"/>
    <p:sldId id="1601" r:id="rId26"/>
    <p:sldId id="1612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T Walsheim" panose="020B0604020202020204" charset="-18"/>
      <p:regular r:id="rId34"/>
      <p:bold r:id="rId35"/>
      <p:italic r:id="rId36"/>
      <p:boldItalic r:id="rId37"/>
    </p:embeddedFont>
    <p:embeddedFont>
      <p:font typeface="GT Walsheim Bold" panose="020B0604020202020204" charset="-18"/>
      <p:bold r:id="rId38"/>
      <p:italic r:id="rId39"/>
      <p:boldItalic r:id="rId40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A870B506-251C-4192-80AD-812D3D79FE81}">
          <p14:sldIdLst>
            <p14:sldId id="1500"/>
            <p14:sldId id="1576"/>
            <p14:sldId id="1581"/>
            <p14:sldId id="1590"/>
            <p14:sldId id="1611"/>
            <p14:sldId id="1610"/>
            <p14:sldId id="1578"/>
            <p14:sldId id="1579"/>
            <p14:sldId id="1605"/>
            <p14:sldId id="1584"/>
            <p14:sldId id="1582"/>
            <p14:sldId id="1583"/>
            <p14:sldId id="1592"/>
            <p14:sldId id="1585"/>
            <p14:sldId id="1591"/>
            <p14:sldId id="1609"/>
            <p14:sldId id="1594"/>
            <p14:sldId id="1595"/>
            <p14:sldId id="1596"/>
            <p14:sldId id="1608"/>
            <p14:sldId id="1607"/>
            <p14:sldId id="1601"/>
            <p14:sldId id="161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230426-673D-59ED-7560-7E9C5AF94554}" name="Matej Groman" initials="MG" userId="S::MatejG@kentico.com::d46b2368-1e3d-428b-8767-7e760abc06bd" providerId="AD"/>
  <p188:author id="{83EB23AB-C564-5E76-C081-DD183016C1A0}" name="Juraj Komloši" initials="JK" userId="S::JurajK@kentico.com::fc44f4ce-d178-47e1-ba5a-86508cfffd2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Perla" initials="JP" lastIdx="4" clrIdx="0">
    <p:extLst>
      <p:ext uri="{19B8F6BF-5375-455C-9EA6-DF929625EA0E}">
        <p15:presenceInfo xmlns:p15="http://schemas.microsoft.com/office/powerpoint/2012/main" userId="S::janp2@kentico.com::86e099b5-e0af-40bb-8a3f-0dd8004a14a7" providerId="AD"/>
      </p:ext>
    </p:extLst>
  </p:cmAuthor>
  <p:cmAuthor id="2" name="Tomas Vykydal" initials="TV" lastIdx="3" clrIdx="1">
    <p:extLst>
      <p:ext uri="{19B8F6BF-5375-455C-9EA6-DF929625EA0E}">
        <p15:presenceInfo xmlns:p15="http://schemas.microsoft.com/office/powerpoint/2012/main" userId="S::tomasv@kentico.com::d2ea57fa-349f-4433-b6bc-8fd37b09de60" providerId="AD"/>
      </p:ext>
    </p:extLst>
  </p:cmAuthor>
  <p:cmAuthor id="3" name="Deborah Tucek" initials="DT" lastIdx="6" clrIdx="2">
    <p:extLst>
      <p:ext uri="{19B8F6BF-5375-455C-9EA6-DF929625EA0E}">
        <p15:presenceInfo xmlns:p15="http://schemas.microsoft.com/office/powerpoint/2012/main" userId="S::deboraht@kentico.com::2fe2f1ef-0ce1-49fa-9882-01a3fbdf9bdb" providerId="AD"/>
      </p:ext>
    </p:extLst>
  </p:cmAuthor>
  <p:cmAuthor id="4" name="James Turner" initials="JT" lastIdx="4" clrIdx="3">
    <p:extLst>
      <p:ext uri="{19B8F6BF-5375-455C-9EA6-DF929625EA0E}">
        <p15:presenceInfo xmlns:p15="http://schemas.microsoft.com/office/powerpoint/2012/main" userId="S::JamesT3@kentico.com::123704cf-1294-4cfb-91cd-e642f531f16e" providerId="AD"/>
      </p:ext>
    </p:extLst>
  </p:cmAuthor>
  <p:cmAuthor id="5" name="Marek Fesar" initials="MF" lastIdx="1" clrIdx="4">
    <p:extLst>
      <p:ext uri="{19B8F6BF-5375-455C-9EA6-DF929625EA0E}">
        <p15:presenceInfo xmlns:p15="http://schemas.microsoft.com/office/powerpoint/2012/main" userId="S::marekf@kentico.com::8d24be52-7ef4-45da-a6ed-e50aad6abc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05A22"/>
    <a:srgbClr val="8008B7"/>
    <a:srgbClr val="F3EBFF"/>
    <a:srgbClr val="AF00FA"/>
    <a:srgbClr val="00B3FC"/>
    <a:srgbClr val="02B2FD"/>
    <a:srgbClr val="C5E4FF"/>
    <a:srgbClr val="FFFFFF"/>
    <a:srgbClr val="F2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2005E7-BB23-4C88-87BB-F1A9C35C1FBA}" v="294" dt="2023-10-18T14:46:04.505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6357" autoAdjust="0"/>
  </p:normalViewPr>
  <p:slideViewPr>
    <p:cSldViewPr snapToGrid="0">
      <p:cViewPr varScale="1">
        <p:scale>
          <a:sx n="62" d="100"/>
          <a:sy n="62" d="100"/>
        </p:scale>
        <p:origin x="676" y="56"/>
      </p:cViewPr>
      <p:guideLst/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1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raj Komloši" userId="fc44f4ce-d178-47e1-ba5a-86508cfffd22" providerId="ADAL" clId="{302005E7-BB23-4C88-87BB-F1A9C35C1FBA}"/>
    <pc:docChg chg="undo redo custSel addSld delSld modSld sldOrd modSection">
      <pc:chgData name="Juraj Komloši" userId="fc44f4ce-d178-47e1-ba5a-86508cfffd22" providerId="ADAL" clId="{302005E7-BB23-4C88-87BB-F1A9C35C1FBA}" dt="2023-10-18T14:46:10.826" v="4393" actId="27636"/>
      <pc:docMkLst>
        <pc:docMk/>
      </pc:docMkLst>
      <pc:sldChg chg="modSp mod">
        <pc:chgData name="Juraj Komloši" userId="fc44f4ce-d178-47e1-ba5a-86508cfffd22" providerId="ADAL" clId="{302005E7-BB23-4C88-87BB-F1A9C35C1FBA}" dt="2023-10-17T20:21:26.725" v="4076" actId="20577"/>
        <pc:sldMkLst>
          <pc:docMk/>
          <pc:sldMk cId="1532769161" sldId="1500"/>
        </pc:sldMkLst>
        <pc:spChg chg="mod">
          <ac:chgData name="Juraj Komloši" userId="fc44f4ce-d178-47e1-ba5a-86508cfffd22" providerId="ADAL" clId="{302005E7-BB23-4C88-87BB-F1A9C35C1FBA}" dt="2023-10-16T09:32:08.285" v="10" actId="20577"/>
          <ac:spMkLst>
            <pc:docMk/>
            <pc:sldMk cId="1532769161" sldId="1500"/>
            <ac:spMk id="6" creationId="{445BA68D-4833-B572-9B59-024F241BC802}"/>
          </ac:spMkLst>
        </pc:spChg>
        <pc:spChg chg="mod">
          <ac:chgData name="Juraj Komloši" userId="fc44f4ce-d178-47e1-ba5a-86508cfffd22" providerId="ADAL" clId="{302005E7-BB23-4C88-87BB-F1A9C35C1FBA}" dt="2023-10-17T20:21:26.725" v="4076" actId="20577"/>
          <ac:spMkLst>
            <pc:docMk/>
            <pc:sldMk cId="1532769161" sldId="1500"/>
            <ac:spMk id="7" creationId="{5273899A-25DE-A0B9-93EE-F89D52865245}"/>
          </ac:spMkLst>
        </pc:spChg>
      </pc:sldChg>
      <pc:sldChg chg="del">
        <pc:chgData name="Juraj Komloši" userId="fc44f4ce-d178-47e1-ba5a-86508cfffd22" providerId="ADAL" clId="{302005E7-BB23-4C88-87BB-F1A9C35C1FBA}" dt="2023-10-16T09:32:14.592" v="11" actId="2696"/>
        <pc:sldMkLst>
          <pc:docMk/>
          <pc:sldMk cId="3150482176" sldId="1502"/>
        </pc:sldMkLst>
      </pc:sldChg>
      <pc:sldChg chg="modSp mod">
        <pc:chgData name="Juraj Komloši" userId="fc44f4ce-d178-47e1-ba5a-86508cfffd22" providerId="ADAL" clId="{302005E7-BB23-4C88-87BB-F1A9C35C1FBA}" dt="2023-10-16T09:38:29.366" v="100" actId="6549"/>
        <pc:sldMkLst>
          <pc:docMk/>
          <pc:sldMk cId="955495046" sldId="1576"/>
        </pc:sldMkLst>
        <pc:spChg chg="mod">
          <ac:chgData name="Juraj Komloši" userId="fc44f4ce-d178-47e1-ba5a-86508cfffd22" providerId="ADAL" clId="{302005E7-BB23-4C88-87BB-F1A9C35C1FBA}" dt="2023-10-16T09:38:29.366" v="100" actId="6549"/>
          <ac:spMkLst>
            <pc:docMk/>
            <pc:sldMk cId="955495046" sldId="1576"/>
            <ac:spMk id="5" creationId="{42432214-E621-C486-138A-1E2B1F31BBA5}"/>
          </ac:spMkLst>
        </pc:spChg>
      </pc:sldChg>
      <pc:sldChg chg="addSp delSp modSp del mod modClrScheme chgLayout modNotesTx">
        <pc:chgData name="Juraj Komloši" userId="fc44f4ce-d178-47e1-ba5a-86508cfffd22" providerId="ADAL" clId="{302005E7-BB23-4C88-87BB-F1A9C35C1FBA}" dt="2023-10-16T15:09:13.506" v="154" actId="47"/>
        <pc:sldMkLst>
          <pc:docMk/>
          <pc:sldMk cId="2933501702" sldId="1577"/>
        </pc:sldMkLst>
        <pc:spChg chg="mod ord">
          <ac:chgData name="Juraj Komloši" userId="fc44f4ce-d178-47e1-ba5a-86508cfffd22" providerId="ADAL" clId="{302005E7-BB23-4C88-87BB-F1A9C35C1FBA}" dt="2023-10-16T15:07:21.490" v="118" actId="700"/>
          <ac:spMkLst>
            <pc:docMk/>
            <pc:sldMk cId="2933501702" sldId="1577"/>
            <ac:spMk id="2" creationId="{2D65C783-586D-65CA-92B7-C91B585AAF8B}"/>
          </ac:spMkLst>
        </pc:spChg>
        <pc:spChg chg="mod ord">
          <ac:chgData name="Juraj Komloši" userId="fc44f4ce-d178-47e1-ba5a-86508cfffd22" providerId="ADAL" clId="{302005E7-BB23-4C88-87BB-F1A9C35C1FBA}" dt="2023-10-16T15:07:21.490" v="118" actId="700"/>
          <ac:spMkLst>
            <pc:docMk/>
            <pc:sldMk cId="2933501702" sldId="1577"/>
            <ac:spMk id="4" creationId="{D79EE24C-8984-39D6-BF3D-3A35C3E38F9A}"/>
          </ac:spMkLst>
        </pc:spChg>
        <pc:spChg chg="add del mod">
          <ac:chgData name="Juraj Komloši" userId="fc44f4ce-d178-47e1-ba5a-86508cfffd22" providerId="ADAL" clId="{302005E7-BB23-4C88-87BB-F1A9C35C1FBA}" dt="2023-10-16T15:08:33.684" v="132" actId="931"/>
          <ac:spMkLst>
            <pc:docMk/>
            <pc:sldMk cId="2933501702" sldId="1577"/>
            <ac:spMk id="5" creationId="{FF1294EB-3846-2EF9-E21A-3F3893E85681}"/>
          </ac:spMkLst>
        </pc:spChg>
        <pc:spChg chg="add del mod ord">
          <ac:chgData name="Juraj Komloši" userId="fc44f4ce-d178-47e1-ba5a-86508cfffd22" providerId="ADAL" clId="{302005E7-BB23-4C88-87BB-F1A9C35C1FBA}" dt="2023-10-16T15:07:21.490" v="118" actId="700"/>
          <ac:spMkLst>
            <pc:docMk/>
            <pc:sldMk cId="2933501702" sldId="1577"/>
            <ac:spMk id="8" creationId="{775C7285-F861-BD44-093C-E45C6E33BD7F}"/>
          </ac:spMkLst>
        </pc:spChg>
        <pc:spChg chg="add del mod">
          <ac:chgData name="Juraj Komloši" userId="fc44f4ce-d178-47e1-ba5a-86508cfffd22" providerId="ADAL" clId="{302005E7-BB23-4C88-87BB-F1A9C35C1FBA}" dt="2023-10-16T15:08:30.108" v="126" actId="767"/>
          <ac:spMkLst>
            <pc:docMk/>
            <pc:sldMk cId="2933501702" sldId="1577"/>
            <ac:spMk id="10" creationId="{69EFF377-DD85-03E7-37C3-AF499963EA6B}"/>
          </ac:spMkLst>
        </pc:spChg>
        <pc:picChg chg="add del mod ord">
          <ac:chgData name="Juraj Komloši" userId="fc44f4ce-d178-47e1-ba5a-86508cfffd22" providerId="ADAL" clId="{302005E7-BB23-4C88-87BB-F1A9C35C1FBA}" dt="2023-10-16T15:08:56.015" v="135" actId="478"/>
          <ac:picMkLst>
            <pc:docMk/>
            <pc:sldMk cId="2933501702" sldId="1577"/>
            <ac:picMk id="7" creationId="{D4085E22-1992-D822-1F0B-C44E5304BE81}"/>
          </ac:picMkLst>
        </pc:picChg>
        <pc:picChg chg="del">
          <ac:chgData name="Juraj Komloši" userId="fc44f4ce-d178-47e1-ba5a-86508cfffd22" providerId="ADAL" clId="{302005E7-BB23-4C88-87BB-F1A9C35C1FBA}" dt="2023-10-16T15:06:34.858" v="111" actId="478"/>
          <ac:picMkLst>
            <pc:docMk/>
            <pc:sldMk cId="2933501702" sldId="1577"/>
            <ac:picMk id="9" creationId="{ADE300B9-3D0F-CE69-EB1F-B41BD1F0A8E6}"/>
          </ac:picMkLst>
        </pc:picChg>
      </pc:sldChg>
      <pc:sldChg chg="modSp mod modAnim">
        <pc:chgData name="Juraj Komloši" userId="fc44f4ce-d178-47e1-ba5a-86508cfffd22" providerId="ADAL" clId="{302005E7-BB23-4C88-87BB-F1A9C35C1FBA}" dt="2023-10-17T08:49:18.360" v="2832"/>
        <pc:sldMkLst>
          <pc:docMk/>
          <pc:sldMk cId="3518325802" sldId="1578"/>
        </pc:sldMkLst>
        <pc:spChg chg="mod">
          <ac:chgData name="Juraj Komloši" userId="fc44f4ce-d178-47e1-ba5a-86508cfffd22" providerId="ADAL" clId="{302005E7-BB23-4C88-87BB-F1A9C35C1FBA}" dt="2023-10-16T15:15:06.497" v="474" actId="20577"/>
          <ac:spMkLst>
            <pc:docMk/>
            <pc:sldMk cId="3518325802" sldId="1578"/>
            <ac:spMk id="4" creationId="{D79EE24C-8984-39D6-BF3D-3A35C3E38F9A}"/>
          </ac:spMkLst>
        </pc:spChg>
        <pc:spChg chg="mod">
          <ac:chgData name="Juraj Komloši" userId="fc44f4ce-d178-47e1-ba5a-86508cfffd22" providerId="ADAL" clId="{302005E7-BB23-4C88-87BB-F1A9C35C1FBA}" dt="2023-10-16T16:18:30.631" v="786" actId="20577"/>
          <ac:spMkLst>
            <pc:docMk/>
            <pc:sldMk cId="3518325802" sldId="1578"/>
            <ac:spMk id="5" creationId="{42432214-E621-C486-138A-1E2B1F31BBA5}"/>
          </ac:spMkLst>
        </pc:spChg>
      </pc:sldChg>
      <pc:sldChg chg="addSp modSp mod">
        <pc:chgData name="Juraj Komloši" userId="fc44f4ce-d178-47e1-ba5a-86508cfffd22" providerId="ADAL" clId="{302005E7-BB23-4C88-87BB-F1A9C35C1FBA}" dt="2023-10-16T16:24:07.645" v="987" actId="1076"/>
        <pc:sldMkLst>
          <pc:docMk/>
          <pc:sldMk cId="3567982659" sldId="1579"/>
        </pc:sldMkLst>
        <pc:spChg chg="mod">
          <ac:chgData name="Juraj Komloši" userId="fc44f4ce-d178-47e1-ba5a-86508cfffd22" providerId="ADAL" clId="{302005E7-BB23-4C88-87BB-F1A9C35C1FBA}" dt="2023-10-16T16:21:55.088" v="854" actId="20577"/>
          <ac:spMkLst>
            <pc:docMk/>
            <pc:sldMk cId="3567982659" sldId="1579"/>
            <ac:spMk id="4" creationId="{D79EE24C-8984-39D6-BF3D-3A35C3E38F9A}"/>
          </ac:spMkLst>
        </pc:spChg>
        <pc:spChg chg="mod">
          <ac:chgData name="Juraj Komloši" userId="fc44f4ce-d178-47e1-ba5a-86508cfffd22" providerId="ADAL" clId="{302005E7-BB23-4C88-87BB-F1A9C35C1FBA}" dt="2023-10-16T16:23:48.418" v="984" actId="6549"/>
          <ac:spMkLst>
            <pc:docMk/>
            <pc:sldMk cId="3567982659" sldId="1579"/>
            <ac:spMk id="5" creationId="{42432214-E621-C486-138A-1E2B1F31BBA5}"/>
          </ac:spMkLst>
        </pc:spChg>
        <pc:picChg chg="add mod">
          <ac:chgData name="Juraj Komloši" userId="fc44f4ce-d178-47e1-ba5a-86508cfffd22" providerId="ADAL" clId="{302005E7-BB23-4C88-87BB-F1A9C35C1FBA}" dt="2023-10-16T16:24:07.645" v="987" actId="1076"/>
          <ac:picMkLst>
            <pc:docMk/>
            <pc:sldMk cId="3567982659" sldId="1579"/>
            <ac:picMk id="6" creationId="{28BCBA12-36FF-5DB7-937D-93F449140DBB}"/>
          </ac:picMkLst>
        </pc:picChg>
      </pc:sldChg>
      <pc:sldChg chg="addSp delSp modSp mod modAnim modNotesTx">
        <pc:chgData name="Juraj Komloši" userId="fc44f4ce-d178-47e1-ba5a-86508cfffd22" providerId="ADAL" clId="{302005E7-BB23-4C88-87BB-F1A9C35C1FBA}" dt="2023-10-18T07:14:16.323" v="4085"/>
        <pc:sldMkLst>
          <pc:docMk/>
          <pc:sldMk cId="2040676518" sldId="1581"/>
        </pc:sldMkLst>
        <pc:spChg chg="mod">
          <ac:chgData name="Juraj Komloši" userId="fc44f4ce-d178-47e1-ba5a-86508cfffd22" providerId="ADAL" clId="{302005E7-BB23-4C88-87BB-F1A9C35C1FBA}" dt="2023-10-16T15:11:10.185" v="198" actId="20577"/>
          <ac:spMkLst>
            <pc:docMk/>
            <pc:sldMk cId="2040676518" sldId="1581"/>
            <ac:spMk id="4" creationId="{D79EE24C-8984-39D6-BF3D-3A35C3E38F9A}"/>
          </ac:spMkLst>
        </pc:spChg>
        <pc:spChg chg="add mod">
          <ac:chgData name="Juraj Komloši" userId="fc44f4ce-d178-47e1-ba5a-86508cfffd22" providerId="ADAL" clId="{302005E7-BB23-4C88-87BB-F1A9C35C1FBA}" dt="2023-10-17T08:47:10.124" v="2801" actId="1076"/>
          <ac:spMkLst>
            <pc:docMk/>
            <pc:sldMk cId="2040676518" sldId="1581"/>
            <ac:spMk id="6" creationId="{13B84F92-4E17-0A3D-3839-555AF0E5E9DF}"/>
          </ac:spMkLst>
        </pc:spChg>
        <pc:spChg chg="mod">
          <ac:chgData name="Juraj Komloši" userId="fc44f4ce-d178-47e1-ba5a-86508cfffd22" providerId="ADAL" clId="{302005E7-BB23-4C88-87BB-F1A9C35C1FBA}" dt="2023-10-17T08:46:54.907" v="2797" actId="14100"/>
          <ac:spMkLst>
            <pc:docMk/>
            <pc:sldMk cId="2040676518" sldId="1581"/>
            <ac:spMk id="15" creationId="{14AD7FF1-74EE-6C46-8977-1111C67929C8}"/>
          </ac:spMkLst>
        </pc:spChg>
        <pc:picChg chg="add mod">
          <ac:chgData name="Juraj Komloši" userId="fc44f4ce-d178-47e1-ba5a-86508cfffd22" providerId="ADAL" clId="{302005E7-BB23-4C88-87BB-F1A9C35C1FBA}" dt="2023-10-17T08:47:38.777" v="2826" actId="1038"/>
          <ac:picMkLst>
            <pc:docMk/>
            <pc:sldMk cId="2040676518" sldId="1581"/>
            <ac:picMk id="5" creationId="{67473B6E-524B-B14D-BD8F-CEEC6F264B98}"/>
          </ac:picMkLst>
        </pc:picChg>
        <pc:picChg chg="del">
          <ac:chgData name="Juraj Komloši" userId="fc44f4ce-d178-47e1-ba5a-86508cfffd22" providerId="ADAL" clId="{302005E7-BB23-4C88-87BB-F1A9C35C1FBA}" dt="2023-10-16T15:09:18.381" v="155" actId="478"/>
          <ac:picMkLst>
            <pc:docMk/>
            <pc:sldMk cId="2040676518" sldId="1581"/>
            <ac:picMk id="17" creationId="{E788C79C-AADF-23DC-7616-B19DE2EA5222}"/>
          </ac:picMkLst>
        </pc:picChg>
      </pc:sldChg>
      <pc:sldChg chg="addSp modSp mod modAnim modNotesTx">
        <pc:chgData name="Juraj Komloši" userId="fc44f4ce-d178-47e1-ba5a-86508cfffd22" providerId="ADAL" clId="{302005E7-BB23-4C88-87BB-F1A9C35C1FBA}" dt="2023-10-18T08:21:30.778" v="4106" actId="21"/>
        <pc:sldMkLst>
          <pc:docMk/>
          <pc:sldMk cId="1573772406" sldId="1582"/>
        </pc:sldMkLst>
        <pc:spChg chg="mod">
          <ac:chgData name="Juraj Komloši" userId="fc44f4ce-d178-47e1-ba5a-86508cfffd22" providerId="ADAL" clId="{302005E7-BB23-4C88-87BB-F1A9C35C1FBA}" dt="2023-10-16T18:31:40.636" v="1872" actId="20577"/>
          <ac:spMkLst>
            <pc:docMk/>
            <pc:sldMk cId="1573772406" sldId="1582"/>
            <ac:spMk id="4" creationId="{D79EE24C-8984-39D6-BF3D-3A35C3E38F9A}"/>
          </ac:spMkLst>
        </pc:spChg>
        <pc:spChg chg="mod">
          <ac:chgData name="Juraj Komloši" userId="fc44f4ce-d178-47e1-ba5a-86508cfffd22" providerId="ADAL" clId="{302005E7-BB23-4C88-87BB-F1A9C35C1FBA}" dt="2023-10-18T08:21:30.778" v="4106" actId="21"/>
          <ac:spMkLst>
            <pc:docMk/>
            <pc:sldMk cId="1573772406" sldId="1582"/>
            <ac:spMk id="5" creationId="{42432214-E621-C486-138A-1E2B1F31BBA5}"/>
          </ac:spMkLst>
        </pc:spChg>
        <pc:picChg chg="add mod">
          <ac:chgData name="Juraj Komloši" userId="fc44f4ce-d178-47e1-ba5a-86508cfffd22" providerId="ADAL" clId="{302005E7-BB23-4C88-87BB-F1A9C35C1FBA}" dt="2023-10-16T16:57:03.929" v="1228" actId="1035"/>
          <ac:picMkLst>
            <pc:docMk/>
            <pc:sldMk cId="1573772406" sldId="1582"/>
            <ac:picMk id="6" creationId="{3451E41F-4EF7-30AE-932B-5EDDE8CF789C}"/>
          </ac:picMkLst>
        </pc:picChg>
      </pc:sldChg>
      <pc:sldChg chg="addSp delSp modSp mod modAnim modNotesTx">
        <pc:chgData name="Juraj Komloši" userId="fc44f4ce-d178-47e1-ba5a-86508cfffd22" providerId="ADAL" clId="{302005E7-BB23-4C88-87BB-F1A9C35C1FBA}" dt="2023-10-17T08:50:31.049" v="2837"/>
        <pc:sldMkLst>
          <pc:docMk/>
          <pc:sldMk cId="555948454" sldId="1583"/>
        </pc:sldMkLst>
        <pc:spChg chg="mod">
          <ac:chgData name="Juraj Komloši" userId="fc44f4ce-d178-47e1-ba5a-86508cfffd22" providerId="ADAL" clId="{302005E7-BB23-4C88-87BB-F1A9C35C1FBA}" dt="2023-10-16T16:54:56.290" v="1181" actId="20577"/>
          <ac:spMkLst>
            <pc:docMk/>
            <pc:sldMk cId="555948454" sldId="1583"/>
            <ac:spMk id="4" creationId="{D79EE24C-8984-39D6-BF3D-3A35C3E38F9A}"/>
          </ac:spMkLst>
        </pc:spChg>
        <pc:spChg chg="del mod">
          <ac:chgData name="Juraj Komloši" userId="fc44f4ce-d178-47e1-ba5a-86508cfffd22" providerId="ADAL" clId="{302005E7-BB23-4C88-87BB-F1A9C35C1FBA}" dt="2023-10-16T16:54:43.463" v="1157" actId="22"/>
          <ac:spMkLst>
            <pc:docMk/>
            <pc:sldMk cId="555948454" sldId="1583"/>
            <ac:spMk id="5" creationId="{42432214-E621-C486-138A-1E2B1F31BBA5}"/>
          </ac:spMkLst>
        </pc:spChg>
        <pc:picChg chg="add mod ord">
          <ac:chgData name="Juraj Komloši" userId="fc44f4ce-d178-47e1-ba5a-86508cfffd22" providerId="ADAL" clId="{302005E7-BB23-4C88-87BB-F1A9C35C1FBA}" dt="2023-10-16T16:55:07.118" v="1197" actId="1037"/>
          <ac:picMkLst>
            <pc:docMk/>
            <pc:sldMk cId="555948454" sldId="1583"/>
            <ac:picMk id="6" creationId="{4EB9FE73-56AB-BE37-C328-260A51270972}"/>
          </ac:picMkLst>
        </pc:picChg>
      </pc:sldChg>
      <pc:sldChg chg="addSp modSp mod ord modAnim">
        <pc:chgData name="Juraj Komloši" userId="fc44f4ce-d178-47e1-ba5a-86508cfffd22" providerId="ADAL" clId="{302005E7-BB23-4C88-87BB-F1A9C35C1FBA}" dt="2023-10-18T08:23:00.136" v="4165"/>
        <pc:sldMkLst>
          <pc:docMk/>
          <pc:sldMk cId="3624323873" sldId="1584"/>
        </pc:sldMkLst>
        <pc:spChg chg="mod">
          <ac:chgData name="Juraj Komloši" userId="fc44f4ce-d178-47e1-ba5a-86508cfffd22" providerId="ADAL" clId="{302005E7-BB23-4C88-87BB-F1A9C35C1FBA}" dt="2023-10-16T18:31:34.561" v="1867"/>
          <ac:spMkLst>
            <pc:docMk/>
            <pc:sldMk cId="3624323873" sldId="1584"/>
            <ac:spMk id="4" creationId="{D79EE24C-8984-39D6-BF3D-3A35C3E38F9A}"/>
          </ac:spMkLst>
        </pc:spChg>
        <pc:spChg chg="mod">
          <ac:chgData name="Juraj Komloši" userId="fc44f4ce-d178-47e1-ba5a-86508cfffd22" providerId="ADAL" clId="{302005E7-BB23-4C88-87BB-F1A9C35C1FBA}" dt="2023-10-18T08:22:05.059" v="4136" actId="6549"/>
          <ac:spMkLst>
            <pc:docMk/>
            <pc:sldMk cId="3624323873" sldId="1584"/>
            <ac:spMk id="5" creationId="{42432214-E621-C486-138A-1E2B1F31BBA5}"/>
          </ac:spMkLst>
        </pc:spChg>
        <pc:picChg chg="add mod">
          <ac:chgData name="Juraj Komloši" userId="fc44f4ce-d178-47e1-ba5a-86508cfffd22" providerId="ADAL" clId="{302005E7-BB23-4C88-87BB-F1A9C35C1FBA}" dt="2023-10-18T08:22:11.323" v="4159" actId="1035"/>
          <ac:picMkLst>
            <pc:docMk/>
            <pc:sldMk cId="3624323873" sldId="1584"/>
            <ac:picMk id="6" creationId="{345DBA13-3399-B1AF-813F-830D1BBBEDB2}"/>
          </ac:picMkLst>
        </pc:picChg>
      </pc:sldChg>
      <pc:sldChg chg="addSp delSp modSp mod modAnim">
        <pc:chgData name="Juraj Komloši" userId="fc44f4ce-d178-47e1-ba5a-86508cfffd22" providerId="ADAL" clId="{302005E7-BB23-4C88-87BB-F1A9C35C1FBA}" dt="2023-10-17T08:51:28.147" v="2845"/>
        <pc:sldMkLst>
          <pc:docMk/>
          <pc:sldMk cId="1519550779" sldId="1585"/>
        </pc:sldMkLst>
        <pc:spChg chg="mod">
          <ac:chgData name="Juraj Komloši" userId="fc44f4ce-d178-47e1-ba5a-86508cfffd22" providerId="ADAL" clId="{302005E7-BB23-4C88-87BB-F1A9C35C1FBA}" dt="2023-10-16T18:04:31.625" v="1285" actId="20577"/>
          <ac:spMkLst>
            <pc:docMk/>
            <pc:sldMk cId="1519550779" sldId="1585"/>
            <ac:spMk id="4" creationId="{D79EE24C-8984-39D6-BF3D-3A35C3E38F9A}"/>
          </ac:spMkLst>
        </pc:spChg>
        <pc:spChg chg="mod">
          <ac:chgData name="Juraj Komloši" userId="fc44f4ce-d178-47e1-ba5a-86508cfffd22" providerId="ADAL" clId="{302005E7-BB23-4C88-87BB-F1A9C35C1FBA}" dt="2023-10-16T18:09:53.436" v="1627" actId="20577"/>
          <ac:spMkLst>
            <pc:docMk/>
            <pc:sldMk cId="1519550779" sldId="1585"/>
            <ac:spMk id="5" creationId="{42432214-E621-C486-138A-1E2B1F31BBA5}"/>
          </ac:spMkLst>
        </pc:spChg>
        <pc:picChg chg="add del">
          <ac:chgData name="Juraj Komloši" userId="fc44f4ce-d178-47e1-ba5a-86508cfffd22" providerId="ADAL" clId="{302005E7-BB23-4C88-87BB-F1A9C35C1FBA}" dt="2023-10-16T18:24:14.938" v="1629" actId="478"/>
          <ac:picMkLst>
            <pc:docMk/>
            <pc:sldMk cId="1519550779" sldId="1585"/>
            <ac:picMk id="6" creationId="{E7ADD094-19A3-6B5F-C865-14FA00DE791A}"/>
          </ac:picMkLst>
        </pc:picChg>
        <pc:picChg chg="add mod">
          <ac:chgData name="Juraj Komloši" userId="fc44f4ce-d178-47e1-ba5a-86508cfffd22" providerId="ADAL" clId="{302005E7-BB23-4C88-87BB-F1A9C35C1FBA}" dt="2023-10-16T18:24:33.628" v="1632" actId="14100"/>
          <ac:picMkLst>
            <pc:docMk/>
            <pc:sldMk cId="1519550779" sldId="1585"/>
            <ac:picMk id="8" creationId="{A956AC2B-606E-677E-CE80-4B711397ECDC}"/>
          </ac:picMkLst>
        </pc:picChg>
      </pc:sldChg>
      <pc:sldChg chg="addSp modSp mod modAnim modNotesTx">
        <pc:chgData name="Juraj Komloši" userId="fc44f4ce-d178-47e1-ba5a-86508cfffd22" providerId="ADAL" clId="{302005E7-BB23-4C88-87BB-F1A9C35C1FBA}" dt="2023-10-18T08:20:27.777" v="4105"/>
        <pc:sldMkLst>
          <pc:docMk/>
          <pc:sldMk cId="414057179" sldId="1590"/>
        </pc:sldMkLst>
        <pc:spChg chg="mod">
          <ac:chgData name="Juraj Komloši" userId="fc44f4ce-d178-47e1-ba5a-86508cfffd22" providerId="ADAL" clId="{302005E7-BB23-4C88-87BB-F1A9C35C1FBA}" dt="2023-10-17T18:52:18.887" v="3619" actId="20577"/>
          <ac:spMkLst>
            <pc:docMk/>
            <pc:sldMk cId="414057179" sldId="1590"/>
            <ac:spMk id="2" creationId="{CE81A236-125E-4170-71F9-4C57168D9257}"/>
          </ac:spMkLst>
        </pc:spChg>
        <pc:spChg chg="mod">
          <ac:chgData name="Juraj Komloši" userId="fc44f4ce-d178-47e1-ba5a-86508cfffd22" providerId="ADAL" clId="{302005E7-BB23-4C88-87BB-F1A9C35C1FBA}" dt="2023-10-17T13:18:18.289" v="3056" actId="33524"/>
          <ac:spMkLst>
            <pc:docMk/>
            <pc:sldMk cId="414057179" sldId="1590"/>
            <ac:spMk id="3" creationId="{3DB6111D-8F23-D21F-30BA-B9A2D7ED4A1C}"/>
          </ac:spMkLst>
        </pc:spChg>
        <pc:picChg chg="add mod">
          <ac:chgData name="Juraj Komloši" userId="fc44f4ce-d178-47e1-ba5a-86508cfffd22" providerId="ADAL" clId="{302005E7-BB23-4C88-87BB-F1A9C35C1FBA}" dt="2023-10-18T08:20:02.466" v="4096" actId="1076"/>
          <ac:picMkLst>
            <pc:docMk/>
            <pc:sldMk cId="414057179" sldId="1590"/>
            <ac:picMk id="6" creationId="{562DBFB6-447B-C791-D4B8-FE3BA2A4BF1E}"/>
          </ac:picMkLst>
        </pc:picChg>
      </pc:sldChg>
      <pc:sldChg chg="modSp mod">
        <pc:chgData name="Juraj Komloši" userId="fc44f4ce-d178-47e1-ba5a-86508cfffd22" providerId="ADAL" clId="{302005E7-BB23-4C88-87BB-F1A9C35C1FBA}" dt="2023-10-16T18:26:24.422" v="1758"/>
        <pc:sldMkLst>
          <pc:docMk/>
          <pc:sldMk cId="2272208001" sldId="1591"/>
        </pc:sldMkLst>
        <pc:spChg chg="mod">
          <ac:chgData name="Juraj Komloši" userId="fc44f4ce-d178-47e1-ba5a-86508cfffd22" providerId="ADAL" clId="{302005E7-BB23-4C88-87BB-F1A9C35C1FBA}" dt="2023-10-16T18:26:15.160" v="1751" actId="20577"/>
          <ac:spMkLst>
            <pc:docMk/>
            <pc:sldMk cId="2272208001" sldId="1591"/>
            <ac:spMk id="2" creationId="{D192895B-F958-D85F-9456-88D4515D21D6}"/>
          </ac:spMkLst>
        </pc:spChg>
        <pc:spChg chg="mod">
          <ac:chgData name="Juraj Komloši" userId="fc44f4ce-d178-47e1-ba5a-86508cfffd22" providerId="ADAL" clId="{302005E7-BB23-4C88-87BB-F1A9C35C1FBA}" dt="2023-10-16T18:26:24.422" v="1758"/>
          <ac:spMkLst>
            <pc:docMk/>
            <pc:sldMk cId="2272208001" sldId="1591"/>
            <ac:spMk id="3" creationId="{E42AE13F-8490-019B-E524-20796ACF86BF}"/>
          </ac:spMkLst>
        </pc:spChg>
      </pc:sldChg>
      <pc:sldChg chg="modSp mod ord modAnim">
        <pc:chgData name="Juraj Komloši" userId="fc44f4ce-d178-47e1-ba5a-86508cfffd22" providerId="ADAL" clId="{302005E7-BB23-4C88-87BB-F1A9C35C1FBA}" dt="2023-10-17T08:50:57.707" v="2842"/>
        <pc:sldMkLst>
          <pc:docMk/>
          <pc:sldMk cId="87525565" sldId="1592"/>
        </pc:sldMkLst>
        <pc:spChg chg="mod">
          <ac:chgData name="Juraj Komloši" userId="fc44f4ce-d178-47e1-ba5a-86508cfffd22" providerId="ADAL" clId="{302005E7-BB23-4C88-87BB-F1A9C35C1FBA}" dt="2023-10-16T18:48:14.283" v="1899" actId="20577"/>
          <ac:spMkLst>
            <pc:docMk/>
            <pc:sldMk cId="87525565" sldId="1592"/>
            <ac:spMk id="2" creationId="{D192895B-F958-D85F-9456-88D4515D21D6}"/>
          </ac:spMkLst>
        </pc:spChg>
        <pc:spChg chg="mod">
          <ac:chgData name="Juraj Komloši" userId="fc44f4ce-d178-47e1-ba5a-86508cfffd22" providerId="ADAL" clId="{302005E7-BB23-4C88-87BB-F1A9C35C1FBA}" dt="2023-10-16T18:51:14.883" v="2136" actId="20577"/>
          <ac:spMkLst>
            <pc:docMk/>
            <pc:sldMk cId="87525565" sldId="1592"/>
            <ac:spMk id="3" creationId="{E42AE13F-8490-019B-E524-20796ACF86BF}"/>
          </ac:spMkLst>
        </pc:spChg>
      </pc:sldChg>
      <pc:sldChg chg="del">
        <pc:chgData name="Juraj Komloši" userId="fc44f4ce-d178-47e1-ba5a-86508cfffd22" providerId="ADAL" clId="{302005E7-BB23-4C88-87BB-F1A9C35C1FBA}" dt="2023-10-16T18:52:15.556" v="2137" actId="47"/>
        <pc:sldMkLst>
          <pc:docMk/>
          <pc:sldMk cId="2588172025" sldId="1593"/>
        </pc:sldMkLst>
      </pc:sldChg>
      <pc:sldChg chg="modSp mod">
        <pc:chgData name="Juraj Komloši" userId="fc44f4ce-d178-47e1-ba5a-86508cfffd22" providerId="ADAL" clId="{302005E7-BB23-4C88-87BB-F1A9C35C1FBA}" dt="2023-10-16T19:01:13.306" v="2388" actId="15"/>
        <pc:sldMkLst>
          <pc:docMk/>
          <pc:sldMk cId="1888706449" sldId="1594"/>
        </pc:sldMkLst>
        <pc:spChg chg="mod">
          <ac:chgData name="Juraj Komloši" userId="fc44f4ce-d178-47e1-ba5a-86508cfffd22" providerId="ADAL" clId="{302005E7-BB23-4C88-87BB-F1A9C35C1FBA}" dt="2023-10-16T18:52:24.731" v="2164" actId="20577"/>
          <ac:spMkLst>
            <pc:docMk/>
            <pc:sldMk cId="1888706449" sldId="1594"/>
            <ac:spMk id="2" creationId="{D192895B-F958-D85F-9456-88D4515D21D6}"/>
          </ac:spMkLst>
        </pc:spChg>
        <pc:spChg chg="mod">
          <ac:chgData name="Juraj Komloši" userId="fc44f4ce-d178-47e1-ba5a-86508cfffd22" providerId="ADAL" clId="{302005E7-BB23-4C88-87BB-F1A9C35C1FBA}" dt="2023-10-16T19:01:13.306" v="2388" actId="15"/>
          <ac:spMkLst>
            <pc:docMk/>
            <pc:sldMk cId="1888706449" sldId="1594"/>
            <ac:spMk id="3" creationId="{E42AE13F-8490-019B-E524-20796ACF86BF}"/>
          </ac:spMkLst>
        </pc:spChg>
      </pc:sldChg>
      <pc:sldChg chg="addSp modSp mod modAnim modNotesTx">
        <pc:chgData name="Juraj Komloši" userId="fc44f4ce-d178-47e1-ba5a-86508cfffd22" providerId="ADAL" clId="{302005E7-BB23-4C88-87BB-F1A9C35C1FBA}" dt="2023-10-17T08:52:36.394" v="2848"/>
        <pc:sldMkLst>
          <pc:docMk/>
          <pc:sldMk cId="1928863556" sldId="1595"/>
        </pc:sldMkLst>
        <pc:spChg chg="mod">
          <ac:chgData name="Juraj Komloši" userId="fc44f4ce-d178-47e1-ba5a-86508cfffd22" providerId="ADAL" clId="{302005E7-BB23-4C88-87BB-F1A9C35C1FBA}" dt="2023-10-16T19:01:29.610" v="2405" actId="20577"/>
          <ac:spMkLst>
            <pc:docMk/>
            <pc:sldMk cId="1928863556" sldId="1595"/>
            <ac:spMk id="2" creationId="{D192895B-F958-D85F-9456-88D4515D21D6}"/>
          </ac:spMkLst>
        </pc:spChg>
        <pc:spChg chg="mod">
          <ac:chgData name="Juraj Komloši" userId="fc44f4ce-d178-47e1-ba5a-86508cfffd22" providerId="ADAL" clId="{302005E7-BB23-4C88-87BB-F1A9C35C1FBA}" dt="2023-10-16T19:04:28.897" v="2632" actId="20577"/>
          <ac:spMkLst>
            <pc:docMk/>
            <pc:sldMk cId="1928863556" sldId="1595"/>
            <ac:spMk id="3" creationId="{E42AE13F-8490-019B-E524-20796ACF86BF}"/>
          </ac:spMkLst>
        </pc:spChg>
        <pc:picChg chg="add mod">
          <ac:chgData name="Juraj Komloši" userId="fc44f4ce-d178-47e1-ba5a-86508cfffd22" providerId="ADAL" clId="{302005E7-BB23-4C88-87BB-F1A9C35C1FBA}" dt="2023-10-16T19:06:16.424" v="2646" actId="1037"/>
          <ac:picMkLst>
            <pc:docMk/>
            <pc:sldMk cId="1928863556" sldId="1595"/>
            <ac:picMk id="6" creationId="{D88A26CE-3BE9-BFE7-30CD-516557C17A8D}"/>
          </ac:picMkLst>
        </pc:picChg>
      </pc:sldChg>
      <pc:sldChg chg="modSp mod">
        <pc:chgData name="Juraj Komloši" userId="fc44f4ce-d178-47e1-ba5a-86508cfffd22" providerId="ADAL" clId="{302005E7-BB23-4C88-87BB-F1A9C35C1FBA}" dt="2023-10-16T19:06:54.055" v="2697" actId="20577"/>
        <pc:sldMkLst>
          <pc:docMk/>
          <pc:sldMk cId="1558575976" sldId="1596"/>
        </pc:sldMkLst>
        <pc:spChg chg="mod">
          <ac:chgData name="Juraj Komloši" userId="fc44f4ce-d178-47e1-ba5a-86508cfffd22" providerId="ADAL" clId="{302005E7-BB23-4C88-87BB-F1A9C35C1FBA}" dt="2023-10-16T19:06:34.746" v="2671" actId="6549"/>
          <ac:spMkLst>
            <pc:docMk/>
            <pc:sldMk cId="1558575976" sldId="1596"/>
            <ac:spMk id="2" creationId="{D192895B-F958-D85F-9456-88D4515D21D6}"/>
          </ac:spMkLst>
        </pc:spChg>
        <pc:spChg chg="mod">
          <ac:chgData name="Juraj Komloši" userId="fc44f4ce-d178-47e1-ba5a-86508cfffd22" providerId="ADAL" clId="{302005E7-BB23-4C88-87BB-F1A9C35C1FBA}" dt="2023-10-16T19:06:54.055" v="2697" actId="20577"/>
          <ac:spMkLst>
            <pc:docMk/>
            <pc:sldMk cId="1558575976" sldId="1596"/>
            <ac:spMk id="3" creationId="{E42AE13F-8490-019B-E524-20796ACF86BF}"/>
          </ac:spMkLst>
        </pc:spChg>
      </pc:sldChg>
      <pc:sldChg chg="del">
        <pc:chgData name="Juraj Komloši" userId="fc44f4ce-d178-47e1-ba5a-86508cfffd22" providerId="ADAL" clId="{302005E7-BB23-4C88-87BB-F1A9C35C1FBA}" dt="2023-10-16T19:07:03.281" v="2698" actId="47"/>
        <pc:sldMkLst>
          <pc:docMk/>
          <pc:sldMk cId="2305139085" sldId="1597"/>
        </pc:sldMkLst>
      </pc:sldChg>
      <pc:sldChg chg="del">
        <pc:chgData name="Juraj Komloši" userId="fc44f4ce-d178-47e1-ba5a-86508cfffd22" providerId="ADAL" clId="{302005E7-BB23-4C88-87BB-F1A9C35C1FBA}" dt="2023-10-16T19:07:03.281" v="2698" actId="47"/>
        <pc:sldMkLst>
          <pc:docMk/>
          <pc:sldMk cId="2297162725" sldId="1598"/>
        </pc:sldMkLst>
      </pc:sldChg>
      <pc:sldChg chg="del">
        <pc:chgData name="Juraj Komloši" userId="fc44f4ce-d178-47e1-ba5a-86508cfffd22" providerId="ADAL" clId="{302005E7-BB23-4C88-87BB-F1A9C35C1FBA}" dt="2023-10-16T19:07:03.281" v="2698" actId="47"/>
        <pc:sldMkLst>
          <pc:docMk/>
          <pc:sldMk cId="2215291233" sldId="1599"/>
        </pc:sldMkLst>
      </pc:sldChg>
      <pc:sldChg chg="addSp delSp modSp mod delAnim">
        <pc:chgData name="Juraj Komloši" userId="fc44f4ce-d178-47e1-ba5a-86508cfffd22" providerId="ADAL" clId="{302005E7-BB23-4C88-87BB-F1A9C35C1FBA}" dt="2023-10-16T16:26:13.272" v="1084" actId="20577"/>
        <pc:sldMkLst>
          <pc:docMk/>
          <pc:sldMk cId="3938698970" sldId="1605"/>
        </pc:sldMkLst>
        <pc:spChg chg="mod">
          <ac:chgData name="Juraj Komloši" userId="fc44f4ce-d178-47e1-ba5a-86508cfffd22" providerId="ADAL" clId="{302005E7-BB23-4C88-87BB-F1A9C35C1FBA}" dt="2023-10-16T16:26:00.570" v="1037" actId="20577"/>
          <ac:spMkLst>
            <pc:docMk/>
            <pc:sldMk cId="3938698970" sldId="1605"/>
            <ac:spMk id="2" creationId="{DA3DBE59-6170-A14F-273C-6650510D09E6}"/>
          </ac:spMkLst>
        </pc:spChg>
        <pc:spChg chg="add mod">
          <ac:chgData name="Juraj Komloši" userId="fc44f4ce-d178-47e1-ba5a-86508cfffd22" providerId="ADAL" clId="{302005E7-BB23-4C88-87BB-F1A9C35C1FBA}" dt="2023-10-16T16:26:13.272" v="1084" actId="20577"/>
          <ac:spMkLst>
            <pc:docMk/>
            <pc:sldMk cId="3938698970" sldId="1605"/>
            <ac:spMk id="6" creationId="{201E80CC-CB65-E297-7B69-731AE7B2AFE7}"/>
          </ac:spMkLst>
        </pc:spChg>
        <pc:spChg chg="del">
          <ac:chgData name="Juraj Komloši" userId="fc44f4ce-d178-47e1-ba5a-86508cfffd22" providerId="ADAL" clId="{302005E7-BB23-4C88-87BB-F1A9C35C1FBA}" dt="2023-10-16T16:25:08.069" v="1010" actId="478"/>
          <ac:spMkLst>
            <pc:docMk/>
            <pc:sldMk cId="3938698970" sldId="1605"/>
            <ac:spMk id="11" creationId="{DC7715BA-4AA8-CA60-E01D-B36803855D06}"/>
          </ac:spMkLst>
        </pc:spChg>
        <pc:graphicFrameChg chg="del">
          <ac:chgData name="Juraj Komloši" userId="fc44f4ce-d178-47e1-ba5a-86508cfffd22" providerId="ADAL" clId="{302005E7-BB23-4C88-87BB-F1A9C35C1FBA}" dt="2023-10-16T16:24:55.527" v="1005" actId="478"/>
          <ac:graphicFrameMkLst>
            <pc:docMk/>
            <pc:sldMk cId="3938698970" sldId="1605"/>
            <ac:graphicFrameMk id="3" creationId="{A0A31618-2837-1A4B-9C69-E8ED90C165B8}"/>
          </ac:graphicFrameMkLst>
        </pc:graphicFrameChg>
        <pc:graphicFrameChg chg="del mod">
          <ac:chgData name="Juraj Komloši" userId="fc44f4ce-d178-47e1-ba5a-86508cfffd22" providerId="ADAL" clId="{302005E7-BB23-4C88-87BB-F1A9C35C1FBA}" dt="2023-10-16T16:24:50.722" v="1004" actId="478"/>
          <ac:graphicFrameMkLst>
            <pc:docMk/>
            <pc:sldMk cId="3938698970" sldId="1605"/>
            <ac:graphicFrameMk id="7" creationId="{ED0B7095-10B9-9BA0-FD75-14EE6187B1A6}"/>
          </ac:graphicFrameMkLst>
        </pc:graphicFrameChg>
        <pc:graphicFrameChg chg="del mod">
          <ac:chgData name="Juraj Komloši" userId="fc44f4ce-d178-47e1-ba5a-86508cfffd22" providerId="ADAL" clId="{302005E7-BB23-4C88-87BB-F1A9C35C1FBA}" dt="2023-10-16T16:24:59.506" v="1008" actId="478"/>
          <ac:graphicFrameMkLst>
            <pc:docMk/>
            <pc:sldMk cId="3938698970" sldId="1605"/>
            <ac:graphicFrameMk id="8" creationId="{6AF7F62A-C624-FB20-AA2C-783E28786329}"/>
          </ac:graphicFrameMkLst>
        </pc:graphicFrameChg>
      </pc:sldChg>
      <pc:sldChg chg="addSp delSp modSp new del mod modAnim modNotesTx">
        <pc:chgData name="Juraj Komloši" userId="fc44f4ce-d178-47e1-ba5a-86508cfffd22" providerId="ADAL" clId="{302005E7-BB23-4C88-87BB-F1A9C35C1FBA}" dt="2023-10-17T10:36:40.682" v="2921" actId="47"/>
        <pc:sldMkLst>
          <pc:docMk/>
          <pc:sldMk cId="1444997318" sldId="1606"/>
        </pc:sldMkLst>
        <pc:spChg chg="mod">
          <ac:chgData name="Juraj Komloši" userId="fc44f4ce-d178-47e1-ba5a-86508cfffd22" providerId="ADAL" clId="{302005E7-BB23-4C88-87BB-F1A9C35C1FBA}" dt="2023-10-17T08:38:23.794" v="2736" actId="20577"/>
          <ac:spMkLst>
            <pc:docMk/>
            <pc:sldMk cId="1444997318" sldId="1606"/>
            <ac:spMk id="2" creationId="{A686996F-1E8C-8745-62D9-8363BE261044}"/>
          </ac:spMkLst>
        </pc:spChg>
        <pc:spChg chg="del">
          <ac:chgData name="Juraj Komloši" userId="fc44f4ce-d178-47e1-ba5a-86508cfffd22" providerId="ADAL" clId="{302005E7-BB23-4C88-87BB-F1A9C35C1FBA}" dt="2023-10-17T08:37:56.708" v="2724" actId="22"/>
          <ac:spMkLst>
            <pc:docMk/>
            <pc:sldMk cId="1444997318" sldId="1606"/>
            <ac:spMk id="3" creationId="{217380DA-F6A3-60DF-E877-BB8EDD47E559}"/>
          </ac:spMkLst>
        </pc:spChg>
        <pc:picChg chg="add mod ord">
          <ac:chgData name="Juraj Komloši" userId="fc44f4ce-d178-47e1-ba5a-86508cfffd22" providerId="ADAL" clId="{302005E7-BB23-4C88-87BB-F1A9C35C1FBA}" dt="2023-10-17T08:38:29.660" v="2737" actId="14100"/>
          <ac:picMkLst>
            <pc:docMk/>
            <pc:sldMk cId="1444997318" sldId="1606"/>
            <ac:picMk id="6" creationId="{5CADD7C9-D9BD-458A-9908-0B84071AB46D}"/>
          </ac:picMkLst>
        </pc:picChg>
      </pc:sldChg>
      <pc:sldChg chg="addSp delSp modSp new mod modAnim modNotesTx">
        <pc:chgData name="Juraj Komloši" userId="fc44f4ce-d178-47e1-ba5a-86508cfffd22" providerId="ADAL" clId="{302005E7-BB23-4C88-87BB-F1A9C35C1FBA}" dt="2023-10-17T08:52:57.524" v="2850"/>
        <pc:sldMkLst>
          <pc:docMk/>
          <pc:sldMk cId="941655865" sldId="1607"/>
        </pc:sldMkLst>
        <pc:spChg chg="mod">
          <ac:chgData name="Juraj Komloši" userId="fc44f4ce-d178-47e1-ba5a-86508cfffd22" providerId="ADAL" clId="{302005E7-BB23-4C88-87BB-F1A9C35C1FBA}" dt="2023-10-17T08:38:46.181" v="2764" actId="20577"/>
          <ac:spMkLst>
            <pc:docMk/>
            <pc:sldMk cId="941655865" sldId="1607"/>
            <ac:spMk id="2" creationId="{5E01A070-4862-D4B3-0A6E-BEE56C34AB8A}"/>
          </ac:spMkLst>
        </pc:spChg>
        <pc:spChg chg="del">
          <ac:chgData name="Juraj Komloši" userId="fc44f4ce-d178-47e1-ba5a-86508cfffd22" providerId="ADAL" clId="{302005E7-BB23-4C88-87BB-F1A9C35C1FBA}" dt="2023-10-17T08:39:36.397" v="2767" actId="22"/>
          <ac:spMkLst>
            <pc:docMk/>
            <pc:sldMk cId="941655865" sldId="1607"/>
            <ac:spMk id="3" creationId="{98DBFC84-9CC6-E71B-4342-B512773E9B2C}"/>
          </ac:spMkLst>
        </pc:spChg>
        <pc:picChg chg="add mod ord">
          <ac:chgData name="Juraj Komloši" userId="fc44f4ce-d178-47e1-ba5a-86508cfffd22" providerId="ADAL" clId="{302005E7-BB23-4C88-87BB-F1A9C35C1FBA}" dt="2023-10-17T08:39:39.625" v="2768" actId="14100"/>
          <ac:picMkLst>
            <pc:docMk/>
            <pc:sldMk cId="941655865" sldId="1607"/>
            <ac:picMk id="6" creationId="{51E4A9AD-4CF9-0BFD-ED46-01176186F79B}"/>
          </ac:picMkLst>
        </pc:picChg>
      </pc:sldChg>
      <pc:sldChg chg="addSp delSp modSp add mod delAnim modAnim">
        <pc:chgData name="Juraj Komloši" userId="fc44f4ce-d178-47e1-ba5a-86508cfffd22" providerId="ADAL" clId="{302005E7-BB23-4C88-87BB-F1A9C35C1FBA}" dt="2023-10-17T20:20:02.726" v="4062" actId="166"/>
        <pc:sldMkLst>
          <pc:docMk/>
          <pc:sldMk cId="2352871444" sldId="1608"/>
        </pc:sldMkLst>
        <pc:spChg chg="mod">
          <ac:chgData name="Juraj Komloši" userId="fc44f4ce-d178-47e1-ba5a-86508cfffd22" providerId="ADAL" clId="{302005E7-BB23-4C88-87BB-F1A9C35C1FBA}" dt="2023-10-17T10:36:07.653" v="2920"/>
          <ac:spMkLst>
            <pc:docMk/>
            <pc:sldMk cId="2352871444" sldId="1608"/>
            <ac:spMk id="2" creationId="{D192895B-F958-D85F-9456-88D4515D21D6}"/>
          </ac:spMkLst>
        </pc:spChg>
        <pc:spChg chg="del mod">
          <ac:chgData name="Juraj Komloši" userId="fc44f4ce-d178-47e1-ba5a-86508cfffd22" providerId="ADAL" clId="{302005E7-BB23-4C88-87BB-F1A9C35C1FBA}" dt="2023-10-17T10:35:21.772" v="2916"/>
          <ac:spMkLst>
            <pc:docMk/>
            <pc:sldMk cId="2352871444" sldId="1608"/>
            <ac:spMk id="3" creationId="{E42AE13F-8490-019B-E524-20796ACF86BF}"/>
          </ac:spMkLst>
        </pc:spChg>
        <pc:spChg chg="add del mod">
          <ac:chgData name="Juraj Komloši" userId="fc44f4ce-d178-47e1-ba5a-86508cfffd22" providerId="ADAL" clId="{302005E7-BB23-4C88-87BB-F1A9C35C1FBA}" dt="2023-10-17T20:16:16.889" v="4048" actId="478"/>
          <ac:spMkLst>
            <pc:docMk/>
            <pc:sldMk cId="2352871444" sldId="1608"/>
            <ac:spMk id="5" creationId="{04A52E49-06F2-F246-485F-E2F3440340EB}"/>
          </ac:spMkLst>
        </pc:spChg>
        <pc:spChg chg="add mod">
          <ac:chgData name="Juraj Komloši" userId="fc44f4ce-d178-47e1-ba5a-86508cfffd22" providerId="ADAL" clId="{302005E7-BB23-4C88-87BB-F1A9C35C1FBA}" dt="2023-10-17T10:34:52.565" v="2914" actId="1076"/>
          <ac:spMkLst>
            <pc:docMk/>
            <pc:sldMk cId="2352871444" sldId="1608"/>
            <ac:spMk id="6" creationId="{4682D45D-8DB7-DCA0-A660-2A0326981F4A}"/>
          </ac:spMkLst>
        </pc:spChg>
        <pc:picChg chg="add mod ord">
          <ac:chgData name="Juraj Komloši" userId="fc44f4ce-d178-47e1-ba5a-86508cfffd22" providerId="ADAL" clId="{302005E7-BB23-4C88-87BB-F1A9C35C1FBA}" dt="2023-10-17T20:20:02.726" v="4062" actId="166"/>
          <ac:picMkLst>
            <pc:docMk/>
            <pc:sldMk cId="2352871444" sldId="1608"/>
            <ac:picMk id="7" creationId="{E2EF197C-D6D1-8189-4E6E-315E270AD756}"/>
          </ac:picMkLst>
        </pc:picChg>
        <pc:picChg chg="add del mod">
          <ac:chgData name="Juraj Komloši" userId="fc44f4ce-d178-47e1-ba5a-86508cfffd22" providerId="ADAL" clId="{302005E7-BB23-4C88-87BB-F1A9C35C1FBA}" dt="2023-10-17T20:16:23.299" v="4050" actId="478"/>
          <ac:picMkLst>
            <pc:docMk/>
            <pc:sldMk cId="2352871444" sldId="1608"/>
            <ac:picMk id="9" creationId="{3A29C908-451E-DF45-2FFE-B5946852C044}"/>
          </ac:picMkLst>
        </pc:picChg>
        <pc:picChg chg="add mod">
          <ac:chgData name="Juraj Komloši" userId="fc44f4ce-d178-47e1-ba5a-86508cfffd22" providerId="ADAL" clId="{302005E7-BB23-4C88-87BB-F1A9C35C1FBA}" dt="2023-10-17T20:19:11.051" v="4053" actId="1076"/>
          <ac:picMkLst>
            <pc:docMk/>
            <pc:sldMk cId="2352871444" sldId="1608"/>
            <ac:picMk id="11" creationId="{7BA24668-E7CC-3D59-574E-A2B9856879CE}"/>
          </ac:picMkLst>
        </pc:picChg>
      </pc:sldChg>
      <pc:sldChg chg="modSp add mod">
        <pc:chgData name="Juraj Komloši" userId="fc44f4ce-d178-47e1-ba5a-86508cfffd22" providerId="ADAL" clId="{302005E7-BB23-4C88-87BB-F1A9C35C1FBA}" dt="2023-10-17T11:57:03.409" v="2968" actId="20577"/>
        <pc:sldMkLst>
          <pc:docMk/>
          <pc:sldMk cId="2755077876" sldId="1609"/>
        </pc:sldMkLst>
        <pc:spChg chg="mod">
          <ac:chgData name="Juraj Komloši" userId="fc44f4ce-d178-47e1-ba5a-86508cfffd22" providerId="ADAL" clId="{302005E7-BB23-4C88-87BB-F1A9C35C1FBA}" dt="2023-10-17T11:56:58.123" v="2967" actId="20577"/>
          <ac:spMkLst>
            <pc:docMk/>
            <pc:sldMk cId="2755077876" sldId="1609"/>
            <ac:spMk id="2" creationId="{D192895B-F958-D85F-9456-88D4515D21D6}"/>
          </ac:spMkLst>
        </pc:spChg>
        <pc:spChg chg="mod">
          <ac:chgData name="Juraj Komloši" userId="fc44f4ce-d178-47e1-ba5a-86508cfffd22" providerId="ADAL" clId="{302005E7-BB23-4C88-87BB-F1A9C35C1FBA}" dt="2023-10-17T11:57:03.409" v="2968" actId="20577"/>
          <ac:spMkLst>
            <pc:docMk/>
            <pc:sldMk cId="2755077876" sldId="1609"/>
            <ac:spMk id="3" creationId="{E42AE13F-8490-019B-E524-20796ACF86BF}"/>
          </ac:spMkLst>
        </pc:spChg>
      </pc:sldChg>
      <pc:sldChg chg="addSp delSp modSp add mod delAnim modAnim modNotesTx">
        <pc:chgData name="Juraj Komloši" userId="fc44f4ce-d178-47e1-ba5a-86508cfffd22" providerId="ADAL" clId="{302005E7-BB23-4C88-87BB-F1A9C35C1FBA}" dt="2023-10-17T19:54:40.172" v="4046" actId="14100"/>
        <pc:sldMkLst>
          <pc:docMk/>
          <pc:sldMk cId="1177384929" sldId="1610"/>
        </pc:sldMkLst>
        <pc:spChg chg="mod">
          <ac:chgData name="Juraj Komloši" userId="fc44f4ce-d178-47e1-ba5a-86508cfffd22" providerId="ADAL" clId="{302005E7-BB23-4C88-87BB-F1A9C35C1FBA}" dt="2023-10-17T19:34:32.072" v="3924" actId="1076"/>
          <ac:spMkLst>
            <pc:docMk/>
            <pc:sldMk cId="1177384929" sldId="1610"/>
            <ac:spMk id="3" creationId="{3DB6111D-8F23-D21F-30BA-B9A2D7ED4A1C}"/>
          </ac:spMkLst>
        </pc:spChg>
        <pc:spChg chg="add mod">
          <ac:chgData name="Juraj Komloši" userId="fc44f4ce-d178-47e1-ba5a-86508cfffd22" providerId="ADAL" clId="{302005E7-BB23-4C88-87BB-F1A9C35C1FBA}" dt="2023-10-17T19:12:51.231" v="3706" actId="1036"/>
          <ac:spMkLst>
            <pc:docMk/>
            <pc:sldMk cId="1177384929" sldId="1610"/>
            <ac:spMk id="7" creationId="{52C4B728-82B3-7F6C-0695-263156404E38}"/>
          </ac:spMkLst>
        </pc:spChg>
        <pc:spChg chg="add mod">
          <ac:chgData name="Juraj Komloši" userId="fc44f4ce-d178-47e1-ba5a-86508cfffd22" providerId="ADAL" clId="{302005E7-BB23-4C88-87BB-F1A9C35C1FBA}" dt="2023-10-17T19:13:28.308" v="3712" actId="1076"/>
          <ac:spMkLst>
            <pc:docMk/>
            <pc:sldMk cId="1177384929" sldId="1610"/>
            <ac:spMk id="8" creationId="{FEAA8C77-262C-08EE-B8E8-F604014AFCC3}"/>
          </ac:spMkLst>
        </pc:spChg>
        <pc:spChg chg="add del mod">
          <ac:chgData name="Juraj Komloši" userId="fc44f4ce-d178-47e1-ba5a-86508cfffd22" providerId="ADAL" clId="{302005E7-BB23-4C88-87BB-F1A9C35C1FBA}" dt="2023-10-17T19:26:33.003" v="3794" actId="478"/>
          <ac:spMkLst>
            <pc:docMk/>
            <pc:sldMk cId="1177384929" sldId="1610"/>
            <ac:spMk id="9" creationId="{5417BDB9-4B58-9067-BA67-FE10263C1F1A}"/>
          </ac:spMkLst>
        </pc:spChg>
        <pc:spChg chg="add mod">
          <ac:chgData name="Juraj Komloši" userId="fc44f4ce-d178-47e1-ba5a-86508cfffd22" providerId="ADAL" clId="{302005E7-BB23-4C88-87BB-F1A9C35C1FBA}" dt="2023-10-17T19:29:44.732" v="3873" actId="1035"/>
          <ac:spMkLst>
            <pc:docMk/>
            <pc:sldMk cId="1177384929" sldId="1610"/>
            <ac:spMk id="10" creationId="{49BC05D0-9C1D-61A8-6290-C4FC3F90877E}"/>
          </ac:spMkLst>
        </pc:spChg>
        <pc:spChg chg="add del mod">
          <ac:chgData name="Juraj Komloši" userId="fc44f4ce-d178-47e1-ba5a-86508cfffd22" providerId="ADAL" clId="{302005E7-BB23-4C88-87BB-F1A9C35C1FBA}" dt="2023-10-17T19:30:08.028" v="3876" actId="1036"/>
          <ac:spMkLst>
            <pc:docMk/>
            <pc:sldMk cId="1177384929" sldId="1610"/>
            <ac:spMk id="11" creationId="{7158E61C-9724-6A6D-D6BF-4ABE589A7945}"/>
          </ac:spMkLst>
        </pc:spChg>
        <pc:spChg chg="add del mod">
          <ac:chgData name="Juraj Komloši" userId="fc44f4ce-d178-47e1-ba5a-86508cfffd22" providerId="ADAL" clId="{302005E7-BB23-4C88-87BB-F1A9C35C1FBA}" dt="2023-10-17T19:48:44.836" v="3981" actId="478"/>
          <ac:spMkLst>
            <pc:docMk/>
            <pc:sldMk cId="1177384929" sldId="1610"/>
            <ac:spMk id="22" creationId="{EE0CA220-5A8E-5FC3-FE21-61225A774B2E}"/>
          </ac:spMkLst>
        </pc:spChg>
        <pc:picChg chg="add mod">
          <ac:chgData name="Juraj Komloši" userId="fc44f4ce-d178-47e1-ba5a-86508cfffd22" providerId="ADAL" clId="{302005E7-BB23-4C88-87BB-F1A9C35C1FBA}" dt="2023-10-17T19:53:12.942" v="4012" actId="14100"/>
          <ac:picMkLst>
            <pc:docMk/>
            <pc:sldMk cId="1177384929" sldId="1610"/>
            <ac:picMk id="6" creationId="{AB0E7BC0-F06A-1F54-98A3-471049173E23}"/>
          </ac:picMkLst>
        </pc:picChg>
        <pc:picChg chg="add del mod">
          <ac:chgData name="Juraj Komloši" userId="fc44f4ce-d178-47e1-ba5a-86508cfffd22" providerId="ADAL" clId="{302005E7-BB23-4C88-87BB-F1A9C35C1FBA}" dt="2023-10-17T19:16:26.569" v="3785" actId="478"/>
          <ac:picMkLst>
            <pc:docMk/>
            <pc:sldMk cId="1177384929" sldId="1610"/>
            <ac:picMk id="13" creationId="{9F1A4C11-6C17-0FD8-4F0E-6EE25732E757}"/>
          </ac:picMkLst>
        </pc:picChg>
        <pc:picChg chg="add mod">
          <ac:chgData name="Juraj Komloši" userId="fc44f4ce-d178-47e1-ba5a-86508cfffd22" providerId="ADAL" clId="{302005E7-BB23-4C88-87BB-F1A9C35C1FBA}" dt="2023-10-17T19:54:12.647" v="4040" actId="1076"/>
          <ac:picMkLst>
            <pc:docMk/>
            <pc:sldMk cId="1177384929" sldId="1610"/>
            <ac:picMk id="15" creationId="{89DE70C1-AFBF-B3A9-A990-1E49070D8513}"/>
          </ac:picMkLst>
        </pc:picChg>
        <pc:picChg chg="add mod">
          <ac:chgData name="Juraj Komloši" userId="fc44f4ce-d178-47e1-ba5a-86508cfffd22" providerId="ADAL" clId="{302005E7-BB23-4C88-87BB-F1A9C35C1FBA}" dt="2023-10-17T19:54:19.689" v="4042" actId="14100"/>
          <ac:picMkLst>
            <pc:docMk/>
            <pc:sldMk cId="1177384929" sldId="1610"/>
            <ac:picMk id="17" creationId="{6ACCD3AD-8822-D5E8-972D-8ECA56D8258C}"/>
          </ac:picMkLst>
        </pc:picChg>
        <pc:picChg chg="add mod">
          <ac:chgData name="Juraj Komloši" userId="fc44f4ce-d178-47e1-ba5a-86508cfffd22" providerId="ADAL" clId="{302005E7-BB23-4C88-87BB-F1A9C35C1FBA}" dt="2023-10-17T19:54:29.997" v="4044" actId="14100"/>
          <ac:picMkLst>
            <pc:docMk/>
            <pc:sldMk cId="1177384929" sldId="1610"/>
            <ac:picMk id="19" creationId="{316521B4-27DE-1DAE-7B13-06767D0E14C6}"/>
          </ac:picMkLst>
        </pc:picChg>
        <pc:picChg chg="add mod">
          <ac:chgData name="Juraj Komloši" userId="fc44f4ce-d178-47e1-ba5a-86508cfffd22" providerId="ADAL" clId="{302005E7-BB23-4C88-87BB-F1A9C35C1FBA}" dt="2023-10-17T19:54:40.172" v="4046" actId="14100"/>
          <ac:picMkLst>
            <pc:docMk/>
            <pc:sldMk cId="1177384929" sldId="1610"/>
            <ac:picMk id="21" creationId="{2FE7B15B-8416-0451-A6CD-1DEE536BDF5F}"/>
          </ac:picMkLst>
        </pc:picChg>
        <pc:picChg chg="add del mod">
          <ac:chgData name="Juraj Komloši" userId="fc44f4ce-d178-47e1-ba5a-86508cfffd22" providerId="ADAL" clId="{302005E7-BB23-4C88-87BB-F1A9C35C1FBA}" dt="2023-10-17T19:50:15.743" v="3984" actId="21"/>
          <ac:picMkLst>
            <pc:docMk/>
            <pc:sldMk cId="1177384929" sldId="1610"/>
            <ac:picMk id="23" creationId="{3A45DBDC-747D-E1FE-89B9-42CE77A4E44D}"/>
          </ac:picMkLst>
        </pc:picChg>
      </pc:sldChg>
      <pc:sldChg chg="addSp delSp modSp new mod modAnim">
        <pc:chgData name="Juraj Komloši" userId="fc44f4ce-d178-47e1-ba5a-86508cfffd22" providerId="ADAL" clId="{302005E7-BB23-4C88-87BB-F1A9C35C1FBA}" dt="2023-10-18T11:38:46.084" v="4166" actId="20577"/>
        <pc:sldMkLst>
          <pc:docMk/>
          <pc:sldMk cId="75930465" sldId="1611"/>
        </pc:sldMkLst>
        <pc:spChg chg="mod">
          <ac:chgData name="Juraj Komloši" userId="fc44f4ce-d178-47e1-ba5a-86508cfffd22" providerId="ADAL" clId="{302005E7-BB23-4C88-87BB-F1A9C35C1FBA}" dt="2023-10-17T13:21:02.828" v="3084" actId="20577"/>
          <ac:spMkLst>
            <pc:docMk/>
            <pc:sldMk cId="75930465" sldId="1611"/>
            <ac:spMk id="2" creationId="{C6B9069D-9922-08A8-8A03-5FF29CDA2CB6}"/>
          </ac:spMkLst>
        </pc:spChg>
        <pc:spChg chg="mod ord">
          <ac:chgData name="Juraj Komloši" userId="fc44f4ce-d178-47e1-ba5a-86508cfffd22" providerId="ADAL" clId="{302005E7-BB23-4C88-87BB-F1A9C35C1FBA}" dt="2023-10-18T11:38:46.084" v="4166" actId="20577"/>
          <ac:spMkLst>
            <pc:docMk/>
            <pc:sldMk cId="75930465" sldId="1611"/>
            <ac:spMk id="3" creationId="{C3A89A0E-B550-99AB-CB8C-C8062C5625BB}"/>
          </ac:spMkLst>
        </pc:spChg>
        <pc:spChg chg="add del mod">
          <ac:chgData name="Juraj Komloši" userId="fc44f4ce-d178-47e1-ba5a-86508cfffd22" providerId="ADAL" clId="{302005E7-BB23-4C88-87BB-F1A9C35C1FBA}" dt="2023-10-17T18:47:47.669" v="3569" actId="478"/>
          <ac:spMkLst>
            <pc:docMk/>
            <pc:sldMk cId="75930465" sldId="1611"/>
            <ac:spMk id="7" creationId="{2ED393A5-6669-8F48-22AB-B6972BDC3AAB}"/>
          </ac:spMkLst>
        </pc:spChg>
        <pc:spChg chg="add mod">
          <ac:chgData name="Juraj Komloši" userId="fc44f4ce-d178-47e1-ba5a-86508cfffd22" providerId="ADAL" clId="{302005E7-BB23-4C88-87BB-F1A9C35C1FBA}" dt="2023-10-17T18:49:00.644" v="3584" actId="1076"/>
          <ac:spMkLst>
            <pc:docMk/>
            <pc:sldMk cId="75930465" sldId="1611"/>
            <ac:spMk id="8" creationId="{9D144F36-A913-B2F5-29B9-9697D51F89DF}"/>
          </ac:spMkLst>
        </pc:spChg>
        <pc:picChg chg="add mod">
          <ac:chgData name="Juraj Komloši" userId="fc44f4ce-d178-47e1-ba5a-86508cfffd22" providerId="ADAL" clId="{302005E7-BB23-4C88-87BB-F1A9C35C1FBA}" dt="2023-10-17T18:46:39.829" v="3564" actId="1076"/>
          <ac:picMkLst>
            <pc:docMk/>
            <pc:sldMk cId="75930465" sldId="1611"/>
            <ac:picMk id="6" creationId="{FCF6F352-4A81-8A30-D2E6-1383578774BC}"/>
          </ac:picMkLst>
        </pc:picChg>
      </pc:sldChg>
      <pc:sldChg chg="modSp add mod ord">
        <pc:chgData name="Juraj Komloši" userId="fc44f4ce-d178-47e1-ba5a-86508cfffd22" providerId="ADAL" clId="{302005E7-BB23-4C88-87BB-F1A9C35C1FBA}" dt="2023-10-18T14:46:10.826" v="4393" actId="27636"/>
        <pc:sldMkLst>
          <pc:docMk/>
          <pc:sldMk cId="425180519" sldId="1612"/>
        </pc:sldMkLst>
        <pc:spChg chg="mod">
          <ac:chgData name="Juraj Komloši" userId="fc44f4ce-d178-47e1-ba5a-86508cfffd22" providerId="ADAL" clId="{302005E7-BB23-4C88-87BB-F1A9C35C1FBA}" dt="2023-10-18T14:32:21.093" v="4189" actId="20577"/>
          <ac:spMkLst>
            <pc:docMk/>
            <pc:sldMk cId="425180519" sldId="1612"/>
            <ac:spMk id="2" creationId="{D192895B-F958-D85F-9456-88D4515D21D6}"/>
          </ac:spMkLst>
        </pc:spChg>
        <pc:spChg chg="mod">
          <ac:chgData name="Juraj Komloši" userId="fc44f4ce-d178-47e1-ba5a-86508cfffd22" providerId="ADAL" clId="{302005E7-BB23-4C88-87BB-F1A9C35C1FBA}" dt="2023-10-18T14:46:10.826" v="4393" actId="27636"/>
          <ac:spMkLst>
            <pc:docMk/>
            <pc:sldMk cId="425180519" sldId="1612"/>
            <ac:spMk id="3" creationId="{E42AE13F-8490-019B-E524-20796ACF86BF}"/>
          </ac:spMkLst>
        </pc:spChg>
      </pc:sldChg>
      <pc:sldChg chg="modSp new del mod">
        <pc:chgData name="Juraj Komloši" userId="fc44f4ce-d178-47e1-ba5a-86508cfffd22" providerId="ADAL" clId="{302005E7-BB23-4C88-87BB-F1A9C35C1FBA}" dt="2023-10-18T14:32:11.301" v="4177" actId="47"/>
        <pc:sldMkLst>
          <pc:docMk/>
          <pc:sldMk cId="3087384130" sldId="1612"/>
        </pc:sldMkLst>
        <pc:spChg chg="mod">
          <ac:chgData name="Juraj Komloši" userId="fc44f4ce-d178-47e1-ba5a-86508cfffd22" providerId="ADAL" clId="{302005E7-BB23-4C88-87BB-F1A9C35C1FBA}" dt="2023-10-18T14:32:07.013" v="4176" actId="20577"/>
          <ac:spMkLst>
            <pc:docMk/>
            <pc:sldMk cId="3087384130" sldId="1612"/>
            <ac:spMk id="2" creationId="{DCDE99DE-6C20-2878-5EBA-53153B99173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43CEB93-D30E-CDB7-7161-A55EDBCB8C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148C93-A179-72CF-E189-09DFAD78A6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A850E-61EF-429E-B6FA-E75D739D2D33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96D07C-8695-C992-A9C6-A44E9FC87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2E18E6-6C50-AB3F-AEA9-D5E46C3981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6BB46-70E4-49D7-B511-D3736E5A1C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364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A430C-6691-4C6A-9D42-DC4FF3C02E42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249D7-79C4-4D05-A00B-B1C2C626ED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0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*https://dqsacademy.co.za/wp-content/uploads/2019/10/shutterstock_180834869.png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491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*https://venngage.com/blog/data-breach-2022/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921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*https://www.sealpath.com/wp-content/uploads/2014/08/three-states-of-data-1638x801.png</a:t>
            </a:r>
          </a:p>
          <a:p>
            <a:r>
              <a:rPr lang="en-US" dirty="0"/>
              <a:t>*https://afeusa.org/articles/risk-mitigation-and-how-it-works/</a:t>
            </a:r>
          </a:p>
          <a:p>
            <a:r>
              <a:rPr lang="en-US" dirty="0"/>
              <a:t>*https://salestips-raulsanchezgilo.medium.com/how-to-win-customer-trust-35-ways-27d88cf6773a</a:t>
            </a:r>
          </a:p>
          <a:p>
            <a:r>
              <a:rPr lang="en-US" dirty="0"/>
              <a:t>*https://www.hausmanmarketingletter.com/9-tips-to-develop-your-sustainable-competitive-advantage/</a:t>
            </a:r>
          </a:p>
          <a:p>
            <a:r>
              <a:rPr lang="en-US" dirty="0"/>
              <a:t>*https://stock.adobe.com/cz/images/vector-illustration-of-business-cost-reduction-cost-saving-concept-money-symbol-with-arrow-stretching-drop-fall/246286161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9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Source: https://www.researchgate.net/profile/Neha-Mahendra/publication/310757536_A_Categorized_Review_on_Software_Security_Testing/links/58a3d9faaca272d3a4983a63/A-Categorized-Review-on-Software-Security-Testing.pdf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351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*https://www.imperva.com/learn/data-security/soc-2-compliance/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166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*https://www.timewatch.com/wp-content/uploads/2023/03/infographic-soc2-vs-iso-27001-timewatch-scaled.webp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911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*https://www.msp360.com/resources/blog/rto-vs-rpo-difference/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627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*https://blog.didomi.io/en-us/us-data-privacy-laws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72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latin typeface="GT Walsheim Bold" panose="00000800000000000000" pitchFamily="50" charset="-18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438700"/>
            <a:ext cx="10814400" cy="1111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E92A51F-B969-8F51-1ABD-956697A61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000"/>
          <a:stretch/>
        </p:blipFill>
        <p:spPr>
          <a:xfrm>
            <a:off x="6659564" y="-1"/>
            <a:ext cx="3253694" cy="1626847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199F148E-7479-2E57-FF12-A604C8922464}"/>
              </a:ext>
            </a:extLst>
          </p:cNvPr>
          <p:cNvSpPr/>
          <p:nvPr userDrawn="1"/>
        </p:nvSpPr>
        <p:spPr>
          <a:xfrm>
            <a:off x="9358991" y="812800"/>
            <a:ext cx="711201" cy="711201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B70D09E3-9DD7-91CE-155F-972CDBEBA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68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E25C-5F29-4372-9EA6-1A72A2F38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6983-5F67-4ECB-839A-7F44F19C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BA6E44C-40DE-FB9F-53A8-BC60A926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142B917C-FCF7-6462-35BE-BBED73A05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63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0666FD2-2E62-8908-BA4D-9DBA01F2B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BD83C25-1444-996C-6146-439AD74A7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464E50-89D8-DD5E-531B-C5B3A39DF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24E4D9-9B39-DF42-3147-9AAEDD45D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02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29E548-43EB-EA9B-129F-0FC1D75E8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F964BA-7DA0-E81F-4DF6-4E2F61A8F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CC2AA9D-A315-3A97-CD83-922AEAF70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47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C92698-6ACE-65F2-7E44-263C286C4D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C037F0-556F-3B4F-4D46-FF47434589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353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24A455-BCBD-5016-63A0-247C1A204E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66BB5E88-0109-997C-750C-C07CA04F4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8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rgbClr val="AF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3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7DB2A7-D497-9D35-F4A9-4FD5691BA324}"/>
              </a:ext>
            </a:extLst>
          </p:cNvPr>
          <p:cNvSpPr txBox="1">
            <a:spLocks/>
          </p:cNvSpPr>
          <p:nvPr userDrawn="1"/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dirty="0"/>
              <a:t>Q&amp;A</a:t>
            </a:r>
            <a:r>
              <a:rPr lang="cs-CZ" dirty="0">
                <a:solidFill>
                  <a:srgbClr val="F05A22"/>
                </a:solidFill>
              </a:rPr>
              <a:t>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59C553-31F1-66FC-28E0-8ED7C90DC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148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3061F6-2EBA-4CD5-9E31-D2A91B6CB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10944000" cy="45318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B90C6CB9-81C3-202B-67AD-919803583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6423EF-DCC4-76DF-E9AD-97493BEC4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48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00" y="619200"/>
            <a:ext cx="10944000" cy="5436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917F16-D789-9678-C3A1-DFB4D84A43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E67CCE2-61B5-4B23-276B-0CD3423B3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973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creen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685FA79-127C-4640-B764-7B518D70DEE7}"/>
              </a:ext>
            </a:extLst>
          </p:cNvPr>
          <p:cNvSpPr txBox="1">
            <a:spLocks/>
          </p:cNvSpPr>
          <p:nvPr userDrawn="1"/>
        </p:nvSpPr>
        <p:spPr>
          <a:xfrm>
            <a:off x="593800" y="5826200"/>
            <a:ext cx="8334300" cy="64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sz="2000" i="1" dirty="0">
                <a:solidFill>
                  <a:srgbClr val="7F7F7F"/>
                </a:solidFill>
                <a:latin typeface="+mn-lt"/>
              </a:rPr>
              <a:t>Image source: 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1524D24-E1E3-D98A-8F40-7568A1BA7DAB}"/>
              </a:ext>
            </a:extLst>
          </p:cNvPr>
          <p:cNvCxnSpPr>
            <a:cxnSpLocks/>
          </p:cNvCxnSpPr>
          <p:nvPr userDrawn="1"/>
        </p:nvCxnSpPr>
        <p:spPr>
          <a:xfrm>
            <a:off x="5806440" y="5850844"/>
            <a:ext cx="557022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81CCC3-D4BA-50A5-02B3-5D2030E516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4867200" cy="31803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5" name="Zástupný symbol obrázku 14">
            <a:extLst>
              <a:ext uri="{FF2B5EF4-FFF2-40B4-BE49-F238E27FC236}">
                <a16:creationId xmlns:a16="http://schemas.microsoft.com/office/drawing/2014/main" id="{31FC33E4-7C93-5067-5D5E-55815A035E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4700" y="1435100"/>
            <a:ext cx="5435600" cy="4406900"/>
          </a:xfrm>
          <a:prstGeom prst="roundRect">
            <a:avLst>
              <a:gd name="adj" fmla="val 6581"/>
            </a:avLst>
          </a:prstGeom>
          <a:ln>
            <a:solidFill>
              <a:schemeClr val="bg2">
                <a:lumMod val="10000"/>
              </a:schemeClr>
            </a:solidFill>
          </a:ln>
        </p:spPr>
        <p:txBody>
          <a:bodyPr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0F1DB35C-ADF3-8724-2C65-4F8DBD05A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0B07A05-A7B1-B3DB-7002-FF4DEACE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9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002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4" name="Zástupný obsah 9">
            <a:extLst>
              <a:ext uri="{FF2B5EF4-FFF2-40B4-BE49-F238E27FC236}">
                <a16:creationId xmlns:a16="http://schemas.microsoft.com/office/drawing/2014/main" id="{0974BB90-57CC-DF6C-0479-5BED17B30F6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689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5" name="Zástupný obsah 9">
            <a:extLst>
              <a:ext uri="{FF2B5EF4-FFF2-40B4-BE49-F238E27FC236}">
                <a16:creationId xmlns:a16="http://schemas.microsoft.com/office/drawing/2014/main" id="{A86C67C6-A5AA-9AE8-8DA2-80F27B48495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233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02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38" name="Zástupný obsah 9">
            <a:extLst>
              <a:ext uri="{FF2B5EF4-FFF2-40B4-BE49-F238E27FC236}">
                <a16:creationId xmlns:a16="http://schemas.microsoft.com/office/drawing/2014/main" id="{296500FB-7400-8702-F10B-A99DF3FFB0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943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39" name="Zástupný obsah 9">
            <a:extLst>
              <a:ext uri="{FF2B5EF4-FFF2-40B4-BE49-F238E27FC236}">
                <a16:creationId xmlns:a16="http://schemas.microsoft.com/office/drawing/2014/main" id="{49A102BF-F5D0-5427-0473-9D38510696B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979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7C18B06C-8169-A93F-9958-F0AE05866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93A4424-77C6-00C5-AEF4-CC44979CA5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95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607028-3BE6-41B6-125D-D20E5E920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104" r="9696"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540E5B40-1C17-9F89-3CC6-FB8420B00057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5EA8E80-E6C3-F7B1-78DC-6B0C820F33EC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5A9383C3-A1A5-DA24-08F7-B0B3079F1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FF086D1E-27A5-8002-8348-174249168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486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Paragraph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08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7AB77F28-9899-3638-3DAD-726EBB6C0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49561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08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6FC1EBFE-9428-81B6-978C-00AE89185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8170" y="642608"/>
            <a:ext cx="3711678" cy="3711678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1ACB1403-FECA-8B87-0848-0C39187633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474982" y="590778"/>
            <a:ext cx="526822" cy="526822"/>
          </a:xfrm>
          <a:prstGeom prst="rect">
            <a:avLst/>
          </a:prstGeom>
        </p:spPr>
      </p:pic>
      <p:sp>
        <p:nvSpPr>
          <p:cNvPr id="16" name="Zástupný obsah 9">
            <a:extLst>
              <a:ext uri="{FF2B5EF4-FFF2-40B4-BE49-F238E27FC236}">
                <a16:creationId xmlns:a16="http://schemas.microsoft.com/office/drawing/2014/main" id="{F491DD79-010F-7EE5-9394-EF25E3BFF7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480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17" name="Zástupný obsah 9">
            <a:extLst>
              <a:ext uri="{FF2B5EF4-FFF2-40B4-BE49-F238E27FC236}">
                <a16:creationId xmlns:a16="http://schemas.microsoft.com/office/drawing/2014/main" id="{90C1A429-1F72-E196-3853-3716F996560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480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4D892EDC-D987-9CCB-5CCC-A2E313008198}"/>
              </a:ext>
            </a:extLst>
          </p:cNvPr>
          <p:cNvSpPr/>
          <p:nvPr userDrawn="1"/>
        </p:nvSpPr>
        <p:spPr>
          <a:xfrm>
            <a:off x="7526399" y="-845087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3706CE2-8417-8CDF-AEE2-B38418F51C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0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nd Poh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8" name="Zástupný obsah 9">
            <a:extLst>
              <a:ext uri="{FF2B5EF4-FFF2-40B4-BE49-F238E27FC236}">
                <a16:creationId xmlns:a16="http://schemas.microsoft.com/office/drawing/2014/main" id="{72870BD1-32B7-8238-592F-02A639758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6" t="403" r="14175" b="22619"/>
          <a:stretch/>
        </p:blipFill>
        <p:spPr>
          <a:xfrm>
            <a:off x="6477000" y="939800"/>
            <a:ext cx="4849018" cy="4849018"/>
          </a:xfrm>
          <a:prstGeom prst="ellipse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28E235BF-2D36-F0C6-EB10-CC5A68C282E8}"/>
              </a:ext>
            </a:extLst>
          </p:cNvPr>
          <p:cNvSpPr/>
          <p:nvPr userDrawn="1"/>
        </p:nvSpPr>
        <p:spPr>
          <a:xfrm>
            <a:off x="6828712" y="5346701"/>
            <a:ext cx="629814" cy="629812"/>
          </a:xfrm>
          <a:prstGeom prst="ellipse">
            <a:avLst/>
          </a:prstGeom>
          <a:solidFill>
            <a:srgbClr val="800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065E7F3F-0531-B323-1D0E-13E808BAEDCF}"/>
              </a:ext>
            </a:extLst>
          </p:cNvPr>
          <p:cNvSpPr/>
          <p:nvPr userDrawn="1"/>
        </p:nvSpPr>
        <p:spPr>
          <a:xfrm>
            <a:off x="10075471" y="3507880"/>
            <a:ext cx="1913330" cy="19133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100CF7-C80B-6B16-4975-163EE0A98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8573" y="318656"/>
            <a:ext cx="1611744" cy="161174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0EB6DC-BA51-E73E-4A42-22D519C5292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5629200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988D59-F636-C13D-15EA-B45440EB9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5680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740001-D51A-2B94-B265-51450F9DE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18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4EAD9A20-583E-3C94-17F6-CDCBCCF989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789302"/>
            <a:ext cx="2212731" cy="10141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DDE827A-DAC2-8B7E-85CC-BB6A8350D2B5}"/>
              </a:ext>
            </a:extLst>
          </p:cNvPr>
          <p:cNvSpPr txBox="1"/>
          <p:nvPr userDrawn="1"/>
        </p:nvSpPr>
        <p:spPr>
          <a:xfrm>
            <a:off x="809171" y="5760217"/>
            <a:ext cx="153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Kentico.com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4DDD0B88-A9BA-25FC-7CA8-2E03E08D50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9543" y="-511735"/>
            <a:ext cx="3129633" cy="3129633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6A6CDB92-338C-A633-D188-2D980C876AE9}"/>
              </a:ext>
            </a:extLst>
          </p:cNvPr>
          <p:cNvSpPr/>
          <p:nvPr userDrawn="1"/>
        </p:nvSpPr>
        <p:spPr>
          <a:xfrm>
            <a:off x="10893713" y="1662750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769229C9-DA95-9AF1-DEAF-C974A5A3F75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1657" y="1704348"/>
            <a:ext cx="980795" cy="980795"/>
          </a:xfrm>
          <a:prstGeom prst="rect">
            <a:avLst/>
          </a:prstGeom>
        </p:spPr>
      </p:pic>
      <p:sp>
        <p:nvSpPr>
          <p:cNvPr id="13" name="Zástupný text 15">
            <a:extLst>
              <a:ext uri="{FF2B5EF4-FFF2-40B4-BE49-F238E27FC236}">
                <a16:creationId xmlns:a16="http://schemas.microsoft.com/office/drawing/2014/main" id="{45D343B3-CBEC-C0D1-4AED-8E8581E0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30861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4" name="Zástupný text 15">
            <a:extLst>
              <a:ext uri="{FF2B5EF4-FFF2-40B4-BE49-F238E27FC236}">
                <a16:creationId xmlns:a16="http://schemas.microsoft.com/office/drawing/2014/main" id="{A62038EA-9CD3-1D49-CE9E-88B2266118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3797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3359255-AB28-2571-0CB2-512B7151B4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700" y="45212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7420E0B-966D-83CE-D416-103559E43D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95599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49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2A2CFBD-CD3D-ADBA-99A6-1B431A91A7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5043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8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7B72521-58E2-5195-AE32-FDB6B4DCE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r="36318" b="5778"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D1FEE7-6F1A-25CA-B2AB-A522300A6F44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29D9A2F-4F66-B482-6DDB-75ACF1178D2B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547CE7E2-AC65-C7EC-85ED-FDE8949329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EE78E8BE-FDA3-0F32-7D7F-41EF6AA9D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6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B281665-23A5-CE05-620A-2AAB5A667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42621" b="14181"/>
          <a:stretch/>
        </p:blipFill>
        <p:spPr>
          <a:xfrm>
            <a:off x="7474858" y="756303"/>
            <a:ext cx="5345394" cy="5345394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#3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A4E5518E-6332-E278-36FD-129A25E60AEA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F740C9-0120-4611-E8F5-C1898D4220D2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40B2295-E3C9-68F6-18CE-B84FE53417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845E1923-8F5A-7CB0-9792-2F666FFFA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9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1F4721D2-8C4F-8CF6-4456-76454F350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7DB6F060-1F66-C43A-81A2-6C8A0E1B5FA8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Obrázek 26" descr="Obsah obrázku vektorová grafika&#10;&#10;Popis byl vytvořen automaticky">
            <a:extLst>
              <a:ext uri="{FF2B5EF4-FFF2-40B4-BE49-F238E27FC236}">
                <a16:creationId xmlns:a16="http://schemas.microsoft.com/office/drawing/2014/main" id="{B7C705FF-1AFE-A957-9DD0-78FA27518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48" y="1785257"/>
            <a:ext cx="4447908" cy="3040742"/>
          </a:xfrm>
          <a:prstGeom prst="rect">
            <a:avLst/>
          </a:prstGeom>
        </p:spPr>
      </p:pic>
      <p:sp>
        <p:nvSpPr>
          <p:cNvPr id="30" name="Ovál 29">
            <a:extLst>
              <a:ext uri="{FF2B5EF4-FFF2-40B4-BE49-F238E27FC236}">
                <a16:creationId xmlns:a16="http://schemas.microsoft.com/office/drawing/2014/main" id="{DF8A5DBE-3227-A337-E99F-888334A29A1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37B1AC2E-E638-13E4-0E62-6D20ED745839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A11F43D-FDF1-0747-74E5-CDC5A35CD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7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C6A9EF2-293A-5809-F269-C975412C5A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2CAB6583-1D45-1C60-4E20-6AE9E6BE69F9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88040372-0D47-2B34-B76F-989902C81F8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D01E230-ADE9-C45C-5B7E-9839E8B02237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A6EFE44-9C19-FCD9-873D-23CDA867B8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07" y="1536673"/>
            <a:ext cx="3708950" cy="327665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236E06A-7679-6395-EDA0-269DE6F8A2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90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symbol obrázku 10">
            <a:extLst>
              <a:ext uri="{FF2B5EF4-FFF2-40B4-BE49-F238E27FC236}">
                <a16:creationId xmlns:a16="http://schemas.microsoft.com/office/drawing/2014/main" id="{9FCA90E5-1362-BEC0-D9D3-D5ABDACC6F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90237" y="1981200"/>
            <a:ext cx="3620226" cy="3620226"/>
          </a:xfrm>
          <a:prstGeom prst="ellipse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478AD073-EFB1-4948-08BC-64A07C291A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91200" y="27432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19969BE5-C490-DFB8-D1B5-FD69735FD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1200" y="34544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Zástupný text 15">
            <a:extLst>
              <a:ext uri="{FF2B5EF4-FFF2-40B4-BE49-F238E27FC236}">
                <a16:creationId xmlns:a16="http://schemas.microsoft.com/office/drawing/2014/main" id="{9DC7433A-78BC-9553-0B36-1289E058E4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91200" y="4178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47B5811-6755-8F3C-38C0-61C754E78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178293-F93A-B63B-E3AB-2C4D2D058A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32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243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42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0" name="Zástupný text 15">
            <a:extLst>
              <a:ext uri="{FF2B5EF4-FFF2-40B4-BE49-F238E27FC236}">
                <a16:creationId xmlns:a16="http://schemas.microsoft.com/office/drawing/2014/main" id="{C5E065C3-894B-ABFB-316E-CCA057C18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67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DF91C3B-3BD6-7DA0-1575-10A59DDFC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81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5536885-83F7-35CF-8310-3919EB2EC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B3A66BF-73AA-0784-E116-9C0F5CEE5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3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765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164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3" name="Zástupný symbol obrázku 10">
            <a:extLst>
              <a:ext uri="{FF2B5EF4-FFF2-40B4-BE49-F238E27FC236}">
                <a16:creationId xmlns:a16="http://schemas.microsoft.com/office/drawing/2014/main" id="{26CC885E-2956-9DC3-EDE7-7E934862D1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1835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05E48E8E-0222-46D9-8494-3E69D10CE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9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2173BFE4-99FE-CE1D-54FE-4A8C1DD50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84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D9163BCB-59A7-E06C-ED5F-0CF877246F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93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7822583-797B-D0C4-5A43-A8D2DD568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5E51F1-49CE-8FCC-51A4-C9C505E65A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50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FBD5B9-B647-DBE8-2EC4-B837A4176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6570" y="6248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1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3" r:id="rId3"/>
    <p:sldLayoutId id="2147483674" r:id="rId4"/>
    <p:sldLayoutId id="2147483668" r:id="rId5"/>
    <p:sldLayoutId id="2147483675" r:id="rId6"/>
    <p:sldLayoutId id="2147483679" r:id="rId7"/>
    <p:sldLayoutId id="2147483686" r:id="rId8"/>
    <p:sldLayoutId id="2147483678" r:id="rId9"/>
    <p:sldLayoutId id="2147483651" r:id="rId10"/>
    <p:sldLayoutId id="2147483676" r:id="rId11"/>
    <p:sldLayoutId id="2147483677" r:id="rId12"/>
    <p:sldLayoutId id="2147483680" r:id="rId13"/>
    <p:sldLayoutId id="2147483681" r:id="rId14"/>
    <p:sldLayoutId id="2147483682" r:id="rId15"/>
    <p:sldLayoutId id="2147483650" r:id="rId16"/>
    <p:sldLayoutId id="2147483663" r:id="rId17"/>
    <p:sldLayoutId id="2147483684" r:id="rId18"/>
    <p:sldLayoutId id="2147483687" r:id="rId19"/>
    <p:sldLayoutId id="2147483688" r:id="rId20"/>
    <p:sldLayoutId id="2147483685" r:id="rId21"/>
    <p:sldLayoutId id="2147483683" r:id="rId22"/>
    <p:sldLayoutId id="2147483672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T Walsheim Bold" panose="00000800000000000000" pitchFamily="50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5A2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ron_scandal" TargetMode="External"/><Relationship Id="rId2" Type="http://schemas.openxmlformats.org/officeDocument/2006/relationships/hyperlink" Target="https://www.csoonline.com/article/567833/equifax-data-breach-faq-what-happened-who-was-affected-what-was-the-impact.html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en.wikipedia.org/wiki/Disaster_recovery" TargetMode="External"/><Relationship Id="rId5" Type="http://schemas.openxmlformats.org/officeDocument/2006/relationships/hyperlink" Target="https://us.aicpa.org/content/dam/aicpa/interestareas/frc/assuranceadvisoryservices/downloadabledocuments/soc2_csa_ccm_report.pdf" TargetMode="External"/><Relationship Id="rId4" Type="http://schemas.openxmlformats.org/officeDocument/2006/relationships/hyperlink" Target="https://www.itgovernance.co.uk/soc-report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45BA68D-4833-B572-9B59-024F241BC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Compliance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5273899A-25DE-A0B9-93EE-F89D528652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T Walsheim"/>
              </a:rPr>
              <a:t>Juraj Komlosi</a:t>
            </a:r>
          </a:p>
          <a:p>
            <a:r>
              <a:rPr lang="en-US" dirty="0">
                <a:latin typeface="GT Walsheim"/>
              </a:rPr>
              <a:t>Kentico software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B29E0-E2A2-7F32-136C-B345B4AA89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69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 and Organization controls (SOC)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488210"/>
            <a:ext cx="4714800" cy="4531861"/>
          </a:xfrm>
        </p:spPr>
        <p:txBody>
          <a:bodyPr>
            <a:normAutofit/>
          </a:bodyPr>
          <a:lstStyle/>
          <a:p>
            <a:r>
              <a:rPr lang="en-US" dirty="0"/>
              <a:t>Developed by the American Institute of CPAs (AICPA)</a:t>
            </a:r>
          </a:p>
          <a:p>
            <a:r>
              <a:rPr lang="en-US" dirty="0"/>
              <a:t>Type of SOC certifications</a:t>
            </a:r>
          </a:p>
          <a:p>
            <a:pPr lvl="1"/>
            <a:r>
              <a:rPr lang="en-US" dirty="0"/>
              <a:t>SOC 1</a:t>
            </a:r>
          </a:p>
          <a:p>
            <a:pPr lvl="1"/>
            <a:r>
              <a:rPr lang="en-US" dirty="0"/>
              <a:t>SOC 2 Type 1 or Type 2</a:t>
            </a:r>
          </a:p>
          <a:p>
            <a:pPr lvl="1"/>
            <a:r>
              <a:rPr lang="en-US" dirty="0"/>
              <a:t>SOC 3</a:t>
            </a:r>
            <a:endParaRPr lang="cs-CZ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663E23-A215-9D57-F1CD-4EF260A08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 descr="A diagram of a report comparison&#10;&#10;Description automatically generated with medium confidence">
            <a:extLst>
              <a:ext uri="{FF2B5EF4-FFF2-40B4-BE49-F238E27FC236}">
                <a16:creationId xmlns:a16="http://schemas.microsoft.com/office/drawing/2014/main" id="{345DBA13-3399-B1AF-813F-830D1BBB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36440"/>
            <a:ext cx="64008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SOC 2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5180709" cy="4531861"/>
          </a:xfrm>
        </p:spPr>
        <p:txBody>
          <a:bodyPr>
            <a:normAutofit/>
          </a:bodyPr>
          <a:lstStyle/>
          <a:p>
            <a:r>
              <a:rPr lang="en-US" dirty="0"/>
              <a:t>5 “trust service principles”</a:t>
            </a:r>
          </a:p>
          <a:p>
            <a:pPr lvl="1"/>
            <a:r>
              <a:rPr lang="en-US" dirty="0"/>
              <a:t>security, availability, processing integrity, confidentiality and privacy.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8754F-5D51-A277-C988-E19C78C0B8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51E41F-4EF7-30AE-932B-5EDDE8CF7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629" y="1646209"/>
            <a:ext cx="6811365" cy="417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7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difference?</a:t>
            </a:r>
            <a:endParaRPr lang="cs-CZ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B9FE73-56AB-BE37-C328-260A5127097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612919" y="1260000"/>
            <a:ext cx="8184435" cy="49788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879FB3-E453-8BFC-72A1-5B8836D7F8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9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 2 – how to prepare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Decide type of the SOC 2 (Type 1 or Type 2)</a:t>
            </a:r>
          </a:p>
          <a:p>
            <a:r>
              <a:rPr lang="en-US" dirty="0"/>
              <a:t>Get senior management buy-in</a:t>
            </a:r>
          </a:p>
          <a:p>
            <a:r>
              <a:rPr lang="en-US" dirty="0"/>
              <a:t>Gap analysis</a:t>
            </a:r>
          </a:p>
          <a:p>
            <a:pPr lvl="1"/>
            <a:r>
              <a:rPr lang="en-US" dirty="0"/>
              <a:t>Demo</a:t>
            </a:r>
          </a:p>
          <a:p>
            <a:r>
              <a:rPr lang="en-US" dirty="0"/>
              <a:t>Define responsibilities within organization</a:t>
            </a:r>
          </a:p>
          <a:p>
            <a:r>
              <a:rPr lang="en-US" dirty="0"/>
              <a:t>Implement controls</a:t>
            </a:r>
          </a:p>
          <a:p>
            <a:r>
              <a:rPr lang="en-US" dirty="0"/>
              <a:t>Audit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DDB3E-788C-08F2-722D-1B820DB2AF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2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Government, Risk and Compliance tool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do platforms offer?</a:t>
            </a:r>
          </a:p>
          <a:p>
            <a:pPr lvl="1"/>
            <a:r>
              <a:rPr lang="en-US" dirty="0"/>
              <a:t>Most common compliance standards</a:t>
            </a:r>
          </a:p>
          <a:p>
            <a:pPr lvl="1"/>
            <a:r>
              <a:rPr lang="en-US" dirty="0"/>
              <a:t>Pre-defined compliance requirements</a:t>
            </a:r>
          </a:p>
          <a:p>
            <a:pPr lvl="1"/>
            <a:r>
              <a:rPr lang="en-US" dirty="0"/>
              <a:t>Process automation</a:t>
            </a:r>
          </a:p>
          <a:p>
            <a:r>
              <a:rPr lang="en-US" dirty="0"/>
              <a:t>What is up to you?</a:t>
            </a:r>
          </a:p>
          <a:p>
            <a:pPr lvl="1"/>
            <a:r>
              <a:rPr lang="en-US" dirty="0"/>
              <a:t>Define controls</a:t>
            </a:r>
          </a:p>
          <a:p>
            <a:pPr lvl="1"/>
            <a:r>
              <a:rPr lang="en-US" dirty="0"/>
              <a:t>Map controls to requirements</a:t>
            </a:r>
          </a:p>
          <a:p>
            <a:pPr lvl="1"/>
            <a:r>
              <a:rPr lang="en-US" dirty="0"/>
              <a:t>Assign tasks</a:t>
            </a:r>
          </a:p>
          <a:p>
            <a:pPr lvl="1"/>
            <a:r>
              <a:rPr lang="en-US" dirty="0"/>
              <a:t>Review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A78C5-2A85-2F24-6209-7655739BF0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56AC2B-606E-677E-CE80-4B711397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570" y="1452421"/>
            <a:ext cx="1815144" cy="438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Government, Risk and Compliance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  <a:p>
            <a:pPr lvl="1"/>
            <a:r>
              <a:rPr lang="en-US" dirty="0"/>
              <a:t>https://kentico.uk.kcmgrc.com/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8C76A-EB53-50C0-D8E8-35E32FC96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208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 2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8C76A-EB53-50C0-D8E8-35E32FC96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077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awareness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Demo – KnowBe4</a:t>
            </a:r>
          </a:p>
          <a:p>
            <a:r>
              <a:rPr lang="en-US" dirty="0"/>
              <a:t>Awareness is a key</a:t>
            </a:r>
          </a:p>
          <a:p>
            <a:r>
              <a:rPr lang="en-US" dirty="0"/>
              <a:t>Phishing attacks</a:t>
            </a:r>
          </a:p>
          <a:p>
            <a:pPr lvl="1"/>
            <a:r>
              <a:rPr lang="en-US" dirty="0"/>
              <a:t>Email phishing</a:t>
            </a:r>
          </a:p>
          <a:p>
            <a:pPr lvl="2"/>
            <a:r>
              <a:rPr lang="en-US" dirty="0"/>
              <a:t>Example</a:t>
            </a:r>
          </a:p>
          <a:p>
            <a:pPr lvl="1"/>
            <a:r>
              <a:rPr lang="en-US" dirty="0" err="1"/>
              <a:t>AitM</a:t>
            </a:r>
            <a:r>
              <a:rPr lang="en-US" dirty="0"/>
              <a:t> attack</a:t>
            </a:r>
          </a:p>
          <a:p>
            <a:pPr lvl="2"/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FF44F-A112-513A-7E78-887ECAE1F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706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Minimize downtime</a:t>
            </a:r>
          </a:p>
          <a:p>
            <a:pPr lvl="2"/>
            <a:r>
              <a:rPr lang="en-US" dirty="0"/>
              <a:t>Recovery time object (RTO)</a:t>
            </a:r>
          </a:p>
          <a:p>
            <a:pPr lvl="1"/>
            <a:r>
              <a:rPr lang="en-US" dirty="0"/>
              <a:t>Protect critical data</a:t>
            </a:r>
          </a:p>
          <a:p>
            <a:pPr lvl="1"/>
            <a:r>
              <a:rPr lang="en-US" dirty="0"/>
              <a:t>Ensure business continuity</a:t>
            </a:r>
          </a:p>
          <a:p>
            <a:pPr lvl="2"/>
            <a:r>
              <a:rPr lang="en-US" dirty="0"/>
              <a:t>Recovery point object (RPO)</a:t>
            </a:r>
          </a:p>
          <a:p>
            <a:r>
              <a:rPr lang="en-US" dirty="0"/>
              <a:t>DR tests</a:t>
            </a:r>
          </a:p>
          <a:p>
            <a:pPr lvl="1"/>
            <a:r>
              <a:rPr lang="en-US" dirty="0"/>
              <a:t>Simulate most likely disasters</a:t>
            </a:r>
          </a:p>
          <a:p>
            <a:pPr lvl="1"/>
            <a:r>
              <a:rPr lang="en-US" dirty="0"/>
              <a:t>Recover &amp; 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4628C-D3D1-AA8F-22B9-892C88012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A26CE-3BE9-BFE7-30CD-516557C17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842" y="1863137"/>
            <a:ext cx="6018678" cy="19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6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Demo</a:t>
            </a:r>
          </a:p>
          <a:p>
            <a:pPr lvl="1"/>
            <a:r>
              <a:rPr lang="en-US" dirty="0"/>
              <a:t>Example of DR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3CC14-67B4-52DE-8968-6647A60CA6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575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Compliance</a:t>
            </a:r>
          </a:p>
          <a:p>
            <a:r>
              <a:rPr lang="en-US" dirty="0"/>
              <a:t>ISO 27001</a:t>
            </a:r>
          </a:p>
          <a:p>
            <a:r>
              <a:rPr lang="en-US" dirty="0"/>
              <a:t>SOC 2</a:t>
            </a:r>
          </a:p>
          <a:p>
            <a:endParaRPr lang="en-US" dirty="0"/>
          </a:p>
        </p:txBody>
      </p:sp>
      <p:pic>
        <p:nvPicPr>
          <p:cNvPr id="2" name="Obrázek 59" descr="Obsah obrázku vektorová grafika&#10;&#10;Popis byl vytvořen automaticky">
            <a:extLst>
              <a:ext uri="{FF2B5EF4-FFF2-40B4-BE49-F238E27FC236}">
                <a16:creationId xmlns:a16="http://schemas.microsoft.com/office/drawing/2014/main" id="{A7294E6D-0165-DD31-5B19-50E10687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56" y="1726298"/>
            <a:ext cx="2645188" cy="32194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C80A63-CADE-E9D9-D776-0502B1AE9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495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– world-wide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3CC14-67B4-52DE-8968-6647A60CA6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82D45D-8DB7-DCA0-A660-2A0326981F4A}"/>
              </a:ext>
            </a:extLst>
          </p:cNvPr>
          <p:cNvSpPr txBox="1"/>
          <p:nvPr/>
        </p:nvSpPr>
        <p:spPr>
          <a:xfrm>
            <a:off x="4335695" y="3985636"/>
            <a:ext cx="3215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Not only !!!</a:t>
            </a:r>
          </a:p>
        </p:txBody>
      </p:sp>
      <p:pic>
        <p:nvPicPr>
          <p:cNvPr id="11" name="Picture 10" descr="A blue flag with yellow stars around it&#10;&#10;Description automatically generated">
            <a:extLst>
              <a:ext uri="{FF2B5EF4-FFF2-40B4-BE49-F238E27FC236}">
                <a16:creationId xmlns:a16="http://schemas.microsoft.com/office/drawing/2014/main" id="{7BA24668-E7CC-3D59-574E-A2B985687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45" y="2245207"/>
            <a:ext cx="3047232" cy="1594718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2EF197C-D6D1-8189-4E6E-315E270AD75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719194" y="1367279"/>
            <a:ext cx="8570576" cy="4945292"/>
          </a:xfrm>
        </p:spPr>
      </p:pic>
    </p:spTree>
    <p:extLst>
      <p:ext uri="{BB962C8B-B14F-4D97-AF65-F5344CB8AC3E}">
        <p14:creationId xmlns:p14="http://schemas.microsoft.com/office/powerpoint/2010/main" val="23528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1A070-4862-D4B3-0A6E-BEE56C3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– United States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E4A9AD-4CF9-0BFD-ED46-01176186F79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010194" y="1524000"/>
            <a:ext cx="9588989" cy="48204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CD18E-56CB-A4CA-C3FB-80A5153366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65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Q&amp;A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87AB5-6892-80CF-DD79-B2ADDBF3B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82270-2B31-9B0A-1576-0B09FD0931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3055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Equifax data breach</a:t>
            </a:r>
          </a:p>
          <a:p>
            <a:pPr lvl="1"/>
            <a:r>
              <a:rPr lang="en-US" dirty="0">
                <a:hlinkClick r:id="rId2"/>
              </a:rPr>
              <a:t>https://www.csoonline.com/article/567833/equifax-data-breach-faq-what-happened-who-was-affected-what-was-the-impact.html</a:t>
            </a:r>
            <a:endParaRPr lang="en-US" dirty="0"/>
          </a:p>
          <a:p>
            <a:r>
              <a:rPr lang="en-US" dirty="0"/>
              <a:t>Enron scandal – consequences SOX/SOC</a:t>
            </a:r>
          </a:p>
          <a:p>
            <a:pPr lvl="1"/>
            <a:r>
              <a:rPr lang="en-US" dirty="0">
                <a:hlinkClick r:id="rId3"/>
              </a:rPr>
              <a:t>https://en.wikipedia.org/wiki/Enron_scandal</a:t>
            </a:r>
            <a:endParaRPr lang="en-US" dirty="0"/>
          </a:p>
          <a:p>
            <a:r>
              <a:rPr lang="en-US" dirty="0"/>
              <a:t> SOC standard</a:t>
            </a:r>
          </a:p>
          <a:p>
            <a:pPr lvl="1"/>
            <a:r>
              <a:rPr lang="en-US" dirty="0">
                <a:hlinkClick r:id="rId4"/>
              </a:rPr>
              <a:t>https://www.itgovernance.co.uk/soc-reporting</a:t>
            </a:r>
            <a:endParaRPr lang="en-US" dirty="0"/>
          </a:p>
          <a:p>
            <a:r>
              <a:rPr lang="en-US" dirty="0"/>
              <a:t>SOC 2 report template</a:t>
            </a:r>
          </a:p>
          <a:p>
            <a:pPr lvl="1"/>
            <a:r>
              <a:rPr lang="en-US" dirty="0">
                <a:hlinkClick r:id="rId5"/>
              </a:rPr>
              <a:t>https://us.aicpa.org/content/dam/aicpa/interestareas/frc/assuranceadvisoryservices/downloadabledocuments/soc2_csa_ccm_report.pdf</a:t>
            </a:r>
            <a:endParaRPr lang="en-US" dirty="0"/>
          </a:p>
          <a:p>
            <a:r>
              <a:rPr lang="en-US" dirty="0"/>
              <a:t>Disaster recovery</a:t>
            </a:r>
          </a:p>
          <a:p>
            <a:pPr lvl="1"/>
            <a:r>
              <a:rPr lang="en-US" dirty="0">
                <a:hlinkClick r:id="rId6"/>
              </a:rPr>
              <a:t>https://en.wikipedia.org/wiki/Disaster_recovery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3CC14-67B4-52DE-8968-6647A60CA6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8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Compliance?</a:t>
            </a:r>
            <a:endParaRPr lang="cs-CZ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4AD7FF1-74EE-6C46-8977-1111C67929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4745280" cy="2185851"/>
          </a:xfrm>
        </p:spPr>
        <p:txBody>
          <a:bodyPr>
            <a:normAutofit/>
          </a:bodyPr>
          <a:lstStyle/>
          <a:p>
            <a:r>
              <a:rPr lang="en-US" dirty="0"/>
              <a:t>Privacy laws</a:t>
            </a:r>
          </a:p>
          <a:p>
            <a:pPr lvl="1"/>
            <a:r>
              <a:rPr lang="en-US" dirty="0"/>
              <a:t>GDPR</a:t>
            </a:r>
          </a:p>
          <a:p>
            <a:pPr lvl="1"/>
            <a:r>
              <a:rPr lang="en-US" dirty="0"/>
              <a:t>CCPA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A02933-CED5-2A13-4B8F-E39624E08B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 descr="A diagram of a compliance&#10;&#10;Description automatically generated">
            <a:extLst>
              <a:ext uri="{FF2B5EF4-FFF2-40B4-BE49-F238E27FC236}">
                <a16:creationId xmlns:a16="http://schemas.microsoft.com/office/drawing/2014/main" id="{67473B6E-524B-B14D-BD8F-CEEC6F264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57" y="1488210"/>
            <a:ext cx="5874853" cy="4531862"/>
          </a:xfrm>
          <a:prstGeom prst="rect">
            <a:avLst/>
          </a:prstGeom>
        </p:spPr>
      </p:pic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13B84F92-4E17-0A3D-3839-555AF0E5E9DF}"/>
              </a:ext>
            </a:extLst>
          </p:cNvPr>
          <p:cNvSpPr txBox="1">
            <a:spLocks/>
          </p:cNvSpPr>
          <p:nvPr/>
        </p:nvSpPr>
        <p:spPr>
          <a:xfrm>
            <a:off x="614400" y="3587395"/>
            <a:ext cx="5476800" cy="25467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Industry standards</a:t>
            </a:r>
          </a:p>
          <a:p>
            <a:pPr lvl="1"/>
            <a:r>
              <a:rPr lang="en-US" dirty="0"/>
              <a:t>ISO standards</a:t>
            </a:r>
          </a:p>
          <a:p>
            <a:pPr lvl="1"/>
            <a:r>
              <a:rPr lang="en-US" dirty="0"/>
              <a:t>SOC</a:t>
            </a:r>
          </a:p>
          <a:p>
            <a:pPr lvl="1"/>
            <a:r>
              <a:rPr lang="en-US" dirty="0"/>
              <a:t>HIPAA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1A236-125E-4170-71F9-4C57168D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to adopt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6111D-8F23-D21F-30BA-B9A2D7ED4A1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We live in a digital age.</a:t>
            </a:r>
          </a:p>
          <a:p>
            <a:r>
              <a:rPr lang="en-US" dirty="0"/>
              <a:t>You must keep your business's digital assets safe</a:t>
            </a:r>
          </a:p>
          <a:p>
            <a:r>
              <a:rPr lang="en-US" dirty="0"/>
              <a:t>Data breaches and cyberattacks are significant threats.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B1ABE-6696-E8DF-5162-812A2E21A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DBFB6-447B-C791-D4B8-FE3BA2A4B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263" y="3541800"/>
            <a:ext cx="8018889" cy="261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69D-9922-08A8-8A03-5FF29CDA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breach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0C34-544C-EC7A-6CD4-F1A5174FE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6F352-4A81-8A30-D2E6-138357877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056" y="720529"/>
            <a:ext cx="3958328" cy="35226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89A0E-B550-99AB-CB8C-C8062C5625B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Equifax data breach – 2017</a:t>
            </a:r>
          </a:p>
          <a:p>
            <a:pPr lvl="1"/>
            <a:r>
              <a:rPr lang="en-US" dirty="0"/>
              <a:t>PII of 147 million people</a:t>
            </a:r>
          </a:p>
          <a:p>
            <a:pPr lvl="1"/>
            <a:r>
              <a:rPr lang="en-US" dirty="0"/>
              <a:t>Unpatched software</a:t>
            </a:r>
          </a:p>
          <a:p>
            <a:pPr lvl="2"/>
            <a:r>
              <a:rPr lang="en-US" dirty="0"/>
              <a:t>entry for hackers (76 days in the system)</a:t>
            </a:r>
          </a:p>
          <a:p>
            <a:pPr lvl="1"/>
            <a:r>
              <a:rPr lang="en-US" dirty="0"/>
              <a:t>Weak sensitive data protection</a:t>
            </a:r>
          </a:p>
          <a:p>
            <a:pPr lvl="2"/>
            <a:r>
              <a:rPr lang="en-US" dirty="0"/>
              <a:t>Hackers found usernames and passwords (in plaintext)</a:t>
            </a:r>
          </a:p>
          <a:p>
            <a:pPr lvl="1"/>
            <a:r>
              <a:rPr lang="en-US" dirty="0"/>
              <a:t>Poor sec-ops processes – traffic inspection</a:t>
            </a:r>
          </a:p>
          <a:p>
            <a:pPr lvl="2"/>
            <a:r>
              <a:rPr lang="en-US" dirty="0"/>
              <a:t>Failed to renew certificate (for 19 months)</a:t>
            </a:r>
          </a:p>
          <a:p>
            <a:pPr lvl="1"/>
            <a:r>
              <a:rPr lang="en-US" dirty="0"/>
              <a:t>Incident response</a:t>
            </a:r>
          </a:p>
          <a:p>
            <a:pPr lvl="2"/>
            <a:r>
              <a:rPr lang="en-US" dirty="0"/>
              <a:t>Data breach was not published until more than a month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9D144F36-A913-B2F5-29B9-9697D51F89DF}"/>
              </a:ext>
            </a:extLst>
          </p:cNvPr>
          <p:cNvSpPr txBox="1"/>
          <p:nvPr/>
        </p:nvSpPr>
        <p:spPr>
          <a:xfrm rot="20389244">
            <a:off x="8467756" y="1376033"/>
            <a:ext cx="3085396" cy="3119252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500" b="1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PAID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$1.5 billion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3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1A236-125E-4170-71F9-4C57168D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6111D-8F23-D21F-30BA-B9A2D7ED4A1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490" y="3694097"/>
            <a:ext cx="5257618" cy="655574"/>
          </a:xfrm>
        </p:spPr>
        <p:txBody>
          <a:bodyPr>
            <a:normAutofit/>
          </a:bodyPr>
          <a:lstStyle/>
          <a:p>
            <a:r>
              <a:rPr lang="en-US" dirty="0"/>
              <a:t>Competitive advantage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B1ABE-6696-E8DF-5162-812A2E21A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AB0E7BC0-F06A-1F54-98A3-471049173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48" y="1023342"/>
            <a:ext cx="5260851" cy="257261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C4B728-82B3-7F6C-0695-263156404E38}"/>
              </a:ext>
            </a:extLst>
          </p:cNvPr>
          <p:cNvSpPr txBox="1">
            <a:spLocks/>
          </p:cNvSpPr>
          <p:nvPr/>
        </p:nvSpPr>
        <p:spPr>
          <a:xfrm>
            <a:off x="617490" y="1573658"/>
            <a:ext cx="5257618" cy="640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protection &amp; security</a:t>
            </a:r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AA8C77-262C-08EE-B8E8-F604014AFCC3}"/>
              </a:ext>
            </a:extLst>
          </p:cNvPr>
          <p:cNvSpPr txBox="1">
            <a:spLocks/>
          </p:cNvSpPr>
          <p:nvPr/>
        </p:nvSpPr>
        <p:spPr>
          <a:xfrm>
            <a:off x="617490" y="2254994"/>
            <a:ext cx="5257618" cy="5462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Risk mitigation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BC05D0-9C1D-61A8-6290-C4FC3F90877E}"/>
              </a:ext>
            </a:extLst>
          </p:cNvPr>
          <p:cNvSpPr txBox="1">
            <a:spLocks/>
          </p:cNvSpPr>
          <p:nvPr/>
        </p:nvSpPr>
        <p:spPr>
          <a:xfrm>
            <a:off x="617490" y="2963870"/>
            <a:ext cx="5257618" cy="5542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Customer trust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58E61C-9724-6A6D-D6BF-4ABE589A7945}"/>
              </a:ext>
            </a:extLst>
          </p:cNvPr>
          <p:cNvSpPr txBox="1">
            <a:spLocks/>
          </p:cNvSpPr>
          <p:nvPr/>
        </p:nvSpPr>
        <p:spPr>
          <a:xfrm>
            <a:off x="617490" y="4377900"/>
            <a:ext cx="5257618" cy="7762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Cost savings</a:t>
            </a:r>
          </a:p>
        </p:txBody>
      </p:sp>
      <p:pic>
        <p:nvPicPr>
          <p:cNvPr id="15" name="Picture 14" descr="A person pushing a measuring device&#10;&#10;Description automatically generated">
            <a:extLst>
              <a:ext uri="{FF2B5EF4-FFF2-40B4-BE49-F238E27FC236}">
                <a16:creationId xmlns:a16="http://schemas.microsoft.com/office/drawing/2014/main" id="{89DE70C1-AFBF-B3A9-A990-1E49070D8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5" y="1141890"/>
            <a:ext cx="4450529" cy="2670317"/>
          </a:xfrm>
          <a:prstGeom prst="rect">
            <a:avLst/>
          </a:prstGeom>
        </p:spPr>
      </p:pic>
      <p:pic>
        <p:nvPicPr>
          <p:cNvPr id="17" name="Picture 16" descr="A hand writing on a chalkboard&#10;&#10;Description automatically generated">
            <a:extLst>
              <a:ext uri="{FF2B5EF4-FFF2-40B4-BE49-F238E27FC236}">
                <a16:creationId xmlns:a16="http://schemas.microsoft.com/office/drawing/2014/main" id="{6ACCD3AD-8822-D5E8-972D-8ECA56D82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06" y="1113753"/>
            <a:ext cx="4460128" cy="2981420"/>
          </a:xfrm>
          <a:prstGeom prst="rect">
            <a:avLst/>
          </a:prstGeom>
        </p:spPr>
      </p:pic>
      <p:pic>
        <p:nvPicPr>
          <p:cNvPr id="19" name="Picture 18" descr="A person pushing a large red cube&#10;&#10;Description automatically generated">
            <a:extLst>
              <a:ext uri="{FF2B5EF4-FFF2-40B4-BE49-F238E27FC236}">
                <a16:creationId xmlns:a16="http://schemas.microsoft.com/office/drawing/2014/main" id="{316521B4-27DE-1DAE-7B13-06767D0E1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45" y="1023342"/>
            <a:ext cx="4743204" cy="3896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E7B15B-8416-0451-A6CD-1DEE536BD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3402" y="1007747"/>
            <a:ext cx="4578460" cy="38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 standards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common ISO certifications:</a:t>
            </a:r>
          </a:p>
          <a:p>
            <a:pPr lvl="1"/>
            <a:r>
              <a:rPr lang="en-US" dirty="0"/>
              <a:t>ISO 27001 – Information security management systems</a:t>
            </a:r>
          </a:p>
          <a:p>
            <a:pPr lvl="1"/>
            <a:r>
              <a:rPr lang="en-US" dirty="0"/>
              <a:t>ISO 27017 - Information security in cloud computing</a:t>
            </a:r>
          </a:p>
          <a:p>
            <a:pPr lvl="1"/>
            <a:r>
              <a:rPr lang="en-US" dirty="0"/>
              <a:t>ISO 9001 – Quality management systems</a:t>
            </a:r>
          </a:p>
          <a:p>
            <a:pPr lvl="1"/>
            <a:r>
              <a:rPr lang="en-US" dirty="0"/>
              <a:t>ISO 20000 – IT service management</a:t>
            </a:r>
          </a:p>
          <a:p>
            <a:r>
              <a:rPr lang="en-US" dirty="0"/>
              <a:t>Demo</a:t>
            </a:r>
          </a:p>
          <a:p>
            <a:pPr lvl="1"/>
            <a:r>
              <a:rPr lang="en-US" dirty="0"/>
              <a:t>Statement of Applicability – ISO 27001</a:t>
            </a:r>
            <a:endParaRPr lang="cs-CZ" dirty="0"/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334C49-B5C4-C9C5-D238-0BE3A2E17B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3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Information Security Management System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5729349" cy="4531861"/>
          </a:xfrm>
        </p:spPr>
        <p:txBody>
          <a:bodyPr>
            <a:normAutofit/>
          </a:bodyPr>
          <a:lstStyle/>
          <a:p>
            <a:r>
              <a:rPr lang="en-US" dirty="0"/>
              <a:t>Policies &amp; Processes</a:t>
            </a:r>
          </a:p>
          <a:p>
            <a:r>
              <a:rPr lang="en-US" dirty="0"/>
              <a:t>ISMS helps to:</a:t>
            </a:r>
          </a:p>
          <a:p>
            <a:pPr lvl="1"/>
            <a:r>
              <a:rPr lang="en-US" dirty="0"/>
              <a:t>identify,</a:t>
            </a:r>
          </a:p>
          <a:p>
            <a:pPr lvl="1"/>
            <a:r>
              <a:rPr lang="en-US" dirty="0"/>
              <a:t>manage and</a:t>
            </a:r>
          </a:p>
          <a:p>
            <a:pPr lvl="1"/>
            <a:r>
              <a:rPr lang="en-US" dirty="0"/>
              <a:t>protect the data against risks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9DA13D-4785-708D-5665-48AEDC409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8BCBA12-36FF-5DB7-937D-93F449140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11" y="1354945"/>
            <a:ext cx="5866496" cy="44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8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BE59-6170-A14F-273C-6650510D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BFA6D-CF7D-6701-5DD1-4A42FEEE5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9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E80CC-CB65-E297-7B69-731AE7B2AFE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5996" y="1488210"/>
            <a:ext cx="10944000" cy="4531861"/>
          </a:xfrm>
        </p:spPr>
        <p:txBody>
          <a:bodyPr/>
          <a:lstStyle/>
          <a:p>
            <a:r>
              <a:rPr lang="en-US" dirty="0"/>
              <a:t>Examples of data classification</a:t>
            </a:r>
          </a:p>
          <a:p>
            <a:r>
              <a:rPr lang="en-US" dirty="0"/>
              <a:t>Examples of ISMS policies</a:t>
            </a:r>
          </a:p>
        </p:txBody>
      </p:sp>
    </p:spTree>
    <p:extLst>
      <p:ext uri="{BB962C8B-B14F-4D97-AF65-F5344CB8AC3E}">
        <p14:creationId xmlns:p14="http://schemas.microsoft.com/office/powerpoint/2010/main" val="3938698970"/>
      </p:ext>
    </p:extLst>
  </p:cSld>
  <p:clrMapOvr>
    <a:masterClrMapping/>
  </p:clrMapOvr>
</p:sld>
</file>

<file path=ppt/theme/theme1.xml><?xml version="1.0" encoding="utf-8"?>
<a:theme xmlns:a="http://schemas.openxmlformats.org/drawingml/2006/main" name="Kentico theme">
  <a:themeElements>
    <a:clrScheme name="Vlastní 12">
      <a:dk1>
        <a:srgbClr val="231F20"/>
      </a:dk1>
      <a:lt1>
        <a:sysClr val="window" lastClr="FFFFFF"/>
      </a:lt1>
      <a:dk2>
        <a:srgbClr val="231F20"/>
      </a:dk2>
      <a:lt2>
        <a:srgbClr val="E9E8E8"/>
      </a:lt2>
      <a:accent1>
        <a:srgbClr val="F05A22"/>
      </a:accent1>
      <a:accent2>
        <a:srgbClr val="2C9E7E"/>
      </a:accent2>
      <a:accent3>
        <a:srgbClr val="3553B8"/>
      </a:accent3>
      <a:accent4>
        <a:srgbClr val="F7D859"/>
      </a:accent4>
      <a:accent5>
        <a:srgbClr val="7D249C"/>
      </a:accent5>
      <a:accent6>
        <a:srgbClr val="B72929"/>
      </a:accent6>
      <a:hlink>
        <a:srgbClr val="F05A22"/>
      </a:hlink>
      <a:folHlink>
        <a:srgbClr val="A03903"/>
      </a:folHlink>
    </a:clrScheme>
    <a:fontScheme name="Kentico Kontent">
      <a:majorFont>
        <a:latin typeface="GT Walsheim Bold"/>
        <a:ea typeface=""/>
        <a:cs typeface=""/>
      </a:majorFont>
      <a:minorFont>
        <a:latin typeface="GT Walshei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ico-presentation-template.potx" id="{99403873-BAF1-4887-A84F-18A208F5E056}" vid="{D0796050-FAA7-4DFB-B862-F32DEB3000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19A310D8B8F64CA57172FDD75E8DB0" ma:contentTypeVersion="17" ma:contentTypeDescription="Create a new document." ma:contentTypeScope="" ma:versionID="ea95453f64578cde7de8eb5415273f93">
  <xsd:schema xmlns:xsd="http://www.w3.org/2001/XMLSchema" xmlns:xs="http://www.w3.org/2001/XMLSchema" xmlns:p="http://schemas.microsoft.com/office/2006/metadata/properties" xmlns:ns2="4c12bf71-60fe-4064-a7d7-3d82f4f3a952" xmlns:ns3="608560d7-811c-4572-b925-89c572f816e8" targetNamespace="http://schemas.microsoft.com/office/2006/metadata/properties" ma:root="true" ma:fieldsID="106bb08e7ceb84ffd4f0463a6dbadeaf" ns2:_="" ns3:_="">
    <xsd:import namespace="4c12bf71-60fe-4064-a7d7-3d82f4f3a952"/>
    <xsd:import namespace="608560d7-811c-4572-b925-89c572f816e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2bf71-60fe-4064-a7d7-3d82f4f3a9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93e5ae8-7ca7-4a7c-8bce-42f1f1ca74ea}" ma:internalName="TaxCatchAll" ma:showField="CatchAllData" ma:web="4c12bf71-60fe-4064-a7d7-3d82f4f3a9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560d7-811c-4572-b925-89c572f81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66f1a17-b968-4464-8638-77c0e89efa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c12bf71-60fe-4064-a7d7-3d82f4f3a952">
      <UserInfo>
        <DisplayName>Jas Flora</DisplayName>
        <AccountId>91</AccountId>
        <AccountType/>
      </UserInfo>
    </SharedWithUsers>
    <TaxCatchAll xmlns="4c12bf71-60fe-4064-a7d7-3d82f4f3a952" xsi:nil="true"/>
    <lcf76f155ced4ddcb4097134ff3c332f xmlns="608560d7-811c-4572-b925-89c572f816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A91EF9-B111-46BB-A23A-56DDB4900A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88F5A0-15CE-42A3-B22B-064B5FC5DC4E}"/>
</file>

<file path=customXml/itemProps3.xml><?xml version="1.0" encoding="utf-8"?>
<ds:datastoreItem xmlns:ds="http://schemas.openxmlformats.org/officeDocument/2006/customXml" ds:itemID="{51A9FC52-8BE5-41B1-8596-291C19EF8025}">
  <ds:schemaRefs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5e4dcfbc-8cea-4b9f-a4db-f809e5c6dc12"/>
    <ds:schemaRef ds:uri="ef82ad65-a97a-4f6a-889e-4a98b4dee25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Kentico-presentation-template</Template>
  <TotalTime>13792</TotalTime>
  <Words>752</Words>
  <Application>Microsoft Office PowerPoint</Application>
  <PresentationFormat>Widescreen</PresentationFormat>
  <Paragraphs>170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GT Walsheim</vt:lpstr>
      <vt:lpstr>GT Walsheim Bold</vt:lpstr>
      <vt:lpstr>Arial</vt:lpstr>
      <vt:lpstr>Calibri</vt:lpstr>
      <vt:lpstr>GT Walsheim </vt:lpstr>
      <vt:lpstr>Kentico theme</vt:lpstr>
      <vt:lpstr>Compliance</vt:lpstr>
      <vt:lpstr>Agenda</vt:lpstr>
      <vt:lpstr>What is Compliance?</vt:lpstr>
      <vt:lpstr>Motivation to adopt compliance</vt:lpstr>
      <vt:lpstr>Data breach example</vt:lpstr>
      <vt:lpstr>Key aspects</vt:lpstr>
      <vt:lpstr>ISO standards</vt:lpstr>
      <vt:lpstr>Information Security Management System</vt:lpstr>
      <vt:lpstr>Demo</vt:lpstr>
      <vt:lpstr>System and Organization controls (SOC)</vt:lpstr>
      <vt:lpstr>SOC 2</vt:lpstr>
      <vt:lpstr>What is the difference?</vt:lpstr>
      <vt:lpstr>SOC 2 – how to prepare</vt:lpstr>
      <vt:lpstr>Government, Risk and Compliance tool</vt:lpstr>
      <vt:lpstr>Government, Risk and Compliance tool</vt:lpstr>
      <vt:lpstr>SOC 2 report</vt:lpstr>
      <vt:lpstr>Security awareness training</vt:lpstr>
      <vt:lpstr>Disaster recovery</vt:lpstr>
      <vt:lpstr>Disaster recovery</vt:lpstr>
      <vt:lpstr>Privacy – world-wide </vt:lpstr>
      <vt:lpstr>Privacy – United States</vt:lpstr>
      <vt:lpstr>Q&amp;A</vt:lpstr>
      <vt:lpstr>Resources</vt:lpstr>
    </vt:vector>
  </TitlesOfParts>
  <Company>Kentico Software s.r.o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Development Lifecycle</dc:title>
  <dc:creator>Juraj Komloši</dc:creator>
  <cp:lastModifiedBy>Juraj Komloši</cp:lastModifiedBy>
  <cp:revision>3</cp:revision>
  <dcterms:created xsi:type="dcterms:W3CDTF">2023-09-26T07:04:58Z</dcterms:created>
  <dcterms:modified xsi:type="dcterms:W3CDTF">2023-10-18T14:46:22Z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0x0101004019A310D8B8F64CA57172FDD75E8DB0</vt:lpwstr>
  </property>
  <property fmtid="{D5CDD505-2E9C-101B-9397-08002B2CF9AE}" pid="3" name="MediaServiceImageTags">
    <vt:lpwstr/>
  </property>
</Properties>
</file>