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1500" r:id="rId5"/>
    <p:sldId id="1605" r:id="rId6"/>
    <p:sldId id="1626" r:id="rId7"/>
    <p:sldId id="1606" r:id="rId8"/>
    <p:sldId id="1615" r:id="rId9"/>
    <p:sldId id="1623" r:id="rId10"/>
    <p:sldId id="1607" r:id="rId11"/>
    <p:sldId id="1611" r:id="rId12"/>
    <p:sldId id="1608" r:id="rId13"/>
    <p:sldId id="1610" r:id="rId14"/>
    <p:sldId id="1609" r:id="rId15"/>
    <p:sldId id="1612" r:id="rId16"/>
    <p:sldId id="1622" r:id="rId17"/>
    <p:sldId id="1614" r:id="rId18"/>
    <p:sldId id="1616" r:id="rId19"/>
    <p:sldId id="1625" r:id="rId20"/>
    <p:sldId id="1618" r:id="rId21"/>
    <p:sldId id="1620" r:id="rId22"/>
    <p:sldId id="1613" r:id="rId23"/>
    <p:sldId id="1617" r:id="rId24"/>
    <p:sldId id="1604" r:id="rId25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GT Walsheim" panose="020B0604020202020204" charset="-18"/>
      <p:regular r:id="rId32"/>
      <p:bold r:id="rId33"/>
      <p:italic r:id="rId34"/>
      <p:boldItalic r:id="rId35"/>
    </p:embeddedFont>
    <p:embeddedFont>
      <p:font typeface="GT Walsheim Bold" panose="020B0604020202020204" charset="-18"/>
      <p:bold r:id="rId36"/>
      <p:italic r:id="rId37"/>
      <p:boldItalic r:id="rId38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on" id="{A870B506-251C-4192-80AD-812D3D79FE81}">
          <p14:sldIdLst>
            <p14:sldId id="1500"/>
            <p14:sldId id="1605"/>
            <p14:sldId id="1626"/>
            <p14:sldId id="1606"/>
            <p14:sldId id="1615"/>
            <p14:sldId id="1623"/>
            <p14:sldId id="1607"/>
            <p14:sldId id="1611"/>
            <p14:sldId id="1608"/>
            <p14:sldId id="1610"/>
            <p14:sldId id="1609"/>
            <p14:sldId id="1612"/>
            <p14:sldId id="1622"/>
            <p14:sldId id="1614"/>
            <p14:sldId id="1616"/>
            <p14:sldId id="1625"/>
            <p14:sldId id="1618"/>
            <p14:sldId id="1620"/>
            <p14:sldId id="1613"/>
            <p14:sldId id="1617"/>
            <p14:sldId id="160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D230426-673D-59ED-7560-7E9C5AF94554}" name="Matej Groman" initials="MG" userId="S::MatejG@kentico.com::d46b2368-1e3d-428b-8767-7e760abc06bd" providerId="AD"/>
  <p188:author id="{83EB23AB-C564-5E76-C081-DD183016C1A0}" name="Juraj Komloši" initials="JK" userId="S::JurajK@kentico.com::fc44f4ce-d178-47e1-ba5a-86508cfffd22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 Perla" initials="JP" lastIdx="4" clrIdx="0">
    <p:extLst>
      <p:ext uri="{19B8F6BF-5375-455C-9EA6-DF929625EA0E}">
        <p15:presenceInfo xmlns:p15="http://schemas.microsoft.com/office/powerpoint/2012/main" userId="S::janp2@kentico.com::86e099b5-e0af-40bb-8a3f-0dd8004a14a7" providerId="AD"/>
      </p:ext>
    </p:extLst>
  </p:cmAuthor>
  <p:cmAuthor id="2" name="Tomas Vykydal" initials="TV" lastIdx="3" clrIdx="1">
    <p:extLst>
      <p:ext uri="{19B8F6BF-5375-455C-9EA6-DF929625EA0E}">
        <p15:presenceInfo xmlns:p15="http://schemas.microsoft.com/office/powerpoint/2012/main" userId="S::tomasv@kentico.com::d2ea57fa-349f-4433-b6bc-8fd37b09de60" providerId="AD"/>
      </p:ext>
    </p:extLst>
  </p:cmAuthor>
  <p:cmAuthor id="3" name="Deborah Tucek" initials="DT" lastIdx="6" clrIdx="2">
    <p:extLst>
      <p:ext uri="{19B8F6BF-5375-455C-9EA6-DF929625EA0E}">
        <p15:presenceInfo xmlns:p15="http://schemas.microsoft.com/office/powerpoint/2012/main" userId="S::deboraht@kentico.com::2fe2f1ef-0ce1-49fa-9882-01a3fbdf9bdb" providerId="AD"/>
      </p:ext>
    </p:extLst>
  </p:cmAuthor>
  <p:cmAuthor id="4" name="James Turner" initials="JT" lastIdx="4" clrIdx="3">
    <p:extLst>
      <p:ext uri="{19B8F6BF-5375-455C-9EA6-DF929625EA0E}">
        <p15:presenceInfo xmlns:p15="http://schemas.microsoft.com/office/powerpoint/2012/main" userId="S::JamesT3@kentico.com::123704cf-1294-4cfb-91cd-e642f531f16e" providerId="AD"/>
      </p:ext>
    </p:extLst>
  </p:cmAuthor>
  <p:cmAuthor id="5" name="Marek Fesar" initials="MF" lastIdx="1" clrIdx="4">
    <p:extLst>
      <p:ext uri="{19B8F6BF-5375-455C-9EA6-DF929625EA0E}">
        <p15:presenceInfo xmlns:p15="http://schemas.microsoft.com/office/powerpoint/2012/main" userId="S::marekf@kentico.com::8d24be52-7ef4-45da-a6ed-e50aad6abc0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  <a:srgbClr val="F05A22"/>
    <a:srgbClr val="8008B7"/>
    <a:srgbClr val="F3EBFF"/>
    <a:srgbClr val="AF00FA"/>
    <a:srgbClr val="00B3FC"/>
    <a:srgbClr val="02B2FD"/>
    <a:srgbClr val="C5E4FF"/>
    <a:srgbClr val="FFFFFF"/>
    <a:srgbClr val="F2EA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6A299E-1FAF-478A-AAED-23F0290C5F97}" v="13" dt="2023-10-11T15:15:10.265"/>
  </p1510:revLst>
</p1510:revInfo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88" autoAdjust="0"/>
    <p:restoredTop sz="96357" autoAdjust="0"/>
  </p:normalViewPr>
  <p:slideViewPr>
    <p:cSldViewPr snapToGrid="0">
      <p:cViewPr varScale="1">
        <p:scale>
          <a:sx n="106" d="100"/>
          <a:sy n="106" d="100"/>
        </p:scale>
        <p:origin x="564" y="96"/>
      </p:cViewPr>
      <p:guideLst/>
    </p:cSldViewPr>
  </p:slideViewPr>
  <p:outlineViewPr>
    <p:cViewPr>
      <p:scale>
        <a:sx n="33" d="100"/>
        <a:sy n="33" d="100"/>
      </p:scale>
      <p:origin x="0" y="-16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32" y="113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9" Type="http://schemas.openxmlformats.org/officeDocument/2006/relationships/commentAuthors" Target="commentAuthors.xml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microsoft.com/office/2018/10/relationships/authors" Target="authors.xml"/><Relationship Id="rId20" Type="http://schemas.openxmlformats.org/officeDocument/2006/relationships/slide" Target="slides/slide16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ej Groman" userId="d46b2368-1e3d-428b-8767-7e760abc06bd" providerId="ADAL" clId="{4C6A299E-1FAF-478A-AAED-23F0290C5F97}"/>
    <pc:docChg chg="undo custSel addSld delSld modSld addSection delSection modSection">
      <pc:chgData name="Matej Groman" userId="d46b2368-1e3d-428b-8767-7e760abc06bd" providerId="ADAL" clId="{4C6A299E-1FAF-478A-AAED-23F0290C5F97}" dt="2023-10-16T10:39:12.940" v="55" actId="20577"/>
      <pc:docMkLst>
        <pc:docMk/>
      </pc:docMkLst>
      <pc:sldChg chg="modSp add del mod">
        <pc:chgData name="Matej Groman" userId="d46b2368-1e3d-428b-8767-7e760abc06bd" providerId="ADAL" clId="{4C6A299E-1FAF-478A-AAED-23F0290C5F97}" dt="2023-10-11T15:14:35.804" v="54" actId="47"/>
        <pc:sldMkLst>
          <pc:docMk/>
          <pc:sldMk cId="1532769161" sldId="1500"/>
        </pc:sldMkLst>
        <pc:spChg chg="mod">
          <ac:chgData name="Matej Groman" userId="d46b2368-1e3d-428b-8767-7e760abc06bd" providerId="ADAL" clId="{4C6A299E-1FAF-478A-AAED-23F0290C5F97}" dt="2023-10-11T11:30:49.406" v="23" actId="20577"/>
          <ac:spMkLst>
            <pc:docMk/>
            <pc:sldMk cId="1532769161" sldId="1500"/>
            <ac:spMk id="6" creationId="{445BA68D-4833-B572-9B59-024F241BC802}"/>
          </ac:spMkLst>
        </pc:spChg>
      </pc:sldChg>
      <pc:sldChg chg="add del">
        <pc:chgData name="Matej Groman" userId="d46b2368-1e3d-428b-8767-7e760abc06bd" providerId="ADAL" clId="{4C6A299E-1FAF-478A-AAED-23F0290C5F97}" dt="2023-10-11T15:14:35.804" v="54" actId="47"/>
        <pc:sldMkLst>
          <pc:docMk/>
          <pc:sldMk cId="3924246250" sldId="1604"/>
        </pc:sldMkLst>
      </pc:sldChg>
      <pc:sldChg chg="addSp delSp modSp add del mod modAnim modNotesTx">
        <pc:chgData name="Matej Groman" userId="d46b2368-1e3d-428b-8767-7e760abc06bd" providerId="ADAL" clId="{4C6A299E-1FAF-478A-AAED-23F0290C5F97}" dt="2023-10-11T15:14:35.804" v="54" actId="47"/>
        <pc:sldMkLst>
          <pc:docMk/>
          <pc:sldMk cId="3827609039" sldId="1605"/>
        </pc:sldMkLst>
        <pc:spChg chg="add del">
          <ac:chgData name="Matej Groman" userId="d46b2368-1e3d-428b-8767-7e760abc06bd" providerId="ADAL" clId="{4C6A299E-1FAF-478A-AAED-23F0290C5F97}" dt="2023-10-11T11:43:28.783" v="42" actId="478"/>
          <ac:spMkLst>
            <pc:docMk/>
            <pc:sldMk cId="3827609039" sldId="1605"/>
            <ac:spMk id="7" creationId="{D8B66EB8-B716-7AE8-2614-9FC5FF3B4C50}"/>
          </ac:spMkLst>
        </pc:spChg>
        <pc:spChg chg="add del">
          <ac:chgData name="Matej Groman" userId="d46b2368-1e3d-428b-8767-7e760abc06bd" providerId="ADAL" clId="{4C6A299E-1FAF-478A-AAED-23F0290C5F97}" dt="2023-10-11T11:43:34.607" v="44" actId="478"/>
          <ac:spMkLst>
            <pc:docMk/>
            <pc:sldMk cId="3827609039" sldId="1605"/>
            <ac:spMk id="8" creationId="{AD62F452-3D68-0D47-0500-177CD5DF404A}"/>
          </ac:spMkLst>
        </pc:spChg>
        <pc:spChg chg="add del">
          <ac:chgData name="Matej Groman" userId="d46b2368-1e3d-428b-8767-7e760abc06bd" providerId="ADAL" clId="{4C6A299E-1FAF-478A-AAED-23F0290C5F97}" dt="2023-10-11T11:43:47.889" v="46" actId="478"/>
          <ac:spMkLst>
            <pc:docMk/>
            <pc:sldMk cId="3827609039" sldId="1605"/>
            <ac:spMk id="9" creationId="{4D095287-2091-24B5-BC00-F667C071D25B}"/>
          </ac:spMkLst>
        </pc:spChg>
        <pc:picChg chg="add mod">
          <ac:chgData name="Matej Groman" userId="d46b2368-1e3d-428b-8767-7e760abc06bd" providerId="ADAL" clId="{4C6A299E-1FAF-478A-AAED-23F0290C5F97}" dt="2023-10-11T11:43:08.729" v="38" actId="1076"/>
          <ac:picMkLst>
            <pc:docMk/>
            <pc:sldMk cId="3827609039" sldId="1605"/>
            <ac:picMk id="5" creationId="{D48C5DA0-5525-568E-0B03-CEB8A696F947}"/>
          </ac:picMkLst>
        </pc:picChg>
        <pc:picChg chg="add del">
          <ac:chgData name="Matej Groman" userId="d46b2368-1e3d-428b-8767-7e760abc06bd" providerId="ADAL" clId="{4C6A299E-1FAF-478A-AAED-23F0290C5F97}" dt="2023-10-11T11:43:20.474" v="40" actId="478"/>
          <ac:picMkLst>
            <pc:docMk/>
            <pc:sldMk cId="3827609039" sldId="1605"/>
            <ac:picMk id="6" creationId="{DEECB302-F691-B7D2-8A26-AD8B8D36D876}"/>
          </ac:picMkLst>
        </pc:picChg>
        <pc:picChg chg="add mod">
          <ac:chgData name="Matej Groman" userId="d46b2368-1e3d-428b-8767-7e760abc06bd" providerId="ADAL" clId="{4C6A299E-1FAF-478A-AAED-23F0290C5F97}" dt="2023-10-11T11:44:02.135" v="49" actId="1076"/>
          <ac:picMkLst>
            <pc:docMk/>
            <pc:sldMk cId="3827609039" sldId="1605"/>
            <ac:picMk id="11" creationId="{4F29D72E-1C17-BC1E-02F1-4FFE3ECBA26C}"/>
          </ac:picMkLst>
        </pc:picChg>
        <pc:picChg chg="del">
          <ac:chgData name="Matej Groman" userId="d46b2368-1e3d-428b-8767-7e760abc06bd" providerId="ADAL" clId="{4C6A299E-1FAF-478A-AAED-23F0290C5F97}" dt="2023-10-11T11:42:58.728" v="33" actId="478"/>
          <ac:picMkLst>
            <pc:docMk/>
            <pc:sldMk cId="3827609039" sldId="1605"/>
            <ac:picMk id="1026" creationId="{AA1C5F8C-FC7C-1B44-69EC-1466E9BAACA3}"/>
          </ac:picMkLst>
        </pc:picChg>
      </pc:sldChg>
      <pc:sldChg chg="add del">
        <pc:chgData name="Matej Groman" userId="d46b2368-1e3d-428b-8767-7e760abc06bd" providerId="ADAL" clId="{4C6A299E-1FAF-478A-AAED-23F0290C5F97}" dt="2023-10-11T15:14:35.804" v="54" actId="47"/>
        <pc:sldMkLst>
          <pc:docMk/>
          <pc:sldMk cId="2413057714" sldId="1606"/>
        </pc:sldMkLst>
      </pc:sldChg>
      <pc:sldChg chg="add del">
        <pc:chgData name="Matej Groman" userId="d46b2368-1e3d-428b-8767-7e760abc06bd" providerId="ADAL" clId="{4C6A299E-1FAF-478A-AAED-23F0290C5F97}" dt="2023-10-11T15:14:35.804" v="54" actId="47"/>
        <pc:sldMkLst>
          <pc:docMk/>
          <pc:sldMk cId="407065748" sldId="1607"/>
        </pc:sldMkLst>
      </pc:sldChg>
      <pc:sldChg chg="add del">
        <pc:chgData name="Matej Groman" userId="d46b2368-1e3d-428b-8767-7e760abc06bd" providerId="ADAL" clId="{4C6A299E-1FAF-478A-AAED-23F0290C5F97}" dt="2023-10-11T15:14:35.804" v="54" actId="47"/>
        <pc:sldMkLst>
          <pc:docMk/>
          <pc:sldMk cId="2719786784" sldId="1608"/>
        </pc:sldMkLst>
      </pc:sldChg>
      <pc:sldChg chg="add del">
        <pc:chgData name="Matej Groman" userId="d46b2368-1e3d-428b-8767-7e760abc06bd" providerId="ADAL" clId="{4C6A299E-1FAF-478A-AAED-23F0290C5F97}" dt="2023-10-11T15:14:35.804" v="54" actId="47"/>
        <pc:sldMkLst>
          <pc:docMk/>
          <pc:sldMk cId="2880607242" sldId="1609"/>
        </pc:sldMkLst>
      </pc:sldChg>
      <pc:sldChg chg="add del">
        <pc:chgData name="Matej Groman" userId="d46b2368-1e3d-428b-8767-7e760abc06bd" providerId="ADAL" clId="{4C6A299E-1FAF-478A-AAED-23F0290C5F97}" dt="2023-10-11T15:14:35.804" v="54" actId="47"/>
        <pc:sldMkLst>
          <pc:docMk/>
          <pc:sldMk cId="479421666" sldId="1610"/>
        </pc:sldMkLst>
      </pc:sldChg>
      <pc:sldChg chg="add del">
        <pc:chgData name="Matej Groman" userId="d46b2368-1e3d-428b-8767-7e760abc06bd" providerId="ADAL" clId="{4C6A299E-1FAF-478A-AAED-23F0290C5F97}" dt="2023-10-11T15:14:35.804" v="54" actId="47"/>
        <pc:sldMkLst>
          <pc:docMk/>
          <pc:sldMk cId="1032740338" sldId="1611"/>
        </pc:sldMkLst>
      </pc:sldChg>
      <pc:sldChg chg="add del">
        <pc:chgData name="Matej Groman" userId="d46b2368-1e3d-428b-8767-7e760abc06bd" providerId="ADAL" clId="{4C6A299E-1FAF-478A-AAED-23F0290C5F97}" dt="2023-10-11T15:14:35.804" v="54" actId="47"/>
        <pc:sldMkLst>
          <pc:docMk/>
          <pc:sldMk cId="2986231266" sldId="1612"/>
        </pc:sldMkLst>
      </pc:sldChg>
      <pc:sldChg chg="modSp add del mod">
        <pc:chgData name="Matej Groman" userId="d46b2368-1e3d-428b-8767-7e760abc06bd" providerId="ADAL" clId="{4C6A299E-1FAF-478A-AAED-23F0290C5F97}" dt="2023-10-16T10:39:12.940" v="55" actId="20577"/>
        <pc:sldMkLst>
          <pc:docMk/>
          <pc:sldMk cId="899241797" sldId="1613"/>
        </pc:sldMkLst>
        <pc:spChg chg="mod">
          <ac:chgData name="Matej Groman" userId="d46b2368-1e3d-428b-8767-7e760abc06bd" providerId="ADAL" clId="{4C6A299E-1FAF-478A-AAED-23F0290C5F97}" dt="2023-10-16T10:39:12.940" v="55" actId="20577"/>
          <ac:spMkLst>
            <pc:docMk/>
            <pc:sldMk cId="899241797" sldId="1613"/>
            <ac:spMk id="3" creationId="{6E98D79C-7460-71AB-98C9-C6299686C01C}"/>
          </ac:spMkLst>
        </pc:spChg>
      </pc:sldChg>
      <pc:sldChg chg="modSp add del mod">
        <pc:chgData name="Matej Groman" userId="d46b2368-1e3d-428b-8767-7e760abc06bd" providerId="ADAL" clId="{4C6A299E-1FAF-478A-AAED-23F0290C5F97}" dt="2023-10-11T15:14:35.804" v="54" actId="47"/>
        <pc:sldMkLst>
          <pc:docMk/>
          <pc:sldMk cId="2764670811" sldId="1614"/>
        </pc:sldMkLst>
        <pc:spChg chg="mod">
          <ac:chgData name="Matej Groman" userId="d46b2368-1e3d-428b-8767-7e760abc06bd" providerId="ADAL" clId="{4C6A299E-1FAF-478A-AAED-23F0290C5F97}" dt="2023-10-11T11:32:19.527" v="29" actId="20577"/>
          <ac:spMkLst>
            <pc:docMk/>
            <pc:sldMk cId="2764670811" sldId="1614"/>
            <ac:spMk id="3" creationId="{E1122A5D-1C77-9E07-0B26-F6F6DD4D55AA}"/>
          </ac:spMkLst>
        </pc:spChg>
      </pc:sldChg>
      <pc:sldChg chg="add del">
        <pc:chgData name="Matej Groman" userId="d46b2368-1e3d-428b-8767-7e760abc06bd" providerId="ADAL" clId="{4C6A299E-1FAF-478A-AAED-23F0290C5F97}" dt="2023-10-11T15:14:35.804" v="54" actId="47"/>
        <pc:sldMkLst>
          <pc:docMk/>
          <pc:sldMk cId="911082223" sldId="1615"/>
        </pc:sldMkLst>
      </pc:sldChg>
      <pc:sldChg chg="add del">
        <pc:chgData name="Matej Groman" userId="d46b2368-1e3d-428b-8767-7e760abc06bd" providerId="ADAL" clId="{4C6A299E-1FAF-478A-AAED-23F0290C5F97}" dt="2023-10-11T15:14:35.804" v="54" actId="47"/>
        <pc:sldMkLst>
          <pc:docMk/>
          <pc:sldMk cId="3394938692" sldId="1616"/>
        </pc:sldMkLst>
      </pc:sldChg>
      <pc:sldChg chg="add del">
        <pc:chgData name="Matej Groman" userId="d46b2368-1e3d-428b-8767-7e760abc06bd" providerId="ADAL" clId="{4C6A299E-1FAF-478A-AAED-23F0290C5F97}" dt="2023-10-11T15:14:35.804" v="54" actId="47"/>
        <pc:sldMkLst>
          <pc:docMk/>
          <pc:sldMk cId="2470831376" sldId="1617"/>
        </pc:sldMkLst>
      </pc:sldChg>
      <pc:sldChg chg="add del">
        <pc:chgData name="Matej Groman" userId="d46b2368-1e3d-428b-8767-7e760abc06bd" providerId="ADAL" clId="{4C6A299E-1FAF-478A-AAED-23F0290C5F97}" dt="2023-10-11T15:14:35.804" v="54" actId="47"/>
        <pc:sldMkLst>
          <pc:docMk/>
          <pc:sldMk cId="4286522764" sldId="1618"/>
        </pc:sldMkLst>
      </pc:sldChg>
      <pc:sldChg chg="modSp add del mod modAnim">
        <pc:chgData name="Matej Groman" userId="d46b2368-1e3d-428b-8767-7e760abc06bd" providerId="ADAL" clId="{4C6A299E-1FAF-478A-AAED-23F0290C5F97}" dt="2023-10-11T15:14:35.804" v="54" actId="47"/>
        <pc:sldMkLst>
          <pc:docMk/>
          <pc:sldMk cId="1983214118" sldId="1620"/>
        </pc:sldMkLst>
        <pc:picChg chg="mod">
          <ac:chgData name="Matej Groman" userId="d46b2368-1e3d-428b-8767-7e760abc06bd" providerId="ADAL" clId="{4C6A299E-1FAF-478A-AAED-23F0290C5F97}" dt="2023-10-11T09:42:20.289" v="2" actId="14100"/>
          <ac:picMkLst>
            <pc:docMk/>
            <pc:sldMk cId="1983214118" sldId="1620"/>
            <ac:picMk id="7" creationId="{A94AE4BC-882F-703A-553A-562A7CA2CB06}"/>
          </ac:picMkLst>
        </pc:picChg>
      </pc:sldChg>
      <pc:sldChg chg="del">
        <pc:chgData name="Matej Groman" userId="d46b2368-1e3d-428b-8767-7e760abc06bd" providerId="ADAL" clId="{4C6A299E-1FAF-478A-AAED-23F0290C5F97}" dt="2023-10-11T09:42:13.979" v="1" actId="47"/>
        <pc:sldMkLst>
          <pc:docMk/>
          <pc:sldMk cId="1099917125" sldId="1621"/>
        </pc:sldMkLst>
      </pc:sldChg>
      <pc:sldChg chg="add del">
        <pc:chgData name="Matej Groman" userId="d46b2368-1e3d-428b-8767-7e760abc06bd" providerId="ADAL" clId="{4C6A299E-1FAF-478A-AAED-23F0290C5F97}" dt="2023-10-11T15:14:35.804" v="54" actId="47"/>
        <pc:sldMkLst>
          <pc:docMk/>
          <pc:sldMk cId="4151035290" sldId="1622"/>
        </pc:sldMkLst>
      </pc:sldChg>
      <pc:sldChg chg="add del">
        <pc:chgData name="Matej Groman" userId="d46b2368-1e3d-428b-8767-7e760abc06bd" providerId="ADAL" clId="{4C6A299E-1FAF-478A-AAED-23F0290C5F97}" dt="2023-10-11T15:14:35.804" v="54" actId="47"/>
        <pc:sldMkLst>
          <pc:docMk/>
          <pc:sldMk cId="608125829" sldId="1623"/>
        </pc:sldMkLst>
      </pc:sldChg>
      <pc:sldChg chg="add del">
        <pc:chgData name="Matej Groman" userId="d46b2368-1e3d-428b-8767-7e760abc06bd" providerId="ADAL" clId="{4C6A299E-1FAF-478A-AAED-23F0290C5F97}" dt="2023-10-11T15:14:35.804" v="54" actId="47"/>
        <pc:sldMkLst>
          <pc:docMk/>
          <pc:sldMk cId="2772008377" sldId="1625"/>
        </pc:sldMkLst>
      </pc:sldChg>
      <pc:sldChg chg="add del">
        <pc:chgData name="Matej Groman" userId="d46b2368-1e3d-428b-8767-7e760abc06bd" providerId="ADAL" clId="{4C6A299E-1FAF-478A-AAED-23F0290C5F97}" dt="2023-10-11T15:14:35.804" v="54" actId="47"/>
        <pc:sldMkLst>
          <pc:docMk/>
          <pc:sldMk cId="2530047998" sldId="1626"/>
        </pc:sldMkLst>
      </pc:sldChg>
      <pc:sldChg chg="new del">
        <pc:chgData name="Matej Groman" userId="d46b2368-1e3d-428b-8767-7e760abc06bd" providerId="ADAL" clId="{4C6A299E-1FAF-478A-AAED-23F0290C5F97}" dt="2023-10-11T11:42:53.350" v="31" actId="47"/>
        <pc:sldMkLst>
          <pc:docMk/>
          <pc:sldMk cId="2912972530" sldId="1626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943CEB93-D30E-CDB7-7161-A55EDBCB8C3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2148C93-A179-72CF-E189-09DFAD78A61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4A850E-61EF-429E-B6FA-E75D739D2D33}" type="datetimeFigureOut">
              <a:rPr lang="cs-CZ" smtClean="0"/>
              <a:t>16.10.2023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796D07C-8695-C992-A9C6-A44E9FC879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32E18E6-6C50-AB3F-AEA9-D5E46C3981B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C6BB46-70E4-49D7-B511-D3736E5A1C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03647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EA430C-6691-4C6A-9D42-DC4FF3C02E42}" type="datetimeFigureOut">
              <a:rPr lang="cs-CZ" smtClean="0"/>
              <a:t>16.10.2023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4249D7-79C4-4D05-A00B-B1C2C626ED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3207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https://azure.microsoft.com/en-us/blog/the-anatomy-of-a-datacenter-how-microsofts-datacenter-hardware-powers-the-microsoft-cloud/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249D7-79C4-4D05-A00B-B1C2C626EDA9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4701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https://www.hostingy.net/pozar-v-datacentru-ovh-odstavil-statisice-webu/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249D7-79C4-4D05-A00B-B1C2C626EDA9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6373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https://learn.microsoft.com/en-us/azure/security/fundamentals/media/shared-responsibility/shared-responsibility.svg</a:t>
            </a:r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249D7-79C4-4D05-A00B-B1C2C626EDA9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7338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https://posts.specterops.io/managed-identity-attack-paths-part-1-automation-accounts-82667d17187a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249D7-79C4-4D05-A00B-B1C2C626EDA9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904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9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8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2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– Pri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FD6F2-918E-492A-81C2-81F0ABBCCF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4800" y="2565400"/>
            <a:ext cx="10814400" cy="1441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algn="ctr">
              <a:defRPr sz="7200">
                <a:latin typeface="GT Walsheim Bold" panose="00000800000000000000" pitchFamily="50" charset="-18"/>
              </a:defRPr>
            </a:lvl1pPr>
          </a:lstStyle>
          <a:p>
            <a:r>
              <a:rPr lang="en-US"/>
              <a:t>Click to edit Master title style</a:t>
            </a:r>
            <a:endParaRPr lang="cs-CZ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4E3FC7-2E4B-4EA9-8808-89F25F0140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4800" y="4438700"/>
            <a:ext cx="10814400" cy="1111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cs-CZ" dirty="0"/>
          </a:p>
        </p:txBody>
      </p:sp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1C50B948-7C29-EE79-F9CE-5EF1196F5A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1338" y="237759"/>
            <a:ext cx="2212731" cy="1014168"/>
          </a:xfrm>
          <a:prstGeom prst="rect">
            <a:avLst/>
          </a:prstGeom>
        </p:spPr>
      </p:pic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7E92A51F-B969-8F51-1ABD-956697A611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0000"/>
          <a:stretch/>
        </p:blipFill>
        <p:spPr>
          <a:xfrm>
            <a:off x="6659564" y="-1"/>
            <a:ext cx="3253694" cy="1626847"/>
          </a:xfrm>
          <a:prstGeom prst="rect">
            <a:avLst/>
          </a:prstGeom>
        </p:spPr>
      </p:pic>
      <p:sp>
        <p:nvSpPr>
          <p:cNvPr id="10" name="Ovál 9">
            <a:extLst>
              <a:ext uri="{FF2B5EF4-FFF2-40B4-BE49-F238E27FC236}">
                <a16:creationId xmlns:a16="http://schemas.microsoft.com/office/drawing/2014/main" id="{199F148E-7479-2E57-FF12-A604C8922464}"/>
              </a:ext>
            </a:extLst>
          </p:cNvPr>
          <p:cNvSpPr/>
          <p:nvPr userDrawn="1"/>
        </p:nvSpPr>
        <p:spPr>
          <a:xfrm>
            <a:off x="9358991" y="812800"/>
            <a:ext cx="711201" cy="711201"/>
          </a:xfrm>
          <a:prstGeom prst="ellipse">
            <a:avLst/>
          </a:prstGeom>
          <a:solidFill>
            <a:srgbClr val="AF0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Zástupný symbol pro číslo snímku 1">
            <a:extLst>
              <a:ext uri="{FF2B5EF4-FFF2-40B4-BE49-F238E27FC236}">
                <a16:creationId xmlns:a16="http://schemas.microsoft.com/office/drawing/2014/main" id="{B70D09E3-9DD7-91CE-155F-972CDBEBAC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61317" y="6248282"/>
            <a:ext cx="2493818" cy="365125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7FE83ED5-D539-43F8-B4F8-A785D6DAA1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3685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0E25C-5F29-4372-9EA6-1A72A2F38F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00" y="1709738"/>
            <a:ext cx="109440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section</a:t>
            </a:r>
            <a:r>
              <a:rPr lang="cs-CZ" dirty="0"/>
              <a:t> </a:t>
            </a:r>
            <a:r>
              <a:rPr lang="cs-CZ" dirty="0" err="1"/>
              <a:t>header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866983-5F67-4ECB-839A-7F44F19C8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9200" y="4589463"/>
            <a:ext cx="109440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8BA6E44C-40DE-FB9F-53A8-BC60A926DD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1338" y="237759"/>
            <a:ext cx="2212731" cy="1014168"/>
          </a:xfrm>
          <a:prstGeom prst="rect">
            <a:avLst/>
          </a:prstGeom>
        </p:spPr>
      </p:pic>
      <p:sp>
        <p:nvSpPr>
          <p:cNvPr id="4" name="Zástupný symbol pro číslo snímku 1">
            <a:extLst>
              <a:ext uri="{FF2B5EF4-FFF2-40B4-BE49-F238E27FC236}">
                <a16:creationId xmlns:a16="http://schemas.microsoft.com/office/drawing/2014/main" id="{142B917C-FCF7-6462-35BE-BBED73A054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61317" y="6248282"/>
            <a:ext cx="2493818" cy="365125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7FE83ED5-D539-43F8-B4F8-A785D6DAA1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6636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Backround 1">
    <p:bg>
      <p:bgPr>
        <a:solidFill>
          <a:srgbClr val="00B3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F0666FD2-2E62-8908-BA4D-9DBA01F2BE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duotone>
              <a:schemeClr val="accent3">
                <a:shade val="45000"/>
                <a:satMod val="135000"/>
              </a:schemeClr>
              <a:prstClr val="white"/>
            </a:duotone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9FB18FF9-7693-F769-6289-5AC55C11C9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2438" y="237756"/>
            <a:ext cx="2214980" cy="10152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BD83C25-1444-996C-6146-439AD74A74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00" y="1709738"/>
            <a:ext cx="109440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section</a:t>
            </a:r>
            <a:r>
              <a:rPr lang="cs-CZ" dirty="0"/>
              <a:t> </a:t>
            </a:r>
            <a:r>
              <a:rPr lang="cs-CZ" dirty="0" err="1"/>
              <a:t>header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E464E50-89D8-DD5E-531B-C5B3A39DF0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9200" y="4589463"/>
            <a:ext cx="109440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824E4D9-9B39-DF42-3147-9AAEDD45D4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61317" y="6248282"/>
            <a:ext cx="249381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E83ED5-D539-43F8-B4F8-A785D6DAA1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80208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Backround 2">
    <p:bg>
      <p:bgPr>
        <a:solidFill>
          <a:srgbClr val="00B3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DBBA66EA-06F6-A5E5-E5E5-120D4C266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duotone>
              <a:schemeClr val="accent3">
                <a:shade val="45000"/>
                <a:satMod val="135000"/>
              </a:schemeClr>
              <a:prstClr val="white"/>
            </a:duotone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9FB18FF9-7693-F769-6289-5AC55C11C9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2438" y="237756"/>
            <a:ext cx="2214980" cy="10152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B29E548-43EB-EA9B-129F-0FC1D75E82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00" y="1709738"/>
            <a:ext cx="109440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section</a:t>
            </a:r>
            <a:r>
              <a:rPr lang="cs-CZ" dirty="0"/>
              <a:t> </a:t>
            </a:r>
            <a:r>
              <a:rPr lang="cs-CZ" dirty="0" err="1"/>
              <a:t>header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7F964BA-7DA0-E81F-4DF6-4E2F61A8F9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9200" y="4589463"/>
            <a:ext cx="109440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3CC2AA9D-A315-3A97-CD83-922AEAF70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61317" y="6248282"/>
            <a:ext cx="249381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E83ED5-D539-43F8-B4F8-A785D6DAA1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34765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1">
    <p:bg>
      <p:bgPr>
        <a:solidFill>
          <a:srgbClr val="00B3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DBBA66EA-06F6-A5E5-E5E5-120D4C2662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35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9FB18FF9-7693-F769-6289-5AC55C11C9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2438" y="237756"/>
            <a:ext cx="2214980" cy="10152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CC92698-6ACE-65F2-7E44-263C286C4D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00" y="2565400"/>
            <a:ext cx="10814400" cy="1441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algn="ctr">
              <a:defRPr sz="7200">
                <a:solidFill>
                  <a:schemeClr val="bg1"/>
                </a:solidFill>
                <a:latin typeface="GT Walsheim Bold" panose="00000800000000000000" pitchFamily="50" charset="-18"/>
              </a:defRPr>
            </a:lvl1pPr>
          </a:lstStyle>
          <a:p>
            <a:r>
              <a:rPr lang="cs-CZ" dirty="0"/>
              <a:t>Big </a:t>
            </a:r>
            <a:r>
              <a:rPr lang="cs-CZ" dirty="0" err="1"/>
              <a:t>statemenet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9C037F0-556F-3B4F-4D46-FF47434589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61317" y="6248282"/>
            <a:ext cx="249381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E83ED5-D539-43F8-B4F8-A785D6DAA1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93539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2">
    <p:bg>
      <p:bgPr>
        <a:solidFill>
          <a:srgbClr val="00B3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DBBA66EA-06F6-A5E5-E5E5-120D4C2662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9FB18FF9-7693-F769-6289-5AC55C11C9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2438" y="237756"/>
            <a:ext cx="2214980" cy="10152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924A455-BCBD-5016-63A0-247C1A204E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00" y="2565400"/>
            <a:ext cx="10814400" cy="1441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algn="ctr">
              <a:defRPr sz="7200">
                <a:solidFill>
                  <a:schemeClr val="bg1"/>
                </a:solidFill>
                <a:latin typeface="GT Walsheim Bold" panose="00000800000000000000" pitchFamily="50" charset="-18"/>
              </a:defRPr>
            </a:lvl1pPr>
          </a:lstStyle>
          <a:p>
            <a:r>
              <a:rPr lang="cs-CZ" dirty="0"/>
              <a:t>Big </a:t>
            </a:r>
            <a:r>
              <a:rPr lang="cs-CZ" dirty="0" err="1"/>
              <a:t>statemenet</a:t>
            </a:r>
            <a:endParaRPr lang="cs-CZ" dirty="0"/>
          </a:p>
        </p:txBody>
      </p:sp>
      <p:sp>
        <p:nvSpPr>
          <p:cNvPr id="3" name="Zástupný symbol pro číslo snímku 1">
            <a:extLst>
              <a:ext uri="{FF2B5EF4-FFF2-40B4-BE49-F238E27FC236}">
                <a16:creationId xmlns:a16="http://schemas.microsoft.com/office/drawing/2014/main" id="{66BB5E88-0109-997C-750C-C07CA04F41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61317" y="6248282"/>
            <a:ext cx="249381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E83ED5-D539-43F8-B4F8-A785D6DAA1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74384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bg>
      <p:bgPr>
        <a:solidFill>
          <a:srgbClr val="AF00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DBBA66EA-06F6-A5E5-E5E5-120D4C26620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hqprint">
            <a:alphaModFix amt="30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9FB18FF9-7693-F769-6289-5AC55C11C9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2438" y="237756"/>
            <a:ext cx="2214980" cy="10152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77DB2A7-D497-9D35-F4A9-4FD5691BA324}"/>
              </a:ext>
            </a:extLst>
          </p:cNvPr>
          <p:cNvSpPr txBox="1">
            <a:spLocks/>
          </p:cNvSpPr>
          <p:nvPr userDrawn="1"/>
        </p:nvSpPr>
        <p:spPr>
          <a:xfrm>
            <a:off x="619200" y="1709738"/>
            <a:ext cx="10944000" cy="2852737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GT Walsheim Bold" panose="00000800000000000000" pitchFamily="50" charset="-18"/>
                <a:ea typeface="+mj-ea"/>
                <a:cs typeface="+mj-cs"/>
              </a:defRPr>
            </a:lvl1pPr>
          </a:lstStyle>
          <a:p>
            <a:r>
              <a:rPr lang="cs-CZ" dirty="0"/>
              <a:t>Q&amp;A</a:t>
            </a:r>
            <a:r>
              <a:rPr lang="cs-CZ" dirty="0">
                <a:solidFill>
                  <a:srgbClr val="F05A22"/>
                </a:solidFill>
              </a:rPr>
              <a:t>.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1759C553-31F1-66FC-28E0-8ED7C90DCB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61317" y="6248282"/>
            <a:ext cx="249381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E83ED5-D539-43F8-B4F8-A785D6DAA1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31484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3061F6-2EBA-4CD5-9E31-D2A91B6CB4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00" y="619200"/>
            <a:ext cx="10944000" cy="640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EC203FD-D63E-4632-915F-E61B70A1DDB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9200" y="1524000"/>
            <a:ext cx="10944000" cy="453186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 dirty="0"/>
          </a:p>
        </p:txBody>
      </p:sp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B90C6CB9-81C3-202B-67AD-9198035837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25368" y="6137398"/>
            <a:ext cx="1342024" cy="615094"/>
          </a:xfrm>
          <a:prstGeom prst="rect">
            <a:avLst/>
          </a:prstGeom>
        </p:spPr>
      </p:pic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16423EF-DCC4-76DF-E9AD-97493BEC49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13482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EC203FD-D63E-4632-915F-E61B70A1D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200" y="619200"/>
            <a:ext cx="10944000" cy="543666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 dirty="0"/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55917F16-D789-9678-C3A1-DFB4D84A43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25368" y="6137398"/>
            <a:ext cx="1342024" cy="615094"/>
          </a:xfrm>
          <a:prstGeom prst="rect">
            <a:avLst/>
          </a:prstGeom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E67CCE2-61B5-4B23-276B-0CD3423B3A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29737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screensho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A685FA79-127C-4640-B764-7B518D70DEE7}"/>
              </a:ext>
            </a:extLst>
          </p:cNvPr>
          <p:cNvSpPr txBox="1">
            <a:spLocks/>
          </p:cNvSpPr>
          <p:nvPr userDrawn="1"/>
        </p:nvSpPr>
        <p:spPr>
          <a:xfrm>
            <a:off x="593800" y="5826200"/>
            <a:ext cx="8334300" cy="640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T Walsheim Bold" panose="00000800000000000000" pitchFamily="50" charset="-18"/>
                <a:ea typeface="+mj-ea"/>
                <a:cs typeface="+mj-cs"/>
              </a:defRPr>
            </a:lvl1pPr>
          </a:lstStyle>
          <a:p>
            <a:r>
              <a:rPr lang="cs-CZ" sz="2000" i="1" dirty="0">
                <a:solidFill>
                  <a:srgbClr val="7F7F7F"/>
                </a:solidFill>
                <a:latin typeface="+mn-lt"/>
              </a:rPr>
              <a:t>Image source: </a:t>
            </a:r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51524D24-E1E3-D98A-8F40-7568A1BA7DAB}"/>
              </a:ext>
            </a:extLst>
          </p:cNvPr>
          <p:cNvCxnSpPr>
            <a:cxnSpLocks/>
          </p:cNvCxnSpPr>
          <p:nvPr userDrawn="1"/>
        </p:nvCxnSpPr>
        <p:spPr>
          <a:xfrm>
            <a:off x="5806440" y="5850844"/>
            <a:ext cx="5570220" cy="0"/>
          </a:xfrm>
          <a:prstGeom prst="line">
            <a:avLst/>
          </a:prstGeom>
          <a:ln w="127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04F87DEE-57DE-5C31-67C0-580A86D33B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25368" y="6137398"/>
            <a:ext cx="1342024" cy="615094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D81CCC3-D4BA-50A5-02B3-5D2030E5162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9200" y="1524001"/>
            <a:ext cx="4867200" cy="318035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 dirty="0"/>
          </a:p>
        </p:txBody>
      </p:sp>
      <p:sp>
        <p:nvSpPr>
          <p:cNvPr id="15" name="Zástupný symbol obrázku 14">
            <a:extLst>
              <a:ext uri="{FF2B5EF4-FFF2-40B4-BE49-F238E27FC236}">
                <a16:creationId xmlns:a16="http://schemas.microsoft.com/office/drawing/2014/main" id="{31FC33E4-7C93-5067-5D5E-55815A035E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54700" y="1435100"/>
            <a:ext cx="5435600" cy="4406900"/>
          </a:xfrm>
          <a:prstGeom prst="roundRect">
            <a:avLst>
              <a:gd name="adj" fmla="val 6581"/>
            </a:avLst>
          </a:prstGeom>
          <a:ln>
            <a:solidFill>
              <a:schemeClr val="bg2">
                <a:lumMod val="10000"/>
              </a:schemeClr>
            </a:solidFill>
          </a:ln>
        </p:spPr>
        <p:txBody>
          <a:bodyPr anchor="ctr" anchorCtr="0">
            <a:norm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cs-CZ" dirty="0"/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0F1DB35C-ADF3-8724-2C65-4F8DBD05AB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00" y="619200"/>
            <a:ext cx="10944000" cy="640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50B07A05-A7B1-B3DB-7002-FF4DEACE5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15994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3 icon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Zástupný obsah 9">
            <a:extLst>
              <a:ext uri="{FF2B5EF4-FFF2-40B4-BE49-F238E27FC236}">
                <a16:creationId xmlns:a16="http://schemas.microsoft.com/office/drawing/2014/main" id="{032682A1-7140-D77F-4437-990D211EA19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000200" y="4578351"/>
            <a:ext cx="2657400" cy="15621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sz="2000"/>
              <a:t>Click to edit Master text styles</a:t>
            </a:r>
          </a:p>
        </p:txBody>
      </p:sp>
      <p:sp>
        <p:nvSpPr>
          <p:cNvPr id="34" name="Zástupný obsah 9">
            <a:extLst>
              <a:ext uri="{FF2B5EF4-FFF2-40B4-BE49-F238E27FC236}">
                <a16:creationId xmlns:a16="http://schemas.microsoft.com/office/drawing/2014/main" id="{0974BB90-57CC-DF6C-0479-5BED17B30F60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68900" y="4578351"/>
            <a:ext cx="2657400" cy="15621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sz="2000"/>
              <a:t>Click to edit Master text styles</a:t>
            </a:r>
          </a:p>
        </p:txBody>
      </p:sp>
      <p:sp>
        <p:nvSpPr>
          <p:cNvPr id="35" name="Zástupný obsah 9">
            <a:extLst>
              <a:ext uri="{FF2B5EF4-FFF2-40B4-BE49-F238E27FC236}">
                <a16:creationId xmlns:a16="http://schemas.microsoft.com/office/drawing/2014/main" id="{A86C67C6-A5AA-9AE8-8DA2-80F27B48495A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023300" y="4578351"/>
            <a:ext cx="2657400" cy="15621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sz="2000"/>
              <a:t>Click to edit Master text styles</a:t>
            </a:r>
          </a:p>
        </p:txBody>
      </p:sp>
      <p:sp>
        <p:nvSpPr>
          <p:cNvPr id="36" name="Zástupný obsah 9">
            <a:extLst>
              <a:ext uri="{FF2B5EF4-FFF2-40B4-BE49-F238E27FC236}">
                <a16:creationId xmlns:a16="http://schemas.microsoft.com/office/drawing/2014/main" id="{AC058B11-BDC3-4478-8FF5-2A99FA0833C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000200" y="3746500"/>
            <a:ext cx="2657400" cy="457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latin typeface="+mj-lt"/>
              </a:defRPr>
            </a:lvl1pPr>
          </a:lstStyle>
          <a:p>
            <a:r>
              <a:rPr lang="cs-CZ" sz="2000" dirty="0" err="1"/>
              <a:t>headline</a:t>
            </a:r>
            <a:endParaRPr lang="cs-CZ" sz="2000" dirty="0"/>
          </a:p>
        </p:txBody>
      </p:sp>
      <p:pic>
        <p:nvPicPr>
          <p:cNvPr id="37" name="Grafický objekt 36">
            <a:extLst>
              <a:ext uri="{FF2B5EF4-FFF2-40B4-BE49-F238E27FC236}">
                <a16:creationId xmlns:a16="http://schemas.microsoft.com/office/drawing/2014/main" id="{B70C24A7-0BF1-39B8-FEF2-5276889DDE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25368" y="6137398"/>
            <a:ext cx="1342024" cy="615094"/>
          </a:xfrm>
          <a:prstGeom prst="rect">
            <a:avLst/>
          </a:prstGeom>
        </p:spPr>
      </p:pic>
      <p:sp>
        <p:nvSpPr>
          <p:cNvPr id="38" name="Zástupný obsah 9">
            <a:extLst>
              <a:ext uri="{FF2B5EF4-FFF2-40B4-BE49-F238E27FC236}">
                <a16:creationId xmlns:a16="http://schemas.microsoft.com/office/drawing/2014/main" id="{296500FB-7400-8702-F10B-A99DF3FFB04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594300" y="3746500"/>
            <a:ext cx="2657400" cy="457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latin typeface="+mj-lt"/>
              </a:defRPr>
            </a:lvl1pPr>
          </a:lstStyle>
          <a:p>
            <a:r>
              <a:rPr lang="cs-CZ" sz="2000" dirty="0" err="1"/>
              <a:t>headline</a:t>
            </a:r>
            <a:endParaRPr lang="cs-CZ" sz="2000" dirty="0"/>
          </a:p>
        </p:txBody>
      </p:sp>
      <p:sp>
        <p:nvSpPr>
          <p:cNvPr id="39" name="Zástupný obsah 9">
            <a:extLst>
              <a:ext uri="{FF2B5EF4-FFF2-40B4-BE49-F238E27FC236}">
                <a16:creationId xmlns:a16="http://schemas.microsoft.com/office/drawing/2014/main" id="{49A102BF-F5D0-5427-0473-9D38510696B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7997900" y="3746500"/>
            <a:ext cx="2657400" cy="457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latin typeface="+mj-lt"/>
              </a:defRPr>
            </a:lvl1pPr>
          </a:lstStyle>
          <a:p>
            <a:r>
              <a:rPr lang="cs-CZ" sz="2000" dirty="0" err="1"/>
              <a:t>headline</a:t>
            </a:r>
            <a:endParaRPr lang="cs-CZ" sz="2000" dirty="0"/>
          </a:p>
        </p:txBody>
      </p:sp>
      <p:sp>
        <p:nvSpPr>
          <p:cNvPr id="40" name="Title 3">
            <a:extLst>
              <a:ext uri="{FF2B5EF4-FFF2-40B4-BE49-F238E27FC236}">
                <a16:creationId xmlns:a16="http://schemas.microsoft.com/office/drawing/2014/main" id="{7C18B06C-8169-A93F-9958-F0AE058667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00" y="619200"/>
            <a:ext cx="10944000" cy="640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593A4424-77C6-00C5-AEF4-CC44979CA51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55958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– Secondary – Photograph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FD6F2-918E-492A-81C2-81F0ABBCCF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00" y="2032000"/>
            <a:ext cx="5782200" cy="18542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6000">
                <a:latin typeface="GT Walsheim Bold" panose="00000800000000000000" pitchFamily="50" charset="-18"/>
              </a:defRPr>
            </a:lvl1pPr>
          </a:lstStyle>
          <a:p>
            <a:r>
              <a:rPr lang="cs-CZ" dirty="0" err="1"/>
              <a:t>Main</a:t>
            </a:r>
            <a:r>
              <a:rPr lang="cs-CZ" dirty="0"/>
              <a:t> </a:t>
            </a:r>
            <a:r>
              <a:rPr lang="cs-CZ" dirty="0" err="1"/>
              <a:t>title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Photograph</a:t>
            </a:r>
            <a:r>
              <a:rPr lang="cs-CZ" dirty="0"/>
              <a:t> </a:t>
            </a:r>
            <a:r>
              <a:rPr lang="cs-CZ" dirty="0">
                <a:solidFill>
                  <a:srgbClr val="F05A22"/>
                </a:solidFill>
              </a:rPr>
              <a:t>#1</a:t>
            </a:r>
            <a:endParaRPr lang="cs-CZ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4E3FC7-2E4B-4EA9-8808-89F25F01402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00" y="4089400"/>
            <a:ext cx="5807600" cy="11033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</p:txBody>
      </p:sp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1C50B948-7C29-EE79-F9CE-5EF1196F5A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1338" y="237759"/>
            <a:ext cx="2212731" cy="1014168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FB607028-3BE6-41B6-125D-D20E5E9207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76673" y="756000"/>
            <a:ext cx="5346000" cy="5346000"/>
          </a:xfrm>
          <a:prstGeom prst="ellipse">
            <a:avLst/>
          </a:prstGeom>
        </p:spPr>
      </p:pic>
      <p:sp>
        <p:nvSpPr>
          <p:cNvPr id="9" name="Ovál 8">
            <a:extLst>
              <a:ext uri="{FF2B5EF4-FFF2-40B4-BE49-F238E27FC236}">
                <a16:creationId xmlns:a16="http://schemas.microsoft.com/office/drawing/2014/main" id="{540E5B40-1C17-9F89-3CC6-FB8420B00057}"/>
              </a:ext>
            </a:extLst>
          </p:cNvPr>
          <p:cNvSpPr/>
          <p:nvPr userDrawn="1"/>
        </p:nvSpPr>
        <p:spPr>
          <a:xfrm>
            <a:off x="7651750" y="5031923"/>
            <a:ext cx="882650" cy="882650"/>
          </a:xfrm>
          <a:prstGeom prst="ellipse">
            <a:avLst/>
          </a:prstGeom>
          <a:solidFill>
            <a:srgbClr val="AF0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95EA8E80-E6C3-F7B1-78DC-6B0C820F33EC}"/>
              </a:ext>
            </a:extLst>
          </p:cNvPr>
          <p:cNvSpPr/>
          <p:nvPr userDrawn="1"/>
        </p:nvSpPr>
        <p:spPr>
          <a:xfrm>
            <a:off x="7293429" y="-831850"/>
            <a:ext cx="1663700" cy="1663700"/>
          </a:xfrm>
          <a:prstGeom prst="ellipse">
            <a:avLst/>
          </a:prstGeom>
          <a:solidFill>
            <a:srgbClr val="00B3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5A9383C3-A1A5-DA24-08F7-B0B3079F1DA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66914" y="5123543"/>
            <a:ext cx="2670627" cy="2670627"/>
          </a:xfrm>
          <a:prstGeom prst="rect">
            <a:avLst/>
          </a:prstGeom>
        </p:spPr>
      </p:pic>
      <p:sp>
        <p:nvSpPr>
          <p:cNvPr id="4" name="Zástupný symbol pro číslo snímku 1">
            <a:extLst>
              <a:ext uri="{FF2B5EF4-FFF2-40B4-BE49-F238E27FC236}">
                <a16:creationId xmlns:a16="http://schemas.microsoft.com/office/drawing/2014/main" id="{FF086D1E-27A5-8002-8348-174249168D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61317" y="6248282"/>
            <a:ext cx="2493818" cy="365125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7FE83ED5-D539-43F8-B4F8-A785D6DAA1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54869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wo Paragraph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Zástupný obsah 9">
            <a:extLst>
              <a:ext uri="{FF2B5EF4-FFF2-40B4-BE49-F238E27FC236}">
                <a16:creationId xmlns:a16="http://schemas.microsoft.com/office/drawing/2014/main" id="{032682A1-7140-D77F-4437-990D211EA19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80886" y="3340100"/>
            <a:ext cx="3927400" cy="2800351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sz="2000"/>
              <a:t>Click to edit Master text styles</a:t>
            </a:r>
          </a:p>
        </p:txBody>
      </p:sp>
      <p:sp>
        <p:nvSpPr>
          <p:cNvPr id="33" name="Title 3">
            <a:extLst>
              <a:ext uri="{FF2B5EF4-FFF2-40B4-BE49-F238E27FC236}">
                <a16:creationId xmlns:a16="http://schemas.microsoft.com/office/drawing/2014/main" id="{7AB77F28-9899-3638-3DAD-726EBB6C02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00" y="619200"/>
            <a:ext cx="4956100" cy="640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36" name="Zástupný obsah 9">
            <a:extLst>
              <a:ext uri="{FF2B5EF4-FFF2-40B4-BE49-F238E27FC236}">
                <a16:creationId xmlns:a16="http://schemas.microsoft.com/office/drawing/2014/main" id="{AC058B11-BDC3-4478-8FF5-2A99FA0833C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80886" y="2654300"/>
            <a:ext cx="3927400" cy="457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latin typeface="+mj-lt"/>
              </a:defRPr>
            </a:lvl1pPr>
          </a:lstStyle>
          <a:p>
            <a:r>
              <a:rPr lang="cs-CZ" sz="2000" dirty="0" err="1"/>
              <a:t>headline</a:t>
            </a:r>
            <a:endParaRPr lang="cs-CZ" sz="2000" dirty="0"/>
          </a:p>
        </p:txBody>
      </p:sp>
      <p:pic>
        <p:nvPicPr>
          <p:cNvPr id="37" name="Grafický objekt 36">
            <a:extLst>
              <a:ext uri="{FF2B5EF4-FFF2-40B4-BE49-F238E27FC236}">
                <a16:creationId xmlns:a16="http://schemas.microsoft.com/office/drawing/2014/main" id="{B70C24A7-0BF1-39B8-FEF2-5276889DDE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25368" y="6137398"/>
            <a:ext cx="1342024" cy="615094"/>
          </a:xfrm>
          <a:prstGeom prst="rect">
            <a:avLst/>
          </a:prstGeom>
        </p:spPr>
      </p:pic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6FC1EBFE-9428-81B6-978C-00AE89185F0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88170" y="642608"/>
            <a:ext cx="3711678" cy="3711678"/>
          </a:xfrm>
          <a:prstGeom prst="rect">
            <a:avLst/>
          </a:prstGeom>
        </p:spPr>
      </p:pic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1ACB1403-FECA-8B87-0848-0C39187633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8474982" y="590778"/>
            <a:ext cx="526822" cy="526822"/>
          </a:xfrm>
          <a:prstGeom prst="rect">
            <a:avLst/>
          </a:prstGeom>
        </p:spPr>
      </p:pic>
      <p:sp>
        <p:nvSpPr>
          <p:cNvPr id="16" name="Zástupný obsah 9">
            <a:extLst>
              <a:ext uri="{FF2B5EF4-FFF2-40B4-BE49-F238E27FC236}">
                <a16:creationId xmlns:a16="http://schemas.microsoft.com/office/drawing/2014/main" id="{F491DD79-010F-7EE5-9394-EF25E3BFF78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948086" y="3340100"/>
            <a:ext cx="3927400" cy="2800351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sz="2000"/>
              <a:t>Click to edit Master text styles</a:t>
            </a:r>
          </a:p>
        </p:txBody>
      </p:sp>
      <p:sp>
        <p:nvSpPr>
          <p:cNvPr id="17" name="Zástupný obsah 9">
            <a:extLst>
              <a:ext uri="{FF2B5EF4-FFF2-40B4-BE49-F238E27FC236}">
                <a16:creationId xmlns:a16="http://schemas.microsoft.com/office/drawing/2014/main" id="{90C1A429-1F72-E196-3853-3716F9965602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948086" y="2654300"/>
            <a:ext cx="3927400" cy="457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latin typeface="+mj-lt"/>
              </a:defRPr>
            </a:lvl1pPr>
          </a:lstStyle>
          <a:p>
            <a:r>
              <a:rPr lang="cs-CZ" sz="2000" dirty="0" err="1"/>
              <a:t>headline</a:t>
            </a:r>
            <a:endParaRPr lang="cs-CZ" sz="2000" dirty="0"/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id="{4D892EDC-D987-9CCB-5CCC-A2E313008198}"/>
              </a:ext>
            </a:extLst>
          </p:cNvPr>
          <p:cNvSpPr/>
          <p:nvPr userDrawn="1"/>
        </p:nvSpPr>
        <p:spPr>
          <a:xfrm>
            <a:off x="7526399" y="-845087"/>
            <a:ext cx="1690173" cy="169017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B3706CE2-8417-8CDF-AEE2-B38418F51C8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90068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and Poh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04F87DEE-57DE-5C31-67C0-580A86D33B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25368" y="6137398"/>
            <a:ext cx="1342024" cy="615094"/>
          </a:xfrm>
          <a:prstGeom prst="rect">
            <a:avLst/>
          </a:prstGeom>
        </p:spPr>
      </p:pic>
      <p:pic>
        <p:nvPicPr>
          <p:cNvPr id="8" name="Zástupný obsah 9">
            <a:extLst>
              <a:ext uri="{FF2B5EF4-FFF2-40B4-BE49-F238E27FC236}">
                <a16:creationId xmlns:a16="http://schemas.microsoft.com/office/drawing/2014/main" id="{72870BD1-32B7-8238-592F-02A639758F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7000" y="939800"/>
            <a:ext cx="4849018" cy="4849018"/>
          </a:xfrm>
          <a:prstGeom prst="ellipse">
            <a:avLst/>
          </a:prstGeom>
        </p:spPr>
      </p:pic>
      <p:sp>
        <p:nvSpPr>
          <p:cNvPr id="12" name="Ovál 11">
            <a:extLst>
              <a:ext uri="{FF2B5EF4-FFF2-40B4-BE49-F238E27FC236}">
                <a16:creationId xmlns:a16="http://schemas.microsoft.com/office/drawing/2014/main" id="{28E235BF-2D36-F0C6-EB10-CC5A68C282E8}"/>
              </a:ext>
            </a:extLst>
          </p:cNvPr>
          <p:cNvSpPr/>
          <p:nvPr userDrawn="1"/>
        </p:nvSpPr>
        <p:spPr>
          <a:xfrm>
            <a:off x="6828712" y="5346701"/>
            <a:ext cx="629814" cy="629812"/>
          </a:xfrm>
          <a:prstGeom prst="ellipse">
            <a:avLst/>
          </a:prstGeom>
          <a:solidFill>
            <a:srgbClr val="8008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065E7F3F-0531-B323-1D0E-13E808BAEDCF}"/>
              </a:ext>
            </a:extLst>
          </p:cNvPr>
          <p:cNvSpPr/>
          <p:nvPr userDrawn="1"/>
        </p:nvSpPr>
        <p:spPr>
          <a:xfrm>
            <a:off x="10075471" y="3507880"/>
            <a:ext cx="1913330" cy="1913331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42100CF7-C80B-6B16-4975-163EE0A9812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38573" y="318656"/>
            <a:ext cx="1611744" cy="1611744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D0EB6DC-BA51-E73E-4A42-22D519C5292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9200" y="1524001"/>
            <a:ext cx="5629200" cy="4343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 dirty="0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BF988D59-F636-C13D-15EA-B45440EB9A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00" y="619200"/>
            <a:ext cx="5680000" cy="640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9F740001-D51A-2B94-B265-51450F9DEF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51880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4EAD9A20-583E-3C94-17F6-CDCBCCF989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1338" y="789302"/>
            <a:ext cx="2212731" cy="1014168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2DDE827A-DAC2-8B7E-85CC-BB6A8350D2B5}"/>
              </a:ext>
            </a:extLst>
          </p:cNvPr>
          <p:cNvSpPr txBox="1"/>
          <p:nvPr userDrawn="1"/>
        </p:nvSpPr>
        <p:spPr>
          <a:xfrm>
            <a:off x="809171" y="5760217"/>
            <a:ext cx="1533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Kentico.com</a:t>
            </a:r>
          </a:p>
        </p:txBody>
      </p:sp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4DDD0B88-A9BA-25FC-7CA8-2E03E08D50E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79543" y="-511735"/>
            <a:ext cx="3129633" cy="3129633"/>
          </a:xfrm>
          <a:prstGeom prst="rect">
            <a:avLst/>
          </a:prstGeom>
        </p:spPr>
      </p:pic>
      <p:sp>
        <p:nvSpPr>
          <p:cNvPr id="11" name="Ovál 10">
            <a:extLst>
              <a:ext uri="{FF2B5EF4-FFF2-40B4-BE49-F238E27FC236}">
                <a16:creationId xmlns:a16="http://schemas.microsoft.com/office/drawing/2014/main" id="{6A6CDB92-338C-A633-D188-2D980C876AE9}"/>
              </a:ext>
            </a:extLst>
          </p:cNvPr>
          <p:cNvSpPr/>
          <p:nvPr userDrawn="1"/>
        </p:nvSpPr>
        <p:spPr>
          <a:xfrm>
            <a:off x="10893713" y="1662750"/>
            <a:ext cx="1690173" cy="1690174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769229C9-DA95-9AF1-DEAF-C974A5A3F75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01657" y="1704348"/>
            <a:ext cx="980795" cy="980795"/>
          </a:xfrm>
          <a:prstGeom prst="rect">
            <a:avLst/>
          </a:prstGeom>
        </p:spPr>
      </p:pic>
      <p:sp>
        <p:nvSpPr>
          <p:cNvPr id="13" name="Zástupný text 15">
            <a:extLst>
              <a:ext uri="{FF2B5EF4-FFF2-40B4-BE49-F238E27FC236}">
                <a16:creationId xmlns:a16="http://schemas.microsoft.com/office/drawing/2014/main" id="{45D343B3-CBEC-C0D1-4AED-8E8581E062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4700" y="3086100"/>
            <a:ext cx="4572000" cy="6223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Name </a:t>
            </a:r>
            <a:r>
              <a:rPr lang="cs-CZ" dirty="0" err="1"/>
              <a:t>Surname</a:t>
            </a:r>
            <a:r>
              <a:rPr lang="cs-CZ" dirty="0"/>
              <a:t>. </a:t>
            </a:r>
          </a:p>
        </p:txBody>
      </p:sp>
      <p:sp>
        <p:nvSpPr>
          <p:cNvPr id="14" name="Zástupný text 15">
            <a:extLst>
              <a:ext uri="{FF2B5EF4-FFF2-40B4-BE49-F238E27FC236}">
                <a16:creationId xmlns:a16="http://schemas.microsoft.com/office/drawing/2014/main" id="{A62038EA-9CD3-1D49-CE9E-88B2266118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4700" y="3797300"/>
            <a:ext cx="4572000" cy="3810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800">
                <a:solidFill>
                  <a:schemeClr val="tx1"/>
                </a:solidFill>
                <a:latin typeface="GT Walsheim "/>
              </a:defRPr>
            </a:lvl1pPr>
          </a:lstStyle>
          <a:p>
            <a:pPr lvl="0"/>
            <a:r>
              <a:rPr lang="cs-CZ" dirty="0" err="1"/>
              <a:t>Position</a:t>
            </a:r>
            <a:endParaRPr lang="cs-CZ" dirty="0"/>
          </a:p>
        </p:txBody>
      </p:sp>
      <p:sp>
        <p:nvSpPr>
          <p:cNvPr id="15" name="Zástupný text 15">
            <a:extLst>
              <a:ext uri="{FF2B5EF4-FFF2-40B4-BE49-F238E27FC236}">
                <a16:creationId xmlns:a16="http://schemas.microsoft.com/office/drawing/2014/main" id="{53359255-AB28-2571-0CB2-512B7151B4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74700" y="4521200"/>
            <a:ext cx="4572000" cy="3810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800">
                <a:solidFill>
                  <a:srgbClr val="F05A22"/>
                </a:solidFill>
                <a:latin typeface="GT Walsheim "/>
              </a:defRPr>
            </a:lvl1pPr>
          </a:lstStyle>
          <a:p>
            <a:pPr lvl="0"/>
            <a:r>
              <a:rPr lang="cs-CZ" dirty="0"/>
              <a:t>@contact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D7420E0B-966D-83CE-D416-103559E43D2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995599" y="6248282"/>
            <a:ext cx="2743200" cy="365125"/>
          </a:xfrm>
        </p:spPr>
        <p:txBody>
          <a:bodyPr/>
          <a:lstStyle/>
          <a:p>
            <a:fld id="{7FE83ED5-D539-43F8-B4F8-A785D6DAA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04981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B2A2CFBD-CD3D-ADBA-99A6-1B431A91A7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5043" y="6248282"/>
            <a:ext cx="2743200" cy="365125"/>
          </a:xfrm>
        </p:spPr>
        <p:txBody>
          <a:bodyPr/>
          <a:lstStyle/>
          <a:p>
            <a:fld id="{7FE83ED5-D539-43F8-B4F8-A785D6DAA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882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– Secondary – Photograph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FD6F2-918E-492A-81C2-81F0ABBCCF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00" y="2032000"/>
            <a:ext cx="5782200" cy="18542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6000">
                <a:latin typeface="GT Walsheim Bold" panose="00000800000000000000" pitchFamily="50" charset="-18"/>
              </a:defRPr>
            </a:lvl1pPr>
          </a:lstStyle>
          <a:p>
            <a:r>
              <a:rPr lang="cs-CZ" dirty="0" err="1"/>
              <a:t>Main</a:t>
            </a:r>
            <a:r>
              <a:rPr lang="cs-CZ" dirty="0"/>
              <a:t> </a:t>
            </a:r>
            <a:r>
              <a:rPr lang="cs-CZ" dirty="0" err="1"/>
              <a:t>title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Photograph</a:t>
            </a:r>
            <a:r>
              <a:rPr lang="cs-CZ" dirty="0"/>
              <a:t> </a:t>
            </a:r>
            <a:r>
              <a:rPr lang="cs-CZ" dirty="0">
                <a:solidFill>
                  <a:srgbClr val="F05A22"/>
                </a:solidFill>
              </a:rPr>
              <a:t>#2</a:t>
            </a:r>
            <a:endParaRPr lang="cs-CZ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4E3FC7-2E4B-4EA9-8808-89F25F01402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00" y="4089400"/>
            <a:ext cx="5807600" cy="11033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</p:txBody>
      </p:sp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1C50B948-7C29-EE79-F9CE-5EF1196F5A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1338" y="237759"/>
            <a:ext cx="2212731" cy="101416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7B72521-58E2-5195-AE32-FDB6B4DCE6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76673" y="756000"/>
            <a:ext cx="5346000" cy="5346000"/>
          </a:xfrm>
          <a:prstGeom prst="ellipse">
            <a:avLst/>
          </a:prstGeom>
        </p:spPr>
      </p:pic>
      <p:sp>
        <p:nvSpPr>
          <p:cNvPr id="10" name="Ovál 9">
            <a:extLst>
              <a:ext uri="{FF2B5EF4-FFF2-40B4-BE49-F238E27FC236}">
                <a16:creationId xmlns:a16="http://schemas.microsoft.com/office/drawing/2014/main" id="{94D1FEE7-6F1A-25CA-B2AB-A522300A6F44}"/>
              </a:ext>
            </a:extLst>
          </p:cNvPr>
          <p:cNvSpPr/>
          <p:nvPr userDrawn="1"/>
        </p:nvSpPr>
        <p:spPr>
          <a:xfrm>
            <a:off x="7651750" y="5031923"/>
            <a:ext cx="882650" cy="882650"/>
          </a:xfrm>
          <a:prstGeom prst="ellipse">
            <a:avLst/>
          </a:prstGeom>
          <a:solidFill>
            <a:srgbClr val="AF0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129D9A2F-4F66-B482-6DDB-75ACF1178D2B}"/>
              </a:ext>
            </a:extLst>
          </p:cNvPr>
          <p:cNvSpPr/>
          <p:nvPr userDrawn="1"/>
        </p:nvSpPr>
        <p:spPr>
          <a:xfrm>
            <a:off x="7293429" y="-831850"/>
            <a:ext cx="1663700" cy="1663700"/>
          </a:xfrm>
          <a:prstGeom prst="ellipse">
            <a:avLst/>
          </a:prstGeom>
          <a:solidFill>
            <a:srgbClr val="00B3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547CE7E2-AC65-C7EC-85ED-FDE89493293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66914" y="5123543"/>
            <a:ext cx="2670627" cy="2670627"/>
          </a:xfrm>
          <a:prstGeom prst="rect">
            <a:avLst/>
          </a:prstGeom>
        </p:spPr>
      </p:pic>
      <p:sp>
        <p:nvSpPr>
          <p:cNvPr id="4" name="Zástupný symbol pro číslo snímku 1">
            <a:extLst>
              <a:ext uri="{FF2B5EF4-FFF2-40B4-BE49-F238E27FC236}">
                <a16:creationId xmlns:a16="http://schemas.microsoft.com/office/drawing/2014/main" id="{EE78E8BE-FDA3-0F32-7D7F-41EF6AA9D3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61317" y="6248282"/>
            <a:ext cx="2493818" cy="365125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7FE83ED5-D539-43F8-B4F8-A785D6DAA1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8604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– Secondary – Photograph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9B281665-23A5-CE05-620A-2AAB5A667E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74858" y="756303"/>
            <a:ext cx="5345394" cy="5345394"/>
          </a:xfrm>
          <a:prstGeom prst="ellipse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7FD6F2-918E-492A-81C2-81F0ABBCCF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00" y="2032000"/>
            <a:ext cx="5782200" cy="18542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6000">
                <a:latin typeface="GT Walsheim Bold" panose="00000800000000000000" pitchFamily="50" charset="-18"/>
              </a:defRPr>
            </a:lvl1pPr>
          </a:lstStyle>
          <a:p>
            <a:r>
              <a:rPr lang="cs-CZ" dirty="0" err="1"/>
              <a:t>Main</a:t>
            </a:r>
            <a:r>
              <a:rPr lang="cs-CZ" dirty="0"/>
              <a:t> </a:t>
            </a:r>
            <a:r>
              <a:rPr lang="cs-CZ" dirty="0" err="1"/>
              <a:t>title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Photograph</a:t>
            </a:r>
            <a:r>
              <a:rPr lang="cs-CZ" dirty="0"/>
              <a:t> </a:t>
            </a:r>
            <a:r>
              <a:rPr lang="cs-CZ" dirty="0">
                <a:solidFill>
                  <a:srgbClr val="F05A22"/>
                </a:solidFill>
              </a:rPr>
              <a:t>#3</a:t>
            </a:r>
            <a:endParaRPr lang="cs-CZ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4E3FC7-2E4B-4EA9-8808-89F25F01402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00" y="4089400"/>
            <a:ext cx="5807600" cy="11033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</p:txBody>
      </p:sp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1C50B948-7C29-EE79-F9CE-5EF1196F5A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1338" y="237759"/>
            <a:ext cx="2212731" cy="1014168"/>
          </a:xfrm>
          <a:prstGeom prst="rect">
            <a:avLst/>
          </a:prstGeom>
        </p:spPr>
      </p:pic>
      <p:sp>
        <p:nvSpPr>
          <p:cNvPr id="14" name="Ovál 13">
            <a:extLst>
              <a:ext uri="{FF2B5EF4-FFF2-40B4-BE49-F238E27FC236}">
                <a16:creationId xmlns:a16="http://schemas.microsoft.com/office/drawing/2014/main" id="{A4E5518E-6332-E278-36FD-129A25E60AEA}"/>
              </a:ext>
            </a:extLst>
          </p:cNvPr>
          <p:cNvSpPr/>
          <p:nvPr userDrawn="1"/>
        </p:nvSpPr>
        <p:spPr>
          <a:xfrm>
            <a:off x="7651750" y="5031923"/>
            <a:ext cx="882650" cy="882650"/>
          </a:xfrm>
          <a:prstGeom prst="ellipse">
            <a:avLst/>
          </a:prstGeom>
          <a:solidFill>
            <a:srgbClr val="AF0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C8F740C9-0120-4611-E8F5-C1898D4220D2}"/>
              </a:ext>
            </a:extLst>
          </p:cNvPr>
          <p:cNvSpPr/>
          <p:nvPr userDrawn="1"/>
        </p:nvSpPr>
        <p:spPr>
          <a:xfrm>
            <a:off x="7293429" y="-831850"/>
            <a:ext cx="1663700" cy="1663700"/>
          </a:xfrm>
          <a:prstGeom prst="ellipse">
            <a:avLst/>
          </a:prstGeom>
          <a:solidFill>
            <a:srgbClr val="00B3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540B2295-E3C9-68F6-18CE-B84FE53417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66914" y="5123543"/>
            <a:ext cx="2670627" cy="2670627"/>
          </a:xfrm>
          <a:prstGeom prst="rect">
            <a:avLst/>
          </a:prstGeom>
        </p:spPr>
      </p:pic>
      <p:sp>
        <p:nvSpPr>
          <p:cNvPr id="4" name="Zástupný symbol pro číslo snímku 1">
            <a:extLst>
              <a:ext uri="{FF2B5EF4-FFF2-40B4-BE49-F238E27FC236}">
                <a16:creationId xmlns:a16="http://schemas.microsoft.com/office/drawing/2014/main" id="{845E1923-8F5A-7CB0-9792-2F666FFFA0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61317" y="6248282"/>
            <a:ext cx="2493818" cy="365125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7FE83ED5-D539-43F8-B4F8-A785D6DAA1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8995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Secondary –illustration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cký objekt 22">
            <a:extLst>
              <a:ext uri="{FF2B5EF4-FFF2-40B4-BE49-F238E27FC236}">
                <a16:creationId xmlns:a16="http://schemas.microsoft.com/office/drawing/2014/main" id="{1F4721D2-8C4F-8CF6-4456-76454F350A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99143" y="4992915"/>
            <a:ext cx="2670627" cy="2670627"/>
          </a:xfrm>
          <a:prstGeom prst="rect">
            <a:avLst/>
          </a:prstGeom>
        </p:spPr>
      </p:pic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1C50B948-7C29-EE79-F9CE-5EF1196F5AB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1338" y="237759"/>
            <a:ext cx="2212731" cy="101416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507DB96-5C2B-BF10-9554-FEBF0A1DAE9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00" y="2032000"/>
            <a:ext cx="5782200" cy="18542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6000">
                <a:latin typeface="GT Walsheim Bold" panose="00000800000000000000" pitchFamily="50" charset="-18"/>
              </a:defRPr>
            </a:lvl1pPr>
          </a:lstStyle>
          <a:p>
            <a:r>
              <a:rPr lang="cs-CZ" dirty="0" err="1"/>
              <a:t>Main</a:t>
            </a:r>
            <a:r>
              <a:rPr lang="cs-CZ" dirty="0"/>
              <a:t> </a:t>
            </a:r>
            <a:r>
              <a:rPr lang="cs-CZ" dirty="0" err="1"/>
              <a:t>title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Illustration</a:t>
            </a:r>
            <a:r>
              <a:rPr lang="cs-CZ" dirty="0"/>
              <a:t> </a:t>
            </a:r>
            <a:r>
              <a:rPr lang="cs-CZ" dirty="0">
                <a:solidFill>
                  <a:srgbClr val="F05A22"/>
                </a:solidFill>
              </a:rPr>
              <a:t>#1</a:t>
            </a:r>
            <a:endParaRPr lang="cs-CZ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B583DD2C-0AC7-EC7A-93D8-4B1F3085223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00" y="4089400"/>
            <a:ext cx="5807600" cy="11033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</p:txBody>
      </p:sp>
      <p:sp>
        <p:nvSpPr>
          <p:cNvPr id="24" name="Ovál 23">
            <a:extLst>
              <a:ext uri="{FF2B5EF4-FFF2-40B4-BE49-F238E27FC236}">
                <a16:creationId xmlns:a16="http://schemas.microsoft.com/office/drawing/2014/main" id="{7DB6F060-1F66-C43A-81A2-6C8A0E1B5FA8}"/>
              </a:ext>
            </a:extLst>
          </p:cNvPr>
          <p:cNvSpPr/>
          <p:nvPr userDrawn="1"/>
        </p:nvSpPr>
        <p:spPr>
          <a:xfrm>
            <a:off x="6964116" y="764131"/>
            <a:ext cx="5346000" cy="5346000"/>
          </a:xfrm>
          <a:prstGeom prst="ellipse">
            <a:avLst/>
          </a:prstGeom>
          <a:solidFill>
            <a:srgbClr val="F2EA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7" name="Obrázek 26" descr="Obsah obrázku vektorová grafika&#10;&#10;Popis byl vytvořen automaticky">
            <a:extLst>
              <a:ext uri="{FF2B5EF4-FFF2-40B4-BE49-F238E27FC236}">
                <a16:creationId xmlns:a16="http://schemas.microsoft.com/office/drawing/2014/main" id="{B7C705FF-1AFE-A957-9DD0-78FA27518C7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0248" y="1785257"/>
            <a:ext cx="4447908" cy="3040742"/>
          </a:xfrm>
          <a:prstGeom prst="rect">
            <a:avLst/>
          </a:prstGeom>
        </p:spPr>
      </p:pic>
      <p:sp>
        <p:nvSpPr>
          <p:cNvPr id="30" name="Ovál 29">
            <a:extLst>
              <a:ext uri="{FF2B5EF4-FFF2-40B4-BE49-F238E27FC236}">
                <a16:creationId xmlns:a16="http://schemas.microsoft.com/office/drawing/2014/main" id="{DF8A5DBE-3227-A337-E99F-888334A29A13}"/>
              </a:ext>
            </a:extLst>
          </p:cNvPr>
          <p:cNvSpPr/>
          <p:nvPr userDrawn="1"/>
        </p:nvSpPr>
        <p:spPr>
          <a:xfrm>
            <a:off x="7608207" y="5307694"/>
            <a:ext cx="882650" cy="882650"/>
          </a:xfrm>
          <a:prstGeom prst="ellipse">
            <a:avLst/>
          </a:prstGeom>
          <a:solidFill>
            <a:srgbClr val="AF0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1" name="Ovál 30">
            <a:extLst>
              <a:ext uri="{FF2B5EF4-FFF2-40B4-BE49-F238E27FC236}">
                <a16:creationId xmlns:a16="http://schemas.microsoft.com/office/drawing/2014/main" id="{37B1AC2E-E638-13E4-0E62-6D20ED745839}"/>
              </a:ext>
            </a:extLst>
          </p:cNvPr>
          <p:cNvSpPr/>
          <p:nvPr userDrawn="1"/>
        </p:nvSpPr>
        <p:spPr>
          <a:xfrm>
            <a:off x="6756401" y="-831850"/>
            <a:ext cx="1663700" cy="1663700"/>
          </a:xfrm>
          <a:prstGeom prst="ellipse">
            <a:avLst/>
          </a:prstGeom>
          <a:solidFill>
            <a:srgbClr val="00B3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2A11F43D-FDF1-0747-74E5-CDC5A35CDF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61317" y="6248282"/>
            <a:ext cx="2493818" cy="365125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7FE83ED5-D539-43F8-B4F8-A785D6DAA1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578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Secondary –illustration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1C50B948-7C29-EE79-F9CE-5EF1196F5A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1338" y="237759"/>
            <a:ext cx="2212731" cy="101416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507DB96-5C2B-BF10-9554-FEBF0A1DAE9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00" y="2032000"/>
            <a:ext cx="5782200" cy="185420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6000">
                <a:latin typeface="GT Walsheim Bold" panose="00000800000000000000" pitchFamily="50" charset="-18"/>
              </a:defRPr>
            </a:lvl1pPr>
          </a:lstStyle>
          <a:p>
            <a:r>
              <a:rPr lang="cs-CZ" dirty="0" err="1"/>
              <a:t>Main</a:t>
            </a:r>
            <a:r>
              <a:rPr lang="cs-CZ" dirty="0"/>
              <a:t> </a:t>
            </a:r>
            <a:r>
              <a:rPr lang="cs-CZ" dirty="0" err="1"/>
              <a:t>title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Illustration</a:t>
            </a:r>
            <a:r>
              <a:rPr lang="cs-CZ" dirty="0"/>
              <a:t> </a:t>
            </a:r>
            <a:r>
              <a:rPr lang="cs-CZ" dirty="0">
                <a:solidFill>
                  <a:srgbClr val="F05A22"/>
                </a:solidFill>
              </a:rPr>
              <a:t>#2</a:t>
            </a:r>
            <a:endParaRPr lang="cs-CZ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B583DD2C-0AC7-EC7A-93D8-4B1F3085223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00" y="4089400"/>
            <a:ext cx="5807600" cy="11033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cs-CZ" dirty="0"/>
          </a:p>
        </p:txBody>
      </p:sp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7C6A9EF2-293A-5809-F269-C975412C5AE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99143" y="4992915"/>
            <a:ext cx="2670627" cy="2670627"/>
          </a:xfrm>
          <a:prstGeom prst="rect">
            <a:avLst/>
          </a:prstGeom>
        </p:spPr>
      </p:pic>
      <p:sp>
        <p:nvSpPr>
          <p:cNvPr id="17" name="Ovál 16">
            <a:extLst>
              <a:ext uri="{FF2B5EF4-FFF2-40B4-BE49-F238E27FC236}">
                <a16:creationId xmlns:a16="http://schemas.microsoft.com/office/drawing/2014/main" id="{2CAB6583-1D45-1C60-4E20-6AE9E6BE69F9}"/>
              </a:ext>
            </a:extLst>
          </p:cNvPr>
          <p:cNvSpPr/>
          <p:nvPr userDrawn="1"/>
        </p:nvSpPr>
        <p:spPr>
          <a:xfrm>
            <a:off x="6964116" y="764131"/>
            <a:ext cx="5346000" cy="5346000"/>
          </a:xfrm>
          <a:prstGeom prst="ellipse">
            <a:avLst/>
          </a:prstGeom>
          <a:solidFill>
            <a:srgbClr val="F2EA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88040372-0D47-2B34-B76F-989902C81F83}"/>
              </a:ext>
            </a:extLst>
          </p:cNvPr>
          <p:cNvSpPr/>
          <p:nvPr userDrawn="1"/>
        </p:nvSpPr>
        <p:spPr>
          <a:xfrm>
            <a:off x="7608207" y="5307694"/>
            <a:ext cx="882650" cy="882650"/>
          </a:xfrm>
          <a:prstGeom prst="ellipse">
            <a:avLst/>
          </a:prstGeom>
          <a:solidFill>
            <a:srgbClr val="AF00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id="{9D01E230-ADE9-C45C-5B7E-9839E8B02237}"/>
              </a:ext>
            </a:extLst>
          </p:cNvPr>
          <p:cNvSpPr/>
          <p:nvPr userDrawn="1"/>
        </p:nvSpPr>
        <p:spPr>
          <a:xfrm>
            <a:off x="6756401" y="-831850"/>
            <a:ext cx="1663700" cy="1663700"/>
          </a:xfrm>
          <a:prstGeom prst="ellipse">
            <a:avLst/>
          </a:prstGeom>
          <a:solidFill>
            <a:srgbClr val="00B3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BA6EFE44-9C19-FCD9-873D-23CDA867B87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0507" y="1536673"/>
            <a:ext cx="3708950" cy="3276654"/>
          </a:xfrm>
          <a:prstGeom prst="rect">
            <a:avLst/>
          </a:prstGeom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2236E06A-7679-6395-EDA0-269DE6F8A2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61317" y="6248282"/>
            <a:ext cx="2493818" cy="365125"/>
          </a:xfrm>
        </p:spPr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7FE83ED5-D539-43F8-B4F8-A785D6DAA1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0909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DF31E472-A57E-9789-B772-7CE349ED7F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25368" y="6137398"/>
            <a:ext cx="1342024" cy="615094"/>
          </a:xfrm>
          <a:prstGeom prst="rect">
            <a:avLst/>
          </a:prstGeom>
        </p:spPr>
      </p:pic>
      <p:sp>
        <p:nvSpPr>
          <p:cNvPr id="16" name="Zástupný symbol obrázku 10">
            <a:extLst>
              <a:ext uri="{FF2B5EF4-FFF2-40B4-BE49-F238E27FC236}">
                <a16:creationId xmlns:a16="http://schemas.microsoft.com/office/drawing/2014/main" id="{9FCA90E5-1362-BEC0-D9D3-D5ABDACC6FA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690237" y="1981200"/>
            <a:ext cx="3620226" cy="3620226"/>
          </a:xfrm>
          <a:prstGeom prst="ellipse">
            <a:avLst/>
          </a:prstGeo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cs-CZ" dirty="0" err="1"/>
              <a:t>portrait</a:t>
            </a:r>
            <a:endParaRPr lang="cs-CZ" dirty="0"/>
          </a:p>
        </p:txBody>
      </p:sp>
      <p:sp>
        <p:nvSpPr>
          <p:cNvPr id="17" name="Zástupný text 15">
            <a:extLst>
              <a:ext uri="{FF2B5EF4-FFF2-40B4-BE49-F238E27FC236}">
                <a16:creationId xmlns:a16="http://schemas.microsoft.com/office/drawing/2014/main" id="{478AD073-EFB1-4948-08BC-64A07C291A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91200" y="2743200"/>
            <a:ext cx="4572000" cy="6223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Name </a:t>
            </a:r>
            <a:r>
              <a:rPr lang="cs-CZ" dirty="0" err="1"/>
              <a:t>Surname</a:t>
            </a:r>
            <a:r>
              <a:rPr lang="cs-CZ" dirty="0"/>
              <a:t>. </a:t>
            </a:r>
          </a:p>
        </p:txBody>
      </p:sp>
      <p:sp>
        <p:nvSpPr>
          <p:cNvPr id="18" name="Zástupný text 15">
            <a:extLst>
              <a:ext uri="{FF2B5EF4-FFF2-40B4-BE49-F238E27FC236}">
                <a16:creationId xmlns:a16="http://schemas.microsoft.com/office/drawing/2014/main" id="{19969BE5-C490-DFB8-D1B5-FD69735FD2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91200" y="3454400"/>
            <a:ext cx="4572000" cy="3810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800">
                <a:solidFill>
                  <a:schemeClr val="tx1"/>
                </a:solidFill>
                <a:latin typeface="GT Walsheim "/>
              </a:defRPr>
            </a:lvl1pPr>
          </a:lstStyle>
          <a:p>
            <a:pPr lvl="0"/>
            <a:r>
              <a:rPr lang="cs-CZ" dirty="0" err="1"/>
              <a:t>Position</a:t>
            </a:r>
            <a:endParaRPr lang="cs-CZ" dirty="0"/>
          </a:p>
        </p:txBody>
      </p:sp>
      <p:sp>
        <p:nvSpPr>
          <p:cNvPr id="19" name="Zástupný text 15">
            <a:extLst>
              <a:ext uri="{FF2B5EF4-FFF2-40B4-BE49-F238E27FC236}">
                <a16:creationId xmlns:a16="http://schemas.microsoft.com/office/drawing/2014/main" id="{9DC7433A-78BC-9553-0B36-1289E058E4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91200" y="4178300"/>
            <a:ext cx="4572000" cy="3810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800">
                <a:solidFill>
                  <a:srgbClr val="F05A22"/>
                </a:solidFill>
                <a:latin typeface="GT Walsheim "/>
              </a:defRPr>
            </a:lvl1pPr>
          </a:lstStyle>
          <a:p>
            <a:pPr lvl="0"/>
            <a:r>
              <a:rPr lang="cs-CZ" dirty="0"/>
              <a:t>@contact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547B5811-6755-8F3C-38C0-61C754E788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00" y="619200"/>
            <a:ext cx="10944000" cy="640800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E9178293-F93A-B63B-E3AB-2C4D2D058A1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6326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tho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obrázku 10">
            <a:extLst>
              <a:ext uri="{FF2B5EF4-FFF2-40B4-BE49-F238E27FC236}">
                <a16:creationId xmlns:a16="http://schemas.microsoft.com/office/drawing/2014/main" id="{A3A74BB4-2558-1278-12D1-4041955D485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724378" y="1828799"/>
            <a:ext cx="2880000" cy="2880000"/>
          </a:xfrm>
          <a:prstGeom prst="ellipse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cs-CZ" dirty="0" err="1"/>
              <a:t>portrait</a:t>
            </a:r>
            <a:endParaRPr lang="cs-CZ" dirty="0"/>
          </a:p>
        </p:txBody>
      </p:sp>
      <p:sp>
        <p:nvSpPr>
          <p:cNvPr id="12" name="Zástupný symbol obrázku 10">
            <a:extLst>
              <a:ext uri="{FF2B5EF4-FFF2-40B4-BE49-F238E27FC236}">
                <a16:creationId xmlns:a16="http://schemas.microsoft.com/office/drawing/2014/main" id="{D67A235A-E255-6BF2-598F-24BD5854CE4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164264" y="1828799"/>
            <a:ext cx="2880000" cy="2880000"/>
          </a:xfrm>
          <a:prstGeom prst="ellipse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cs-CZ" dirty="0" err="1"/>
              <a:t>portrait</a:t>
            </a:r>
            <a:endParaRPr lang="cs-CZ" dirty="0"/>
          </a:p>
        </p:txBody>
      </p:sp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DF31E472-A57E-9789-B772-7CE349ED7F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25368" y="6137398"/>
            <a:ext cx="1342024" cy="615094"/>
          </a:xfrm>
          <a:prstGeom prst="rect">
            <a:avLst/>
          </a:prstGeom>
        </p:spPr>
      </p:pic>
      <p:sp>
        <p:nvSpPr>
          <p:cNvPr id="10" name="Zástupný text 15">
            <a:extLst>
              <a:ext uri="{FF2B5EF4-FFF2-40B4-BE49-F238E27FC236}">
                <a16:creationId xmlns:a16="http://schemas.microsoft.com/office/drawing/2014/main" id="{C5E065C3-894B-ABFB-316E-CCA057C184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06700" y="5168900"/>
            <a:ext cx="2540000" cy="901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cs-CZ" dirty="0"/>
              <a:t>Name </a:t>
            </a:r>
            <a:r>
              <a:rPr lang="cs-CZ" dirty="0" err="1"/>
              <a:t>Surname</a:t>
            </a:r>
            <a:r>
              <a:rPr lang="cs-CZ" dirty="0"/>
              <a:t> </a:t>
            </a:r>
            <a:r>
              <a:rPr lang="cs-CZ" dirty="0" err="1"/>
              <a:t>Position</a:t>
            </a:r>
            <a:endParaRPr lang="cs-CZ" dirty="0"/>
          </a:p>
        </p:txBody>
      </p:sp>
      <p:sp>
        <p:nvSpPr>
          <p:cNvPr id="15" name="Zástupný text 15">
            <a:extLst>
              <a:ext uri="{FF2B5EF4-FFF2-40B4-BE49-F238E27FC236}">
                <a16:creationId xmlns:a16="http://schemas.microsoft.com/office/drawing/2014/main" id="{5DF91C3B-3BD6-7DA0-1575-10A59DDFCF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88100" y="5168900"/>
            <a:ext cx="2540000" cy="901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cs-CZ" dirty="0"/>
              <a:t>Name </a:t>
            </a:r>
            <a:r>
              <a:rPr lang="cs-CZ" dirty="0" err="1"/>
              <a:t>Surname</a:t>
            </a:r>
            <a:r>
              <a:rPr lang="cs-CZ" dirty="0"/>
              <a:t> </a:t>
            </a:r>
            <a:r>
              <a:rPr lang="cs-CZ" dirty="0" err="1"/>
              <a:t>Position</a:t>
            </a:r>
            <a:endParaRPr lang="cs-CZ" dirty="0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A5536885-83F7-35CF-8310-3919EB2ECA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00" y="619200"/>
            <a:ext cx="10944000" cy="640800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5B3A66BF-73AA-0784-E116-9C0F5CEE5A2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3335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tho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obrázku 10">
            <a:extLst>
              <a:ext uri="{FF2B5EF4-FFF2-40B4-BE49-F238E27FC236}">
                <a16:creationId xmlns:a16="http://schemas.microsoft.com/office/drawing/2014/main" id="{A3A74BB4-2558-1278-12D1-4041955D485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76578" y="1828799"/>
            <a:ext cx="2880000" cy="2880000"/>
          </a:xfrm>
          <a:prstGeom prst="ellipse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cs-CZ" dirty="0" err="1"/>
              <a:t>portrait</a:t>
            </a:r>
            <a:endParaRPr lang="cs-CZ" dirty="0"/>
          </a:p>
        </p:txBody>
      </p:sp>
      <p:sp>
        <p:nvSpPr>
          <p:cNvPr id="12" name="Zástupný symbol obrázku 10">
            <a:extLst>
              <a:ext uri="{FF2B5EF4-FFF2-40B4-BE49-F238E27FC236}">
                <a16:creationId xmlns:a16="http://schemas.microsoft.com/office/drawing/2014/main" id="{D67A235A-E255-6BF2-598F-24BD5854CE4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716464" y="1828799"/>
            <a:ext cx="2880000" cy="2880000"/>
          </a:xfrm>
          <a:prstGeom prst="ellipse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cs-CZ" dirty="0" err="1"/>
              <a:t>portrait</a:t>
            </a:r>
            <a:endParaRPr lang="cs-CZ" dirty="0"/>
          </a:p>
        </p:txBody>
      </p:sp>
      <p:sp>
        <p:nvSpPr>
          <p:cNvPr id="13" name="Zástupný symbol obrázku 10">
            <a:extLst>
              <a:ext uri="{FF2B5EF4-FFF2-40B4-BE49-F238E27FC236}">
                <a16:creationId xmlns:a16="http://schemas.microsoft.com/office/drawing/2014/main" id="{26CC885E-2956-9DC3-EDE7-7E934862D1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41835" y="1828799"/>
            <a:ext cx="2880000" cy="2880000"/>
          </a:xfrm>
          <a:prstGeom prst="ellipse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cs-CZ" dirty="0" err="1"/>
              <a:t>portrait</a:t>
            </a:r>
            <a:endParaRPr lang="cs-CZ" dirty="0"/>
          </a:p>
        </p:txBody>
      </p:sp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DF31E472-A57E-9789-B772-7CE349ED7F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25368" y="6137398"/>
            <a:ext cx="1342024" cy="615094"/>
          </a:xfrm>
          <a:prstGeom prst="rect">
            <a:avLst/>
          </a:prstGeom>
        </p:spPr>
      </p:pic>
      <p:sp>
        <p:nvSpPr>
          <p:cNvPr id="16" name="Zástupný text 15">
            <a:extLst>
              <a:ext uri="{FF2B5EF4-FFF2-40B4-BE49-F238E27FC236}">
                <a16:creationId xmlns:a16="http://schemas.microsoft.com/office/drawing/2014/main" id="{05E48E8E-0222-46D9-8494-3E69D10CED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58900" y="5168900"/>
            <a:ext cx="2540000" cy="901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cs-CZ" dirty="0"/>
              <a:t>Name </a:t>
            </a:r>
            <a:r>
              <a:rPr lang="cs-CZ" dirty="0" err="1"/>
              <a:t>Surname</a:t>
            </a:r>
            <a:r>
              <a:rPr lang="cs-CZ" dirty="0"/>
              <a:t> </a:t>
            </a:r>
            <a:r>
              <a:rPr lang="cs-CZ" dirty="0" err="1"/>
              <a:t>Position</a:t>
            </a:r>
            <a:endParaRPr lang="cs-CZ" dirty="0"/>
          </a:p>
        </p:txBody>
      </p:sp>
      <p:sp>
        <p:nvSpPr>
          <p:cNvPr id="17" name="Zástupný text 15">
            <a:extLst>
              <a:ext uri="{FF2B5EF4-FFF2-40B4-BE49-F238E27FC236}">
                <a16:creationId xmlns:a16="http://schemas.microsoft.com/office/drawing/2014/main" id="{2173BFE4-99FE-CE1D-54FE-4A8C1DD507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78400" y="5168900"/>
            <a:ext cx="2540000" cy="901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cs-CZ" dirty="0"/>
              <a:t>Name </a:t>
            </a:r>
            <a:r>
              <a:rPr lang="cs-CZ" dirty="0" err="1"/>
              <a:t>Surname</a:t>
            </a:r>
            <a:r>
              <a:rPr lang="cs-CZ" dirty="0"/>
              <a:t> </a:t>
            </a:r>
            <a:r>
              <a:rPr lang="cs-CZ" dirty="0" err="1"/>
              <a:t>Position</a:t>
            </a:r>
            <a:endParaRPr lang="cs-CZ" dirty="0"/>
          </a:p>
        </p:txBody>
      </p:sp>
      <p:sp>
        <p:nvSpPr>
          <p:cNvPr id="18" name="Zástupný text 15">
            <a:extLst>
              <a:ext uri="{FF2B5EF4-FFF2-40B4-BE49-F238E27FC236}">
                <a16:creationId xmlns:a16="http://schemas.microsoft.com/office/drawing/2014/main" id="{D9163BCB-59A7-E06C-ED5F-0CF877246F8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69300" y="5168900"/>
            <a:ext cx="2540000" cy="901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cs-CZ" dirty="0"/>
              <a:t>Name </a:t>
            </a:r>
            <a:r>
              <a:rPr lang="cs-CZ" dirty="0" err="1"/>
              <a:t>Surname</a:t>
            </a:r>
            <a:r>
              <a:rPr lang="cs-CZ" dirty="0"/>
              <a:t> </a:t>
            </a:r>
            <a:r>
              <a:rPr lang="cs-CZ" dirty="0" err="1"/>
              <a:t>Position</a:t>
            </a:r>
            <a:endParaRPr lang="cs-CZ" dirty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F7822583-797B-D0C4-5A43-A8D2DD5684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00" y="619200"/>
            <a:ext cx="10944000" cy="640800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cs-CZ" dirty="0" err="1"/>
              <a:t>Add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95E51F1-49CE-8FCC-51A4-C9C505E65AB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fld id="{7FE83ED5-D539-43F8-B4F8-A785D6DAA1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6500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3FBD5B9-B647-DBE8-2EC4-B837A4176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46570" y="62482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E83ED5-D539-43F8-B4F8-A785D6DAA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0511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1" r:id="rId2"/>
    <p:sldLayoutId id="2147483673" r:id="rId3"/>
    <p:sldLayoutId id="2147483674" r:id="rId4"/>
    <p:sldLayoutId id="2147483668" r:id="rId5"/>
    <p:sldLayoutId id="2147483675" r:id="rId6"/>
    <p:sldLayoutId id="2147483679" r:id="rId7"/>
    <p:sldLayoutId id="2147483686" r:id="rId8"/>
    <p:sldLayoutId id="2147483678" r:id="rId9"/>
    <p:sldLayoutId id="2147483651" r:id="rId10"/>
    <p:sldLayoutId id="2147483676" r:id="rId11"/>
    <p:sldLayoutId id="2147483677" r:id="rId12"/>
    <p:sldLayoutId id="2147483680" r:id="rId13"/>
    <p:sldLayoutId id="2147483681" r:id="rId14"/>
    <p:sldLayoutId id="2147483682" r:id="rId15"/>
    <p:sldLayoutId id="2147483650" r:id="rId16"/>
    <p:sldLayoutId id="2147483663" r:id="rId17"/>
    <p:sldLayoutId id="2147483684" r:id="rId18"/>
    <p:sldLayoutId id="2147483687" r:id="rId19"/>
    <p:sldLayoutId id="2147483688" r:id="rId20"/>
    <p:sldLayoutId id="2147483685" r:id="rId21"/>
    <p:sldLayoutId id="2147483683" r:id="rId22"/>
    <p:sldLayoutId id="2147483672" r:id="rId2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T Walsheim Bold" panose="00000800000000000000" pitchFamily="50" charset="-18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05A2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T Walsheim" panose="00000500000000000000" pitchFamily="50" charset="-1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05A2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T Walsheim" panose="00000500000000000000" pitchFamily="50" charset="-1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05A2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T Walsheim" panose="00000500000000000000" pitchFamily="50" charset="-1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05A22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T Walsheim" panose="00000500000000000000" pitchFamily="50" charset="-1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05A2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T Walsheim" panose="00000500000000000000" pitchFamily="50" charset="-1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iz.io/blog/38-terabytes-of-private-data-accidentally-exposed-by-microsoft-ai-researchers" TargetMode="Externa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445BA68D-4833-B572-9B59-024F241BC8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Cloud </a:t>
            </a:r>
            <a:r>
              <a:rPr lang="cs-CZ" dirty="0" err="1"/>
              <a:t>security</a:t>
            </a:r>
            <a:endParaRPr lang="cs-CZ" dirty="0"/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5273899A-25DE-A0B9-93EE-F89D528652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GT Walsheim"/>
              </a:rPr>
              <a:t>Matej Groman, Juraj Komlosi</a:t>
            </a:r>
          </a:p>
          <a:p>
            <a:r>
              <a:rPr lang="en-US" dirty="0">
                <a:latin typeface="GT Walsheim"/>
              </a:rPr>
              <a:t>Kentico software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9B29E0-E2A2-7F32-136C-B345B4AA89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2769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16EF8-B43F-02D2-C0B6-984E4E00E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Expose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private</a:t>
            </a:r>
            <a:r>
              <a:rPr lang="cs-CZ" dirty="0"/>
              <a:t> data </a:t>
            </a:r>
            <a:r>
              <a:rPr lang="en-US" dirty="0"/>
              <a:t>- Example</a:t>
            </a:r>
            <a:endParaRPr lang="cs-C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631E27-5F5E-E28F-0448-9270A38F59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10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C4F418-615F-0E43-1599-43FC560D8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982" y="1260000"/>
            <a:ext cx="10650436" cy="5001323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BB10D1E-802F-1C78-DE75-28371E55690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8" name="Picture 8">
            <a:extLst>
              <a:ext uri="{FF2B5EF4-FFF2-40B4-BE49-F238E27FC236}">
                <a16:creationId xmlns:a16="http://schemas.microsoft.com/office/drawing/2014/main" id="{7814944D-B6A5-5809-68A9-5B3ED37AA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9096" y="1260000"/>
            <a:ext cx="9400674" cy="526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42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B521A-6FE2-3B95-4613-D48293DA6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Permission control</a:t>
            </a:r>
            <a:r>
              <a:rPr lang="cs-CZ" dirty="0"/>
              <a:t> </a:t>
            </a:r>
            <a:r>
              <a:rPr lang="cs-CZ" dirty="0" err="1"/>
              <a:t>issues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6A35D-0DAB-6F17-677A-4B4584E4CC8C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cs-CZ" dirty="0" err="1"/>
              <a:t>Compromised</a:t>
            </a:r>
            <a:r>
              <a:rPr lang="cs-CZ" dirty="0"/>
              <a:t> user </a:t>
            </a:r>
            <a:r>
              <a:rPr lang="cs-CZ" dirty="0" err="1"/>
              <a:t>account</a:t>
            </a:r>
            <a:r>
              <a:rPr lang="cs-CZ" dirty="0"/>
              <a:t> </a:t>
            </a:r>
            <a:r>
              <a:rPr lang="cs-CZ" dirty="0" err="1"/>
              <a:t>offers</a:t>
            </a:r>
            <a:r>
              <a:rPr lang="cs-CZ" dirty="0"/>
              <a:t> </a:t>
            </a:r>
            <a:r>
              <a:rPr lang="cs-CZ" dirty="0" err="1"/>
              <a:t>extensive</a:t>
            </a:r>
            <a:r>
              <a:rPr lang="cs-CZ" dirty="0"/>
              <a:t> </a:t>
            </a:r>
            <a:r>
              <a:rPr lang="cs-CZ" dirty="0" err="1"/>
              <a:t>access</a:t>
            </a:r>
            <a:r>
              <a:rPr lang="cs-CZ" dirty="0"/>
              <a:t> and </a:t>
            </a:r>
            <a:r>
              <a:rPr lang="cs-CZ" dirty="0" err="1"/>
              <a:t>control</a:t>
            </a:r>
            <a:endParaRPr lang="cs-CZ" dirty="0"/>
          </a:p>
          <a:p>
            <a:r>
              <a:rPr lang="cs-CZ" dirty="0" err="1"/>
              <a:t>Typical</a:t>
            </a:r>
            <a:r>
              <a:rPr lang="cs-CZ" dirty="0"/>
              <a:t> </a:t>
            </a:r>
            <a:r>
              <a:rPr lang="cs-CZ" dirty="0" err="1"/>
              <a:t>issues</a:t>
            </a:r>
            <a:endParaRPr lang="cs-CZ" dirty="0"/>
          </a:p>
          <a:p>
            <a:pPr lvl="1"/>
            <a:r>
              <a:rPr lang="cs-CZ" dirty="0" err="1"/>
              <a:t>Lack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o</a:t>
            </a:r>
            <a:r>
              <a:rPr lang="en-US" dirty="0" err="1"/>
              <a:t>wnership</a:t>
            </a:r>
            <a:endParaRPr lang="en-US" dirty="0"/>
          </a:p>
          <a:p>
            <a:pPr lvl="1"/>
            <a:r>
              <a:rPr lang="cs-CZ" dirty="0" err="1"/>
              <a:t>Lack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separation</a:t>
            </a:r>
            <a:r>
              <a:rPr lang="cs-CZ" dirty="0"/>
              <a:t> - f</a:t>
            </a:r>
            <a:r>
              <a:rPr lang="en-US" dirty="0" err="1"/>
              <a:t>lat</a:t>
            </a:r>
            <a:r>
              <a:rPr lang="en-US" dirty="0"/>
              <a:t> structure</a:t>
            </a:r>
          </a:p>
          <a:p>
            <a:pPr lvl="1"/>
            <a:r>
              <a:rPr lang="cs-CZ" dirty="0" err="1"/>
              <a:t>Over-powered</a:t>
            </a:r>
            <a:r>
              <a:rPr lang="cs-CZ" dirty="0"/>
              <a:t> </a:t>
            </a:r>
            <a:r>
              <a:rPr lang="cs-CZ" dirty="0" err="1"/>
              <a:t>users</a:t>
            </a:r>
            <a:endParaRPr lang="en-US" dirty="0"/>
          </a:p>
          <a:p>
            <a:r>
              <a:rPr lang="en-US" dirty="0"/>
              <a:t>Service Principals / Service accounts</a:t>
            </a:r>
            <a:endParaRPr lang="cs-CZ" dirty="0"/>
          </a:p>
          <a:p>
            <a:r>
              <a:rPr lang="cs-CZ" dirty="0" err="1"/>
              <a:t>Lack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separation</a:t>
            </a:r>
            <a:r>
              <a:rPr lang="cs-CZ" dirty="0"/>
              <a:t> (QA and </a:t>
            </a:r>
            <a:r>
              <a:rPr lang="cs-CZ" dirty="0" err="1"/>
              <a:t>Prod</a:t>
            </a:r>
            <a:r>
              <a:rPr lang="cs-CZ" dirty="0"/>
              <a:t>, </a:t>
            </a:r>
            <a:r>
              <a:rPr lang="cs-CZ" dirty="0" err="1"/>
              <a:t>projects</a:t>
            </a:r>
            <a:r>
              <a:rPr lang="cs-CZ" dirty="0"/>
              <a:t>, </a:t>
            </a:r>
            <a:r>
              <a:rPr lang="cs-CZ" dirty="0" err="1"/>
              <a:t>teams</a:t>
            </a:r>
            <a:r>
              <a:rPr lang="cs-CZ" dirty="0"/>
              <a:t>)</a:t>
            </a:r>
          </a:p>
          <a:p>
            <a:endParaRPr lang="cs-C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C5D127-9BC5-853B-5ED5-21962C7307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06072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6B209-0F2F-43DF-D226-8593426D6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Permission control - Example</a:t>
            </a:r>
            <a:endParaRPr lang="cs-C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0A3A46-8481-1397-BEAB-3CBB25A194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12</a:t>
            </a:fld>
            <a:endParaRPr lang="en-GB"/>
          </a:p>
        </p:txBody>
      </p:sp>
      <p:pic>
        <p:nvPicPr>
          <p:cNvPr id="1028" name="Picture 4" descr="Automating Azure Abuse Research — Part 1 | by Andy Robbins | Posts By  SpecterOps Team Members">
            <a:extLst>
              <a:ext uri="{FF2B5EF4-FFF2-40B4-BE49-F238E27FC236}">
                <a16:creationId xmlns:a16="http://schemas.microsoft.com/office/drawing/2014/main" id="{D7E139C0-E864-FCAD-7489-E37DBDE45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501" y="1524000"/>
            <a:ext cx="10483906" cy="441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3AE9425-F79B-4822-7056-597FF884C107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86231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F1C8D-6B80-85DB-19AA-8A5FEBFA9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secure cloud?</a:t>
            </a:r>
            <a:endParaRPr lang="cs-CZ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75D578-6F38-78FF-D41E-648EF76A69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Techniques and principles for improving cloud security</a:t>
            </a:r>
            <a:endParaRPr lang="cs-C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67E93D-9889-494D-2FF6-1CDB737A14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10352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03191-65AB-8E64-5691-E75A4ABF3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Infrastructure hardening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22A5D-1C77-9E07-0B26-F6F6DD4D55AA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Iterative process</a:t>
            </a:r>
          </a:p>
          <a:p>
            <a:r>
              <a:rPr lang="en-US" dirty="0"/>
              <a:t>Mitigating non-conformities against security baseline</a:t>
            </a:r>
          </a:p>
          <a:p>
            <a:r>
              <a:rPr lang="en-US" dirty="0"/>
              <a:t>Improvements to existing solution</a:t>
            </a:r>
          </a:p>
          <a:p>
            <a:r>
              <a:rPr lang="en-US" dirty="0"/>
              <a:t>More advanced features</a:t>
            </a:r>
          </a:p>
          <a:p>
            <a:pPr lvl="1"/>
            <a:r>
              <a:rPr lang="en-US" dirty="0"/>
              <a:t>Provide better security</a:t>
            </a:r>
          </a:p>
          <a:p>
            <a:pPr lvl="1"/>
            <a:r>
              <a:rPr lang="en-US" dirty="0"/>
              <a:t>Are complex – overwhelming to understand</a:t>
            </a:r>
          </a:p>
          <a:p>
            <a:pPr lvl="1"/>
            <a:r>
              <a:rPr lang="en-US" dirty="0"/>
              <a:t>Cost more</a:t>
            </a:r>
          </a:p>
          <a:p>
            <a:endParaRPr lang="cs-C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2DC4D0-5CD0-6458-3A80-15861B862B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546570" y="6238800"/>
            <a:ext cx="2743200" cy="365125"/>
          </a:xfrm>
        </p:spPr>
        <p:txBody>
          <a:bodyPr/>
          <a:lstStyle/>
          <a:p>
            <a:fld id="{7FE83ED5-D539-43F8-B4F8-A785D6DAA187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46708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99180-01C8-1196-62DD-02C3937F3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Infrastructure hardening - Example</a:t>
            </a:r>
            <a:endParaRPr lang="cs-C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E50620-6773-97EF-C469-12B0705E2E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15</a:t>
            </a:fld>
            <a:endParaRPr lang="en-GB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F1C56EAC-3F38-3C28-CD03-80C718B5EE0E}"/>
              </a:ext>
            </a:extLst>
          </p:cNvPr>
          <p:cNvPicPr>
            <a:picLocks noGrp="1" noChangeAspect="1" noChangeArrowheads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10099" y="1524000"/>
            <a:ext cx="8562276" cy="453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49386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99180-01C8-1196-62DD-02C3937F3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Infrastructure hardening - Example</a:t>
            </a:r>
            <a:endParaRPr lang="cs-C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E50620-6773-97EF-C469-12B0705E2E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16</a:t>
            </a:fld>
            <a:endParaRPr lang="en-GB"/>
          </a:p>
        </p:txBody>
      </p:sp>
      <p:pic>
        <p:nvPicPr>
          <p:cNvPr id="4100" name="Picture 4" descr="Diagram showing the reference architecture for a basic web application in Azure.">
            <a:extLst>
              <a:ext uri="{FF2B5EF4-FFF2-40B4-BE49-F238E27FC236}">
                <a16:creationId xmlns:a16="http://schemas.microsoft.com/office/drawing/2014/main" id="{F1C56EAC-3F38-3C28-CD03-80C718B5EE0E}"/>
              </a:ext>
            </a:extLst>
          </p:cNvPr>
          <p:cNvPicPr>
            <a:picLocks noGrp="1" noChangeAspect="1" noChangeArrowheads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0099" y="1524000"/>
            <a:ext cx="8562276" cy="453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0083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3BB9C-DE0F-6DCA-8BF5-F6B57B6B0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Automation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21F324-E7DC-96C8-D714-D3EBCB4B490A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Using CI</a:t>
            </a:r>
            <a:r>
              <a:rPr lang="cs-CZ" dirty="0"/>
              <a:t>/CD </a:t>
            </a:r>
            <a:r>
              <a:rPr lang="cs-CZ" dirty="0" err="1"/>
              <a:t>mitigate</a:t>
            </a:r>
            <a:r>
              <a:rPr lang="cs-CZ" dirty="0"/>
              <a:t> </a:t>
            </a:r>
            <a:r>
              <a:rPr lang="cs-CZ" dirty="0" err="1"/>
              <a:t>human</a:t>
            </a:r>
            <a:r>
              <a:rPr lang="cs-CZ" dirty="0"/>
              <a:t> </a:t>
            </a:r>
            <a:r>
              <a:rPr lang="cs-CZ" dirty="0" err="1"/>
              <a:t>error</a:t>
            </a:r>
            <a:endParaRPr lang="cs-CZ" dirty="0"/>
          </a:p>
          <a:p>
            <a:r>
              <a:rPr lang="cs-CZ" dirty="0" err="1"/>
              <a:t>Usually</a:t>
            </a:r>
            <a:r>
              <a:rPr lang="cs-CZ" dirty="0"/>
              <a:t> </a:t>
            </a:r>
            <a:r>
              <a:rPr lang="cs-CZ" dirty="0" err="1"/>
              <a:t>several</a:t>
            </a:r>
            <a:r>
              <a:rPr lang="cs-CZ" dirty="0"/>
              <a:t> </a:t>
            </a:r>
            <a:r>
              <a:rPr lang="cs-CZ" dirty="0" err="1"/>
              <a:t>steps</a:t>
            </a:r>
            <a:r>
              <a:rPr lang="cs-CZ" dirty="0"/>
              <a:t> </a:t>
            </a:r>
            <a:r>
              <a:rPr lang="cs-CZ" dirty="0" err="1"/>
              <a:t>including</a:t>
            </a:r>
            <a:r>
              <a:rPr lang="cs-CZ" dirty="0"/>
              <a:t> </a:t>
            </a:r>
            <a:r>
              <a:rPr lang="cs-CZ" dirty="0" err="1"/>
              <a:t>manual</a:t>
            </a:r>
            <a:r>
              <a:rPr lang="cs-CZ" dirty="0"/>
              <a:t> </a:t>
            </a:r>
            <a:r>
              <a:rPr lang="cs-CZ" dirty="0" err="1"/>
              <a:t>approval</a:t>
            </a:r>
            <a:endParaRPr lang="cs-CZ" dirty="0"/>
          </a:p>
          <a:p>
            <a:r>
              <a:rPr lang="cs-CZ" dirty="0" err="1"/>
              <a:t>Scalable</a:t>
            </a:r>
            <a:r>
              <a:rPr lang="cs-CZ" dirty="0"/>
              <a:t> </a:t>
            </a:r>
            <a:r>
              <a:rPr lang="cs-CZ" dirty="0" err="1"/>
              <a:t>without</a:t>
            </a:r>
            <a:r>
              <a:rPr lang="cs-CZ" dirty="0"/>
              <a:t> </a:t>
            </a:r>
            <a:r>
              <a:rPr lang="cs-CZ" dirty="0" err="1"/>
              <a:t>exhausting</a:t>
            </a:r>
            <a:r>
              <a:rPr lang="cs-CZ" dirty="0"/>
              <a:t> </a:t>
            </a:r>
            <a:r>
              <a:rPr lang="cs-CZ" dirty="0" err="1"/>
              <a:t>human</a:t>
            </a:r>
            <a:r>
              <a:rPr lang="cs-CZ" dirty="0"/>
              <a:t> </a:t>
            </a:r>
            <a:r>
              <a:rPr lang="cs-CZ" dirty="0" err="1"/>
              <a:t>resources</a:t>
            </a:r>
            <a:endParaRPr lang="cs-CZ" dirty="0"/>
          </a:p>
          <a:p>
            <a:r>
              <a:rPr lang="cs-CZ" dirty="0" err="1"/>
              <a:t>Allows</a:t>
            </a:r>
            <a:r>
              <a:rPr lang="cs-CZ" dirty="0"/>
              <a:t> </a:t>
            </a:r>
            <a:r>
              <a:rPr lang="cs-CZ" dirty="0" err="1"/>
              <a:t>quick</a:t>
            </a:r>
            <a:r>
              <a:rPr lang="cs-CZ" dirty="0"/>
              <a:t> </a:t>
            </a:r>
            <a:r>
              <a:rPr lang="cs-CZ" dirty="0" err="1"/>
              <a:t>roll-back</a:t>
            </a:r>
            <a:endParaRPr lang="cs-CZ" dirty="0"/>
          </a:p>
          <a:p>
            <a:r>
              <a:rPr lang="cs-CZ" dirty="0"/>
              <a:t>Monitoring </a:t>
            </a:r>
            <a:r>
              <a:rPr lang="en-US" dirty="0"/>
              <a:t>&amp; Audit log</a:t>
            </a:r>
            <a:endParaRPr lang="cs-C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57AF2E-C43A-8918-A679-513ED590FF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65227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AB53C-862C-EF08-735D-58E94174B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Infrastructure as</a:t>
            </a:r>
            <a:r>
              <a:rPr lang="cs-CZ" dirty="0"/>
              <a:t> a</a:t>
            </a:r>
            <a:r>
              <a:rPr lang="en-US" dirty="0"/>
              <a:t> Code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B8A27-CE65-7774-E4DE-561AB0DE3920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400" dirty="0"/>
              <a:t>All resources are defined as configuration</a:t>
            </a:r>
          </a:p>
          <a:p>
            <a:r>
              <a:rPr lang="en-US" sz="2400" dirty="0"/>
              <a:t>Deployment using API</a:t>
            </a:r>
          </a:p>
          <a:p>
            <a:r>
              <a:rPr lang="en-US" sz="2400" dirty="0" err="1"/>
              <a:t>IaC</a:t>
            </a:r>
            <a:r>
              <a:rPr lang="en-US" sz="2400" dirty="0"/>
              <a:t> provider does following steps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Consumes configuration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Creates deployment plan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Use Cloud API to create &amp; configure resources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Validates final state</a:t>
            </a:r>
          </a:p>
          <a:p>
            <a:r>
              <a:rPr lang="en-US" sz="2400" dirty="0"/>
              <a:t>Benefits</a:t>
            </a:r>
          </a:p>
          <a:p>
            <a:pPr lvl="1"/>
            <a:r>
              <a:rPr lang="en-US" sz="2000" dirty="0"/>
              <a:t>Consistency</a:t>
            </a:r>
          </a:p>
          <a:p>
            <a:pPr lvl="1"/>
            <a:r>
              <a:rPr lang="en-US" sz="2000" dirty="0"/>
              <a:t>speed of deployment</a:t>
            </a:r>
          </a:p>
          <a:p>
            <a:pPr lvl="1"/>
            <a:r>
              <a:rPr lang="en-US" sz="2000" dirty="0"/>
              <a:t>config can be versioned in SCM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D36F84-E68F-1BF1-BC65-F1C5DBDA75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18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4AE4BC-882F-703A-553A-562A7CA2C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8244" y="-129701"/>
            <a:ext cx="5277442" cy="707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21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498F5-6AD1-B74D-6602-1970C15DA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Business </a:t>
            </a:r>
            <a:r>
              <a:rPr lang="cs-CZ" dirty="0" err="1"/>
              <a:t>continuity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8D79C-7460-71AB-98C9-C6299686C01C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err="1"/>
              <a:t>We</a:t>
            </a:r>
            <a:r>
              <a:rPr lang="cs-CZ" dirty="0"/>
              <a:t> </a:t>
            </a:r>
            <a:r>
              <a:rPr lang="cs-CZ" dirty="0" err="1"/>
              <a:t>want</a:t>
            </a:r>
            <a:r>
              <a:rPr lang="cs-CZ" dirty="0"/>
              <a:t> to </a:t>
            </a:r>
            <a:r>
              <a:rPr lang="cs-CZ" dirty="0" err="1"/>
              <a:t>prepare</a:t>
            </a:r>
            <a:r>
              <a:rPr lang="cs-CZ" dirty="0"/>
              <a:t> for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worst</a:t>
            </a:r>
            <a:r>
              <a:rPr lang="cs-CZ" dirty="0"/>
              <a:t> </a:t>
            </a:r>
            <a:r>
              <a:rPr lang="cs-CZ" dirty="0" err="1"/>
              <a:t>possible</a:t>
            </a:r>
            <a:r>
              <a:rPr lang="cs-CZ" dirty="0"/>
              <a:t> </a:t>
            </a:r>
            <a:r>
              <a:rPr lang="cs-CZ" dirty="0" err="1"/>
              <a:t>scenarios</a:t>
            </a:r>
            <a:endParaRPr lang="cs-CZ" dirty="0"/>
          </a:p>
          <a:p>
            <a:pPr lvl="1"/>
            <a:r>
              <a:rPr lang="cs-CZ" dirty="0" err="1"/>
              <a:t>Compromised</a:t>
            </a:r>
            <a:r>
              <a:rPr lang="cs-CZ" dirty="0"/>
              <a:t> </a:t>
            </a:r>
            <a:r>
              <a:rPr lang="cs-CZ" dirty="0" err="1"/>
              <a:t>infrastructure</a:t>
            </a:r>
            <a:endParaRPr lang="cs-CZ" dirty="0"/>
          </a:p>
          <a:p>
            <a:pPr lvl="1"/>
            <a:r>
              <a:rPr lang="cs-CZ" dirty="0"/>
              <a:t>Integrity </a:t>
            </a:r>
            <a:r>
              <a:rPr lang="cs-CZ" dirty="0" err="1"/>
              <a:t>of</a:t>
            </a:r>
            <a:r>
              <a:rPr lang="cs-CZ" dirty="0"/>
              <a:t> data</a:t>
            </a:r>
          </a:p>
          <a:p>
            <a:pPr lvl="1"/>
            <a:r>
              <a:rPr lang="cs-CZ" dirty="0" err="1"/>
              <a:t>Availability</a:t>
            </a:r>
            <a:r>
              <a:rPr lang="cs-CZ" dirty="0"/>
              <a:t> </a:t>
            </a:r>
            <a:r>
              <a:rPr lang="cs-CZ" dirty="0" err="1"/>
              <a:t>issues</a:t>
            </a:r>
            <a:endParaRPr lang="cs-CZ" dirty="0"/>
          </a:p>
          <a:p>
            <a:pPr lvl="1"/>
            <a:endParaRPr lang="cs-CZ" dirty="0"/>
          </a:p>
          <a:p>
            <a:r>
              <a:rPr lang="cs-CZ" dirty="0" err="1"/>
              <a:t>Alerting</a:t>
            </a:r>
            <a:r>
              <a:rPr lang="cs-CZ" dirty="0"/>
              <a:t> / Monitoring</a:t>
            </a:r>
          </a:p>
          <a:p>
            <a:r>
              <a:rPr lang="cs-CZ" dirty="0"/>
              <a:t>Point-in-</a:t>
            </a:r>
            <a:r>
              <a:rPr lang="cs-CZ" dirty="0" err="1"/>
              <a:t>time</a:t>
            </a:r>
            <a:r>
              <a:rPr lang="cs-CZ" dirty="0"/>
              <a:t> </a:t>
            </a:r>
            <a:r>
              <a:rPr lang="cs-CZ" dirty="0" err="1"/>
              <a:t>restore</a:t>
            </a:r>
            <a:r>
              <a:rPr lang="cs-CZ" dirty="0"/>
              <a:t> (PITR)</a:t>
            </a:r>
          </a:p>
          <a:p>
            <a:r>
              <a:rPr lang="cs-CZ" dirty="0" err="1"/>
              <a:t>Georeplication</a:t>
            </a:r>
            <a:endParaRPr lang="cs-CZ" dirty="0"/>
          </a:p>
          <a:p>
            <a:r>
              <a:rPr lang="cs-CZ" dirty="0" err="1"/>
              <a:t>Disaster</a:t>
            </a:r>
            <a:r>
              <a:rPr lang="cs-CZ" dirty="0"/>
              <a:t> </a:t>
            </a:r>
            <a:r>
              <a:rPr lang="cs-CZ" dirty="0" err="1"/>
              <a:t>recovery</a:t>
            </a:r>
            <a:r>
              <a:rPr lang="cs-CZ" dirty="0"/>
              <a:t> dril</a:t>
            </a:r>
            <a:r>
              <a:rPr lang="en-US"/>
              <a:t>l</a:t>
            </a:r>
            <a:endParaRPr lang="cs-C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4CAB41-4C58-37D2-7A20-DAA8292904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9241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75005-28F4-758D-C093-C17C86A89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0" y="619200"/>
            <a:ext cx="10944000" cy="640800"/>
          </a:xfrm>
        </p:spPr>
        <p:txBody>
          <a:bodyPr>
            <a:normAutofit/>
          </a:bodyPr>
          <a:lstStyle/>
          <a:p>
            <a:r>
              <a:rPr lang="en-US" dirty="0"/>
              <a:t>What is cloud?</a:t>
            </a:r>
            <a:endParaRPr lang="cs-C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C53968-041A-B061-E0E5-ED77055FB8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546570" y="6248282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FE83ED5-D539-43F8-B4F8-A785D6DAA187}" type="slidenum">
              <a:rPr lang="en-GB" smtClean="0"/>
              <a:pPr>
                <a:spcAft>
                  <a:spcPts val="600"/>
                </a:spcAft>
              </a:pPr>
              <a:t>2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8C5DA0-5525-568E-0B03-CEB8A696F9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131" y="1310908"/>
            <a:ext cx="6589509" cy="35629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29D72E-1C17-BC1E-02F1-4FFE3ECBA2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8582" y="2272366"/>
            <a:ext cx="5659387" cy="378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609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EDBB4-8621-9640-A330-4D18AC9ED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Xperience</a:t>
            </a:r>
            <a:r>
              <a:rPr lang="en-US" dirty="0"/>
              <a:t> by Kentico - Infrastructure</a:t>
            </a:r>
            <a:endParaRPr lang="cs-CZ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F8E0817-D2BF-E077-4203-37DAE3238994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5441" y="1260000"/>
            <a:ext cx="6392729" cy="518846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DE1945-C303-42F0-9020-0E0B12108F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8313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2895B-F958-D85F-9456-88D4515D2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2AE13F-8490-019B-E524-20796ACF86BF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r>
              <a:rPr lang="cs-CZ" sz="2000" dirty="0">
                <a:hlinkClick r:id="rId2"/>
              </a:rPr>
              <a:t>https://www.hackerone.com/application-security/guide-subdomain-takeovers</a:t>
            </a:r>
          </a:p>
          <a:p>
            <a:r>
              <a:rPr lang="en-US" sz="2000" dirty="0">
                <a:hlinkClick r:id="rId2"/>
              </a:rPr>
              <a:t>https://www.wiz.io/blog/38-terabytes-of-private-data-accidentally-exposed-by-microsoft-ai-researchers</a:t>
            </a:r>
            <a:endParaRPr lang="cs-CZ" sz="2000" dirty="0"/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D1D449-89CC-2AE9-918D-444889841A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4246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75005-28F4-758D-C093-C17C86A89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0" y="619200"/>
            <a:ext cx="10944000" cy="640800"/>
          </a:xfrm>
        </p:spPr>
        <p:txBody>
          <a:bodyPr>
            <a:normAutofit/>
          </a:bodyPr>
          <a:lstStyle/>
          <a:p>
            <a:r>
              <a:rPr lang="en-US" dirty="0"/>
              <a:t>What is cloud?</a:t>
            </a:r>
            <a:endParaRPr lang="cs-CZ" dirty="0"/>
          </a:p>
        </p:txBody>
      </p:sp>
      <p:pic>
        <p:nvPicPr>
          <p:cNvPr id="1026" name="Picture 2" descr="A building on fire with smoke and flames&#10;&#10;Description automatically generated">
            <a:extLst>
              <a:ext uri="{FF2B5EF4-FFF2-40B4-BE49-F238E27FC236}">
                <a16:creationId xmlns:a16="http://schemas.microsoft.com/office/drawing/2014/main" id="{AA1C5F8C-FC7C-1B44-69EC-1466E9BAAC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9200" y="1524000"/>
            <a:ext cx="10944000" cy="453186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C53968-041A-B061-E0E5-ED77055FB8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546570" y="6248282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FE83ED5-D539-43F8-B4F8-A785D6DAA187}" type="slidenum">
              <a:rPr lang="en-GB" smtClean="0"/>
              <a:pPr>
                <a:spcAft>
                  <a:spcPts val="600"/>
                </a:spcAft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0047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F0A8B-9E95-18DD-D3BA-492F07BA5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On-</a:t>
            </a:r>
            <a:r>
              <a:rPr lang="cs-CZ" dirty="0" err="1"/>
              <a:t>Prem</a:t>
            </a:r>
            <a:r>
              <a:rPr lang="cs-CZ" dirty="0"/>
              <a:t> </a:t>
            </a:r>
            <a:r>
              <a:rPr lang="en-US" dirty="0"/>
              <a:t>or Cloud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966752-DCA7-C70F-5B88-420CCFE1199A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Data storage</a:t>
            </a:r>
          </a:p>
          <a:p>
            <a:r>
              <a:rPr lang="en-US" dirty="0"/>
              <a:t>Maintenance &amp; Security updates</a:t>
            </a:r>
          </a:p>
          <a:p>
            <a:r>
              <a:rPr lang="cs-CZ" dirty="0" err="1"/>
              <a:t>Costs</a:t>
            </a:r>
            <a:endParaRPr lang="en-US" dirty="0"/>
          </a:p>
          <a:p>
            <a:r>
              <a:rPr lang="cs-CZ" dirty="0" err="1"/>
              <a:t>Permission</a:t>
            </a:r>
            <a:r>
              <a:rPr lang="en-US" dirty="0"/>
              <a:t> management</a:t>
            </a:r>
            <a:endParaRPr lang="cs-CZ" dirty="0"/>
          </a:p>
          <a:p>
            <a:r>
              <a:rPr lang="cs-CZ" dirty="0" err="1"/>
              <a:t>Scalability</a:t>
            </a:r>
            <a:endParaRPr lang="en-US" dirty="0"/>
          </a:p>
          <a:p>
            <a:endParaRPr lang="en-US" dirty="0"/>
          </a:p>
          <a:p>
            <a:r>
              <a:rPr lang="en-US" dirty="0"/>
              <a:t>Patterns from On</a:t>
            </a:r>
            <a:r>
              <a:rPr lang="cs-CZ" dirty="0"/>
              <a:t>-</a:t>
            </a:r>
            <a:r>
              <a:rPr lang="en-US" dirty="0"/>
              <a:t>Prem</a:t>
            </a:r>
            <a:r>
              <a:rPr lang="cs-CZ" dirty="0"/>
              <a:t> </a:t>
            </a:r>
            <a:r>
              <a:rPr lang="cs-CZ" dirty="0" err="1"/>
              <a:t>often</a:t>
            </a:r>
            <a:r>
              <a:rPr lang="en-US" dirty="0"/>
              <a:t> do not work in Cloud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D58DC1-B6ED-3CD2-1FBD-7626FC93A4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3057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1B332-043B-8FC8-7ED5-1864447FC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Shared responsibility model</a:t>
            </a:r>
            <a:endParaRPr lang="cs-C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431D8C-E4EB-B00A-3F67-768F2567BB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5</a:t>
            </a:fld>
            <a:endParaRPr lang="en-GB"/>
          </a:p>
        </p:txBody>
      </p:sp>
      <p:sp>
        <p:nvSpPr>
          <p:cNvPr id="7" name="AutoShape 6" descr="Diagram showing responsibility zones.">
            <a:extLst>
              <a:ext uri="{FF2B5EF4-FFF2-40B4-BE49-F238E27FC236}">
                <a16:creationId xmlns:a16="http://schemas.microsoft.com/office/drawing/2014/main" id="{AFC3D16C-3D63-1944-0450-97B961768A1B}"/>
              </a:ext>
            </a:extLst>
          </p:cNvPr>
          <p:cNvSpPr>
            <a:spLocks noGrp="1" noChangeAspect="1" noChangeArrowheads="1"/>
          </p:cNvSpPr>
          <p:nvPr>
            <p:ph idx="10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835D5C-9A23-7E3A-A2BD-4F800BE48F7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953" y="1290254"/>
            <a:ext cx="8832486" cy="494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82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74E82-28BD-C35F-AA8A-3F780E86B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Attacks on cloud</a:t>
            </a:r>
            <a:endParaRPr lang="cs-CZ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1C5438-B5EA-503D-DF61-066748183A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of the real-world attacks &amp; security issues</a:t>
            </a:r>
            <a:endParaRPr lang="cs-C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BA1393-E98E-F204-5F46-FE76EAD6A1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8125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40B5F-47EF-AB98-F713-4FB0AC6B5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Subdomain takeover</a:t>
            </a:r>
            <a:endParaRPr lang="cs-C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15DE2A-F570-6912-4688-4E92263293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7</a:t>
            </a:fld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6EBBD18-CE8B-5FE6-7A2E-20824A094DB3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2" name="Picture 4" descr="Subdomain takeover from a deprovisioned website">
            <a:extLst>
              <a:ext uri="{FF2B5EF4-FFF2-40B4-BE49-F238E27FC236}">
                <a16:creationId xmlns:a16="http://schemas.microsoft.com/office/drawing/2014/main" id="{7E9DCC89-CB6B-38E6-D83F-E6BDAEC81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3387" y="1452421"/>
            <a:ext cx="7558025" cy="476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65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0F6CD-2140-F5DC-3203-E452A37A8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Subdomain takeover - Example</a:t>
            </a:r>
            <a:endParaRPr lang="cs-C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37E0F1-F9B5-AF45-B487-EFC6D314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8</a:t>
            </a:fld>
            <a:endParaRPr lang="en-GB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F8447494-D862-DD09-721F-0C4CEC263C4F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454815" y="1260000"/>
            <a:ext cx="6420180" cy="2286117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695902-5E6C-8D97-C26B-077D22E6F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076" y="1436272"/>
            <a:ext cx="10878109" cy="463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74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97564-F026-044F-26FC-8C73B80B5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Expose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private</a:t>
            </a:r>
            <a:r>
              <a:rPr lang="cs-CZ" dirty="0"/>
              <a:t>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46B0BB-33A4-0255-43B1-EB5CDFBFDBEE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cs-CZ" dirty="0" err="1"/>
              <a:t>Caused</a:t>
            </a:r>
            <a:r>
              <a:rPr lang="cs-CZ" dirty="0"/>
              <a:t> by </a:t>
            </a:r>
            <a:r>
              <a:rPr lang="cs-CZ" dirty="0" err="1"/>
              <a:t>configuration</a:t>
            </a:r>
            <a:r>
              <a:rPr lang="cs-CZ" dirty="0"/>
              <a:t> </a:t>
            </a:r>
            <a:r>
              <a:rPr lang="cs-CZ" dirty="0" err="1"/>
              <a:t>issues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human</a:t>
            </a:r>
            <a:r>
              <a:rPr lang="cs-CZ" dirty="0"/>
              <a:t> </a:t>
            </a:r>
            <a:r>
              <a:rPr lang="cs-CZ" dirty="0" err="1"/>
              <a:t>error</a:t>
            </a:r>
            <a:endParaRPr lang="cs-CZ" dirty="0"/>
          </a:p>
          <a:p>
            <a:r>
              <a:rPr lang="cs-CZ" dirty="0" err="1"/>
              <a:t>Typical</a:t>
            </a:r>
            <a:r>
              <a:rPr lang="cs-CZ" dirty="0"/>
              <a:t> </a:t>
            </a:r>
            <a:r>
              <a:rPr lang="cs-CZ" dirty="0" err="1"/>
              <a:t>examples</a:t>
            </a:r>
            <a:endParaRPr lang="cs-CZ" dirty="0"/>
          </a:p>
          <a:p>
            <a:pPr lvl="1"/>
            <a:r>
              <a:rPr lang="en-US" dirty="0"/>
              <a:t>AWS S3 buckets</a:t>
            </a:r>
          </a:p>
          <a:p>
            <a:pPr lvl="1"/>
            <a:r>
              <a:rPr lang="en-US" dirty="0"/>
              <a:t>Azure SAS tokens</a:t>
            </a:r>
          </a:p>
          <a:p>
            <a:pPr lvl="1"/>
            <a:r>
              <a:rPr lang="en-US" dirty="0"/>
              <a:t>Database – connection string</a:t>
            </a:r>
          </a:p>
          <a:p>
            <a:pPr lvl="1"/>
            <a:r>
              <a:rPr lang="en-US" dirty="0"/>
              <a:t>API</a:t>
            </a:r>
            <a:endParaRPr lang="cs-C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BAB678-3A41-9A4F-232B-4D746BB690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E83ED5-D539-43F8-B4F8-A785D6DAA18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9786784"/>
      </p:ext>
    </p:extLst>
  </p:cSld>
  <p:clrMapOvr>
    <a:masterClrMapping/>
  </p:clrMapOvr>
</p:sld>
</file>

<file path=ppt/theme/theme1.xml><?xml version="1.0" encoding="utf-8"?>
<a:theme xmlns:a="http://schemas.openxmlformats.org/drawingml/2006/main" name="Kentico theme">
  <a:themeElements>
    <a:clrScheme name="Vlastní 12">
      <a:dk1>
        <a:srgbClr val="231F20"/>
      </a:dk1>
      <a:lt1>
        <a:sysClr val="window" lastClr="FFFFFF"/>
      </a:lt1>
      <a:dk2>
        <a:srgbClr val="231F20"/>
      </a:dk2>
      <a:lt2>
        <a:srgbClr val="E9E8E8"/>
      </a:lt2>
      <a:accent1>
        <a:srgbClr val="F05A22"/>
      </a:accent1>
      <a:accent2>
        <a:srgbClr val="2C9E7E"/>
      </a:accent2>
      <a:accent3>
        <a:srgbClr val="3553B8"/>
      </a:accent3>
      <a:accent4>
        <a:srgbClr val="F7D859"/>
      </a:accent4>
      <a:accent5>
        <a:srgbClr val="7D249C"/>
      </a:accent5>
      <a:accent6>
        <a:srgbClr val="B72929"/>
      </a:accent6>
      <a:hlink>
        <a:srgbClr val="F05A22"/>
      </a:hlink>
      <a:folHlink>
        <a:srgbClr val="A03903"/>
      </a:folHlink>
    </a:clrScheme>
    <a:fontScheme name="Kentico Kontent">
      <a:majorFont>
        <a:latin typeface="GT Walsheim Bold"/>
        <a:ea typeface=""/>
        <a:cs typeface=""/>
      </a:majorFont>
      <a:minorFont>
        <a:latin typeface="GT Walshei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entico-presentation-template.potx" id="{99403873-BAF1-4887-A84F-18A208F5E056}" vid="{D0796050-FAA7-4DFB-B862-F32DEB30009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19A310D8B8F64CA57172FDD75E8DB0" ma:contentTypeVersion="17" ma:contentTypeDescription="Create a new document." ma:contentTypeScope="" ma:versionID="ea95453f64578cde7de8eb5415273f93">
  <xsd:schema xmlns:xsd="http://www.w3.org/2001/XMLSchema" xmlns:xs="http://www.w3.org/2001/XMLSchema" xmlns:p="http://schemas.microsoft.com/office/2006/metadata/properties" xmlns:ns2="4c12bf71-60fe-4064-a7d7-3d82f4f3a952" xmlns:ns3="608560d7-811c-4572-b925-89c572f816e8" targetNamespace="http://schemas.microsoft.com/office/2006/metadata/properties" ma:root="true" ma:fieldsID="106bb08e7ceb84ffd4f0463a6dbadeaf" ns2:_="" ns3:_="">
    <xsd:import namespace="4c12bf71-60fe-4064-a7d7-3d82f4f3a952"/>
    <xsd:import namespace="608560d7-811c-4572-b925-89c572f816e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12bf71-60fe-4064-a7d7-3d82f4f3a95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93e5ae8-7ca7-4a7c-8bce-42f1f1ca74ea}" ma:internalName="TaxCatchAll" ma:showField="CatchAllData" ma:web="4c12bf71-60fe-4064-a7d7-3d82f4f3a9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8560d7-811c-4572-b925-89c572f816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66f1a17-b968-4464-8638-77c0e89efab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c12bf71-60fe-4064-a7d7-3d82f4f3a952">
      <UserInfo>
        <DisplayName>Jas Flora</DisplayName>
        <AccountId>91</AccountId>
        <AccountType/>
      </UserInfo>
    </SharedWithUsers>
    <TaxCatchAll xmlns="4c12bf71-60fe-4064-a7d7-3d82f4f3a952" xsi:nil="true"/>
    <lcf76f155ced4ddcb4097134ff3c332f xmlns="608560d7-811c-4572-b925-89c572f816e8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55E5545-613D-4601-97A6-C4C757C5A0B4}"/>
</file>

<file path=customXml/itemProps2.xml><?xml version="1.0" encoding="utf-8"?>
<ds:datastoreItem xmlns:ds="http://schemas.openxmlformats.org/officeDocument/2006/customXml" ds:itemID="{51A9FC52-8BE5-41B1-8596-291C19EF8025}">
  <ds:schemaRefs>
    <ds:schemaRef ds:uri="http://purl.org/dc/elements/1.1/"/>
    <ds:schemaRef ds:uri="http://schemas.microsoft.com/office/infopath/2007/PartnerControls"/>
    <ds:schemaRef ds:uri="http://www.w3.org/XML/1998/namespace"/>
    <ds:schemaRef ds:uri="5e4dcfbc-8cea-4b9f-a4db-f809e5c6dc12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ef82ad65-a97a-4f6a-889e-4a98b4dee25b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52A91EF9-B111-46BB-A23A-56DDB4900A1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Kentico-presentation-template</Template>
  <TotalTime>12279</TotalTime>
  <Words>396</Words>
  <Application>Microsoft Office PowerPoint</Application>
  <PresentationFormat>Widescreen</PresentationFormat>
  <Paragraphs>108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GT Walsheim Bold</vt:lpstr>
      <vt:lpstr>GT Walsheim</vt:lpstr>
      <vt:lpstr>Arial</vt:lpstr>
      <vt:lpstr>Calibri</vt:lpstr>
      <vt:lpstr>GT Walsheim </vt:lpstr>
      <vt:lpstr>Kentico theme</vt:lpstr>
      <vt:lpstr>Cloud security</vt:lpstr>
      <vt:lpstr>What is cloud?</vt:lpstr>
      <vt:lpstr>What is cloud?</vt:lpstr>
      <vt:lpstr>On-Prem or Cloud</vt:lpstr>
      <vt:lpstr>Shared responsibility model</vt:lpstr>
      <vt:lpstr>Attacks on cloud</vt:lpstr>
      <vt:lpstr>Subdomain takeover</vt:lpstr>
      <vt:lpstr>Subdomain takeover - Example</vt:lpstr>
      <vt:lpstr>Expose of private data</vt:lpstr>
      <vt:lpstr>Expose of private data - Example</vt:lpstr>
      <vt:lpstr>Permission control issues</vt:lpstr>
      <vt:lpstr>Permission control - Example</vt:lpstr>
      <vt:lpstr>How to secure cloud?</vt:lpstr>
      <vt:lpstr>Infrastructure hardening</vt:lpstr>
      <vt:lpstr>Infrastructure hardening - Example</vt:lpstr>
      <vt:lpstr>Infrastructure hardening - Example</vt:lpstr>
      <vt:lpstr>Automation</vt:lpstr>
      <vt:lpstr>Infrastructure as a Code</vt:lpstr>
      <vt:lpstr>Business continuity</vt:lpstr>
      <vt:lpstr>Xperience by Kentico - Infrastructure</vt:lpstr>
      <vt:lpstr>Resources</vt:lpstr>
    </vt:vector>
  </TitlesOfParts>
  <Company>Kentico Software s.r.o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Security Development Lifecycle</dc:title>
  <dc:creator>Juraj Komloši</dc:creator>
  <cp:lastModifiedBy>Matej Groman</cp:lastModifiedBy>
  <cp:revision>3</cp:revision>
  <dcterms:created xsi:type="dcterms:W3CDTF">2023-09-26T07:04:58Z</dcterms:created>
  <dcterms:modified xsi:type="dcterms:W3CDTF">2023-10-16T10:39:24Z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0x010100C372103C9DF4854FB582FA6B39CFA223</vt:lpwstr>
  </property>
  <property fmtid="{D5CDD505-2E9C-101B-9397-08002B2CF9AE}" pid="3" name="MediaServiceImageTags">
    <vt:lpwstr/>
  </property>
</Properties>
</file>