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81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Practical Course in Computer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Controlling LEDs with Buttons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smtClean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Revision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(led1_pin, OUTPUT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led1_pin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HIGH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dirty="0" smtClean="0"/>
              <a:t>HIGH ~ led is off, LOW ~ led is on</a:t>
            </a:r>
          </a:p>
          <a:p>
            <a:r>
              <a:rPr lang="en-US" dirty="0" smtClean="0"/>
              <a:t>Task 1</a:t>
            </a:r>
          </a:p>
          <a:p>
            <a:pPr lvl="1"/>
            <a:r>
              <a:rPr lang="en-US" dirty="0" smtClean="0"/>
              <a:t>Write a function that takes integer and sets the LEDs according to its lowest 4 bits</a:t>
            </a:r>
          </a:p>
          <a:p>
            <a:pPr lvl="2"/>
            <a:r>
              <a:rPr lang="en-US" dirty="0" smtClean="0"/>
              <a:t>0 ~ led is off, 1 ~ led is on</a:t>
            </a:r>
          </a:p>
          <a:p>
            <a:pPr lvl="2"/>
            <a:r>
              <a:rPr lang="en-US" smtClean="0"/>
              <a:t>LSB on LED4, MSB on LED1</a:t>
            </a:r>
            <a:endParaRPr lang="en-US" dirty="0" smtClean="0"/>
          </a:p>
          <a:p>
            <a:pPr lvl="1"/>
            <a:r>
              <a:rPr lang="en-US" dirty="0" smtClean="0"/>
              <a:t>Use the function to display some constants</a:t>
            </a:r>
          </a:p>
          <a:p>
            <a:pPr lvl="2"/>
            <a:r>
              <a:rPr lang="en-US" dirty="0" smtClean="0"/>
              <a:t>Just to verify it is 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2</a:t>
            </a:r>
          </a:p>
          <a:p>
            <a:pPr lvl="1"/>
            <a:r>
              <a:rPr lang="en-US" dirty="0" smtClean="0"/>
              <a:t>Create a counter that continuously increments its value (modulo 16)</a:t>
            </a:r>
          </a:p>
          <a:p>
            <a:pPr lvl="2"/>
            <a:r>
              <a:rPr lang="en-US" dirty="0" smtClean="0"/>
              <a:t>With reasonable interval, so it can be observed by humans</a:t>
            </a:r>
          </a:p>
          <a:p>
            <a:pPr lvl="1"/>
            <a:r>
              <a:rPr lang="en-US" dirty="0" smtClean="0"/>
              <a:t>Display the counter value using you function from Task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(button1_pin, 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dirty="0" smtClean="0"/>
              <a:t>Actually, this should be the default</a:t>
            </a:r>
          </a:p>
          <a:p>
            <a:r>
              <a:rPr lang="en-US" dirty="0" smtClean="0"/>
              <a:t>Checking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digitalRead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button1_pin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cs-C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cs-CZ" dirty="0" smtClean="0"/>
              <a:t>Inverse </a:t>
            </a:r>
            <a:r>
              <a:rPr lang="cs-CZ" dirty="0" err="1" smtClean="0"/>
              <a:t>logic</a:t>
            </a:r>
            <a:r>
              <a:rPr lang="cs-CZ" dirty="0" smtClean="0"/>
              <a:t> (</a:t>
            </a:r>
            <a:r>
              <a:rPr lang="cs-CZ" dirty="0" err="1" smtClean="0"/>
              <a:t>false</a:t>
            </a:r>
            <a:r>
              <a:rPr lang="en-US" dirty="0" smtClean="0"/>
              <a:t> ~ button is pressed)</a:t>
            </a:r>
            <a:endParaRPr lang="en-US" dirty="0"/>
          </a:p>
          <a:p>
            <a:r>
              <a:rPr lang="en-US" dirty="0" smtClean="0"/>
              <a:t>Task 3</a:t>
            </a:r>
          </a:p>
          <a:p>
            <a:pPr lvl="1"/>
            <a:r>
              <a:rPr lang="en-US" dirty="0" smtClean="0"/>
              <a:t>Counter should increment only when the button 1 is pressed</a:t>
            </a:r>
          </a:p>
        </p:txBody>
      </p:sp>
    </p:spTree>
    <p:extLst>
      <p:ext uri="{BB962C8B-B14F-4D97-AF65-F5344CB8AC3E}">
        <p14:creationId xmlns:p14="http://schemas.microsoft.com/office/powerpoint/2010/main" val="28739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4</a:t>
            </a:r>
          </a:p>
          <a:p>
            <a:pPr lvl="1"/>
            <a:r>
              <a:rPr lang="en-US" dirty="0" smtClean="0"/>
              <a:t>Make second button to work in a similar manner to the first one, only it will decrement the counter</a:t>
            </a:r>
            <a:endParaRPr lang="en-US" dirty="0"/>
          </a:p>
          <a:p>
            <a:pPr lvl="1"/>
            <a:r>
              <a:rPr lang="en-US" dirty="0" smtClean="0"/>
              <a:t>Note: How do you decrement in modulo arithmetic?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(x + 15) % 16</a:t>
            </a:r>
          </a:p>
        </p:txBody>
      </p:sp>
    </p:spTree>
    <p:extLst>
      <p:ext uri="{BB962C8B-B14F-4D97-AF65-F5344CB8AC3E}">
        <p14:creationId xmlns:p14="http://schemas.microsoft.com/office/powerpoint/2010/main" val="352916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Clicks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5</a:t>
            </a:r>
          </a:p>
          <a:p>
            <a:pPr lvl="1"/>
            <a:r>
              <a:rPr lang="en-US" dirty="0" smtClean="0"/>
              <a:t>Change the behavior of the buttons</a:t>
            </a:r>
          </a:p>
          <a:p>
            <a:pPr lvl="1"/>
            <a:r>
              <a:rPr lang="en-US" dirty="0" smtClean="0"/>
              <a:t>Stop continuous increment/decrement</a:t>
            </a:r>
          </a:p>
          <a:p>
            <a:pPr lvl="1"/>
            <a:r>
              <a:rPr lang="en-US" dirty="0" smtClean="0"/>
              <a:t>The counter is incremented every time button 1 is pressed (or released, but not both)</a:t>
            </a:r>
          </a:p>
          <a:p>
            <a:pPr lvl="1"/>
            <a:r>
              <a:rPr lang="en-US" dirty="0" smtClean="0"/>
              <a:t>The counter is decremented every time button 2 is pressed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6</a:t>
            </a:r>
          </a:p>
          <a:p>
            <a:pPr lvl="1"/>
            <a:r>
              <a:rPr lang="en-US" dirty="0" smtClean="0"/>
              <a:t>Buttons will still increment/decrement the counter when pressed/released</a:t>
            </a:r>
          </a:p>
          <a:p>
            <a:pPr lvl="1"/>
            <a:r>
              <a:rPr lang="en-US" dirty="0" smtClean="0"/>
              <a:t>If the button is held for a while it starts to increment/decrement the counter continuously</a:t>
            </a:r>
          </a:p>
          <a:p>
            <a:r>
              <a:rPr lang="en-US" dirty="0" smtClean="0"/>
              <a:t>Task 7</a:t>
            </a:r>
          </a:p>
          <a:p>
            <a:pPr lvl="1"/>
            <a:r>
              <a:rPr lang="en-US" dirty="0" smtClean="0"/>
              <a:t>Make the 3</a:t>
            </a:r>
            <a:r>
              <a:rPr lang="en-US" baseline="30000" dirty="0" smtClean="0"/>
              <a:t>rd</a:t>
            </a:r>
            <a:r>
              <a:rPr lang="en-US" dirty="0" smtClean="0"/>
              <a:t> button behave like the first two, but it will add value 3 to the counter (modulo 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Bonus tasks</a:t>
            </a:r>
          </a:p>
          <a:p>
            <a:pPr lvl="1"/>
            <a:r>
              <a:rPr lang="en-US" dirty="0" smtClean="0"/>
              <a:t>Remove </a:t>
            </a:r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debouncing</a:t>
            </a:r>
            <a:r>
              <a:rPr lang="en-US" smtClean="0"/>
              <a:t> (20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Make the third button switch between the three implemented strategies of updating the counter</a:t>
            </a:r>
          </a:p>
          <a:p>
            <a:pPr lvl="1"/>
            <a:r>
              <a:rPr lang="en-US" dirty="0" smtClean="0"/>
              <a:t>Allow the counter to grow from 0 to 256, the LEDs will alternate to show the lower 4 bits and higher 4 bits of the counter in an interval (if no button is pressed)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59632" y="2743299"/>
            <a:ext cx="504056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763688" y="2743299"/>
            <a:ext cx="72008" cy="4696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835696" y="3212976"/>
            <a:ext cx="432048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2267744" y="2743299"/>
            <a:ext cx="72008" cy="4696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339752" y="2743299"/>
            <a:ext cx="360040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699792" y="2743299"/>
            <a:ext cx="72008" cy="469677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771800" y="3212976"/>
            <a:ext cx="1512168" cy="0"/>
          </a:xfrm>
          <a:prstGeom prst="line">
            <a:avLst/>
          </a:prstGeom>
          <a:solidFill>
            <a:schemeClr val="accent1"/>
          </a:solidFill>
          <a:ln w="381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090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663</TotalTime>
  <Words>355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Courier New</vt:lpstr>
      <vt:lpstr>Arial</vt:lpstr>
      <vt:lpstr>Wingdings</vt:lpstr>
      <vt:lpstr>kuba</vt:lpstr>
      <vt:lpstr>Practical Course in Computer Systems</vt:lpstr>
      <vt:lpstr>Bit Encoder</vt:lpstr>
      <vt:lpstr>Continuous Counter</vt:lpstr>
      <vt:lpstr>Buttons</vt:lpstr>
      <vt:lpstr>Decrement</vt:lpstr>
      <vt:lpstr>Counting Clicks</vt:lpstr>
      <vt:lpstr>Smart Buttons</vt:lpstr>
      <vt:lpstr>Already Done?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111</cp:revision>
  <dcterms:created xsi:type="dcterms:W3CDTF">2005-09-28T09:53:52Z</dcterms:created>
  <dcterms:modified xsi:type="dcterms:W3CDTF">2021-04-19T22:58:59Z</dcterms:modified>
</cp:coreProperties>
</file>