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8"/>
  </p:notesMasterIdLst>
  <p:sldIdLst>
    <p:sldId id="256" r:id="rId2"/>
    <p:sldId id="270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14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Systems</a:t>
            </a:r>
            <a:br>
              <a:rPr lang="en-US" dirty="0" smtClean="0"/>
            </a:br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C/C++ language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2386608" cy="4411662"/>
          </a:xfrm>
        </p:spPr>
        <p:txBody>
          <a:bodyPr/>
          <a:lstStyle/>
          <a:p>
            <a:r>
              <a:rPr lang="en-US" dirty="0" smtClean="0"/>
              <a:t>All variables must be declared with a known type before using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131840" y="1719263"/>
            <a:ext cx="5554960" cy="441166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a[10];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42;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p[] = { 0, 1, 2, 3 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hello()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("Hello world");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hello();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[],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0;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for(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=0;i&lt;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;++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 +=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array[10] = { 0, 1, 2, 3, 4, 5, 6, 7, 8, 9};</a:t>
            </a:r>
          </a:p>
          <a:p>
            <a:pPr marL="0" indent="0">
              <a:buNone/>
            </a:pPr>
            <a:endParaRPr lang="en-US" sz="15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5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5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("%d", sum(array, 10));</a:t>
            </a:r>
          </a:p>
          <a:p>
            <a:pPr marL="0" indent="0">
              <a:buNone/>
            </a:pP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8987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Print a “Christmas” tree using stars</a:t>
            </a:r>
          </a:p>
          <a:p>
            <a:r>
              <a:rPr lang="en-US" dirty="0" smtClean="0"/>
              <a:t>Average value from an initialized array</a:t>
            </a:r>
          </a:p>
          <a:p>
            <a:r>
              <a:rPr lang="en-US" dirty="0" smtClean="0"/>
              <a:t>Thermometer</a:t>
            </a:r>
          </a:p>
          <a:p>
            <a:pPr lvl="1"/>
            <a:r>
              <a:rPr lang="en-US" dirty="0" smtClean="0"/>
              <a:t>Temperature measured at regular intervals</a:t>
            </a:r>
          </a:p>
          <a:p>
            <a:pPr lvl="2"/>
            <a:r>
              <a:rPr lang="en-US" dirty="0" smtClean="0"/>
              <a:t>Stored in array</a:t>
            </a:r>
          </a:p>
          <a:p>
            <a:pPr lvl="2"/>
            <a:r>
              <a:rPr lang="en-US" dirty="0"/>
              <a:t>Use </a:t>
            </a:r>
            <a:r>
              <a:rPr lang="en-US" dirty="0" smtClean="0"/>
              <a:t>stars</a:t>
            </a:r>
          </a:p>
          <a:p>
            <a:pPr lvl="2"/>
            <a:r>
              <a:rPr lang="en-US" dirty="0" smtClean="0"/>
              <a:t>Only positive numbers</a:t>
            </a:r>
            <a:endParaRPr lang="en-US" dirty="0"/>
          </a:p>
          <a:p>
            <a:pPr lvl="1"/>
            <a:r>
              <a:rPr lang="en-US" dirty="0"/>
              <a:t>Negative numbers</a:t>
            </a:r>
          </a:p>
          <a:p>
            <a:pPr lvl="1"/>
            <a:r>
              <a:rPr lang="en-US" dirty="0" smtClean="0"/>
              <a:t>Horizontal timeline</a:t>
            </a:r>
          </a:p>
          <a:p>
            <a:pPr lvl="1"/>
            <a:r>
              <a:rPr lang="en-US" dirty="0" smtClean="0"/>
              <a:t>Print </a:t>
            </a:r>
            <a:r>
              <a:rPr lang="en-US" dirty="0"/>
              <a:t>a graph of moving</a:t>
            </a:r>
            <a:r>
              <a:rPr lang="cs-CZ" dirty="0"/>
              <a:t> </a:t>
            </a:r>
            <a:r>
              <a:rPr lang="en-US" dirty="0"/>
              <a:t>average</a:t>
            </a:r>
          </a:p>
          <a:p>
            <a:pPr lvl="2"/>
            <a:r>
              <a:rPr lang="en-US" dirty="0" smtClean="0"/>
              <a:t>Size </a:t>
            </a:r>
            <a:r>
              <a:rPr lang="en-US" dirty="0"/>
              <a:t>of slice </a:t>
            </a:r>
            <a:r>
              <a:rPr lang="en-US" dirty="0" smtClean="0"/>
              <a:t>parametrized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1484784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*****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05908" y="2909431"/>
            <a:ext cx="1622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*********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5908" y="4653136"/>
            <a:ext cx="14062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   *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*******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**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*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Unreliable thermometer</a:t>
            </a:r>
          </a:p>
          <a:p>
            <a:pPr lvl="1"/>
            <a:r>
              <a:rPr lang="en-US" dirty="0"/>
              <a:t>Sometimes it does not produce a value</a:t>
            </a:r>
          </a:p>
          <a:p>
            <a:pPr lvl="2"/>
            <a:r>
              <a:rPr lang="en-US" dirty="0"/>
              <a:t>Use a special value</a:t>
            </a:r>
          </a:p>
          <a:p>
            <a:pPr lvl="1"/>
            <a:r>
              <a:rPr lang="en-US" dirty="0"/>
              <a:t>How to deal with an outage</a:t>
            </a:r>
          </a:p>
          <a:p>
            <a:pPr lvl="2"/>
            <a:r>
              <a:rPr lang="en-US" dirty="0"/>
              <a:t>Previous value</a:t>
            </a:r>
          </a:p>
          <a:p>
            <a:pPr lvl="2"/>
            <a:r>
              <a:rPr lang="en-US" dirty="0"/>
              <a:t>Linear </a:t>
            </a:r>
            <a:r>
              <a:rPr lang="en-US" dirty="0" smtClean="0"/>
              <a:t>approximation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constexpr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no_val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666;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47382"/>
      </p:ext>
    </p:extLst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888</TotalTime>
  <Words>242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Courier New</vt:lpstr>
      <vt:lpstr>Arial</vt:lpstr>
      <vt:lpstr>Wingdings</vt:lpstr>
      <vt:lpstr>kuba</vt:lpstr>
      <vt:lpstr>Computer Systems Labs</vt:lpstr>
      <vt:lpstr>Declaration</vt:lpstr>
      <vt:lpstr>Hello world</vt:lpstr>
      <vt:lpstr>Example</vt:lpstr>
      <vt:lpstr>Assignments</vt:lpstr>
      <vt:lpstr>Assignments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89</cp:revision>
  <dcterms:created xsi:type="dcterms:W3CDTF">2005-09-28T09:53:52Z</dcterms:created>
  <dcterms:modified xsi:type="dcterms:W3CDTF">2021-03-09T09:19:15Z</dcterms:modified>
</cp:coreProperties>
</file>