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4" r:id="rId2"/>
    <p:sldId id="289" r:id="rId3"/>
    <p:sldId id="285" r:id="rId4"/>
    <p:sldId id="288" r:id="rId5"/>
    <p:sldId id="287" r:id="rId6"/>
    <p:sldId id="286" r:id="rId7"/>
    <p:sldId id="290" r:id="rId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860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08.04.2021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08.04.2021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en-US" dirty="0"/>
              <a:t>High performance software development </a:t>
            </a:r>
            <a:r>
              <a:rPr lang="cs-CZ" dirty="0"/>
              <a:t>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Levenshtein</a:t>
            </a:r>
            <a:r>
              <a:rPr lang="en-US" dirty="0"/>
              <a:t> distance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1DC39-D2BA-4D3C-9E45-711CCACB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Levenshtein</a:t>
            </a:r>
            <a:r>
              <a:rPr lang="en-US" dirty="0"/>
              <a:t> distance (Wagner-Fisher algorithm)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A83594-C0A2-4B87-8E3F-C17502E219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C7FC5-21E2-435C-98F6-337CA44ABCF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6865F9-E8C6-48D5-A9B5-20CDCBA70E1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2"/>
            <a:r>
              <a:rPr lang="en-US" dirty="0"/>
              <a:t>Input words</a:t>
            </a:r>
          </a:p>
          <a:p>
            <a:pPr lvl="4"/>
            <a:r>
              <a:rPr lang="en-US" dirty="0"/>
              <a:t>A[0..M-1], B[0..N-1]</a:t>
            </a:r>
          </a:p>
          <a:p>
            <a:pPr lvl="1"/>
            <a:r>
              <a:rPr lang="en-US" dirty="0"/>
              <a:t>Algorithm</a:t>
            </a:r>
          </a:p>
          <a:p>
            <a:pPr lvl="2"/>
            <a:r>
              <a:rPr lang="en-US" dirty="0"/>
              <a:t>Two-dimensional array of temporary values</a:t>
            </a:r>
          </a:p>
          <a:p>
            <a:pPr lvl="4"/>
            <a:r>
              <a:rPr lang="en-US" dirty="0"/>
              <a:t>D(0..M, 1..N)</a:t>
            </a:r>
          </a:p>
          <a:p>
            <a:pPr lvl="3"/>
            <a:r>
              <a:rPr lang="en-US" dirty="0"/>
              <a:t>D(</a:t>
            </a:r>
            <a:r>
              <a:rPr lang="en-US" dirty="0" err="1"/>
              <a:t>i,j</a:t>
            </a:r>
            <a:r>
              <a:rPr lang="en-US" dirty="0"/>
              <a:t>) is the </a:t>
            </a:r>
            <a:r>
              <a:rPr lang="en-US" dirty="0" err="1"/>
              <a:t>Levenshtein</a:t>
            </a:r>
            <a:r>
              <a:rPr lang="en-US" dirty="0"/>
              <a:t> distance of the words A[0..i-1], </a:t>
            </a:r>
            <a:r>
              <a:rPr lang="en-US"/>
              <a:t>B[0..</a:t>
            </a:r>
            <a:r>
              <a:rPr lang="en-US" dirty="0"/>
              <a:t>j-1]</a:t>
            </a:r>
          </a:p>
          <a:p>
            <a:pPr lvl="2"/>
            <a:r>
              <a:rPr lang="en-US" dirty="0"/>
              <a:t>Shall not be fully materialized!</a:t>
            </a:r>
          </a:p>
          <a:p>
            <a:pPr lvl="3"/>
            <a:r>
              <a:rPr lang="en-US" dirty="0"/>
              <a:t>Only a </a:t>
            </a:r>
            <a:r>
              <a:rPr lang="en-US" i="1" dirty="0"/>
              <a:t>working wavefront </a:t>
            </a:r>
            <a:r>
              <a:rPr lang="en-US" dirty="0"/>
              <a:t>is required</a:t>
            </a:r>
          </a:p>
          <a:p>
            <a:pPr lvl="4"/>
            <a:r>
              <a:rPr lang="en-US" dirty="0"/>
              <a:t>D(0,0) = 0</a:t>
            </a:r>
          </a:p>
          <a:p>
            <a:pPr lvl="4"/>
            <a:r>
              <a:rPr lang="en-US" dirty="0"/>
              <a:t>D(0,j) = j</a:t>
            </a:r>
          </a:p>
          <a:p>
            <a:pPr lvl="4"/>
            <a:r>
              <a:rPr lang="en-US" dirty="0"/>
              <a:t>D(i,0) = i</a:t>
            </a:r>
          </a:p>
          <a:p>
            <a:pPr lvl="4"/>
            <a:r>
              <a:rPr lang="en-US" dirty="0"/>
              <a:t>D(i+1,j+1) = min(</a:t>
            </a:r>
            <a:br>
              <a:rPr lang="en-US" dirty="0"/>
            </a:br>
            <a:r>
              <a:rPr lang="en-US" dirty="0"/>
              <a:t>D(i,j+1) + 1, </a:t>
            </a:r>
            <a:br>
              <a:rPr lang="en-US" dirty="0"/>
            </a:br>
            <a:r>
              <a:rPr lang="en-US" dirty="0"/>
              <a:t>D(</a:t>
            </a:r>
            <a:r>
              <a:rPr lang="en-US" dirty="0" err="1"/>
              <a:t>i,j</a:t>
            </a:r>
            <a:r>
              <a:rPr lang="en-US" dirty="0"/>
              <a:t>) + (A[i]==B[j] ? 0 : 1),</a:t>
            </a:r>
            <a:br>
              <a:rPr lang="en-US" dirty="0"/>
            </a:br>
            <a:r>
              <a:rPr lang="en-US" dirty="0"/>
              <a:t>D(i+1,j) + 1)</a:t>
            </a:r>
          </a:p>
          <a:p>
            <a:pPr lvl="2"/>
            <a:r>
              <a:rPr lang="en-US" dirty="0"/>
              <a:t>The output is just one value:</a:t>
            </a:r>
          </a:p>
          <a:p>
            <a:pPr lvl="4"/>
            <a:r>
              <a:rPr lang="en-US" dirty="0"/>
              <a:t>return D(M,N)</a:t>
            </a:r>
          </a:p>
        </p:txBody>
      </p:sp>
    </p:spTree>
    <p:extLst>
      <p:ext uri="{BB962C8B-B14F-4D97-AF65-F5344CB8AC3E}">
        <p14:creationId xmlns:p14="http://schemas.microsoft.com/office/powerpoint/2010/main" val="374408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D1C6BE-E51E-40BC-A6FC-D5EE7204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3A5ED-B7EA-4688-86A4-A600E9C1F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4483-62B4-4739-B978-D9CDA68C2D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12" name="Content Placeholder 9">
            <a:extLst>
              <a:ext uri="{FF2B5EF4-FFF2-40B4-BE49-F238E27FC236}">
                <a16:creationId xmlns:a16="http://schemas.microsoft.com/office/drawing/2014/main" id="{895D21D8-EEB6-42EE-8A36-DA2F905B74CD}"/>
              </a:ext>
            </a:extLst>
          </p:cNvPr>
          <p:cNvGrpSpPr/>
          <p:nvPr/>
        </p:nvGrpSpPr>
        <p:grpSpPr>
          <a:xfrm>
            <a:off x="395536" y="548680"/>
            <a:ext cx="8349789" cy="5901678"/>
            <a:chOff x="399359" y="554912"/>
            <a:chExt cx="8349789" cy="590167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B91575C-FC2E-47D3-AA31-D2DE643E1163}"/>
                </a:ext>
              </a:extLst>
            </p:cNvPr>
            <p:cNvSpPr/>
            <p:nvPr/>
          </p:nvSpPr>
          <p:spPr>
            <a:xfrm flipV="1">
              <a:off x="402498" y="554912"/>
              <a:ext cx="8346650" cy="5901678"/>
            </a:xfrm>
            <a:custGeom>
              <a:avLst/>
              <a:gdLst>
                <a:gd name="connsiteX0" fmla="*/ -2657 w 8346650"/>
                <a:gd name="connsiteY0" fmla="*/ 5899792 h 5901678"/>
                <a:gd name="connsiteX1" fmla="*/ -2657 w 8346650"/>
                <a:gd name="connsiteY1" fmla="*/ -1887 h 5901678"/>
                <a:gd name="connsiteX2" fmla="*/ 553331 w 8346650"/>
                <a:gd name="connsiteY2" fmla="*/ 5899792 h 5901678"/>
                <a:gd name="connsiteX3" fmla="*/ 553331 w 8346650"/>
                <a:gd name="connsiteY3" fmla="*/ -1887 h 5901678"/>
                <a:gd name="connsiteX4" fmla="*/ 1109319 w 8346650"/>
                <a:gd name="connsiteY4" fmla="*/ 5899792 h 5901678"/>
                <a:gd name="connsiteX5" fmla="*/ 1109319 w 8346650"/>
                <a:gd name="connsiteY5" fmla="*/ -1887 h 5901678"/>
                <a:gd name="connsiteX6" fmla="*/ 1665308 w 8346650"/>
                <a:gd name="connsiteY6" fmla="*/ 5899792 h 5901678"/>
                <a:gd name="connsiteX7" fmla="*/ 1665308 w 8346650"/>
                <a:gd name="connsiteY7" fmla="*/ -1887 h 5901678"/>
                <a:gd name="connsiteX8" fmla="*/ 2221289 w 8346650"/>
                <a:gd name="connsiteY8" fmla="*/ 5899792 h 5901678"/>
                <a:gd name="connsiteX9" fmla="*/ 2221289 w 8346650"/>
                <a:gd name="connsiteY9" fmla="*/ -1887 h 5901678"/>
                <a:gd name="connsiteX10" fmla="*/ 2777277 w 8346650"/>
                <a:gd name="connsiteY10" fmla="*/ 5899792 h 5901678"/>
                <a:gd name="connsiteX11" fmla="*/ 2777277 w 8346650"/>
                <a:gd name="connsiteY11" fmla="*/ -1887 h 5901678"/>
                <a:gd name="connsiteX12" fmla="*/ 3333265 w 8346650"/>
                <a:gd name="connsiteY12" fmla="*/ 5899792 h 5901678"/>
                <a:gd name="connsiteX13" fmla="*/ 3333265 w 8346650"/>
                <a:gd name="connsiteY13" fmla="*/ -1887 h 5901678"/>
                <a:gd name="connsiteX14" fmla="*/ 3889262 w 8346650"/>
                <a:gd name="connsiteY14" fmla="*/ 5899792 h 5901678"/>
                <a:gd name="connsiteX15" fmla="*/ 3889262 w 8346650"/>
                <a:gd name="connsiteY15" fmla="*/ -1887 h 5901678"/>
                <a:gd name="connsiteX16" fmla="*/ 4445250 w 8346650"/>
                <a:gd name="connsiteY16" fmla="*/ 5899792 h 5901678"/>
                <a:gd name="connsiteX17" fmla="*/ 4445250 w 8346650"/>
                <a:gd name="connsiteY17" fmla="*/ -1887 h 5901678"/>
                <a:gd name="connsiteX18" fmla="*/ 5001227 w 8346650"/>
                <a:gd name="connsiteY18" fmla="*/ 5899792 h 5901678"/>
                <a:gd name="connsiteX19" fmla="*/ 5001227 w 8346650"/>
                <a:gd name="connsiteY19" fmla="*/ -1887 h 5901678"/>
                <a:gd name="connsiteX20" fmla="*/ 5557215 w 8346650"/>
                <a:gd name="connsiteY20" fmla="*/ 5899792 h 5901678"/>
                <a:gd name="connsiteX21" fmla="*/ 5557215 w 8346650"/>
                <a:gd name="connsiteY21" fmla="*/ -1887 h 5901678"/>
                <a:gd name="connsiteX22" fmla="*/ 6113202 w 8346650"/>
                <a:gd name="connsiteY22" fmla="*/ 5899792 h 5901678"/>
                <a:gd name="connsiteX23" fmla="*/ 6113202 w 8346650"/>
                <a:gd name="connsiteY23" fmla="*/ -1887 h 5901678"/>
                <a:gd name="connsiteX24" fmla="*/ 6669200 w 8346650"/>
                <a:gd name="connsiteY24" fmla="*/ 5899792 h 5901678"/>
                <a:gd name="connsiteX25" fmla="*/ 6669200 w 8346650"/>
                <a:gd name="connsiteY25" fmla="*/ -1887 h 5901678"/>
                <a:gd name="connsiteX26" fmla="*/ 7225187 w 8346650"/>
                <a:gd name="connsiteY26" fmla="*/ 5899792 h 5901678"/>
                <a:gd name="connsiteX27" fmla="*/ 7225187 w 8346650"/>
                <a:gd name="connsiteY27" fmla="*/ -1887 h 5901678"/>
                <a:gd name="connsiteX28" fmla="*/ 7781165 w 8346650"/>
                <a:gd name="connsiteY28" fmla="*/ 5899792 h 5901678"/>
                <a:gd name="connsiteX29" fmla="*/ 7781165 w 8346650"/>
                <a:gd name="connsiteY29" fmla="*/ -1887 h 5901678"/>
                <a:gd name="connsiteX30" fmla="*/ 8337153 w 8346650"/>
                <a:gd name="connsiteY30" fmla="*/ 5899792 h 5901678"/>
                <a:gd name="connsiteX31" fmla="*/ 8337153 w 8346650"/>
                <a:gd name="connsiteY31" fmla="*/ -1887 h 5901678"/>
                <a:gd name="connsiteX32" fmla="*/ -2657 w 8346650"/>
                <a:gd name="connsiteY32" fmla="*/ 5899792 h 5901678"/>
                <a:gd name="connsiteX33" fmla="*/ 8343993 w 8346650"/>
                <a:gd name="connsiteY33" fmla="*/ 5899792 h 5901678"/>
                <a:gd name="connsiteX34" fmla="*/ -2657 w 8346650"/>
                <a:gd name="connsiteY34" fmla="*/ 5344597 h 5901678"/>
                <a:gd name="connsiteX35" fmla="*/ 8343993 w 8346650"/>
                <a:gd name="connsiteY35" fmla="*/ 5344597 h 5901678"/>
                <a:gd name="connsiteX36" fmla="*/ -2657 w 8346650"/>
                <a:gd name="connsiteY36" fmla="*/ 4789403 h 5901678"/>
                <a:gd name="connsiteX37" fmla="*/ 8343993 w 8346650"/>
                <a:gd name="connsiteY37" fmla="*/ 4789403 h 5901678"/>
                <a:gd name="connsiteX38" fmla="*/ -2657 w 8346650"/>
                <a:gd name="connsiteY38" fmla="*/ 4234209 h 5901678"/>
                <a:gd name="connsiteX39" fmla="*/ 8343993 w 8346650"/>
                <a:gd name="connsiteY39" fmla="*/ 4234209 h 5901678"/>
                <a:gd name="connsiteX40" fmla="*/ -2657 w 8346650"/>
                <a:gd name="connsiteY40" fmla="*/ 3679014 h 5901678"/>
                <a:gd name="connsiteX41" fmla="*/ 8343993 w 8346650"/>
                <a:gd name="connsiteY41" fmla="*/ 3679014 h 5901678"/>
                <a:gd name="connsiteX42" fmla="*/ -2657 w 8346650"/>
                <a:gd name="connsiteY42" fmla="*/ 3123819 h 5901678"/>
                <a:gd name="connsiteX43" fmla="*/ 8343993 w 8346650"/>
                <a:gd name="connsiteY43" fmla="*/ 3123819 h 5901678"/>
                <a:gd name="connsiteX44" fmla="*/ -2657 w 8346650"/>
                <a:gd name="connsiteY44" fmla="*/ 2568625 h 5901678"/>
                <a:gd name="connsiteX45" fmla="*/ 8343993 w 8346650"/>
                <a:gd name="connsiteY45" fmla="*/ 2568625 h 5901678"/>
                <a:gd name="connsiteX46" fmla="*/ -2657 w 8346650"/>
                <a:gd name="connsiteY46" fmla="*/ 2013430 h 5901678"/>
                <a:gd name="connsiteX47" fmla="*/ 8343993 w 8346650"/>
                <a:gd name="connsiteY47" fmla="*/ 2013430 h 5901678"/>
                <a:gd name="connsiteX48" fmla="*/ -2657 w 8346650"/>
                <a:gd name="connsiteY48" fmla="*/ 1458232 h 5901678"/>
                <a:gd name="connsiteX49" fmla="*/ 8343993 w 8346650"/>
                <a:gd name="connsiteY49" fmla="*/ 1458232 h 5901678"/>
                <a:gd name="connsiteX50" fmla="*/ -2657 w 8346650"/>
                <a:gd name="connsiteY50" fmla="*/ 903038 h 5901678"/>
                <a:gd name="connsiteX51" fmla="*/ 8343993 w 8346650"/>
                <a:gd name="connsiteY51" fmla="*/ 903038 h 5901678"/>
                <a:gd name="connsiteX52" fmla="*/ -2657 w 8346650"/>
                <a:gd name="connsiteY52" fmla="*/ 347843 h 5901678"/>
                <a:gd name="connsiteX53" fmla="*/ 8343993 w 8346650"/>
                <a:gd name="connsiteY53" fmla="*/ 347843 h 590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346650" h="5901678">
                  <a:moveTo>
                    <a:pt x="-2657" y="5899792"/>
                  </a:moveTo>
                  <a:lnTo>
                    <a:pt x="-2657" y="-1887"/>
                  </a:lnTo>
                  <a:moveTo>
                    <a:pt x="553331" y="5899792"/>
                  </a:moveTo>
                  <a:lnTo>
                    <a:pt x="553331" y="-1887"/>
                  </a:lnTo>
                  <a:moveTo>
                    <a:pt x="1109319" y="5899792"/>
                  </a:moveTo>
                  <a:lnTo>
                    <a:pt x="1109319" y="-1887"/>
                  </a:lnTo>
                  <a:moveTo>
                    <a:pt x="1665308" y="5899792"/>
                  </a:moveTo>
                  <a:lnTo>
                    <a:pt x="1665308" y="-1887"/>
                  </a:lnTo>
                  <a:moveTo>
                    <a:pt x="2221289" y="5899792"/>
                  </a:moveTo>
                  <a:lnTo>
                    <a:pt x="2221289" y="-1887"/>
                  </a:lnTo>
                  <a:moveTo>
                    <a:pt x="2777277" y="5899792"/>
                  </a:moveTo>
                  <a:lnTo>
                    <a:pt x="2777277" y="-1887"/>
                  </a:lnTo>
                  <a:moveTo>
                    <a:pt x="3333265" y="5899792"/>
                  </a:moveTo>
                  <a:lnTo>
                    <a:pt x="3333265" y="-1887"/>
                  </a:lnTo>
                  <a:moveTo>
                    <a:pt x="3889262" y="5899792"/>
                  </a:moveTo>
                  <a:lnTo>
                    <a:pt x="3889262" y="-1887"/>
                  </a:lnTo>
                  <a:moveTo>
                    <a:pt x="4445250" y="5899792"/>
                  </a:moveTo>
                  <a:lnTo>
                    <a:pt x="4445250" y="-1887"/>
                  </a:lnTo>
                  <a:moveTo>
                    <a:pt x="5001227" y="5899792"/>
                  </a:moveTo>
                  <a:lnTo>
                    <a:pt x="5001227" y="-1887"/>
                  </a:lnTo>
                  <a:moveTo>
                    <a:pt x="5557215" y="5899792"/>
                  </a:moveTo>
                  <a:lnTo>
                    <a:pt x="5557215" y="-1887"/>
                  </a:lnTo>
                  <a:moveTo>
                    <a:pt x="6113202" y="5899792"/>
                  </a:moveTo>
                  <a:lnTo>
                    <a:pt x="6113202" y="-1887"/>
                  </a:lnTo>
                  <a:moveTo>
                    <a:pt x="6669200" y="5899792"/>
                  </a:moveTo>
                  <a:lnTo>
                    <a:pt x="6669200" y="-1887"/>
                  </a:lnTo>
                  <a:moveTo>
                    <a:pt x="7225187" y="5899792"/>
                  </a:moveTo>
                  <a:lnTo>
                    <a:pt x="7225187" y="-1887"/>
                  </a:lnTo>
                  <a:moveTo>
                    <a:pt x="7781165" y="5899792"/>
                  </a:moveTo>
                  <a:lnTo>
                    <a:pt x="7781165" y="-1887"/>
                  </a:lnTo>
                  <a:moveTo>
                    <a:pt x="8337153" y="5899792"/>
                  </a:moveTo>
                  <a:lnTo>
                    <a:pt x="8337153" y="-1887"/>
                  </a:lnTo>
                  <a:moveTo>
                    <a:pt x="-2657" y="5899792"/>
                  </a:moveTo>
                  <a:lnTo>
                    <a:pt x="8343993" y="5899792"/>
                  </a:lnTo>
                  <a:moveTo>
                    <a:pt x="-2657" y="5344597"/>
                  </a:moveTo>
                  <a:lnTo>
                    <a:pt x="8343993" y="5344597"/>
                  </a:lnTo>
                  <a:moveTo>
                    <a:pt x="-2657" y="4789403"/>
                  </a:moveTo>
                  <a:lnTo>
                    <a:pt x="8343993" y="4789403"/>
                  </a:lnTo>
                  <a:moveTo>
                    <a:pt x="-2657" y="4234209"/>
                  </a:moveTo>
                  <a:lnTo>
                    <a:pt x="8343993" y="4234209"/>
                  </a:lnTo>
                  <a:moveTo>
                    <a:pt x="-2657" y="3679014"/>
                  </a:moveTo>
                  <a:lnTo>
                    <a:pt x="8343993" y="3679014"/>
                  </a:lnTo>
                  <a:moveTo>
                    <a:pt x="-2657" y="3123819"/>
                  </a:moveTo>
                  <a:lnTo>
                    <a:pt x="8343993" y="3123819"/>
                  </a:lnTo>
                  <a:moveTo>
                    <a:pt x="-2657" y="2568625"/>
                  </a:moveTo>
                  <a:lnTo>
                    <a:pt x="8343993" y="2568625"/>
                  </a:lnTo>
                  <a:moveTo>
                    <a:pt x="-2657" y="2013430"/>
                  </a:moveTo>
                  <a:lnTo>
                    <a:pt x="8343993" y="2013430"/>
                  </a:lnTo>
                  <a:moveTo>
                    <a:pt x="-2657" y="1458232"/>
                  </a:moveTo>
                  <a:lnTo>
                    <a:pt x="8343993" y="1458232"/>
                  </a:lnTo>
                  <a:moveTo>
                    <a:pt x="-2657" y="903038"/>
                  </a:moveTo>
                  <a:lnTo>
                    <a:pt x="8343993" y="903038"/>
                  </a:lnTo>
                  <a:moveTo>
                    <a:pt x="-2657" y="347843"/>
                  </a:moveTo>
                  <a:lnTo>
                    <a:pt x="8343993" y="347843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ACCFE9-ABF6-477F-9E9C-0A73AB7FE72C}"/>
                </a:ext>
              </a:extLst>
            </p:cNvPr>
            <p:cNvSpPr/>
            <p:nvPr/>
          </p:nvSpPr>
          <p:spPr>
            <a:xfrm flipV="1">
              <a:off x="402498" y="554912"/>
              <a:ext cx="8346650" cy="5901678"/>
            </a:xfrm>
            <a:custGeom>
              <a:avLst/>
              <a:gdLst>
                <a:gd name="connsiteX0" fmla="*/ -2657 w 8346650"/>
                <a:gd name="connsiteY0" fmla="*/ 5899792 h 5901678"/>
                <a:gd name="connsiteX1" fmla="*/ -2657 w 8346650"/>
                <a:gd name="connsiteY1" fmla="*/ -1887 h 5901678"/>
                <a:gd name="connsiteX2" fmla="*/ 553331 w 8346650"/>
                <a:gd name="connsiteY2" fmla="*/ 5899792 h 5901678"/>
                <a:gd name="connsiteX3" fmla="*/ 553331 w 8346650"/>
                <a:gd name="connsiteY3" fmla="*/ -1887 h 5901678"/>
                <a:gd name="connsiteX4" fmla="*/ 1109319 w 8346650"/>
                <a:gd name="connsiteY4" fmla="*/ 5899792 h 5901678"/>
                <a:gd name="connsiteX5" fmla="*/ 1109319 w 8346650"/>
                <a:gd name="connsiteY5" fmla="*/ -1887 h 5901678"/>
                <a:gd name="connsiteX6" fmla="*/ 1665308 w 8346650"/>
                <a:gd name="connsiteY6" fmla="*/ 5899792 h 5901678"/>
                <a:gd name="connsiteX7" fmla="*/ 1665308 w 8346650"/>
                <a:gd name="connsiteY7" fmla="*/ -1887 h 5901678"/>
                <a:gd name="connsiteX8" fmla="*/ 2221289 w 8346650"/>
                <a:gd name="connsiteY8" fmla="*/ 5899792 h 5901678"/>
                <a:gd name="connsiteX9" fmla="*/ 2221289 w 8346650"/>
                <a:gd name="connsiteY9" fmla="*/ -1887 h 5901678"/>
                <a:gd name="connsiteX10" fmla="*/ 2777277 w 8346650"/>
                <a:gd name="connsiteY10" fmla="*/ 5899792 h 5901678"/>
                <a:gd name="connsiteX11" fmla="*/ 2777277 w 8346650"/>
                <a:gd name="connsiteY11" fmla="*/ -1887 h 5901678"/>
                <a:gd name="connsiteX12" fmla="*/ 3333265 w 8346650"/>
                <a:gd name="connsiteY12" fmla="*/ 5899792 h 5901678"/>
                <a:gd name="connsiteX13" fmla="*/ 3333265 w 8346650"/>
                <a:gd name="connsiteY13" fmla="*/ -1887 h 5901678"/>
                <a:gd name="connsiteX14" fmla="*/ 3889262 w 8346650"/>
                <a:gd name="connsiteY14" fmla="*/ 5899792 h 5901678"/>
                <a:gd name="connsiteX15" fmla="*/ 3889262 w 8346650"/>
                <a:gd name="connsiteY15" fmla="*/ -1887 h 5901678"/>
                <a:gd name="connsiteX16" fmla="*/ 4445250 w 8346650"/>
                <a:gd name="connsiteY16" fmla="*/ 5899792 h 5901678"/>
                <a:gd name="connsiteX17" fmla="*/ 4445250 w 8346650"/>
                <a:gd name="connsiteY17" fmla="*/ -1887 h 5901678"/>
                <a:gd name="connsiteX18" fmla="*/ 5001227 w 8346650"/>
                <a:gd name="connsiteY18" fmla="*/ 5899792 h 5901678"/>
                <a:gd name="connsiteX19" fmla="*/ 5001227 w 8346650"/>
                <a:gd name="connsiteY19" fmla="*/ -1887 h 5901678"/>
                <a:gd name="connsiteX20" fmla="*/ 5557215 w 8346650"/>
                <a:gd name="connsiteY20" fmla="*/ 5899792 h 5901678"/>
                <a:gd name="connsiteX21" fmla="*/ 5557215 w 8346650"/>
                <a:gd name="connsiteY21" fmla="*/ -1887 h 5901678"/>
                <a:gd name="connsiteX22" fmla="*/ 6113202 w 8346650"/>
                <a:gd name="connsiteY22" fmla="*/ 5899792 h 5901678"/>
                <a:gd name="connsiteX23" fmla="*/ 6113202 w 8346650"/>
                <a:gd name="connsiteY23" fmla="*/ -1887 h 5901678"/>
                <a:gd name="connsiteX24" fmla="*/ 6669200 w 8346650"/>
                <a:gd name="connsiteY24" fmla="*/ 5899792 h 5901678"/>
                <a:gd name="connsiteX25" fmla="*/ 6669200 w 8346650"/>
                <a:gd name="connsiteY25" fmla="*/ -1887 h 5901678"/>
                <a:gd name="connsiteX26" fmla="*/ 7225187 w 8346650"/>
                <a:gd name="connsiteY26" fmla="*/ 5899792 h 5901678"/>
                <a:gd name="connsiteX27" fmla="*/ 7225187 w 8346650"/>
                <a:gd name="connsiteY27" fmla="*/ -1887 h 5901678"/>
                <a:gd name="connsiteX28" fmla="*/ 7781165 w 8346650"/>
                <a:gd name="connsiteY28" fmla="*/ 5899792 h 5901678"/>
                <a:gd name="connsiteX29" fmla="*/ 7781165 w 8346650"/>
                <a:gd name="connsiteY29" fmla="*/ -1887 h 5901678"/>
                <a:gd name="connsiteX30" fmla="*/ 8337153 w 8346650"/>
                <a:gd name="connsiteY30" fmla="*/ 5899792 h 5901678"/>
                <a:gd name="connsiteX31" fmla="*/ 8337153 w 8346650"/>
                <a:gd name="connsiteY31" fmla="*/ -1887 h 5901678"/>
                <a:gd name="connsiteX32" fmla="*/ -2657 w 8346650"/>
                <a:gd name="connsiteY32" fmla="*/ 5899792 h 5901678"/>
                <a:gd name="connsiteX33" fmla="*/ 8343993 w 8346650"/>
                <a:gd name="connsiteY33" fmla="*/ 5899792 h 5901678"/>
                <a:gd name="connsiteX34" fmla="*/ -2657 w 8346650"/>
                <a:gd name="connsiteY34" fmla="*/ 5344597 h 5901678"/>
                <a:gd name="connsiteX35" fmla="*/ 8343993 w 8346650"/>
                <a:gd name="connsiteY35" fmla="*/ 5344597 h 5901678"/>
                <a:gd name="connsiteX36" fmla="*/ -2657 w 8346650"/>
                <a:gd name="connsiteY36" fmla="*/ 4789403 h 5901678"/>
                <a:gd name="connsiteX37" fmla="*/ 8343993 w 8346650"/>
                <a:gd name="connsiteY37" fmla="*/ 4789403 h 5901678"/>
                <a:gd name="connsiteX38" fmla="*/ -2657 w 8346650"/>
                <a:gd name="connsiteY38" fmla="*/ 4234209 h 5901678"/>
                <a:gd name="connsiteX39" fmla="*/ 8343993 w 8346650"/>
                <a:gd name="connsiteY39" fmla="*/ 4234209 h 5901678"/>
                <a:gd name="connsiteX40" fmla="*/ -2657 w 8346650"/>
                <a:gd name="connsiteY40" fmla="*/ 3679014 h 5901678"/>
                <a:gd name="connsiteX41" fmla="*/ 8343993 w 8346650"/>
                <a:gd name="connsiteY41" fmla="*/ 3679014 h 5901678"/>
                <a:gd name="connsiteX42" fmla="*/ -2657 w 8346650"/>
                <a:gd name="connsiteY42" fmla="*/ 3123819 h 5901678"/>
                <a:gd name="connsiteX43" fmla="*/ 8343993 w 8346650"/>
                <a:gd name="connsiteY43" fmla="*/ 3123819 h 5901678"/>
                <a:gd name="connsiteX44" fmla="*/ -2657 w 8346650"/>
                <a:gd name="connsiteY44" fmla="*/ 2568625 h 5901678"/>
                <a:gd name="connsiteX45" fmla="*/ 8343993 w 8346650"/>
                <a:gd name="connsiteY45" fmla="*/ 2568625 h 5901678"/>
                <a:gd name="connsiteX46" fmla="*/ -2657 w 8346650"/>
                <a:gd name="connsiteY46" fmla="*/ 2013430 h 5901678"/>
                <a:gd name="connsiteX47" fmla="*/ 8343993 w 8346650"/>
                <a:gd name="connsiteY47" fmla="*/ 2013430 h 5901678"/>
                <a:gd name="connsiteX48" fmla="*/ -2657 w 8346650"/>
                <a:gd name="connsiteY48" fmla="*/ 1458232 h 5901678"/>
                <a:gd name="connsiteX49" fmla="*/ 8343993 w 8346650"/>
                <a:gd name="connsiteY49" fmla="*/ 1458232 h 5901678"/>
                <a:gd name="connsiteX50" fmla="*/ -2657 w 8346650"/>
                <a:gd name="connsiteY50" fmla="*/ 903038 h 5901678"/>
                <a:gd name="connsiteX51" fmla="*/ 8343993 w 8346650"/>
                <a:gd name="connsiteY51" fmla="*/ 903038 h 5901678"/>
                <a:gd name="connsiteX52" fmla="*/ -2657 w 8346650"/>
                <a:gd name="connsiteY52" fmla="*/ 347843 h 5901678"/>
                <a:gd name="connsiteX53" fmla="*/ 8343993 w 8346650"/>
                <a:gd name="connsiteY53" fmla="*/ 347843 h 590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346650" h="5901678">
                  <a:moveTo>
                    <a:pt x="-2657" y="5899792"/>
                  </a:moveTo>
                  <a:lnTo>
                    <a:pt x="-2657" y="-1887"/>
                  </a:lnTo>
                  <a:moveTo>
                    <a:pt x="553331" y="5899792"/>
                  </a:moveTo>
                  <a:lnTo>
                    <a:pt x="553331" y="-1887"/>
                  </a:lnTo>
                  <a:moveTo>
                    <a:pt x="1109319" y="5899792"/>
                  </a:moveTo>
                  <a:lnTo>
                    <a:pt x="1109319" y="-1887"/>
                  </a:lnTo>
                  <a:moveTo>
                    <a:pt x="1665308" y="5899792"/>
                  </a:moveTo>
                  <a:lnTo>
                    <a:pt x="1665308" y="-1887"/>
                  </a:lnTo>
                  <a:moveTo>
                    <a:pt x="2221289" y="5899792"/>
                  </a:moveTo>
                  <a:lnTo>
                    <a:pt x="2221289" y="-1887"/>
                  </a:lnTo>
                  <a:moveTo>
                    <a:pt x="2777277" y="5899792"/>
                  </a:moveTo>
                  <a:lnTo>
                    <a:pt x="2777277" y="-1887"/>
                  </a:lnTo>
                  <a:moveTo>
                    <a:pt x="3333265" y="5899792"/>
                  </a:moveTo>
                  <a:lnTo>
                    <a:pt x="3333265" y="-1887"/>
                  </a:lnTo>
                  <a:moveTo>
                    <a:pt x="3889262" y="5899792"/>
                  </a:moveTo>
                  <a:lnTo>
                    <a:pt x="3889262" y="-1887"/>
                  </a:lnTo>
                  <a:moveTo>
                    <a:pt x="4445250" y="5899792"/>
                  </a:moveTo>
                  <a:lnTo>
                    <a:pt x="4445250" y="-1887"/>
                  </a:lnTo>
                  <a:moveTo>
                    <a:pt x="5001227" y="5899792"/>
                  </a:moveTo>
                  <a:lnTo>
                    <a:pt x="5001227" y="-1887"/>
                  </a:lnTo>
                  <a:moveTo>
                    <a:pt x="5557215" y="5899792"/>
                  </a:moveTo>
                  <a:lnTo>
                    <a:pt x="5557215" y="-1887"/>
                  </a:lnTo>
                  <a:moveTo>
                    <a:pt x="6113202" y="5899792"/>
                  </a:moveTo>
                  <a:lnTo>
                    <a:pt x="6113202" y="-1887"/>
                  </a:lnTo>
                  <a:moveTo>
                    <a:pt x="6669200" y="5899792"/>
                  </a:moveTo>
                  <a:lnTo>
                    <a:pt x="6669200" y="-1887"/>
                  </a:lnTo>
                  <a:moveTo>
                    <a:pt x="7225187" y="5899792"/>
                  </a:moveTo>
                  <a:lnTo>
                    <a:pt x="7225187" y="-1887"/>
                  </a:lnTo>
                  <a:moveTo>
                    <a:pt x="7781165" y="5899792"/>
                  </a:moveTo>
                  <a:lnTo>
                    <a:pt x="7781165" y="-1887"/>
                  </a:lnTo>
                  <a:moveTo>
                    <a:pt x="8337153" y="5899792"/>
                  </a:moveTo>
                  <a:lnTo>
                    <a:pt x="8337153" y="-1887"/>
                  </a:lnTo>
                  <a:moveTo>
                    <a:pt x="-2657" y="5899792"/>
                  </a:moveTo>
                  <a:lnTo>
                    <a:pt x="8343993" y="5899792"/>
                  </a:lnTo>
                  <a:moveTo>
                    <a:pt x="-2657" y="5344597"/>
                  </a:moveTo>
                  <a:lnTo>
                    <a:pt x="8343993" y="5344597"/>
                  </a:lnTo>
                  <a:moveTo>
                    <a:pt x="-2657" y="4789403"/>
                  </a:moveTo>
                  <a:lnTo>
                    <a:pt x="8343993" y="4789403"/>
                  </a:lnTo>
                  <a:moveTo>
                    <a:pt x="-2657" y="4234209"/>
                  </a:moveTo>
                  <a:lnTo>
                    <a:pt x="8343993" y="4234209"/>
                  </a:lnTo>
                  <a:moveTo>
                    <a:pt x="-2657" y="3679014"/>
                  </a:moveTo>
                  <a:lnTo>
                    <a:pt x="8343993" y="3679014"/>
                  </a:lnTo>
                  <a:moveTo>
                    <a:pt x="-2657" y="3123819"/>
                  </a:moveTo>
                  <a:lnTo>
                    <a:pt x="8343993" y="3123819"/>
                  </a:lnTo>
                  <a:moveTo>
                    <a:pt x="-2657" y="2568625"/>
                  </a:moveTo>
                  <a:lnTo>
                    <a:pt x="8343993" y="2568625"/>
                  </a:lnTo>
                  <a:moveTo>
                    <a:pt x="-2657" y="2013430"/>
                  </a:moveTo>
                  <a:lnTo>
                    <a:pt x="8343993" y="2013430"/>
                  </a:lnTo>
                  <a:moveTo>
                    <a:pt x="-2657" y="1458232"/>
                  </a:moveTo>
                  <a:lnTo>
                    <a:pt x="8343993" y="1458232"/>
                  </a:lnTo>
                  <a:moveTo>
                    <a:pt x="-2657" y="903038"/>
                  </a:moveTo>
                  <a:lnTo>
                    <a:pt x="8343993" y="903038"/>
                  </a:lnTo>
                  <a:moveTo>
                    <a:pt x="-2657" y="347843"/>
                  </a:moveTo>
                  <a:lnTo>
                    <a:pt x="8343993" y="347843"/>
                  </a:lnTo>
                </a:path>
              </a:pathLst>
            </a:custGeom>
            <a:noFill/>
            <a:ln w="11233" cap="flat">
              <a:solidFill>
                <a:srgbClr val="B4B4B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9626EC4-456D-4456-B9F4-B5D1E6F1C46F}"/>
                </a:ext>
              </a:extLst>
            </p:cNvPr>
            <p:cNvSpPr/>
            <p:nvPr/>
          </p:nvSpPr>
          <p:spPr>
            <a:xfrm flipV="1">
              <a:off x="1510683" y="5007635"/>
              <a:ext cx="538913" cy="529781"/>
            </a:xfrm>
            <a:custGeom>
              <a:avLst/>
              <a:gdLst>
                <a:gd name="connsiteX0" fmla="*/ -213 w 538913"/>
                <a:gd name="connsiteY0" fmla="*/ 265023 h 529781"/>
                <a:gd name="connsiteX1" fmla="*/ -213 w 538913"/>
                <a:gd name="connsiteY1" fmla="*/ 529914 h 529781"/>
                <a:gd name="connsiteX2" fmla="*/ 538700 w 538913"/>
                <a:gd name="connsiteY2" fmla="*/ 529914 h 529781"/>
                <a:gd name="connsiteX3" fmla="*/ 538700 w 538913"/>
                <a:gd name="connsiteY3" fmla="*/ 133 h 529781"/>
                <a:gd name="connsiteX4" fmla="*/ 269244 w 538913"/>
                <a:gd name="connsiteY4" fmla="*/ 133 h 529781"/>
                <a:gd name="connsiteX5" fmla="*/ -213 w 538913"/>
                <a:gd name="connsiteY5" fmla="*/ 133 h 529781"/>
                <a:gd name="connsiteX6" fmla="*/ -213 w 538913"/>
                <a:gd name="connsiteY6" fmla="*/ 265023 h 529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3" h="529781">
                  <a:moveTo>
                    <a:pt x="-213" y="265023"/>
                  </a:moveTo>
                  <a:lnTo>
                    <a:pt x="-213" y="529914"/>
                  </a:lnTo>
                  <a:lnTo>
                    <a:pt x="538700" y="529914"/>
                  </a:lnTo>
                  <a:lnTo>
                    <a:pt x="538700" y="133"/>
                  </a:lnTo>
                  <a:lnTo>
                    <a:pt x="269244" y="133"/>
                  </a:lnTo>
                  <a:lnTo>
                    <a:pt x="-213" y="133"/>
                  </a:lnTo>
                  <a:lnTo>
                    <a:pt x="-213" y="265023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C4FFC51-248E-41FD-910A-C33C70C9925D}"/>
                </a:ext>
              </a:extLst>
            </p:cNvPr>
            <p:cNvSpPr/>
            <p:nvPr/>
          </p:nvSpPr>
          <p:spPr>
            <a:xfrm flipV="1">
              <a:off x="2067868" y="4450453"/>
              <a:ext cx="520644" cy="529783"/>
            </a:xfrm>
            <a:custGeom>
              <a:avLst/>
              <a:gdLst>
                <a:gd name="connsiteX0" fmla="*/ -692 w 520644"/>
                <a:gd name="connsiteY0" fmla="*/ 264392 h 529783"/>
                <a:gd name="connsiteX1" fmla="*/ -692 w 520644"/>
                <a:gd name="connsiteY1" fmla="*/ 529279 h 529783"/>
                <a:gd name="connsiteX2" fmla="*/ 519952 w 520644"/>
                <a:gd name="connsiteY2" fmla="*/ 529279 h 529783"/>
                <a:gd name="connsiteX3" fmla="*/ 519952 w 520644"/>
                <a:gd name="connsiteY3" fmla="*/ -504 h 529783"/>
                <a:gd name="connsiteX4" fmla="*/ 259629 w 520644"/>
                <a:gd name="connsiteY4" fmla="*/ -504 h 529783"/>
                <a:gd name="connsiteX5" fmla="*/ -692 w 520644"/>
                <a:gd name="connsiteY5" fmla="*/ -504 h 529783"/>
                <a:gd name="connsiteX6" fmla="*/ -692 w 520644"/>
                <a:gd name="connsiteY6" fmla="*/ 264392 h 529783"/>
                <a:gd name="connsiteX7" fmla="*/ -692 w 520644"/>
                <a:gd name="connsiteY7" fmla="*/ 264392 h 529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644" h="529783">
                  <a:moveTo>
                    <a:pt x="-692" y="264392"/>
                  </a:moveTo>
                  <a:lnTo>
                    <a:pt x="-692" y="529279"/>
                  </a:lnTo>
                  <a:lnTo>
                    <a:pt x="519952" y="529279"/>
                  </a:lnTo>
                  <a:lnTo>
                    <a:pt x="519952" y="-504"/>
                  </a:lnTo>
                  <a:lnTo>
                    <a:pt x="259629" y="-504"/>
                  </a:lnTo>
                  <a:lnTo>
                    <a:pt x="-692" y="-504"/>
                  </a:lnTo>
                  <a:lnTo>
                    <a:pt x="-692" y="264392"/>
                  </a:lnTo>
                  <a:lnTo>
                    <a:pt x="-692" y="264392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C447012-A460-4FF7-81E5-4CD64B1A3F71}"/>
                </a:ext>
              </a:extLst>
            </p:cNvPr>
            <p:cNvSpPr/>
            <p:nvPr/>
          </p:nvSpPr>
          <p:spPr>
            <a:xfrm flipV="1">
              <a:off x="2625046" y="3893266"/>
              <a:ext cx="529784" cy="529784"/>
            </a:xfrm>
            <a:custGeom>
              <a:avLst/>
              <a:gdLst>
                <a:gd name="connsiteX0" fmla="*/ -1183 w 529784"/>
                <a:gd name="connsiteY0" fmla="*/ 263746 h 529784"/>
                <a:gd name="connsiteX1" fmla="*/ -1183 w 529784"/>
                <a:gd name="connsiteY1" fmla="*/ 528643 h 529784"/>
                <a:gd name="connsiteX2" fmla="*/ 528601 w 529784"/>
                <a:gd name="connsiteY2" fmla="*/ 528643 h 529784"/>
                <a:gd name="connsiteX3" fmla="*/ 528601 w 529784"/>
                <a:gd name="connsiteY3" fmla="*/ -1141 h 529784"/>
                <a:gd name="connsiteX4" fmla="*/ 263714 w 529784"/>
                <a:gd name="connsiteY4" fmla="*/ -1141 h 529784"/>
                <a:gd name="connsiteX5" fmla="*/ -1183 w 529784"/>
                <a:gd name="connsiteY5" fmla="*/ -1141 h 529784"/>
                <a:gd name="connsiteX6" fmla="*/ -1183 w 529784"/>
                <a:gd name="connsiteY6" fmla="*/ 263746 h 52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84">
                  <a:moveTo>
                    <a:pt x="-1183" y="263746"/>
                  </a:moveTo>
                  <a:lnTo>
                    <a:pt x="-1183" y="528643"/>
                  </a:lnTo>
                  <a:lnTo>
                    <a:pt x="528601" y="528643"/>
                  </a:lnTo>
                  <a:lnTo>
                    <a:pt x="528601" y="-1141"/>
                  </a:lnTo>
                  <a:lnTo>
                    <a:pt x="263714" y="-1141"/>
                  </a:lnTo>
                  <a:lnTo>
                    <a:pt x="-1183" y="-1141"/>
                  </a:lnTo>
                  <a:lnTo>
                    <a:pt x="-1183" y="263746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31029F6-22E5-4784-8A75-0C302ECF18FB}"/>
                </a:ext>
              </a:extLst>
            </p:cNvPr>
            <p:cNvSpPr/>
            <p:nvPr/>
          </p:nvSpPr>
          <p:spPr>
            <a:xfrm flipV="1">
              <a:off x="3182233" y="3345219"/>
              <a:ext cx="529784" cy="520643"/>
            </a:xfrm>
            <a:custGeom>
              <a:avLst/>
              <a:gdLst>
                <a:gd name="connsiteX0" fmla="*/ -1670 w 529784"/>
                <a:gd name="connsiteY0" fmla="*/ 258554 h 520643"/>
                <a:gd name="connsiteX1" fmla="*/ -1670 w 529784"/>
                <a:gd name="connsiteY1" fmla="*/ 518871 h 520643"/>
                <a:gd name="connsiteX2" fmla="*/ 528114 w 529784"/>
                <a:gd name="connsiteY2" fmla="*/ 518871 h 520643"/>
                <a:gd name="connsiteX3" fmla="*/ 528114 w 529784"/>
                <a:gd name="connsiteY3" fmla="*/ -1773 h 520643"/>
                <a:gd name="connsiteX4" fmla="*/ 263217 w 529784"/>
                <a:gd name="connsiteY4" fmla="*/ -1773 h 520643"/>
                <a:gd name="connsiteX5" fmla="*/ -1670 w 529784"/>
                <a:gd name="connsiteY5" fmla="*/ -1773 h 520643"/>
                <a:gd name="connsiteX6" fmla="*/ -1670 w 529784"/>
                <a:gd name="connsiteY6" fmla="*/ 258554 h 520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0643">
                  <a:moveTo>
                    <a:pt x="-1670" y="258554"/>
                  </a:moveTo>
                  <a:lnTo>
                    <a:pt x="-1670" y="518871"/>
                  </a:lnTo>
                  <a:lnTo>
                    <a:pt x="528114" y="518871"/>
                  </a:lnTo>
                  <a:lnTo>
                    <a:pt x="528114" y="-1773"/>
                  </a:lnTo>
                  <a:lnTo>
                    <a:pt x="263217" y="-1773"/>
                  </a:lnTo>
                  <a:lnTo>
                    <a:pt x="-1670" y="-1773"/>
                  </a:lnTo>
                  <a:lnTo>
                    <a:pt x="-1670" y="258554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B8CBA28-F708-4832-BC7A-66933763811B}"/>
                </a:ext>
              </a:extLst>
            </p:cNvPr>
            <p:cNvSpPr/>
            <p:nvPr/>
          </p:nvSpPr>
          <p:spPr>
            <a:xfrm flipV="1">
              <a:off x="3739420" y="2788032"/>
              <a:ext cx="529784" cy="520653"/>
            </a:xfrm>
            <a:custGeom>
              <a:avLst/>
              <a:gdLst>
                <a:gd name="connsiteX0" fmla="*/ -2157 w 529784"/>
                <a:gd name="connsiteY0" fmla="*/ 257917 h 520653"/>
                <a:gd name="connsiteX1" fmla="*/ -2157 w 529784"/>
                <a:gd name="connsiteY1" fmla="*/ 518244 h 520653"/>
                <a:gd name="connsiteX2" fmla="*/ 527627 w 529784"/>
                <a:gd name="connsiteY2" fmla="*/ 518244 h 520653"/>
                <a:gd name="connsiteX3" fmla="*/ 527627 w 529784"/>
                <a:gd name="connsiteY3" fmla="*/ -2410 h 520653"/>
                <a:gd name="connsiteX4" fmla="*/ 262730 w 529784"/>
                <a:gd name="connsiteY4" fmla="*/ -2410 h 520653"/>
                <a:gd name="connsiteX5" fmla="*/ -2157 w 529784"/>
                <a:gd name="connsiteY5" fmla="*/ -2410 h 520653"/>
                <a:gd name="connsiteX6" fmla="*/ -2157 w 529784"/>
                <a:gd name="connsiteY6" fmla="*/ 257917 h 520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0653">
                  <a:moveTo>
                    <a:pt x="-2157" y="257917"/>
                  </a:moveTo>
                  <a:lnTo>
                    <a:pt x="-2157" y="518244"/>
                  </a:lnTo>
                  <a:lnTo>
                    <a:pt x="527627" y="518244"/>
                  </a:lnTo>
                  <a:lnTo>
                    <a:pt x="527627" y="-2410"/>
                  </a:lnTo>
                  <a:lnTo>
                    <a:pt x="262730" y="-2410"/>
                  </a:lnTo>
                  <a:lnTo>
                    <a:pt x="-2157" y="-2410"/>
                  </a:lnTo>
                  <a:lnTo>
                    <a:pt x="-2157" y="257917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9B2038A-1030-41DE-9482-81B43C31975D}"/>
                </a:ext>
              </a:extLst>
            </p:cNvPr>
            <p:cNvSpPr/>
            <p:nvPr/>
          </p:nvSpPr>
          <p:spPr>
            <a:xfrm flipV="1">
              <a:off x="4287467" y="2230845"/>
              <a:ext cx="538915" cy="529784"/>
            </a:xfrm>
            <a:custGeom>
              <a:avLst/>
              <a:gdLst>
                <a:gd name="connsiteX0" fmla="*/ -2640 w 538915"/>
                <a:gd name="connsiteY0" fmla="*/ 261846 h 529784"/>
                <a:gd name="connsiteX1" fmla="*/ -2640 w 538915"/>
                <a:gd name="connsiteY1" fmla="*/ 526743 h 529784"/>
                <a:gd name="connsiteX2" fmla="*/ 536275 w 538915"/>
                <a:gd name="connsiteY2" fmla="*/ 526743 h 529784"/>
                <a:gd name="connsiteX3" fmla="*/ 536275 w 538915"/>
                <a:gd name="connsiteY3" fmla="*/ -3041 h 529784"/>
                <a:gd name="connsiteX4" fmla="*/ 266817 w 538915"/>
                <a:gd name="connsiteY4" fmla="*/ -3041 h 529784"/>
                <a:gd name="connsiteX5" fmla="*/ -2640 w 538915"/>
                <a:gd name="connsiteY5" fmla="*/ -3041 h 529784"/>
                <a:gd name="connsiteX6" fmla="*/ -2640 w 538915"/>
                <a:gd name="connsiteY6" fmla="*/ 261846 h 529784"/>
                <a:gd name="connsiteX7" fmla="*/ -2640 w 538915"/>
                <a:gd name="connsiteY7" fmla="*/ 261846 h 52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8915" h="529784">
                  <a:moveTo>
                    <a:pt x="-2640" y="261846"/>
                  </a:moveTo>
                  <a:lnTo>
                    <a:pt x="-2640" y="526743"/>
                  </a:lnTo>
                  <a:lnTo>
                    <a:pt x="536275" y="526743"/>
                  </a:lnTo>
                  <a:lnTo>
                    <a:pt x="536275" y="-3041"/>
                  </a:lnTo>
                  <a:lnTo>
                    <a:pt x="266817" y="-3041"/>
                  </a:lnTo>
                  <a:lnTo>
                    <a:pt x="-2640" y="-3041"/>
                  </a:lnTo>
                  <a:lnTo>
                    <a:pt x="-2640" y="261846"/>
                  </a:lnTo>
                  <a:lnTo>
                    <a:pt x="-2640" y="261846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DDFBDED-1ADD-48D0-A87C-A87914DDD6A5}"/>
                </a:ext>
              </a:extLst>
            </p:cNvPr>
            <p:cNvSpPr/>
            <p:nvPr/>
          </p:nvSpPr>
          <p:spPr>
            <a:xfrm flipV="1">
              <a:off x="4287467" y="1673668"/>
              <a:ext cx="538915" cy="538915"/>
            </a:xfrm>
            <a:custGeom>
              <a:avLst/>
              <a:gdLst>
                <a:gd name="connsiteX0" fmla="*/ -2640 w 538915"/>
                <a:gd name="connsiteY0" fmla="*/ 265785 h 538915"/>
                <a:gd name="connsiteX1" fmla="*/ -2640 w 538915"/>
                <a:gd name="connsiteY1" fmla="*/ 535242 h 538915"/>
                <a:gd name="connsiteX2" fmla="*/ 536275 w 538915"/>
                <a:gd name="connsiteY2" fmla="*/ 535242 h 538915"/>
                <a:gd name="connsiteX3" fmla="*/ 536275 w 538915"/>
                <a:gd name="connsiteY3" fmla="*/ -3673 h 538915"/>
                <a:gd name="connsiteX4" fmla="*/ 266817 w 538915"/>
                <a:gd name="connsiteY4" fmla="*/ -3673 h 538915"/>
                <a:gd name="connsiteX5" fmla="*/ -2640 w 538915"/>
                <a:gd name="connsiteY5" fmla="*/ -3673 h 538915"/>
                <a:gd name="connsiteX6" fmla="*/ -2640 w 538915"/>
                <a:gd name="connsiteY6" fmla="*/ 265785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5" h="538915">
                  <a:moveTo>
                    <a:pt x="-2640" y="265785"/>
                  </a:moveTo>
                  <a:lnTo>
                    <a:pt x="-2640" y="535242"/>
                  </a:lnTo>
                  <a:lnTo>
                    <a:pt x="536275" y="535242"/>
                  </a:lnTo>
                  <a:lnTo>
                    <a:pt x="536275" y="-3673"/>
                  </a:lnTo>
                  <a:lnTo>
                    <a:pt x="266817" y="-3673"/>
                  </a:lnTo>
                  <a:lnTo>
                    <a:pt x="-2640" y="-3673"/>
                  </a:lnTo>
                  <a:lnTo>
                    <a:pt x="-2640" y="265785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2BD1C3-8D08-48B3-A96C-39567587B908}"/>
                </a:ext>
              </a:extLst>
            </p:cNvPr>
            <p:cNvSpPr/>
            <p:nvPr/>
          </p:nvSpPr>
          <p:spPr>
            <a:xfrm flipV="1">
              <a:off x="3739420" y="2230845"/>
              <a:ext cx="529784" cy="538925"/>
            </a:xfrm>
            <a:custGeom>
              <a:avLst/>
              <a:gdLst>
                <a:gd name="connsiteX0" fmla="*/ -2157 w 529784"/>
                <a:gd name="connsiteY0" fmla="*/ 266431 h 538925"/>
                <a:gd name="connsiteX1" fmla="*/ -2157 w 529784"/>
                <a:gd name="connsiteY1" fmla="*/ 535889 h 538925"/>
                <a:gd name="connsiteX2" fmla="*/ 527627 w 529784"/>
                <a:gd name="connsiteY2" fmla="*/ 535889 h 538925"/>
                <a:gd name="connsiteX3" fmla="*/ 527627 w 529784"/>
                <a:gd name="connsiteY3" fmla="*/ -3036 h 538925"/>
                <a:gd name="connsiteX4" fmla="*/ 262730 w 529784"/>
                <a:gd name="connsiteY4" fmla="*/ -3036 h 538925"/>
                <a:gd name="connsiteX5" fmla="*/ -2157 w 529784"/>
                <a:gd name="connsiteY5" fmla="*/ -3036 h 538925"/>
                <a:gd name="connsiteX6" fmla="*/ -2157 w 529784"/>
                <a:gd name="connsiteY6" fmla="*/ 266431 h 538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38925">
                  <a:moveTo>
                    <a:pt x="-2157" y="266431"/>
                  </a:moveTo>
                  <a:lnTo>
                    <a:pt x="-2157" y="535889"/>
                  </a:lnTo>
                  <a:lnTo>
                    <a:pt x="527627" y="535889"/>
                  </a:lnTo>
                  <a:lnTo>
                    <a:pt x="527627" y="-3036"/>
                  </a:lnTo>
                  <a:lnTo>
                    <a:pt x="262730" y="-3036"/>
                  </a:lnTo>
                  <a:lnTo>
                    <a:pt x="-2157" y="-3036"/>
                  </a:lnTo>
                  <a:lnTo>
                    <a:pt x="-2157" y="266431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CB73014-0EAC-4F7D-BB77-E7EF85ED9D49}"/>
                </a:ext>
              </a:extLst>
            </p:cNvPr>
            <p:cNvSpPr/>
            <p:nvPr/>
          </p:nvSpPr>
          <p:spPr>
            <a:xfrm flipV="1">
              <a:off x="3182233" y="2788032"/>
              <a:ext cx="529784" cy="529784"/>
            </a:xfrm>
            <a:custGeom>
              <a:avLst/>
              <a:gdLst>
                <a:gd name="connsiteX0" fmla="*/ -1670 w 529784"/>
                <a:gd name="connsiteY0" fmla="*/ 262483 h 529784"/>
                <a:gd name="connsiteX1" fmla="*/ -1670 w 529784"/>
                <a:gd name="connsiteY1" fmla="*/ 527380 h 529784"/>
                <a:gd name="connsiteX2" fmla="*/ 528114 w 529784"/>
                <a:gd name="connsiteY2" fmla="*/ 527380 h 529784"/>
                <a:gd name="connsiteX3" fmla="*/ 528114 w 529784"/>
                <a:gd name="connsiteY3" fmla="*/ -2404 h 529784"/>
                <a:gd name="connsiteX4" fmla="*/ 263217 w 529784"/>
                <a:gd name="connsiteY4" fmla="*/ -2404 h 529784"/>
                <a:gd name="connsiteX5" fmla="*/ -1670 w 529784"/>
                <a:gd name="connsiteY5" fmla="*/ -2404 h 529784"/>
                <a:gd name="connsiteX6" fmla="*/ -1670 w 529784"/>
                <a:gd name="connsiteY6" fmla="*/ 262483 h 52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84">
                  <a:moveTo>
                    <a:pt x="-1670" y="262483"/>
                  </a:moveTo>
                  <a:lnTo>
                    <a:pt x="-1670" y="527380"/>
                  </a:lnTo>
                  <a:lnTo>
                    <a:pt x="528114" y="527380"/>
                  </a:lnTo>
                  <a:lnTo>
                    <a:pt x="528114" y="-2404"/>
                  </a:lnTo>
                  <a:lnTo>
                    <a:pt x="263217" y="-2404"/>
                  </a:lnTo>
                  <a:lnTo>
                    <a:pt x="-1670" y="-2404"/>
                  </a:lnTo>
                  <a:lnTo>
                    <a:pt x="-1670" y="262483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C55E260-B499-4B01-9525-6525E56EA718}"/>
                </a:ext>
              </a:extLst>
            </p:cNvPr>
            <p:cNvSpPr/>
            <p:nvPr/>
          </p:nvSpPr>
          <p:spPr>
            <a:xfrm flipV="1">
              <a:off x="2625046" y="3345219"/>
              <a:ext cx="529784" cy="529784"/>
            </a:xfrm>
            <a:custGeom>
              <a:avLst/>
              <a:gdLst>
                <a:gd name="connsiteX0" fmla="*/ -1183 w 529784"/>
                <a:gd name="connsiteY0" fmla="*/ 263130 h 529784"/>
                <a:gd name="connsiteX1" fmla="*/ -1183 w 529784"/>
                <a:gd name="connsiteY1" fmla="*/ 528017 h 529784"/>
                <a:gd name="connsiteX2" fmla="*/ 528601 w 529784"/>
                <a:gd name="connsiteY2" fmla="*/ 528017 h 529784"/>
                <a:gd name="connsiteX3" fmla="*/ 528601 w 529784"/>
                <a:gd name="connsiteY3" fmla="*/ -1768 h 529784"/>
                <a:gd name="connsiteX4" fmla="*/ 263714 w 529784"/>
                <a:gd name="connsiteY4" fmla="*/ -1768 h 529784"/>
                <a:gd name="connsiteX5" fmla="*/ -1183 w 529784"/>
                <a:gd name="connsiteY5" fmla="*/ -1768 h 529784"/>
                <a:gd name="connsiteX6" fmla="*/ -1183 w 529784"/>
                <a:gd name="connsiteY6" fmla="*/ 263130 h 52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84">
                  <a:moveTo>
                    <a:pt x="-1183" y="263130"/>
                  </a:moveTo>
                  <a:lnTo>
                    <a:pt x="-1183" y="528017"/>
                  </a:lnTo>
                  <a:lnTo>
                    <a:pt x="528601" y="528017"/>
                  </a:lnTo>
                  <a:lnTo>
                    <a:pt x="528601" y="-1768"/>
                  </a:lnTo>
                  <a:lnTo>
                    <a:pt x="263714" y="-1768"/>
                  </a:lnTo>
                  <a:lnTo>
                    <a:pt x="-1183" y="-1768"/>
                  </a:lnTo>
                  <a:lnTo>
                    <a:pt x="-1183" y="263130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60E39A-9A6F-4E5E-98EB-72011861FCD4}"/>
                </a:ext>
              </a:extLst>
            </p:cNvPr>
            <p:cNvSpPr/>
            <p:nvPr/>
          </p:nvSpPr>
          <p:spPr>
            <a:xfrm flipV="1">
              <a:off x="2067868" y="3893266"/>
              <a:ext cx="538916" cy="538915"/>
            </a:xfrm>
            <a:custGeom>
              <a:avLst/>
              <a:gdLst>
                <a:gd name="connsiteX0" fmla="*/ -700 w 538916"/>
                <a:gd name="connsiteY0" fmla="*/ 268322 h 538915"/>
                <a:gd name="connsiteX1" fmla="*/ -700 w 538916"/>
                <a:gd name="connsiteY1" fmla="*/ 537780 h 538915"/>
                <a:gd name="connsiteX2" fmla="*/ 538216 w 538916"/>
                <a:gd name="connsiteY2" fmla="*/ 537780 h 538915"/>
                <a:gd name="connsiteX3" fmla="*/ 538216 w 538916"/>
                <a:gd name="connsiteY3" fmla="*/ 273864 h 538915"/>
                <a:gd name="connsiteX4" fmla="*/ 523761 w 538916"/>
                <a:gd name="connsiteY4" fmla="*/ 4406 h 538915"/>
                <a:gd name="connsiteX5" fmla="*/ 254308 w 538916"/>
                <a:gd name="connsiteY5" fmla="*/ -1136 h 538915"/>
                <a:gd name="connsiteX6" fmla="*/ -700 w 538916"/>
                <a:gd name="connsiteY6" fmla="*/ -1136 h 538915"/>
                <a:gd name="connsiteX7" fmla="*/ -700 w 538916"/>
                <a:gd name="connsiteY7" fmla="*/ 268322 h 538915"/>
                <a:gd name="connsiteX8" fmla="*/ -700 w 538916"/>
                <a:gd name="connsiteY8" fmla="*/ 268322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38916" h="538915">
                  <a:moveTo>
                    <a:pt x="-700" y="268322"/>
                  </a:moveTo>
                  <a:lnTo>
                    <a:pt x="-700" y="537780"/>
                  </a:lnTo>
                  <a:lnTo>
                    <a:pt x="538216" y="537780"/>
                  </a:lnTo>
                  <a:lnTo>
                    <a:pt x="538216" y="273864"/>
                  </a:lnTo>
                  <a:cubicBezTo>
                    <a:pt x="538216" y="41634"/>
                    <a:pt x="536481" y="9284"/>
                    <a:pt x="523761" y="4406"/>
                  </a:cubicBezTo>
                  <a:cubicBezTo>
                    <a:pt x="515820" y="1353"/>
                    <a:pt x="394560" y="-1136"/>
                    <a:pt x="254308" y="-1136"/>
                  </a:cubicBezTo>
                  <a:lnTo>
                    <a:pt x="-700" y="-1136"/>
                  </a:lnTo>
                  <a:lnTo>
                    <a:pt x="-700" y="268322"/>
                  </a:lnTo>
                  <a:lnTo>
                    <a:pt x="-700" y="268322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3301BD5-90B9-49F0-825B-3A7C7715CC20}"/>
                </a:ext>
              </a:extLst>
            </p:cNvPr>
            <p:cNvSpPr/>
            <p:nvPr/>
          </p:nvSpPr>
          <p:spPr>
            <a:xfrm flipV="1">
              <a:off x="1510683" y="4450453"/>
              <a:ext cx="538913" cy="538915"/>
            </a:xfrm>
            <a:custGeom>
              <a:avLst/>
              <a:gdLst>
                <a:gd name="connsiteX0" fmla="*/ -213 w 538913"/>
                <a:gd name="connsiteY0" fmla="*/ 268959 h 538915"/>
                <a:gd name="connsiteX1" fmla="*/ -213 w 538913"/>
                <a:gd name="connsiteY1" fmla="*/ 538417 h 538915"/>
                <a:gd name="connsiteX2" fmla="*/ 538700 w 538913"/>
                <a:gd name="connsiteY2" fmla="*/ 538417 h 538915"/>
                <a:gd name="connsiteX3" fmla="*/ 538700 w 538913"/>
                <a:gd name="connsiteY3" fmla="*/ -499 h 538915"/>
                <a:gd name="connsiteX4" fmla="*/ 269244 w 538913"/>
                <a:gd name="connsiteY4" fmla="*/ -499 h 538915"/>
                <a:gd name="connsiteX5" fmla="*/ -213 w 538913"/>
                <a:gd name="connsiteY5" fmla="*/ -499 h 538915"/>
                <a:gd name="connsiteX6" fmla="*/ -213 w 538913"/>
                <a:gd name="connsiteY6" fmla="*/ 268959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3" h="538915">
                  <a:moveTo>
                    <a:pt x="-213" y="268959"/>
                  </a:moveTo>
                  <a:lnTo>
                    <a:pt x="-213" y="538417"/>
                  </a:lnTo>
                  <a:lnTo>
                    <a:pt x="538700" y="538417"/>
                  </a:lnTo>
                  <a:lnTo>
                    <a:pt x="538700" y="-499"/>
                  </a:lnTo>
                  <a:lnTo>
                    <a:pt x="269244" y="-499"/>
                  </a:lnTo>
                  <a:lnTo>
                    <a:pt x="-213" y="-499"/>
                  </a:lnTo>
                  <a:lnTo>
                    <a:pt x="-213" y="26895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1C09810-DB2E-4550-9677-9723E1554662}"/>
                </a:ext>
              </a:extLst>
            </p:cNvPr>
            <p:cNvSpPr/>
            <p:nvPr/>
          </p:nvSpPr>
          <p:spPr>
            <a:xfrm flipV="1">
              <a:off x="4844654" y="1673668"/>
              <a:ext cx="538915" cy="529774"/>
            </a:xfrm>
            <a:custGeom>
              <a:avLst/>
              <a:gdLst>
                <a:gd name="connsiteX0" fmla="*/ -3127 w 538915"/>
                <a:gd name="connsiteY0" fmla="*/ 261209 h 529774"/>
                <a:gd name="connsiteX1" fmla="*/ -3127 w 538915"/>
                <a:gd name="connsiteY1" fmla="*/ 526096 h 529774"/>
                <a:gd name="connsiteX2" fmla="*/ 535788 w 538915"/>
                <a:gd name="connsiteY2" fmla="*/ 526096 h 529774"/>
                <a:gd name="connsiteX3" fmla="*/ 535788 w 538915"/>
                <a:gd name="connsiteY3" fmla="*/ -3678 h 529774"/>
                <a:gd name="connsiteX4" fmla="*/ 266330 w 538915"/>
                <a:gd name="connsiteY4" fmla="*/ -3678 h 529774"/>
                <a:gd name="connsiteX5" fmla="*/ -3127 w 538915"/>
                <a:gd name="connsiteY5" fmla="*/ -3678 h 529774"/>
                <a:gd name="connsiteX6" fmla="*/ -3127 w 538915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5" h="529774">
                  <a:moveTo>
                    <a:pt x="-3127" y="261209"/>
                  </a:moveTo>
                  <a:lnTo>
                    <a:pt x="-3127" y="526096"/>
                  </a:lnTo>
                  <a:lnTo>
                    <a:pt x="535788" y="526096"/>
                  </a:lnTo>
                  <a:lnTo>
                    <a:pt x="535788" y="-3678"/>
                  </a:lnTo>
                  <a:lnTo>
                    <a:pt x="266330" y="-3678"/>
                  </a:lnTo>
                  <a:lnTo>
                    <a:pt x="-3127" y="-3678"/>
                  </a:lnTo>
                  <a:lnTo>
                    <a:pt x="-3127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4A0BC1-2276-4E4E-88D0-09E5747DA13A}"/>
                </a:ext>
              </a:extLst>
            </p:cNvPr>
            <p:cNvSpPr/>
            <p:nvPr/>
          </p:nvSpPr>
          <p:spPr>
            <a:xfrm flipV="1">
              <a:off x="5401841" y="1673668"/>
              <a:ext cx="538915" cy="529774"/>
            </a:xfrm>
            <a:custGeom>
              <a:avLst/>
              <a:gdLst>
                <a:gd name="connsiteX0" fmla="*/ -3614 w 538915"/>
                <a:gd name="connsiteY0" fmla="*/ 261209 h 529774"/>
                <a:gd name="connsiteX1" fmla="*/ -3614 w 538915"/>
                <a:gd name="connsiteY1" fmla="*/ 526096 h 529774"/>
                <a:gd name="connsiteX2" fmla="*/ 535301 w 538915"/>
                <a:gd name="connsiteY2" fmla="*/ 526096 h 529774"/>
                <a:gd name="connsiteX3" fmla="*/ 535301 w 538915"/>
                <a:gd name="connsiteY3" fmla="*/ -3678 h 529774"/>
                <a:gd name="connsiteX4" fmla="*/ 265843 w 538915"/>
                <a:gd name="connsiteY4" fmla="*/ -3678 h 529774"/>
                <a:gd name="connsiteX5" fmla="*/ -3614 w 538915"/>
                <a:gd name="connsiteY5" fmla="*/ -3678 h 529774"/>
                <a:gd name="connsiteX6" fmla="*/ -3614 w 538915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5" h="529774">
                  <a:moveTo>
                    <a:pt x="-3614" y="261209"/>
                  </a:moveTo>
                  <a:lnTo>
                    <a:pt x="-3614" y="526096"/>
                  </a:lnTo>
                  <a:lnTo>
                    <a:pt x="535301" y="526096"/>
                  </a:lnTo>
                  <a:lnTo>
                    <a:pt x="535301" y="-3678"/>
                  </a:lnTo>
                  <a:lnTo>
                    <a:pt x="265843" y="-3678"/>
                  </a:lnTo>
                  <a:lnTo>
                    <a:pt x="-3614" y="-3678"/>
                  </a:lnTo>
                  <a:lnTo>
                    <a:pt x="-3614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06A9AB7-BA2C-4F0E-A12A-014CBC822D7D}"/>
                </a:ext>
              </a:extLst>
            </p:cNvPr>
            <p:cNvSpPr/>
            <p:nvPr/>
          </p:nvSpPr>
          <p:spPr>
            <a:xfrm flipV="1">
              <a:off x="5959018" y="1673668"/>
              <a:ext cx="538915" cy="529774"/>
            </a:xfrm>
            <a:custGeom>
              <a:avLst/>
              <a:gdLst>
                <a:gd name="connsiteX0" fmla="*/ -4102 w 538915"/>
                <a:gd name="connsiteY0" fmla="*/ 261209 h 529774"/>
                <a:gd name="connsiteX1" fmla="*/ -4102 w 538915"/>
                <a:gd name="connsiteY1" fmla="*/ 526096 h 529774"/>
                <a:gd name="connsiteX2" fmla="*/ 534814 w 538915"/>
                <a:gd name="connsiteY2" fmla="*/ 526096 h 529774"/>
                <a:gd name="connsiteX3" fmla="*/ 534814 w 538915"/>
                <a:gd name="connsiteY3" fmla="*/ -3678 h 529774"/>
                <a:gd name="connsiteX4" fmla="*/ 265356 w 538915"/>
                <a:gd name="connsiteY4" fmla="*/ -3678 h 529774"/>
                <a:gd name="connsiteX5" fmla="*/ -4102 w 538915"/>
                <a:gd name="connsiteY5" fmla="*/ -3678 h 529774"/>
                <a:gd name="connsiteX6" fmla="*/ -4102 w 538915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5" h="529774">
                  <a:moveTo>
                    <a:pt x="-4102" y="261209"/>
                  </a:moveTo>
                  <a:lnTo>
                    <a:pt x="-4102" y="526096"/>
                  </a:lnTo>
                  <a:lnTo>
                    <a:pt x="534814" y="526096"/>
                  </a:lnTo>
                  <a:lnTo>
                    <a:pt x="534814" y="-3678"/>
                  </a:lnTo>
                  <a:lnTo>
                    <a:pt x="265356" y="-3678"/>
                  </a:lnTo>
                  <a:lnTo>
                    <a:pt x="-4102" y="-3678"/>
                  </a:lnTo>
                  <a:lnTo>
                    <a:pt x="-4102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F7DFC49-E78B-4418-9F23-37E34B29F28B}"/>
                </a:ext>
              </a:extLst>
            </p:cNvPr>
            <p:cNvSpPr/>
            <p:nvPr/>
          </p:nvSpPr>
          <p:spPr>
            <a:xfrm flipV="1">
              <a:off x="6516206" y="1673668"/>
              <a:ext cx="538915" cy="529774"/>
            </a:xfrm>
            <a:custGeom>
              <a:avLst/>
              <a:gdLst>
                <a:gd name="connsiteX0" fmla="*/ -4589 w 538915"/>
                <a:gd name="connsiteY0" fmla="*/ 261209 h 529774"/>
                <a:gd name="connsiteX1" fmla="*/ -4589 w 538915"/>
                <a:gd name="connsiteY1" fmla="*/ 526096 h 529774"/>
                <a:gd name="connsiteX2" fmla="*/ 534327 w 538915"/>
                <a:gd name="connsiteY2" fmla="*/ 526096 h 529774"/>
                <a:gd name="connsiteX3" fmla="*/ 534327 w 538915"/>
                <a:gd name="connsiteY3" fmla="*/ -3678 h 529774"/>
                <a:gd name="connsiteX4" fmla="*/ 264869 w 538915"/>
                <a:gd name="connsiteY4" fmla="*/ -3678 h 529774"/>
                <a:gd name="connsiteX5" fmla="*/ -4589 w 538915"/>
                <a:gd name="connsiteY5" fmla="*/ -3678 h 529774"/>
                <a:gd name="connsiteX6" fmla="*/ -4589 w 538915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15" h="529774">
                  <a:moveTo>
                    <a:pt x="-4589" y="261209"/>
                  </a:moveTo>
                  <a:lnTo>
                    <a:pt x="-4589" y="526096"/>
                  </a:lnTo>
                  <a:lnTo>
                    <a:pt x="534327" y="526096"/>
                  </a:lnTo>
                  <a:lnTo>
                    <a:pt x="534327" y="-3678"/>
                  </a:lnTo>
                  <a:lnTo>
                    <a:pt x="264869" y="-3678"/>
                  </a:lnTo>
                  <a:lnTo>
                    <a:pt x="-4589" y="-3678"/>
                  </a:lnTo>
                  <a:lnTo>
                    <a:pt x="-4589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CAD7923-9A5B-4636-A318-02C649CAF4D8}"/>
                </a:ext>
              </a:extLst>
            </p:cNvPr>
            <p:cNvSpPr/>
            <p:nvPr/>
          </p:nvSpPr>
          <p:spPr>
            <a:xfrm flipV="1">
              <a:off x="7073393" y="1673668"/>
              <a:ext cx="529774" cy="529774"/>
            </a:xfrm>
            <a:custGeom>
              <a:avLst/>
              <a:gdLst>
                <a:gd name="connsiteX0" fmla="*/ -5072 w 529774"/>
                <a:gd name="connsiteY0" fmla="*/ 261209 h 529774"/>
                <a:gd name="connsiteX1" fmla="*/ -5072 w 529774"/>
                <a:gd name="connsiteY1" fmla="*/ 526096 h 529774"/>
                <a:gd name="connsiteX2" fmla="*/ 524703 w 529774"/>
                <a:gd name="connsiteY2" fmla="*/ 526096 h 529774"/>
                <a:gd name="connsiteX3" fmla="*/ 524703 w 529774"/>
                <a:gd name="connsiteY3" fmla="*/ -3678 h 529774"/>
                <a:gd name="connsiteX4" fmla="*/ 259816 w 529774"/>
                <a:gd name="connsiteY4" fmla="*/ -3678 h 529774"/>
                <a:gd name="connsiteX5" fmla="*/ -5072 w 529774"/>
                <a:gd name="connsiteY5" fmla="*/ -3678 h 529774"/>
                <a:gd name="connsiteX6" fmla="*/ -5072 w 52977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74" h="529774">
                  <a:moveTo>
                    <a:pt x="-5072" y="261209"/>
                  </a:moveTo>
                  <a:lnTo>
                    <a:pt x="-5072" y="526096"/>
                  </a:lnTo>
                  <a:lnTo>
                    <a:pt x="524703" y="526096"/>
                  </a:lnTo>
                  <a:lnTo>
                    <a:pt x="524703" y="-3678"/>
                  </a:lnTo>
                  <a:lnTo>
                    <a:pt x="259816" y="-3678"/>
                  </a:lnTo>
                  <a:lnTo>
                    <a:pt x="-5072" y="-3678"/>
                  </a:lnTo>
                  <a:lnTo>
                    <a:pt x="-5072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DDEDDFE-136E-466F-BDF0-BA390F968950}"/>
                </a:ext>
              </a:extLst>
            </p:cNvPr>
            <p:cNvSpPr/>
            <p:nvPr/>
          </p:nvSpPr>
          <p:spPr>
            <a:xfrm flipV="1">
              <a:off x="7630570" y="1673668"/>
              <a:ext cx="529784" cy="529774"/>
            </a:xfrm>
            <a:custGeom>
              <a:avLst/>
              <a:gdLst>
                <a:gd name="connsiteX0" fmla="*/ -5559 w 529784"/>
                <a:gd name="connsiteY0" fmla="*/ 261209 h 529774"/>
                <a:gd name="connsiteX1" fmla="*/ -5559 w 529784"/>
                <a:gd name="connsiteY1" fmla="*/ 526096 h 529774"/>
                <a:gd name="connsiteX2" fmla="*/ 524226 w 529784"/>
                <a:gd name="connsiteY2" fmla="*/ 526096 h 529774"/>
                <a:gd name="connsiteX3" fmla="*/ 524226 w 529784"/>
                <a:gd name="connsiteY3" fmla="*/ -3678 h 529774"/>
                <a:gd name="connsiteX4" fmla="*/ 259338 w 529784"/>
                <a:gd name="connsiteY4" fmla="*/ -3678 h 529774"/>
                <a:gd name="connsiteX5" fmla="*/ -5559 w 529784"/>
                <a:gd name="connsiteY5" fmla="*/ -3678 h 529774"/>
                <a:gd name="connsiteX6" fmla="*/ -5559 w 52978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74">
                  <a:moveTo>
                    <a:pt x="-5559" y="261209"/>
                  </a:moveTo>
                  <a:lnTo>
                    <a:pt x="-5559" y="526096"/>
                  </a:lnTo>
                  <a:lnTo>
                    <a:pt x="524226" y="526096"/>
                  </a:lnTo>
                  <a:lnTo>
                    <a:pt x="524226" y="-3678"/>
                  </a:lnTo>
                  <a:lnTo>
                    <a:pt x="259338" y="-3678"/>
                  </a:lnTo>
                  <a:lnTo>
                    <a:pt x="-5559" y="-3678"/>
                  </a:lnTo>
                  <a:lnTo>
                    <a:pt x="-5559" y="261209"/>
                  </a:lnTo>
                </a:path>
              </a:pathLst>
            </a:custGeom>
            <a:solidFill>
              <a:srgbClr val="ECECEC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2D9653C-0E68-43EC-BFC2-5AB739496335}"/>
                </a:ext>
              </a:extLst>
            </p:cNvPr>
            <p:cNvSpPr/>
            <p:nvPr/>
          </p:nvSpPr>
          <p:spPr>
            <a:xfrm flipV="1">
              <a:off x="7630570" y="1673668"/>
              <a:ext cx="529784" cy="529774"/>
            </a:xfrm>
            <a:custGeom>
              <a:avLst/>
              <a:gdLst>
                <a:gd name="connsiteX0" fmla="*/ -5559 w 529784"/>
                <a:gd name="connsiteY0" fmla="*/ 261209 h 529774"/>
                <a:gd name="connsiteX1" fmla="*/ -5559 w 529784"/>
                <a:gd name="connsiteY1" fmla="*/ 526096 h 529774"/>
                <a:gd name="connsiteX2" fmla="*/ 524226 w 529784"/>
                <a:gd name="connsiteY2" fmla="*/ 526096 h 529774"/>
                <a:gd name="connsiteX3" fmla="*/ 524226 w 529784"/>
                <a:gd name="connsiteY3" fmla="*/ -3678 h 529774"/>
                <a:gd name="connsiteX4" fmla="*/ 259338 w 529784"/>
                <a:gd name="connsiteY4" fmla="*/ -3678 h 529774"/>
                <a:gd name="connsiteX5" fmla="*/ -5559 w 529784"/>
                <a:gd name="connsiteY5" fmla="*/ -3678 h 529774"/>
                <a:gd name="connsiteX6" fmla="*/ -5559 w 52978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74">
                  <a:moveTo>
                    <a:pt x="-5559" y="261209"/>
                  </a:moveTo>
                  <a:lnTo>
                    <a:pt x="-5559" y="526096"/>
                  </a:lnTo>
                  <a:lnTo>
                    <a:pt x="524226" y="526096"/>
                  </a:lnTo>
                  <a:lnTo>
                    <a:pt x="524226" y="-3678"/>
                  </a:lnTo>
                  <a:lnTo>
                    <a:pt x="259338" y="-3678"/>
                  </a:lnTo>
                  <a:lnTo>
                    <a:pt x="-5559" y="-3678"/>
                  </a:lnTo>
                  <a:lnTo>
                    <a:pt x="-5559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C50CCA8-221B-4436-B980-0DE20BB7A8B2}"/>
                </a:ext>
              </a:extLst>
            </p:cNvPr>
            <p:cNvSpPr/>
            <p:nvPr/>
          </p:nvSpPr>
          <p:spPr>
            <a:xfrm flipV="1">
              <a:off x="7630570" y="1673668"/>
              <a:ext cx="529784" cy="529774"/>
            </a:xfrm>
            <a:custGeom>
              <a:avLst/>
              <a:gdLst>
                <a:gd name="connsiteX0" fmla="*/ -5559 w 529784"/>
                <a:gd name="connsiteY0" fmla="*/ 261209 h 529774"/>
                <a:gd name="connsiteX1" fmla="*/ -5559 w 529784"/>
                <a:gd name="connsiteY1" fmla="*/ 526096 h 529774"/>
                <a:gd name="connsiteX2" fmla="*/ 524226 w 529784"/>
                <a:gd name="connsiteY2" fmla="*/ 526096 h 529774"/>
                <a:gd name="connsiteX3" fmla="*/ 524226 w 529784"/>
                <a:gd name="connsiteY3" fmla="*/ -3678 h 529774"/>
                <a:gd name="connsiteX4" fmla="*/ 259338 w 529784"/>
                <a:gd name="connsiteY4" fmla="*/ -3678 h 529774"/>
                <a:gd name="connsiteX5" fmla="*/ -5559 w 529784"/>
                <a:gd name="connsiteY5" fmla="*/ -3678 h 529774"/>
                <a:gd name="connsiteX6" fmla="*/ -5559 w 52978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74">
                  <a:moveTo>
                    <a:pt x="-5559" y="261209"/>
                  </a:moveTo>
                  <a:lnTo>
                    <a:pt x="-5559" y="526096"/>
                  </a:lnTo>
                  <a:lnTo>
                    <a:pt x="524226" y="526096"/>
                  </a:lnTo>
                  <a:lnTo>
                    <a:pt x="524226" y="-3678"/>
                  </a:lnTo>
                  <a:lnTo>
                    <a:pt x="259338" y="-3678"/>
                  </a:lnTo>
                  <a:lnTo>
                    <a:pt x="-5559" y="-3678"/>
                  </a:lnTo>
                  <a:lnTo>
                    <a:pt x="-5559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30ED618-C85E-45F5-B78D-31A936AA0003}"/>
                </a:ext>
              </a:extLst>
            </p:cNvPr>
            <p:cNvSpPr/>
            <p:nvPr/>
          </p:nvSpPr>
          <p:spPr>
            <a:xfrm flipV="1">
              <a:off x="4559938" y="1935789"/>
              <a:ext cx="552616" cy="552616"/>
            </a:xfrm>
            <a:custGeom>
              <a:avLst/>
              <a:gdLst>
                <a:gd name="connsiteX0" fmla="*/ -2885 w 552616"/>
                <a:gd name="connsiteY0" fmla="*/ 549251 h 552616"/>
                <a:gd name="connsiteX1" fmla="*/ 549732 w 552616"/>
                <a:gd name="connsiteY1" fmla="*/ -3366 h 55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16" h="552616">
                  <a:moveTo>
                    <a:pt x="-2885" y="549251"/>
                  </a:moveTo>
                  <a:lnTo>
                    <a:pt x="549732" y="-3366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F860D61-2BE2-40DD-8432-FAE811EB0B45}"/>
                </a:ext>
              </a:extLst>
            </p:cNvPr>
            <p:cNvSpPr/>
            <p:nvPr/>
          </p:nvSpPr>
          <p:spPr>
            <a:xfrm flipV="1">
              <a:off x="5011609" y="2387460"/>
              <a:ext cx="100946" cy="100946"/>
            </a:xfrm>
            <a:custGeom>
              <a:avLst/>
              <a:gdLst>
                <a:gd name="connsiteX0" fmla="*/ 41780 w 100946"/>
                <a:gd name="connsiteY0" fmla="*/ 52977 h 100946"/>
                <a:gd name="connsiteX1" fmla="*/ -3082 w 100946"/>
                <a:gd name="connsiteY1" fmla="*/ 52977 h 100946"/>
                <a:gd name="connsiteX2" fmla="*/ 97864 w 100946"/>
                <a:gd name="connsiteY2" fmla="*/ -3108 h 100946"/>
                <a:gd name="connsiteX3" fmla="*/ 41780 w 100946"/>
                <a:gd name="connsiteY3" fmla="*/ 97839 h 100946"/>
                <a:gd name="connsiteX4" fmla="*/ 41780 w 100946"/>
                <a:gd name="connsiteY4" fmla="*/ 52977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46" h="100946">
                  <a:moveTo>
                    <a:pt x="41780" y="52977"/>
                  </a:moveTo>
                  <a:lnTo>
                    <a:pt x="-3082" y="52977"/>
                  </a:lnTo>
                  <a:lnTo>
                    <a:pt x="97864" y="-3108"/>
                  </a:lnTo>
                  <a:lnTo>
                    <a:pt x="41780" y="97839"/>
                  </a:lnTo>
                  <a:lnTo>
                    <a:pt x="41780" y="52977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DB4F72A-680B-40CD-B9EB-A93C6D05208A}"/>
                </a:ext>
              </a:extLst>
            </p:cNvPr>
            <p:cNvSpPr/>
            <p:nvPr/>
          </p:nvSpPr>
          <p:spPr>
            <a:xfrm flipV="1">
              <a:off x="5011609" y="2387460"/>
              <a:ext cx="100946" cy="100946"/>
            </a:xfrm>
            <a:custGeom>
              <a:avLst/>
              <a:gdLst>
                <a:gd name="connsiteX0" fmla="*/ 41780 w 100946"/>
                <a:gd name="connsiteY0" fmla="*/ 52977 h 100946"/>
                <a:gd name="connsiteX1" fmla="*/ -3082 w 100946"/>
                <a:gd name="connsiteY1" fmla="*/ 52977 h 100946"/>
                <a:gd name="connsiteX2" fmla="*/ 97864 w 100946"/>
                <a:gd name="connsiteY2" fmla="*/ -3108 h 100946"/>
                <a:gd name="connsiteX3" fmla="*/ 41780 w 100946"/>
                <a:gd name="connsiteY3" fmla="*/ 97839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46" h="100946">
                  <a:moveTo>
                    <a:pt x="41780" y="52977"/>
                  </a:moveTo>
                  <a:lnTo>
                    <a:pt x="-3082" y="52977"/>
                  </a:lnTo>
                  <a:lnTo>
                    <a:pt x="97864" y="-3108"/>
                  </a:lnTo>
                  <a:lnTo>
                    <a:pt x="41780" y="97839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37503DE-95F8-48A6-B1EC-F7B5748EAAE3}"/>
                </a:ext>
              </a:extLst>
            </p:cNvPr>
            <p:cNvSpPr/>
            <p:nvPr/>
          </p:nvSpPr>
          <p:spPr>
            <a:xfrm flipV="1">
              <a:off x="4550797" y="2502107"/>
              <a:ext cx="557187" cy="7435"/>
            </a:xfrm>
            <a:custGeom>
              <a:avLst/>
              <a:gdLst>
                <a:gd name="connsiteX0" fmla="*/ -2879 w 557187"/>
                <a:gd name="connsiteY0" fmla="*/ -3034 h 7435"/>
                <a:gd name="connsiteX1" fmla="*/ 554309 w 557187"/>
                <a:gd name="connsiteY1" fmla="*/ -3034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87" h="7435">
                  <a:moveTo>
                    <a:pt x="-2879" y="-3034"/>
                  </a:moveTo>
                  <a:lnTo>
                    <a:pt x="554309" y="-3034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07FF348-A684-4B1A-87C9-280A218AF5C4}"/>
                </a:ext>
              </a:extLst>
            </p:cNvPr>
            <p:cNvSpPr/>
            <p:nvPr/>
          </p:nvSpPr>
          <p:spPr>
            <a:xfrm flipV="1">
              <a:off x="4996946" y="2470382"/>
              <a:ext cx="111038" cy="63450"/>
            </a:xfrm>
            <a:custGeom>
              <a:avLst/>
              <a:gdLst>
                <a:gd name="connsiteX0" fmla="*/ 28652 w 111038"/>
                <a:gd name="connsiteY0" fmla="*/ 28691 h 63450"/>
                <a:gd name="connsiteX1" fmla="*/ -3074 w 111038"/>
                <a:gd name="connsiteY1" fmla="*/ -3034 h 63450"/>
                <a:gd name="connsiteX2" fmla="*/ 107965 w 111038"/>
                <a:gd name="connsiteY2" fmla="*/ 28691 h 63450"/>
                <a:gd name="connsiteX3" fmla="*/ -3074 w 111038"/>
                <a:gd name="connsiteY3" fmla="*/ 60417 h 63450"/>
                <a:gd name="connsiteX4" fmla="*/ 28652 w 111038"/>
                <a:gd name="connsiteY4" fmla="*/ 28691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8" h="63450">
                  <a:moveTo>
                    <a:pt x="28652" y="28691"/>
                  </a:moveTo>
                  <a:lnTo>
                    <a:pt x="-3074" y="-3034"/>
                  </a:lnTo>
                  <a:lnTo>
                    <a:pt x="107965" y="28691"/>
                  </a:lnTo>
                  <a:lnTo>
                    <a:pt x="-3074" y="60417"/>
                  </a:lnTo>
                  <a:lnTo>
                    <a:pt x="28652" y="28691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BF35300-9D35-4F3F-A273-988DA439EC42}"/>
                </a:ext>
              </a:extLst>
            </p:cNvPr>
            <p:cNvSpPr/>
            <p:nvPr/>
          </p:nvSpPr>
          <p:spPr>
            <a:xfrm flipV="1">
              <a:off x="4996946" y="2470382"/>
              <a:ext cx="111038" cy="63450"/>
            </a:xfrm>
            <a:custGeom>
              <a:avLst/>
              <a:gdLst>
                <a:gd name="connsiteX0" fmla="*/ 28652 w 111038"/>
                <a:gd name="connsiteY0" fmla="*/ 28691 h 63450"/>
                <a:gd name="connsiteX1" fmla="*/ -3074 w 111038"/>
                <a:gd name="connsiteY1" fmla="*/ -3034 h 63450"/>
                <a:gd name="connsiteX2" fmla="*/ 107965 w 111038"/>
                <a:gd name="connsiteY2" fmla="*/ 28691 h 63450"/>
                <a:gd name="connsiteX3" fmla="*/ -3074 w 111038"/>
                <a:gd name="connsiteY3" fmla="*/ 60417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8" h="63450">
                  <a:moveTo>
                    <a:pt x="28652" y="28691"/>
                  </a:moveTo>
                  <a:lnTo>
                    <a:pt x="-3074" y="-3034"/>
                  </a:lnTo>
                  <a:lnTo>
                    <a:pt x="107965" y="28691"/>
                  </a:lnTo>
                  <a:lnTo>
                    <a:pt x="-3074" y="60417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4B10E81-DD44-4F51-B986-259A35D0F1AE}"/>
                </a:ext>
              </a:extLst>
            </p:cNvPr>
            <p:cNvSpPr/>
            <p:nvPr/>
          </p:nvSpPr>
          <p:spPr>
            <a:xfrm flipV="1">
              <a:off x="5126257" y="1944920"/>
              <a:ext cx="7435" cy="538915"/>
            </a:xfrm>
            <a:custGeom>
              <a:avLst/>
              <a:gdLst>
                <a:gd name="connsiteX0" fmla="*/ -3138 w 7435"/>
                <a:gd name="connsiteY0" fmla="*/ 535552 h 538915"/>
                <a:gd name="connsiteX1" fmla="*/ -3138 w 7435"/>
                <a:gd name="connsiteY1" fmla="*/ -3363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3138" y="535552"/>
                  </a:moveTo>
                  <a:lnTo>
                    <a:pt x="-3138" y="-3363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928CC7DE-9651-41FC-BEA0-51E3049C2BCF}"/>
                </a:ext>
              </a:extLst>
            </p:cNvPr>
            <p:cNvSpPr/>
            <p:nvPr/>
          </p:nvSpPr>
          <p:spPr>
            <a:xfrm flipV="1">
              <a:off x="5094531" y="2372797"/>
              <a:ext cx="63450" cy="111038"/>
            </a:xfrm>
            <a:custGeom>
              <a:avLst/>
              <a:gdLst>
                <a:gd name="connsiteX0" fmla="*/ 28587 w 63450"/>
                <a:gd name="connsiteY0" fmla="*/ 76195 h 111038"/>
                <a:gd name="connsiteX1" fmla="*/ -3138 w 63450"/>
                <a:gd name="connsiteY1" fmla="*/ 107920 h 111038"/>
                <a:gd name="connsiteX2" fmla="*/ 28587 w 63450"/>
                <a:gd name="connsiteY2" fmla="*/ -3118 h 111038"/>
                <a:gd name="connsiteX3" fmla="*/ 60313 w 63450"/>
                <a:gd name="connsiteY3" fmla="*/ 107920 h 111038"/>
                <a:gd name="connsiteX4" fmla="*/ 28587 w 63450"/>
                <a:gd name="connsiteY4" fmla="*/ 76195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0" h="111038">
                  <a:moveTo>
                    <a:pt x="28587" y="76195"/>
                  </a:moveTo>
                  <a:lnTo>
                    <a:pt x="-3138" y="107920"/>
                  </a:lnTo>
                  <a:lnTo>
                    <a:pt x="28587" y="-3118"/>
                  </a:lnTo>
                  <a:lnTo>
                    <a:pt x="60313" y="107920"/>
                  </a:lnTo>
                  <a:lnTo>
                    <a:pt x="28587" y="76195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FC20410-E94B-4831-A695-5EA810A3E33E}"/>
                </a:ext>
              </a:extLst>
            </p:cNvPr>
            <p:cNvSpPr/>
            <p:nvPr/>
          </p:nvSpPr>
          <p:spPr>
            <a:xfrm flipV="1">
              <a:off x="5094531" y="2372797"/>
              <a:ext cx="63450" cy="111038"/>
            </a:xfrm>
            <a:custGeom>
              <a:avLst/>
              <a:gdLst>
                <a:gd name="connsiteX0" fmla="*/ 28587 w 63450"/>
                <a:gd name="connsiteY0" fmla="*/ 76195 h 111038"/>
                <a:gd name="connsiteX1" fmla="*/ -3138 w 63450"/>
                <a:gd name="connsiteY1" fmla="*/ 107920 h 111038"/>
                <a:gd name="connsiteX2" fmla="*/ 28587 w 63450"/>
                <a:gd name="connsiteY2" fmla="*/ -3118 h 111038"/>
                <a:gd name="connsiteX3" fmla="*/ 60313 w 63450"/>
                <a:gd name="connsiteY3" fmla="*/ 107920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0" h="111038">
                  <a:moveTo>
                    <a:pt x="28587" y="76195"/>
                  </a:moveTo>
                  <a:lnTo>
                    <a:pt x="-3138" y="107920"/>
                  </a:lnTo>
                  <a:lnTo>
                    <a:pt x="28587" y="-3118"/>
                  </a:lnTo>
                  <a:lnTo>
                    <a:pt x="60313" y="107920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6E39B9E-E348-4434-8CBF-F56DEF0AEE07}"/>
                </a:ext>
              </a:extLst>
            </p:cNvPr>
            <p:cNvSpPr/>
            <p:nvPr/>
          </p:nvSpPr>
          <p:spPr>
            <a:xfrm flipV="1">
              <a:off x="5080582" y="2456432"/>
              <a:ext cx="91339" cy="91339"/>
            </a:xfrm>
            <a:custGeom>
              <a:avLst/>
              <a:gdLst>
                <a:gd name="connsiteX0" fmla="*/ 88201 w 91339"/>
                <a:gd name="connsiteY0" fmla="*/ 42631 h 91339"/>
                <a:gd name="connsiteX1" fmla="*/ 42537 w 91339"/>
                <a:gd name="connsiteY1" fmla="*/ -3034 h 91339"/>
                <a:gd name="connsiteX2" fmla="*/ -3138 w 91339"/>
                <a:gd name="connsiteY2" fmla="*/ 42631 h 91339"/>
                <a:gd name="connsiteX3" fmla="*/ 42537 w 91339"/>
                <a:gd name="connsiteY3" fmla="*/ 88305 h 91339"/>
                <a:gd name="connsiteX4" fmla="*/ 88201 w 91339"/>
                <a:gd name="connsiteY4" fmla="*/ 4263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201" y="42631"/>
                  </a:moveTo>
                  <a:cubicBezTo>
                    <a:pt x="88201" y="17419"/>
                    <a:pt x="67748" y="-3034"/>
                    <a:pt x="42537" y="-3034"/>
                  </a:cubicBezTo>
                  <a:cubicBezTo>
                    <a:pt x="17325" y="-3034"/>
                    <a:pt x="-3138" y="17419"/>
                    <a:pt x="-3138" y="42631"/>
                  </a:cubicBezTo>
                  <a:cubicBezTo>
                    <a:pt x="-3138" y="67842"/>
                    <a:pt x="17325" y="88305"/>
                    <a:pt x="42537" y="88305"/>
                  </a:cubicBezTo>
                  <a:cubicBezTo>
                    <a:pt x="67748" y="88305"/>
                    <a:pt x="88201" y="67842"/>
                    <a:pt x="88201" y="42631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69FD3E3-41B5-41D7-9E8C-CA1022DBEADF}"/>
                </a:ext>
              </a:extLst>
            </p:cNvPr>
            <p:cNvSpPr/>
            <p:nvPr/>
          </p:nvSpPr>
          <p:spPr>
            <a:xfrm flipV="1">
              <a:off x="5080582" y="2456432"/>
              <a:ext cx="91339" cy="91339"/>
            </a:xfrm>
            <a:custGeom>
              <a:avLst/>
              <a:gdLst>
                <a:gd name="connsiteX0" fmla="*/ 88201 w 91339"/>
                <a:gd name="connsiteY0" fmla="*/ 42631 h 91339"/>
                <a:gd name="connsiteX1" fmla="*/ 42537 w 91339"/>
                <a:gd name="connsiteY1" fmla="*/ -3034 h 91339"/>
                <a:gd name="connsiteX2" fmla="*/ -3138 w 91339"/>
                <a:gd name="connsiteY2" fmla="*/ 42631 h 91339"/>
                <a:gd name="connsiteX3" fmla="*/ 42537 w 91339"/>
                <a:gd name="connsiteY3" fmla="*/ 88305 h 91339"/>
                <a:gd name="connsiteX4" fmla="*/ 88201 w 91339"/>
                <a:gd name="connsiteY4" fmla="*/ 4263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201" y="42631"/>
                  </a:moveTo>
                  <a:cubicBezTo>
                    <a:pt x="88201" y="17419"/>
                    <a:pt x="67748" y="-3034"/>
                    <a:pt x="42537" y="-3034"/>
                  </a:cubicBezTo>
                  <a:cubicBezTo>
                    <a:pt x="17325" y="-3034"/>
                    <a:pt x="-3138" y="17419"/>
                    <a:pt x="-3138" y="42631"/>
                  </a:cubicBezTo>
                  <a:cubicBezTo>
                    <a:pt x="-3138" y="67842"/>
                    <a:pt x="17325" y="88305"/>
                    <a:pt x="42537" y="88305"/>
                  </a:cubicBezTo>
                  <a:cubicBezTo>
                    <a:pt x="67748" y="88305"/>
                    <a:pt x="88201" y="67842"/>
                    <a:pt x="88201" y="42631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A5BD682-12F7-4DF6-9947-DACC6DCCE6E1}"/>
                </a:ext>
              </a:extLst>
            </p:cNvPr>
            <p:cNvSpPr/>
            <p:nvPr/>
          </p:nvSpPr>
          <p:spPr>
            <a:xfrm flipV="1">
              <a:off x="1783152" y="4703443"/>
              <a:ext cx="552615" cy="552612"/>
            </a:xfrm>
            <a:custGeom>
              <a:avLst/>
              <a:gdLst>
                <a:gd name="connsiteX0" fmla="*/ -457 w 552615"/>
                <a:gd name="connsiteY0" fmla="*/ 552411 h 552612"/>
                <a:gd name="connsiteX1" fmla="*/ 552159 w 552615"/>
                <a:gd name="connsiteY1" fmla="*/ -202 h 552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15" h="552612">
                  <a:moveTo>
                    <a:pt x="-457" y="552411"/>
                  </a:moveTo>
                  <a:lnTo>
                    <a:pt x="552159" y="-202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873E668-3192-47D3-9AC2-CE855387AB7A}"/>
                </a:ext>
              </a:extLst>
            </p:cNvPr>
            <p:cNvSpPr/>
            <p:nvPr/>
          </p:nvSpPr>
          <p:spPr>
            <a:xfrm flipV="1">
              <a:off x="2234817" y="5155105"/>
              <a:ext cx="100951" cy="100951"/>
            </a:xfrm>
            <a:custGeom>
              <a:avLst/>
              <a:gdLst>
                <a:gd name="connsiteX0" fmla="*/ 44215 w 100951"/>
                <a:gd name="connsiteY0" fmla="*/ 56142 h 100951"/>
                <a:gd name="connsiteX1" fmla="*/ -655 w 100951"/>
                <a:gd name="connsiteY1" fmla="*/ 56138 h 100951"/>
                <a:gd name="connsiteX2" fmla="*/ 100297 w 100951"/>
                <a:gd name="connsiteY2" fmla="*/ 56 h 100951"/>
                <a:gd name="connsiteX3" fmla="*/ 44215 w 100951"/>
                <a:gd name="connsiteY3" fmla="*/ 101008 h 100951"/>
                <a:gd name="connsiteX4" fmla="*/ 44215 w 100951"/>
                <a:gd name="connsiteY4" fmla="*/ 56142 h 10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51" h="100951">
                  <a:moveTo>
                    <a:pt x="44215" y="56142"/>
                  </a:moveTo>
                  <a:lnTo>
                    <a:pt x="-655" y="56138"/>
                  </a:lnTo>
                  <a:lnTo>
                    <a:pt x="100297" y="56"/>
                  </a:lnTo>
                  <a:lnTo>
                    <a:pt x="44215" y="101008"/>
                  </a:lnTo>
                  <a:lnTo>
                    <a:pt x="44215" y="56142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28C36A6-34DF-4D23-B930-C241E959F440}"/>
                </a:ext>
              </a:extLst>
            </p:cNvPr>
            <p:cNvSpPr/>
            <p:nvPr/>
          </p:nvSpPr>
          <p:spPr>
            <a:xfrm flipV="1">
              <a:off x="2234817" y="5155105"/>
              <a:ext cx="100951" cy="100951"/>
            </a:xfrm>
            <a:custGeom>
              <a:avLst/>
              <a:gdLst>
                <a:gd name="connsiteX0" fmla="*/ 44215 w 100951"/>
                <a:gd name="connsiteY0" fmla="*/ 56142 h 100951"/>
                <a:gd name="connsiteX1" fmla="*/ -655 w 100951"/>
                <a:gd name="connsiteY1" fmla="*/ 56138 h 100951"/>
                <a:gd name="connsiteX2" fmla="*/ 100297 w 100951"/>
                <a:gd name="connsiteY2" fmla="*/ 56 h 100951"/>
                <a:gd name="connsiteX3" fmla="*/ 44215 w 100951"/>
                <a:gd name="connsiteY3" fmla="*/ 101008 h 10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51" h="100951">
                  <a:moveTo>
                    <a:pt x="44215" y="56142"/>
                  </a:moveTo>
                  <a:lnTo>
                    <a:pt x="-655" y="56138"/>
                  </a:lnTo>
                  <a:lnTo>
                    <a:pt x="100297" y="56"/>
                  </a:lnTo>
                  <a:lnTo>
                    <a:pt x="44215" y="101008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3E410278-0EF1-4777-BA9C-720C1A5DFA19}"/>
                </a:ext>
              </a:extLst>
            </p:cNvPr>
            <p:cNvSpPr/>
            <p:nvPr/>
          </p:nvSpPr>
          <p:spPr>
            <a:xfrm flipV="1">
              <a:off x="1774016" y="5269758"/>
              <a:ext cx="557185" cy="7435"/>
            </a:xfrm>
            <a:custGeom>
              <a:avLst/>
              <a:gdLst>
                <a:gd name="connsiteX0" fmla="*/ -451 w 557185"/>
                <a:gd name="connsiteY0" fmla="*/ 130 h 7435"/>
                <a:gd name="connsiteX1" fmla="*/ 556734 w 557185"/>
                <a:gd name="connsiteY1" fmla="*/ 130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85" h="7435">
                  <a:moveTo>
                    <a:pt x="-451" y="130"/>
                  </a:moveTo>
                  <a:lnTo>
                    <a:pt x="556734" y="130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EFD8A89B-BA72-4E33-AA53-662CE23CF009}"/>
                </a:ext>
              </a:extLst>
            </p:cNvPr>
            <p:cNvSpPr/>
            <p:nvPr/>
          </p:nvSpPr>
          <p:spPr>
            <a:xfrm flipV="1">
              <a:off x="2220163" y="5238032"/>
              <a:ext cx="111038" cy="63450"/>
            </a:xfrm>
            <a:custGeom>
              <a:avLst/>
              <a:gdLst>
                <a:gd name="connsiteX0" fmla="*/ 31079 w 111038"/>
                <a:gd name="connsiteY0" fmla="*/ 31855 h 63450"/>
                <a:gd name="connsiteX1" fmla="*/ -646 w 111038"/>
                <a:gd name="connsiteY1" fmla="*/ 130 h 63450"/>
                <a:gd name="connsiteX2" fmla="*/ 110393 w 111038"/>
                <a:gd name="connsiteY2" fmla="*/ 31855 h 63450"/>
                <a:gd name="connsiteX3" fmla="*/ -646 w 111038"/>
                <a:gd name="connsiteY3" fmla="*/ 63580 h 63450"/>
                <a:gd name="connsiteX4" fmla="*/ 31079 w 111038"/>
                <a:gd name="connsiteY4" fmla="*/ 31855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8" h="63450">
                  <a:moveTo>
                    <a:pt x="31079" y="31855"/>
                  </a:moveTo>
                  <a:lnTo>
                    <a:pt x="-646" y="130"/>
                  </a:lnTo>
                  <a:lnTo>
                    <a:pt x="110393" y="31855"/>
                  </a:lnTo>
                  <a:lnTo>
                    <a:pt x="-646" y="63580"/>
                  </a:lnTo>
                  <a:lnTo>
                    <a:pt x="31079" y="31855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B8BBFF1-D9A9-494F-B08E-9EFE3D804BA6}"/>
                </a:ext>
              </a:extLst>
            </p:cNvPr>
            <p:cNvSpPr/>
            <p:nvPr/>
          </p:nvSpPr>
          <p:spPr>
            <a:xfrm flipV="1">
              <a:off x="2220163" y="5238032"/>
              <a:ext cx="111038" cy="63450"/>
            </a:xfrm>
            <a:custGeom>
              <a:avLst/>
              <a:gdLst>
                <a:gd name="connsiteX0" fmla="*/ 31079 w 111038"/>
                <a:gd name="connsiteY0" fmla="*/ 31855 h 63450"/>
                <a:gd name="connsiteX1" fmla="*/ -646 w 111038"/>
                <a:gd name="connsiteY1" fmla="*/ 130 h 63450"/>
                <a:gd name="connsiteX2" fmla="*/ 110393 w 111038"/>
                <a:gd name="connsiteY2" fmla="*/ 31855 h 63450"/>
                <a:gd name="connsiteX3" fmla="*/ -646 w 111038"/>
                <a:gd name="connsiteY3" fmla="*/ 63580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8" h="63450">
                  <a:moveTo>
                    <a:pt x="31079" y="31855"/>
                  </a:moveTo>
                  <a:lnTo>
                    <a:pt x="-646" y="130"/>
                  </a:lnTo>
                  <a:lnTo>
                    <a:pt x="110393" y="31855"/>
                  </a:lnTo>
                  <a:lnTo>
                    <a:pt x="-646" y="63580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B59DA22-8A9A-46F2-9528-9E3188C1847B}"/>
                </a:ext>
              </a:extLst>
            </p:cNvPr>
            <p:cNvSpPr/>
            <p:nvPr/>
          </p:nvSpPr>
          <p:spPr>
            <a:xfrm flipV="1">
              <a:off x="2349469" y="4712574"/>
              <a:ext cx="7435" cy="538915"/>
            </a:xfrm>
            <a:custGeom>
              <a:avLst/>
              <a:gdLst>
                <a:gd name="connsiteX0" fmla="*/ -711 w 7435"/>
                <a:gd name="connsiteY0" fmla="*/ 538716 h 538915"/>
                <a:gd name="connsiteX1" fmla="*/ -711 w 7435"/>
                <a:gd name="connsiteY1" fmla="*/ -199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711" y="538716"/>
                  </a:moveTo>
                  <a:lnTo>
                    <a:pt x="-711" y="-199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6AF4DF2-F65B-4F0C-ACB6-5BBDFA15241F}"/>
                </a:ext>
              </a:extLst>
            </p:cNvPr>
            <p:cNvSpPr/>
            <p:nvPr/>
          </p:nvSpPr>
          <p:spPr>
            <a:xfrm flipV="1">
              <a:off x="2317744" y="5140451"/>
              <a:ext cx="63452" cy="111038"/>
            </a:xfrm>
            <a:custGeom>
              <a:avLst/>
              <a:gdLst>
                <a:gd name="connsiteX0" fmla="*/ 31015 w 63452"/>
                <a:gd name="connsiteY0" fmla="*/ 79359 h 111038"/>
                <a:gd name="connsiteX1" fmla="*/ -711 w 63452"/>
                <a:gd name="connsiteY1" fmla="*/ 111084 h 111038"/>
                <a:gd name="connsiteX2" fmla="*/ 31015 w 63452"/>
                <a:gd name="connsiteY2" fmla="*/ 45 h 111038"/>
                <a:gd name="connsiteX3" fmla="*/ 62742 w 63452"/>
                <a:gd name="connsiteY3" fmla="*/ 111084 h 111038"/>
                <a:gd name="connsiteX4" fmla="*/ 31015 w 63452"/>
                <a:gd name="connsiteY4" fmla="*/ 79359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2" h="111038">
                  <a:moveTo>
                    <a:pt x="31015" y="79359"/>
                  </a:moveTo>
                  <a:lnTo>
                    <a:pt x="-711" y="111084"/>
                  </a:lnTo>
                  <a:lnTo>
                    <a:pt x="31015" y="45"/>
                  </a:lnTo>
                  <a:lnTo>
                    <a:pt x="62742" y="111084"/>
                  </a:lnTo>
                  <a:lnTo>
                    <a:pt x="31015" y="79359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A949FFB-12C5-4850-9B9C-7320E24EFAAA}"/>
                </a:ext>
              </a:extLst>
            </p:cNvPr>
            <p:cNvSpPr/>
            <p:nvPr/>
          </p:nvSpPr>
          <p:spPr>
            <a:xfrm flipV="1">
              <a:off x="2317744" y="5140451"/>
              <a:ext cx="63452" cy="111038"/>
            </a:xfrm>
            <a:custGeom>
              <a:avLst/>
              <a:gdLst>
                <a:gd name="connsiteX0" fmla="*/ 31015 w 63452"/>
                <a:gd name="connsiteY0" fmla="*/ 79359 h 111038"/>
                <a:gd name="connsiteX1" fmla="*/ -711 w 63452"/>
                <a:gd name="connsiteY1" fmla="*/ 111084 h 111038"/>
                <a:gd name="connsiteX2" fmla="*/ 31015 w 63452"/>
                <a:gd name="connsiteY2" fmla="*/ 45 h 111038"/>
                <a:gd name="connsiteX3" fmla="*/ 62742 w 63452"/>
                <a:gd name="connsiteY3" fmla="*/ 111084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2" h="111038">
                  <a:moveTo>
                    <a:pt x="31015" y="79359"/>
                  </a:moveTo>
                  <a:lnTo>
                    <a:pt x="-711" y="111084"/>
                  </a:lnTo>
                  <a:lnTo>
                    <a:pt x="31015" y="45"/>
                  </a:lnTo>
                  <a:lnTo>
                    <a:pt x="62742" y="111084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33B26471-F34F-4A7A-9CCB-D91E193EE6FC}"/>
                </a:ext>
              </a:extLst>
            </p:cNvPr>
            <p:cNvSpPr/>
            <p:nvPr/>
          </p:nvSpPr>
          <p:spPr>
            <a:xfrm flipV="1">
              <a:off x="2303798" y="5224087"/>
              <a:ext cx="91338" cy="91341"/>
            </a:xfrm>
            <a:custGeom>
              <a:avLst/>
              <a:gdLst>
                <a:gd name="connsiteX0" fmla="*/ 90628 w 91338"/>
                <a:gd name="connsiteY0" fmla="*/ 45800 h 91341"/>
                <a:gd name="connsiteX1" fmla="*/ 44961 w 91338"/>
                <a:gd name="connsiteY1" fmla="*/ 130 h 91341"/>
                <a:gd name="connsiteX2" fmla="*/ -711 w 91338"/>
                <a:gd name="connsiteY2" fmla="*/ 45800 h 91341"/>
                <a:gd name="connsiteX3" fmla="*/ 44961 w 91338"/>
                <a:gd name="connsiteY3" fmla="*/ 91471 h 91341"/>
                <a:gd name="connsiteX4" fmla="*/ 90628 w 91338"/>
                <a:gd name="connsiteY4" fmla="*/ 45800 h 91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8" h="91341">
                  <a:moveTo>
                    <a:pt x="90628" y="45800"/>
                  </a:moveTo>
                  <a:cubicBezTo>
                    <a:pt x="90628" y="20589"/>
                    <a:pt x="70173" y="130"/>
                    <a:pt x="44961" y="130"/>
                  </a:cubicBezTo>
                  <a:cubicBezTo>
                    <a:pt x="19749" y="130"/>
                    <a:pt x="-711" y="20589"/>
                    <a:pt x="-711" y="45800"/>
                  </a:cubicBezTo>
                  <a:cubicBezTo>
                    <a:pt x="-711" y="71012"/>
                    <a:pt x="19749" y="91471"/>
                    <a:pt x="44961" y="91471"/>
                  </a:cubicBezTo>
                  <a:cubicBezTo>
                    <a:pt x="70173" y="91471"/>
                    <a:pt x="90628" y="71012"/>
                    <a:pt x="90628" y="45800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C4D2294-3E45-48F9-A2B6-0DD68188A97B}"/>
                </a:ext>
              </a:extLst>
            </p:cNvPr>
            <p:cNvSpPr/>
            <p:nvPr/>
          </p:nvSpPr>
          <p:spPr>
            <a:xfrm flipV="1">
              <a:off x="2303798" y="5224087"/>
              <a:ext cx="91338" cy="91341"/>
            </a:xfrm>
            <a:custGeom>
              <a:avLst/>
              <a:gdLst>
                <a:gd name="connsiteX0" fmla="*/ 90628 w 91338"/>
                <a:gd name="connsiteY0" fmla="*/ 45800 h 91341"/>
                <a:gd name="connsiteX1" fmla="*/ 44961 w 91338"/>
                <a:gd name="connsiteY1" fmla="*/ 130 h 91341"/>
                <a:gd name="connsiteX2" fmla="*/ -711 w 91338"/>
                <a:gd name="connsiteY2" fmla="*/ 45800 h 91341"/>
                <a:gd name="connsiteX3" fmla="*/ 44961 w 91338"/>
                <a:gd name="connsiteY3" fmla="*/ 91471 h 91341"/>
                <a:gd name="connsiteX4" fmla="*/ 90628 w 91338"/>
                <a:gd name="connsiteY4" fmla="*/ 45800 h 91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8" h="91341">
                  <a:moveTo>
                    <a:pt x="90628" y="45800"/>
                  </a:moveTo>
                  <a:cubicBezTo>
                    <a:pt x="90628" y="20589"/>
                    <a:pt x="70173" y="130"/>
                    <a:pt x="44961" y="130"/>
                  </a:cubicBezTo>
                  <a:cubicBezTo>
                    <a:pt x="19749" y="130"/>
                    <a:pt x="-711" y="20589"/>
                    <a:pt x="-711" y="45800"/>
                  </a:cubicBezTo>
                  <a:cubicBezTo>
                    <a:pt x="-711" y="71012"/>
                    <a:pt x="19749" y="91471"/>
                    <a:pt x="44961" y="91471"/>
                  </a:cubicBezTo>
                  <a:cubicBezTo>
                    <a:pt x="70173" y="91471"/>
                    <a:pt x="90628" y="71012"/>
                    <a:pt x="90628" y="45800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FE671E2-EEBD-46FD-9707-4DF57429272A}"/>
                </a:ext>
              </a:extLst>
            </p:cNvPr>
            <p:cNvSpPr/>
            <p:nvPr/>
          </p:nvSpPr>
          <p:spPr>
            <a:xfrm flipV="1">
              <a:off x="2331202" y="4164528"/>
              <a:ext cx="552614" cy="552606"/>
            </a:xfrm>
            <a:custGeom>
              <a:avLst/>
              <a:gdLst>
                <a:gd name="connsiteX0" fmla="*/ -936 w 552614"/>
                <a:gd name="connsiteY0" fmla="*/ 551789 h 552606"/>
                <a:gd name="connsiteX1" fmla="*/ 551679 w 552614"/>
                <a:gd name="connsiteY1" fmla="*/ -818 h 55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14" h="552606">
                  <a:moveTo>
                    <a:pt x="-936" y="551789"/>
                  </a:moveTo>
                  <a:lnTo>
                    <a:pt x="551679" y="-818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AE7AC90-E854-41CC-905C-3AC8BCA847D0}"/>
                </a:ext>
              </a:extLst>
            </p:cNvPr>
            <p:cNvSpPr/>
            <p:nvPr/>
          </p:nvSpPr>
          <p:spPr>
            <a:xfrm flipV="1">
              <a:off x="2782870" y="4616189"/>
              <a:ext cx="100946" cy="100946"/>
            </a:xfrm>
            <a:custGeom>
              <a:avLst/>
              <a:gdLst>
                <a:gd name="connsiteX0" fmla="*/ 43728 w 100946"/>
                <a:gd name="connsiteY0" fmla="*/ 55515 h 100946"/>
                <a:gd name="connsiteX1" fmla="*/ -1134 w 100946"/>
                <a:gd name="connsiteY1" fmla="*/ 55515 h 100946"/>
                <a:gd name="connsiteX2" fmla="*/ 99813 w 100946"/>
                <a:gd name="connsiteY2" fmla="*/ -560 h 100946"/>
                <a:gd name="connsiteX3" fmla="*/ 43728 w 100946"/>
                <a:gd name="connsiteY3" fmla="*/ 100387 h 100946"/>
                <a:gd name="connsiteX4" fmla="*/ 43728 w 100946"/>
                <a:gd name="connsiteY4" fmla="*/ 55515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46" h="100946">
                  <a:moveTo>
                    <a:pt x="43728" y="55515"/>
                  </a:moveTo>
                  <a:lnTo>
                    <a:pt x="-1134" y="55515"/>
                  </a:lnTo>
                  <a:lnTo>
                    <a:pt x="99813" y="-560"/>
                  </a:lnTo>
                  <a:lnTo>
                    <a:pt x="43728" y="100387"/>
                  </a:lnTo>
                  <a:lnTo>
                    <a:pt x="43728" y="55515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FC6E581-8C8B-4AC4-A042-6E57314BE518}"/>
                </a:ext>
              </a:extLst>
            </p:cNvPr>
            <p:cNvSpPr/>
            <p:nvPr/>
          </p:nvSpPr>
          <p:spPr>
            <a:xfrm flipV="1">
              <a:off x="2782870" y="4616189"/>
              <a:ext cx="100946" cy="100946"/>
            </a:xfrm>
            <a:custGeom>
              <a:avLst/>
              <a:gdLst>
                <a:gd name="connsiteX0" fmla="*/ 43728 w 100946"/>
                <a:gd name="connsiteY0" fmla="*/ 55515 h 100946"/>
                <a:gd name="connsiteX1" fmla="*/ -1134 w 100946"/>
                <a:gd name="connsiteY1" fmla="*/ 55515 h 100946"/>
                <a:gd name="connsiteX2" fmla="*/ 99813 w 100946"/>
                <a:gd name="connsiteY2" fmla="*/ -560 h 100946"/>
                <a:gd name="connsiteX3" fmla="*/ 43728 w 100946"/>
                <a:gd name="connsiteY3" fmla="*/ 100387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46" h="100946">
                  <a:moveTo>
                    <a:pt x="43728" y="55515"/>
                  </a:moveTo>
                  <a:lnTo>
                    <a:pt x="-1134" y="55515"/>
                  </a:lnTo>
                  <a:lnTo>
                    <a:pt x="99813" y="-560"/>
                  </a:lnTo>
                  <a:lnTo>
                    <a:pt x="43728" y="100387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AEEFDFE-5CBC-4678-BF88-214AC01C5766}"/>
                </a:ext>
              </a:extLst>
            </p:cNvPr>
            <p:cNvSpPr/>
            <p:nvPr/>
          </p:nvSpPr>
          <p:spPr>
            <a:xfrm flipV="1">
              <a:off x="2322066" y="4730836"/>
              <a:ext cx="557190" cy="7435"/>
            </a:xfrm>
            <a:custGeom>
              <a:avLst/>
              <a:gdLst>
                <a:gd name="connsiteX0" fmla="*/ -930 w 557190"/>
                <a:gd name="connsiteY0" fmla="*/ -486 h 7435"/>
                <a:gd name="connsiteX1" fmla="*/ 556260 w 557190"/>
                <a:gd name="connsiteY1" fmla="*/ -486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90" h="7435">
                  <a:moveTo>
                    <a:pt x="-930" y="-486"/>
                  </a:moveTo>
                  <a:lnTo>
                    <a:pt x="556260" y="-486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6C46A2E-387E-4A19-81A3-C9F572B195A4}"/>
                </a:ext>
              </a:extLst>
            </p:cNvPr>
            <p:cNvSpPr/>
            <p:nvPr/>
          </p:nvSpPr>
          <p:spPr>
            <a:xfrm flipV="1">
              <a:off x="2768217" y="4699111"/>
              <a:ext cx="111038" cy="63450"/>
            </a:xfrm>
            <a:custGeom>
              <a:avLst/>
              <a:gdLst>
                <a:gd name="connsiteX0" fmla="*/ 30600 w 111038"/>
                <a:gd name="connsiteY0" fmla="*/ 31239 h 63450"/>
                <a:gd name="connsiteX1" fmla="*/ -1125 w 111038"/>
                <a:gd name="connsiteY1" fmla="*/ -486 h 63450"/>
                <a:gd name="connsiteX2" fmla="*/ 109914 w 111038"/>
                <a:gd name="connsiteY2" fmla="*/ 31239 h 63450"/>
                <a:gd name="connsiteX3" fmla="*/ -1125 w 111038"/>
                <a:gd name="connsiteY3" fmla="*/ 62964 h 63450"/>
                <a:gd name="connsiteX4" fmla="*/ 30600 w 111038"/>
                <a:gd name="connsiteY4" fmla="*/ 31239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8" h="63450">
                  <a:moveTo>
                    <a:pt x="30600" y="31239"/>
                  </a:moveTo>
                  <a:lnTo>
                    <a:pt x="-1125" y="-486"/>
                  </a:lnTo>
                  <a:lnTo>
                    <a:pt x="109914" y="31239"/>
                  </a:lnTo>
                  <a:lnTo>
                    <a:pt x="-1125" y="62964"/>
                  </a:lnTo>
                  <a:lnTo>
                    <a:pt x="30600" y="31239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B6B1C05F-8AE0-4A3B-8507-3F9FB0AC6E4E}"/>
                </a:ext>
              </a:extLst>
            </p:cNvPr>
            <p:cNvSpPr/>
            <p:nvPr/>
          </p:nvSpPr>
          <p:spPr>
            <a:xfrm flipV="1">
              <a:off x="2768217" y="4699111"/>
              <a:ext cx="111038" cy="63450"/>
            </a:xfrm>
            <a:custGeom>
              <a:avLst/>
              <a:gdLst>
                <a:gd name="connsiteX0" fmla="*/ 30600 w 111038"/>
                <a:gd name="connsiteY0" fmla="*/ 31239 h 63450"/>
                <a:gd name="connsiteX1" fmla="*/ -1125 w 111038"/>
                <a:gd name="connsiteY1" fmla="*/ -486 h 63450"/>
                <a:gd name="connsiteX2" fmla="*/ 109914 w 111038"/>
                <a:gd name="connsiteY2" fmla="*/ 31239 h 63450"/>
                <a:gd name="connsiteX3" fmla="*/ -1125 w 111038"/>
                <a:gd name="connsiteY3" fmla="*/ 62964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8" h="63450">
                  <a:moveTo>
                    <a:pt x="30600" y="31239"/>
                  </a:moveTo>
                  <a:lnTo>
                    <a:pt x="-1125" y="-486"/>
                  </a:lnTo>
                  <a:lnTo>
                    <a:pt x="109914" y="31239"/>
                  </a:lnTo>
                  <a:lnTo>
                    <a:pt x="-1125" y="62964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D13D86E-FC23-4200-9B71-BCB8FF4CB3FA}"/>
                </a:ext>
              </a:extLst>
            </p:cNvPr>
            <p:cNvSpPr/>
            <p:nvPr/>
          </p:nvSpPr>
          <p:spPr>
            <a:xfrm flipV="1">
              <a:off x="2897518" y="4173659"/>
              <a:ext cx="7435" cy="538915"/>
            </a:xfrm>
            <a:custGeom>
              <a:avLst/>
              <a:gdLst>
                <a:gd name="connsiteX0" fmla="*/ -1190 w 7435"/>
                <a:gd name="connsiteY0" fmla="*/ 538100 h 538915"/>
                <a:gd name="connsiteX1" fmla="*/ -1190 w 7435"/>
                <a:gd name="connsiteY1" fmla="*/ -815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1190" y="538100"/>
                  </a:moveTo>
                  <a:lnTo>
                    <a:pt x="-1190" y="-815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39FA1F1-FD85-472D-AF90-0B1FA7CC6149}"/>
                </a:ext>
              </a:extLst>
            </p:cNvPr>
            <p:cNvSpPr/>
            <p:nvPr/>
          </p:nvSpPr>
          <p:spPr>
            <a:xfrm flipV="1">
              <a:off x="2865792" y="4601535"/>
              <a:ext cx="63450" cy="111038"/>
            </a:xfrm>
            <a:custGeom>
              <a:avLst/>
              <a:gdLst>
                <a:gd name="connsiteX0" fmla="*/ 30536 w 63450"/>
                <a:gd name="connsiteY0" fmla="*/ 78743 h 111038"/>
                <a:gd name="connsiteX1" fmla="*/ -1190 w 63450"/>
                <a:gd name="connsiteY1" fmla="*/ 110468 h 111038"/>
                <a:gd name="connsiteX2" fmla="*/ 30536 w 63450"/>
                <a:gd name="connsiteY2" fmla="*/ -571 h 111038"/>
                <a:gd name="connsiteX3" fmla="*/ 62261 w 63450"/>
                <a:gd name="connsiteY3" fmla="*/ 110468 h 111038"/>
                <a:gd name="connsiteX4" fmla="*/ 30536 w 63450"/>
                <a:gd name="connsiteY4" fmla="*/ 78743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0" h="111038">
                  <a:moveTo>
                    <a:pt x="30536" y="78743"/>
                  </a:moveTo>
                  <a:lnTo>
                    <a:pt x="-1190" y="110468"/>
                  </a:lnTo>
                  <a:lnTo>
                    <a:pt x="30536" y="-571"/>
                  </a:lnTo>
                  <a:lnTo>
                    <a:pt x="62261" y="110468"/>
                  </a:lnTo>
                  <a:lnTo>
                    <a:pt x="30536" y="78743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CA5E09A-5040-44E8-9305-A4BBCAFF8AF6}"/>
                </a:ext>
              </a:extLst>
            </p:cNvPr>
            <p:cNvSpPr/>
            <p:nvPr/>
          </p:nvSpPr>
          <p:spPr>
            <a:xfrm flipV="1">
              <a:off x="2865792" y="4601535"/>
              <a:ext cx="63450" cy="111038"/>
            </a:xfrm>
            <a:custGeom>
              <a:avLst/>
              <a:gdLst>
                <a:gd name="connsiteX0" fmla="*/ 30536 w 63450"/>
                <a:gd name="connsiteY0" fmla="*/ 78743 h 111038"/>
                <a:gd name="connsiteX1" fmla="*/ -1190 w 63450"/>
                <a:gd name="connsiteY1" fmla="*/ 110468 h 111038"/>
                <a:gd name="connsiteX2" fmla="*/ 30536 w 63450"/>
                <a:gd name="connsiteY2" fmla="*/ -571 h 111038"/>
                <a:gd name="connsiteX3" fmla="*/ 62261 w 63450"/>
                <a:gd name="connsiteY3" fmla="*/ 110468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0" h="111038">
                  <a:moveTo>
                    <a:pt x="30536" y="78743"/>
                  </a:moveTo>
                  <a:lnTo>
                    <a:pt x="-1190" y="110468"/>
                  </a:lnTo>
                  <a:lnTo>
                    <a:pt x="30536" y="-571"/>
                  </a:lnTo>
                  <a:lnTo>
                    <a:pt x="62261" y="110468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4A8EB15-FF7B-41F5-B256-62723613CE35}"/>
                </a:ext>
              </a:extLst>
            </p:cNvPr>
            <p:cNvSpPr/>
            <p:nvPr/>
          </p:nvSpPr>
          <p:spPr>
            <a:xfrm flipV="1">
              <a:off x="2851843" y="4685171"/>
              <a:ext cx="91349" cy="91339"/>
            </a:xfrm>
            <a:custGeom>
              <a:avLst/>
              <a:gdLst>
                <a:gd name="connsiteX0" fmla="*/ 90160 w 91349"/>
                <a:gd name="connsiteY0" fmla="*/ 45188 h 91339"/>
                <a:gd name="connsiteX1" fmla="*/ 44485 w 91349"/>
                <a:gd name="connsiteY1" fmla="*/ -486 h 91339"/>
                <a:gd name="connsiteX2" fmla="*/ -1190 w 91349"/>
                <a:gd name="connsiteY2" fmla="*/ 45188 h 91339"/>
                <a:gd name="connsiteX3" fmla="*/ 44485 w 91349"/>
                <a:gd name="connsiteY3" fmla="*/ 90853 h 91339"/>
                <a:gd name="connsiteX4" fmla="*/ 90160 w 91349"/>
                <a:gd name="connsiteY4" fmla="*/ 45188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90160" y="45188"/>
                  </a:moveTo>
                  <a:cubicBezTo>
                    <a:pt x="90160" y="19977"/>
                    <a:pt x="69697" y="-486"/>
                    <a:pt x="44485" y="-486"/>
                  </a:cubicBezTo>
                  <a:cubicBezTo>
                    <a:pt x="19273" y="-486"/>
                    <a:pt x="-1190" y="19977"/>
                    <a:pt x="-1190" y="45188"/>
                  </a:cubicBezTo>
                  <a:cubicBezTo>
                    <a:pt x="-1190" y="70390"/>
                    <a:pt x="19273" y="90853"/>
                    <a:pt x="44485" y="90853"/>
                  </a:cubicBezTo>
                  <a:cubicBezTo>
                    <a:pt x="69697" y="90853"/>
                    <a:pt x="90160" y="70390"/>
                    <a:pt x="90160" y="45188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917C971-0467-42DC-BD0C-562811C685B0}"/>
                </a:ext>
              </a:extLst>
            </p:cNvPr>
            <p:cNvSpPr/>
            <p:nvPr/>
          </p:nvSpPr>
          <p:spPr>
            <a:xfrm flipV="1">
              <a:off x="2851843" y="4685171"/>
              <a:ext cx="91349" cy="91339"/>
            </a:xfrm>
            <a:custGeom>
              <a:avLst/>
              <a:gdLst>
                <a:gd name="connsiteX0" fmla="*/ 90160 w 91349"/>
                <a:gd name="connsiteY0" fmla="*/ 45188 h 91339"/>
                <a:gd name="connsiteX1" fmla="*/ 44485 w 91349"/>
                <a:gd name="connsiteY1" fmla="*/ -486 h 91339"/>
                <a:gd name="connsiteX2" fmla="*/ -1190 w 91349"/>
                <a:gd name="connsiteY2" fmla="*/ 45188 h 91339"/>
                <a:gd name="connsiteX3" fmla="*/ 44485 w 91349"/>
                <a:gd name="connsiteY3" fmla="*/ 90853 h 91339"/>
                <a:gd name="connsiteX4" fmla="*/ 90160 w 91349"/>
                <a:gd name="connsiteY4" fmla="*/ 45188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90160" y="45188"/>
                  </a:moveTo>
                  <a:cubicBezTo>
                    <a:pt x="90160" y="19977"/>
                    <a:pt x="69697" y="-486"/>
                    <a:pt x="44485" y="-486"/>
                  </a:cubicBezTo>
                  <a:cubicBezTo>
                    <a:pt x="19273" y="-486"/>
                    <a:pt x="-1190" y="19977"/>
                    <a:pt x="-1190" y="45188"/>
                  </a:cubicBezTo>
                  <a:cubicBezTo>
                    <a:pt x="-1190" y="70390"/>
                    <a:pt x="19273" y="90853"/>
                    <a:pt x="44485" y="90853"/>
                  </a:cubicBezTo>
                  <a:cubicBezTo>
                    <a:pt x="69697" y="90853"/>
                    <a:pt x="90160" y="70390"/>
                    <a:pt x="90160" y="45188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ECC6744-FBD5-4BCA-AE22-874147556CC8}"/>
                </a:ext>
              </a:extLst>
            </p:cNvPr>
            <p:cNvSpPr/>
            <p:nvPr/>
          </p:nvSpPr>
          <p:spPr>
            <a:xfrm flipV="1">
              <a:off x="2897518" y="3598210"/>
              <a:ext cx="552616" cy="552606"/>
            </a:xfrm>
            <a:custGeom>
              <a:avLst/>
              <a:gdLst>
                <a:gd name="connsiteX0" fmla="*/ -1431 w 552616"/>
                <a:gd name="connsiteY0" fmla="*/ 551141 h 552606"/>
                <a:gd name="connsiteX1" fmla="*/ 551185 w 552616"/>
                <a:gd name="connsiteY1" fmla="*/ -1465 h 55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16" h="552606">
                  <a:moveTo>
                    <a:pt x="-1431" y="551141"/>
                  </a:moveTo>
                  <a:lnTo>
                    <a:pt x="551185" y="-1465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1423D97-BFCF-4CA2-8D8C-A824D63E75C6}"/>
                </a:ext>
              </a:extLst>
            </p:cNvPr>
            <p:cNvSpPr/>
            <p:nvPr/>
          </p:nvSpPr>
          <p:spPr>
            <a:xfrm flipV="1">
              <a:off x="3349188" y="4049870"/>
              <a:ext cx="100946" cy="100946"/>
            </a:xfrm>
            <a:custGeom>
              <a:avLst/>
              <a:gdLst>
                <a:gd name="connsiteX0" fmla="*/ 43233 w 100946"/>
                <a:gd name="connsiteY0" fmla="*/ 54867 h 100946"/>
                <a:gd name="connsiteX1" fmla="*/ -1629 w 100946"/>
                <a:gd name="connsiteY1" fmla="*/ 54867 h 100946"/>
                <a:gd name="connsiteX2" fmla="*/ 99317 w 100946"/>
                <a:gd name="connsiteY2" fmla="*/ -1207 h 100946"/>
                <a:gd name="connsiteX3" fmla="*/ 43233 w 100946"/>
                <a:gd name="connsiteY3" fmla="*/ 99739 h 100946"/>
                <a:gd name="connsiteX4" fmla="*/ 43233 w 100946"/>
                <a:gd name="connsiteY4" fmla="*/ 54867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46" h="100946">
                  <a:moveTo>
                    <a:pt x="43233" y="54867"/>
                  </a:moveTo>
                  <a:lnTo>
                    <a:pt x="-1629" y="54867"/>
                  </a:lnTo>
                  <a:lnTo>
                    <a:pt x="99317" y="-1207"/>
                  </a:lnTo>
                  <a:lnTo>
                    <a:pt x="43233" y="99739"/>
                  </a:lnTo>
                  <a:lnTo>
                    <a:pt x="43233" y="54867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91C2AAE-B05A-4A52-9DA0-8B0EE6F19303}"/>
                </a:ext>
              </a:extLst>
            </p:cNvPr>
            <p:cNvSpPr/>
            <p:nvPr/>
          </p:nvSpPr>
          <p:spPr>
            <a:xfrm flipV="1">
              <a:off x="3349188" y="4049870"/>
              <a:ext cx="100946" cy="100946"/>
            </a:xfrm>
            <a:custGeom>
              <a:avLst/>
              <a:gdLst>
                <a:gd name="connsiteX0" fmla="*/ 43233 w 100946"/>
                <a:gd name="connsiteY0" fmla="*/ 54867 h 100946"/>
                <a:gd name="connsiteX1" fmla="*/ -1629 w 100946"/>
                <a:gd name="connsiteY1" fmla="*/ 54867 h 100946"/>
                <a:gd name="connsiteX2" fmla="*/ 99317 w 100946"/>
                <a:gd name="connsiteY2" fmla="*/ -1207 h 100946"/>
                <a:gd name="connsiteX3" fmla="*/ 43233 w 100946"/>
                <a:gd name="connsiteY3" fmla="*/ 99739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46" h="100946">
                  <a:moveTo>
                    <a:pt x="43233" y="54867"/>
                  </a:moveTo>
                  <a:lnTo>
                    <a:pt x="-1629" y="54867"/>
                  </a:lnTo>
                  <a:lnTo>
                    <a:pt x="99317" y="-1207"/>
                  </a:lnTo>
                  <a:lnTo>
                    <a:pt x="43233" y="99739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E6C1751-1E13-4F19-BB2E-4CC8F5D3FC9A}"/>
                </a:ext>
              </a:extLst>
            </p:cNvPr>
            <p:cNvSpPr/>
            <p:nvPr/>
          </p:nvSpPr>
          <p:spPr>
            <a:xfrm flipV="1">
              <a:off x="2888387" y="4164528"/>
              <a:ext cx="557177" cy="7435"/>
            </a:xfrm>
            <a:custGeom>
              <a:avLst/>
              <a:gdLst>
                <a:gd name="connsiteX0" fmla="*/ -1425 w 557177"/>
                <a:gd name="connsiteY0" fmla="*/ -1134 h 7435"/>
                <a:gd name="connsiteX1" fmla="*/ 555752 w 557177"/>
                <a:gd name="connsiteY1" fmla="*/ -1134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77" h="7435">
                  <a:moveTo>
                    <a:pt x="-1425" y="-1134"/>
                  </a:moveTo>
                  <a:lnTo>
                    <a:pt x="555752" y="-1134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064C9298-5738-4BE4-8224-96C283DD8FFA}"/>
                </a:ext>
              </a:extLst>
            </p:cNvPr>
            <p:cNvSpPr/>
            <p:nvPr/>
          </p:nvSpPr>
          <p:spPr>
            <a:xfrm flipV="1">
              <a:off x="3334525" y="4132803"/>
              <a:ext cx="111039" cy="63450"/>
            </a:xfrm>
            <a:custGeom>
              <a:avLst/>
              <a:gdLst>
                <a:gd name="connsiteX0" fmla="*/ 30105 w 111039"/>
                <a:gd name="connsiteY0" fmla="*/ 30592 h 63450"/>
                <a:gd name="connsiteX1" fmla="*/ -1620 w 111039"/>
                <a:gd name="connsiteY1" fmla="*/ -1134 h 63450"/>
                <a:gd name="connsiteX2" fmla="*/ 109419 w 111039"/>
                <a:gd name="connsiteY2" fmla="*/ 30592 h 63450"/>
                <a:gd name="connsiteX3" fmla="*/ -1620 w 111039"/>
                <a:gd name="connsiteY3" fmla="*/ 62317 h 63450"/>
                <a:gd name="connsiteX4" fmla="*/ 30105 w 111039"/>
                <a:gd name="connsiteY4" fmla="*/ 30592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9" h="63450">
                  <a:moveTo>
                    <a:pt x="30105" y="30592"/>
                  </a:moveTo>
                  <a:lnTo>
                    <a:pt x="-1620" y="-1134"/>
                  </a:lnTo>
                  <a:lnTo>
                    <a:pt x="109419" y="30592"/>
                  </a:lnTo>
                  <a:lnTo>
                    <a:pt x="-1620" y="62317"/>
                  </a:lnTo>
                  <a:lnTo>
                    <a:pt x="30105" y="30592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92EB5E4-58F4-4E4C-9750-82DF06A9AB44}"/>
                </a:ext>
              </a:extLst>
            </p:cNvPr>
            <p:cNvSpPr/>
            <p:nvPr/>
          </p:nvSpPr>
          <p:spPr>
            <a:xfrm flipV="1">
              <a:off x="3334525" y="4132803"/>
              <a:ext cx="111039" cy="63450"/>
            </a:xfrm>
            <a:custGeom>
              <a:avLst/>
              <a:gdLst>
                <a:gd name="connsiteX0" fmla="*/ 30105 w 111039"/>
                <a:gd name="connsiteY0" fmla="*/ 30592 h 63450"/>
                <a:gd name="connsiteX1" fmla="*/ -1620 w 111039"/>
                <a:gd name="connsiteY1" fmla="*/ -1134 h 63450"/>
                <a:gd name="connsiteX2" fmla="*/ 109419 w 111039"/>
                <a:gd name="connsiteY2" fmla="*/ 30592 h 63450"/>
                <a:gd name="connsiteX3" fmla="*/ -1620 w 111039"/>
                <a:gd name="connsiteY3" fmla="*/ 62317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9" h="63450">
                  <a:moveTo>
                    <a:pt x="30105" y="30592"/>
                  </a:moveTo>
                  <a:lnTo>
                    <a:pt x="-1620" y="-1134"/>
                  </a:lnTo>
                  <a:lnTo>
                    <a:pt x="109419" y="30592"/>
                  </a:lnTo>
                  <a:lnTo>
                    <a:pt x="-1620" y="62317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F1E9514-7CC8-42DB-A3CA-BC44917DB064}"/>
                </a:ext>
              </a:extLst>
            </p:cNvPr>
            <p:cNvSpPr/>
            <p:nvPr/>
          </p:nvSpPr>
          <p:spPr>
            <a:xfrm flipV="1">
              <a:off x="3463836" y="3607341"/>
              <a:ext cx="7435" cy="538915"/>
            </a:xfrm>
            <a:custGeom>
              <a:avLst/>
              <a:gdLst>
                <a:gd name="connsiteX0" fmla="*/ -1685 w 7435"/>
                <a:gd name="connsiteY0" fmla="*/ 537453 h 538915"/>
                <a:gd name="connsiteX1" fmla="*/ -1685 w 7435"/>
                <a:gd name="connsiteY1" fmla="*/ -1463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1685" y="537453"/>
                  </a:moveTo>
                  <a:lnTo>
                    <a:pt x="-1685" y="-1463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52B3E51-C2F7-4111-82B5-1E2F999D1375}"/>
                </a:ext>
              </a:extLst>
            </p:cNvPr>
            <p:cNvSpPr/>
            <p:nvPr/>
          </p:nvSpPr>
          <p:spPr>
            <a:xfrm flipV="1">
              <a:off x="3432110" y="4035217"/>
              <a:ext cx="63450" cy="111038"/>
            </a:xfrm>
            <a:custGeom>
              <a:avLst/>
              <a:gdLst>
                <a:gd name="connsiteX0" fmla="*/ 30041 w 63450"/>
                <a:gd name="connsiteY0" fmla="*/ 78095 h 111038"/>
                <a:gd name="connsiteX1" fmla="*/ -1685 w 63450"/>
                <a:gd name="connsiteY1" fmla="*/ 109821 h 111038"/>
                <a:gd name="connsiteX2" fmla="*/ 30041 w 63450"/>
                <a:gd name="connsiteY2" fmla="*/ -1218 h 111038"/>
                <a:gd name="connsiteX3" fmla="*/ 61766 w 63450"/>
                <a:gd name="connsiteY3" fmla="*/ 109821 h 111038"/>
                <a:gd name="connsiteX4" fmla="*/ 30041 w 63450"/>
                <a:gd name="connsiteY4" fmla="*/ 78095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0" h="111038">
                  <a:moveTo>
                    <a:pt x="30041" y="78095"/>
                  </a:moveTo>
                  <a:lnTo>
                    <a:pt x="-1685" y="109821"/>
                  </a:lnTo>
                  <a:lnTo>
                    <a:pt x="30041" y="-1218"/>
                  </a:lnTo>
                  <a:lnTo>
                    <a:pt x="61766" y="109821"/>
                  </a:lnTo>
                  <a:lnTo>
                    <a:pt x="30041" y="78095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94257F4-35E6-41B4-887F-A9B739FFA0E7}"/>
                </a:ext>
              </a:extLst>
            </p:cNvPr>
            <p:cNvSpPr/>
            <p:nvPr/>
          </p:nvSpPr>
          <p:spPr>
            <a:xfrm flipV="1">
              <a:off x="3432110" y="4035217"/>
              <a:ext cx="63450" cy="111038"/>
            </a:xfrm>
            <a:custGeom>
              <a:avLst/>
              <a:gdLst>
                <a:gd name="connsiteX0" fmla="*/ 30041 w 63450"/>
                <a:gd name="connsiteY0" fmla="*/ 78095 h 111038"/>
                <a:gd name="connsiteX1" fmla="*/ -1685 w 63450"/>
                <a:gd name="connsiteY1" fmla="*/ 109821 h 111038"/>
                <a:gd name="connsiteX2" fmla="*/ 30041 w 63450"/>
                <a:gd name="connsiteY2" fmla="*/ -1218 h 111038"/>
                <a:gd name="connsiteX3" fmla="*/ 61766 w 63450"/>
                <a:gd name="connsiteY3" fmla="*/ 109821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0" h="111038">
                  <a:moveTo>
                    <a:pt x="30041" y="78095"/>
                  </a:moveTo>
                  <a:lnTo>
                    <a:pt x="-1685" y="109821"/>
                  </a:lnTo>
                  <a:lnTo>
                    <a:pt x="30041" y="-1218"/>
                  </a:lnTo>
                  <a:lnTo>
                    <a:pt x="61766" y="109821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99A6228-4E5B-4F2B-981F-F3BB47FC2D4F}"/>
                </a:ext>
              </a:extLst>
            </p:cNvPr>
            <p:cNvSpPr/>
            <p:nvPr/>
          </p:nvSpPr>
          <p:spPr>
            <a:xfrm flipV="1">
              <a:off x="3418171" y="4118853"/>
              <a:ext cx="91339" cy="91339"/>
            </a:xfrm>
            <a:custGeom>
              <a:avLst/>
              <a:gdLst>
                <a:gd name="connsiteX0" fmla="*/ 89655 w 91339"/>
                <a:gd name="connsiteY0" fmla="*/ 44531 h 91339"/>
                <a:gd name="connsiteX1" fmla="*/ 43980 w 91339"/>
                <a:gd name="connsiteY1" fmla="*/ -1134 h 91339"/>
                <a:gd name="connsiteX2" fmla="*/ -1685 w 91339"/>
                <a:gd name="connsiteY2" fmla="*/ 44531 h 91339"/>
                <a:gd name="connsiteX3" fmla="*/ 43980 w 91339"/>
                <a:gd name="connsiteY3" fmla="*/ 90206 h 91339"/>
                <a:gd name="connsiteX4" fmla="*/ 89655 w 91339"/>
                <a:gd name="connsiteY4" fmla="*/ 4453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55" y="44531"/>
                  </a:moveTo>
                  <a:cubicBezTo>
                    <a:pt x="89655" y="19329"/>
                    <a:pt x="69192" y="-1134"/>
                    <a:pt x="43980" y="-1134"/>
                  </a:cubicBezTo>
                  <a:cubicBezTo>
                    <a:pt x="18768" y="-1134"/>
                    <a:pt x="-1685" y="19329"/>
                    <a:pt x="-1685" y="44531"/>
                  </a:cubicBezTo>
                  <a:cubicBezTo>
                    <a:pt x="-1685" y="69743"/>
                    <a:pt x="18768" y="90206"/>
                    <a:pt x="43980" y="90206"/>
                  </a:cubicBezTo>
                  <a:cubicBezTo>
                    <a:pt x="69192" y="90206"/>
                    <a:pt x="89655" y="69743"/>
                    <a:pt x="89655" y="44531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12CEB638-36A6-449B-A8B4-5E89E2F09D26}"/>
                </a:ext>
              </a:extLst>
            </p:cNvPr>
            <p:cNvSpPr/>
            <p:nvPr/>
          </p:nvSpPr>
          <p:spPr>
            <a:xfrm flipV="1">
              <a:off x="3418171" y="4118853"/>
              <a:ext cx="91339" cy="91339"/>
            </a:xfrm>
            <a:custGeom>
              <a:avLst/>
              <a:gdLst>
                <a:gd name="connsiteX0" fmla="*/ 89655 w 91339"/>
                <a:gd name="connsiteY0" fmla="*/ 44531 h 91339"/>
                <a:gd name="connsiteX1" fmla="*/ 43980 w 91339"/>
                <a:gd name="connsiteY1" fmla="*/ -1134 h 91339"/>
                <a:gd name="connsiteX2" fmla="*/ -1685 w 91339"/>
                <a:gd name="connsiteY2" fmla="*/ 44531 h 91339"/>
                <a:gd name="connsiteX3" fmla="*/ 43980 w 91339"/>
                <a:gd name="connsiteY3" fmla="*/ 90206 h 91339"/>
                <a:gd name="connsiteX4" fmla="*/ 89655 w 91339"/>
                <a:gd name="connsiteY4" fmla="*/ 4453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55" y="44531"/>
                  </a:moveTo>
                  <a:cubicBezTo>
                    <a:pt x="89655" y="19329"/>
                    <a:pt x="69192" y="-1134"/>
                    <a:pt x="43980" y="-1134"/>
                  </a:cubicBezTo>
                  <a:cubicBezTo>
                    <a:pt x="18768" y="-1134"/>
                    <a:pt x="-1685" y="19329"/>
                    <a:pt x="-1685" y="44531"/>
                  </a:cubicBezTo>
                  <a:cubicBezTo>
                    <a:pt x="-1685" y="69743"/>
                    <a:pt x="18768" y="90206"/>
                    <a:pt x="43980" y="90206"/>
                  </a:cubicBezTo>
                  <a:cubicBezTo>
                    <a:pt x="69192" y="90206"/>
                    <a:pt x="89655" y="69743"/>
                    <a:pt x="89655" y="44531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81C1166B-05AE-4649-8956-BB156FBBF8E4}"/>
                </a:ext>
              </a:extLst>
            </p:cNvPr>
            <p:cNvSpPr/>
            <p:nvPr/>
          </p:nvSpPr>
          <p:spPr>
            <a:xfrm flipV="1">
              <a:off x="3445564" y="3041023"/>
              <a:ext cx="552626" cy="552616"/>
            </a:xfrm>
            <a:custGeom>
              <a:avLst/>
              <a:gdLst>
                <a:gd name="connsiteX0" fmla="*/ -1910 w 552626"/>
                <a:gd name="connsiteY0" fmla="*/ 550514 h 552616"/>
                <a:gd name="connsiteX1" fmla="*/ 550716 w 552626"/>
                <a:gd name="connsiteY1" fmla="*/ -2102 h 55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26" h="552616">
                  <a:moveTo>
                    <a:pt x="-1910" y="550514"/>
                  </a:moveTo>
                  <a:lnTo>
                    <a:pt x="550716" y="-2102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2811029-BD86-4290-8915-DB9998CC598F}"/>
                </a:ext>
              </a:extLst>
            </p:cNvPr>
            <p:cNvSpPr/>
            <p:nvPr/>
          </p:nvSpPr>
          <p:spPr>
            <a:xfrm flipV="1">
              <a:off x="3897234" y="3492693"/>
              <a:ext cx="100956" cy="100946"/>
            </a:xfrm>
            <a:custGeom>
              <a:avLst/>
              <a:gdLst>
                <a:gd name="connsiteX0" fmla="*/ 42764 w 100956"/>
                <a:gd name="connsiteY0" fmla="*/ 54241 h 100946"/>
                <a:gd name="connsiteX1" fmla="*/ -2108 w 100956"/>
                <a:gd name="connsiteY1" fmla="*/ 54241 h 100946"/>
                <a:gd name="connsiteX2" fmla="*/ 98848 w 100956"/>
                <a:gd name="connsiteY2" fmla="*/ -1844 h 100946"/>
                <a:gd name="connsiteX3" fmla="*/ 42764 w 100956"/>
                <a:gd name="connsiteY3" fmla="*/ 99102 h 100946"/>
                <a:gd name="connsiteX4" fmla="*/ 42764 w 100956"/>
                <a:gd name="connsiteY4" fmla="*/ 54241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56" h="100946">
                  <a:moveTo>
                    <a:pt x="42764" y="54241"/>
                  </a:moveTo>
                  <a:lnTo>
                    <a:pt x="-2108" y="54241"/>
                  </a:lnTo>
                  <a:lnTo>
                    <a:pt x="98848" y="-1844"/>
                  </a:lnTo>
                  <a:lnTo>
                    <a:pt x="42764" y="99102"/>
                  </a:lnTo>
                  <a:lnTo>
                    <a:pt x="42764" y="54241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A8B8DAFD-951E-40CD-A2DF-D041D1203333}"/>
                </a:ext>
              </a:extLst>
            </p:cNvPr>
            <p:cNvSpPr/>
            <p:nvPr/>
          </p:nvSpPr>
          <p:spPr>
            <a:xfrm flipV="1">
              <a:off x="3897234" y="3492693"/>
              <a:ext cx="100956" cy="100946"/>
            </a:xfrm>
            <a:custGeom>
              <a:avLst/>
              <a:gdLst>
                <a:gd name="connsiteX0" fmla="*/ 42764 w 100956"/>
                <a:gd name="connsiteY0" fmla="*/ 54241 h 100946"/>
                <a:gd name="connsiteX1" fmla="*/ -2108 w 100956"/>
                <a:gd name="connsiteY1" fmla="*/ 54241 h 100946"/>
                <a:gd name="connsiteX2" fmla="*/ 98848 w 100956"/>
                <a:gd name="connsiteY2" fmla="*/ -1844 h 100946"/>
                <a:gd name="connsiteX3" fmla="*/ 42764 w 100956"/>
                <a:gd name="connsiteY3" fmla="*/ 99102 h 10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56" h="100946">
                  <a:moveTo>
                    <a:pt x="42764" y="54241"/>
                  </a:moveTo>
                  <a:lnTo>
                    <a:pt x="-2108" y="54241"/>
                  </a:lnTo>
                  <a:lnTo>
                    <a:pt x="98848" y="-1844"/>
                  </a:lnTo>
                  <a:lnTo>
                    <a:pt x="42764" y="99102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81EB6B6-2D21-4C74-BEAF-08584A478FFC}"/>
                </a:ext>
              </a:extLst>
            </p:cNvPr>
            <p:cNvSpPr/>
            <p:nvPr/>
          </p:nvSpPr>
          <p:spPr>
            <a:xfrm flipV="1">
              <a:off x="3436433" y="3607341"/>
              <a:ext cx="557187" cy="7435"/>
            </a:xfrm>
            <a:custGeom>
              <a:avLst/>
              <a:gdLst>
                <a:gd name="connsiteX0" fmla="*/ -1904 w 557187"/>
                <a:gd name="connsiteY0" fmla="*/ -1771 h 7435"/>
                <a:gd name="connsiteX1" fmla="*/ 555283 w 557187"/>
                <a:gd name="connsiteY1" fmla="*/ -1771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87" h="7435">
                  <a:moveTo>
                    <a:pt x="-1904" y="-1771"/>
                  </a:moveTo>
                  <a:lnTo>
                    <a:pt x="555283" y="-1771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724DC8D-4275-4B9A-BE69-FD95C302733F}"/>
                </a:ext>
              </a:extLst>
            </p:cNvPr>
            <p:cNvSpPr/>
            <p:nvPr/>
          </p:nvSpPr>
          <p:spPr>
            <a:xfrm flipV="1">
              <a:off x="3882581" y="3575615"/>
              <a:ext cx="111038" cy="63450"/>
            </a:xfrm>
            <a:custGeom>
              <a:avLst/>
              <a:gdLst>
                <a:gd name="connsiteX0" fmla="*/ 29626 w 111038"/>
                <a:gd name="connsiteY0" fmla="*/ 29955 h 63450"/>
                <a:gd name="connsiteX1" fmla="*/ -2099 w 111038"/>
                <a:gd name="connsiteY1" fmla="*/ -1771 h 63450"/>
                <a:gd name="connsiteX2" fmla="*/ 108939 w 111038"/>
                <a:gd name="connsiteY2" fmla="*/ 29955 h 63450"/>
                <a:gd name="connsiteX3" fmla="*/ -2099 w 111038"/>
                <a:gd name="connsiteY3" fmla="*/ 61680 h 63450"/>
                <a:gd name="connsiteX4" fmla="*/ 29626 w 111038"/>
                <a:gd name="connsiteY4" fmla="*/ 29955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8" h="63450">
                  <a:moveTo>
                    <a:pt x="29626" y="29955"/>
                  </a:moveTo>
                  <a:lnTo>
                    <a:pt x="-2099" y="-1771"/>
                  </a:lnTo>
                  <a:lnTo>
                    <a:pt x="108939" y="29955"/>
                  </a:lnTo>
                  <a:lnTo>
                    <a:pt x="-2099" y="61680"/>
                  </a:lnTo>
                  <a:lnTo>
                    <a:pt x="29626" y="29955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2656C50C-7D62-4E0D-B732-D64BD17E5813}"/>
                </a:ext>
              </a:extLst>
            </p:cNvPr>
            <p:cNvSpPr/>
            <p:nvPr/>
          </p:nvSpPr>
          <p:spPr>
            <a:xfrm flipV="1">
              <a:off x="3882581" y="3575615"/>
              <a:ext cx="111038" cy="63450"/>
            </a:xfrm>
            <a:custGeom>
              <a:avLst/>
              <a:gdLst>
                <a:gd name="connsiteX0" fmla="*/ 29626 w 111038"/>
                <a:gd name="connsiteY0" fmla="*/ 29955 h 63450"/>
                <a:gd name="connsiteX1" fmla="*/ -2099 w 111038"/>
                <a:gd name="connsiteY1" fmla="*/ -1771 h 63450"/>
                <a:gd name="connsiteX2" fmla="*/ 108939 w 111038"/>
                <a:gd name="connsiteY2" fmla="*/ 29955 h 63450"/>
                <a:gd name="connsiteX3" fmla="*/ -2099 w 111038"/>
                <a:gd name="connsiteY3" fmla="*/ 61680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8" h="63450">
                  <a:moveTo>
                    <a:pt x="29626" y="29955"/>
                  </a:moveTo>
                  <a:lnTo>
                    <a:pt x="-2099" y="-1771"/>
                  </a:lnTo>
                  <a:lnTo>
                    <a:pt x="108939" y="29955"/>
                  </a:lnTo>
                  <a:lnTo>
                    <a:pt x="-2099" y="61680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800ADE09-C5B3-4228-BF6D-681631434FF6}"/>
                </a:ext>
              </a:extLst>
            </p:cNvPr>
            <p:cNvSpPr/>
            <p:nvPr/>
          </p:nvSpPr>
          <p:spPr>
            <a:xfrm flipV="1">
              <a:off x="4011892" y="3050154"/>
              <a:ext cx="7435" cy="538915"/>
            </a:xfrm>
            <a:custGeom>
              <a:avLst/>
              <a:gdLst>
                <a:gd name="connsiteX0" fmla="*/ -2164 w 7435"/>
                <a:gd name="connsiteY0" fmla="*/ 536816 h 538915"/>
                <a:gd name="connsiteX1" fmla="*/ -2164 w 7435"/>
                <a:gd name="connsiteY1" fmla="*/ -2100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2164" y="536816"/>
                  </a:moveTo>
                  <a:lnTo>
                    <a:pt x="-2164" y="-2100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F3D0FD50-6866-4881-8F04-3F1A1BD2FB2E}"/>
                </a:ext>
              </a:extLst>
            </p:cNvPr>
            <p:cNvSpPr/>
            <p:nvPr/>
          </p:nvSpPr>
          <p:spPr>
            <a:xfrm flipV="1">
              <a:off x="3980167" y="3478030"/>
              <a:ext cx="63450" cy="111038"/>
            </a:xfrm>
            <a:custGeom>
              <a:avLst/>
              <a:gdLst>
                <a:gd name="connsiteX0" fmla="*/ 29561 w 63450"/>
                <a:gd name="connsiteY0" fmla="*/ 77458 h 111038"/>
                <a:gd name="connsiteX1" fmla="*/ -2164 w 63450"/>
                <a:gd name="connsiteY1" fmla="*/ 109184 h 111038"/>
                <a:gd name="connsiteX2" fmla="*/ 29561 w 63450"/>
                <a:gd name="connsiteY2" fmla="*/ -1855 h 111038"/>
                <a:gd name="connsiteX3" fmla="*/ 61287 w 63450"/>
                <a:gd name="connsiteY3" fmla="*/ 109184 h 111038"/>
                <a:gd name="connsiteX4" fmla="*/ 29561 w 63450"/>
                <a:gd name="connsiteY4" fmla="*/ 77458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0" h="111038">
                  <a:moveTo>
                    <a:pt x="29561" y="77458"/>
                  </a:moveTo>
                  <a:lnTo>
                    <a:pt x="-2164" y="109184"/>
                  </a:lnTo>
                  <a:lnTo>
                    <a:pt x="29561" y="-1855"/>
                  </a:lnTo>
                  <a:lnTo>
                    <a:pt x="61287" y="109184"/>
                  </a:lnTo>
                  <a:lnTo>
                    <a:pt x="29561" y="77458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B295D051-F8E6-40DF-B034-9C8288B3D3E2}"/>
                </a:ext>
              </a:extLst>
            </p:cNvPr>
            <p:cNvSpPr/>
            <p:nvPr/>
          </p:nvSpPr>
          <p:spPr>
            <a:xfrm flipV="1">
              <a:off x="3980167" y="3478030"/>
              <a:ext cx="63450" cy="111038"/>
            </a:xfrm>
            <a:custGeom>
              <a:avLst/>
              <a:gdLst>
                <a:gd name="connsiteX0" fmla="*/ 29561 w 63450"/>
                <a:gd name="connsiteY0" fmla="*/ 77458 h 111038"/>
                <a:gd name="connsiteX1" fmla="*/ -2164 w 63450"/>
                <a:gd name="connsiteY1" fmla="*/ 109184 h 111038"/>
                <a:gd name="connsiteX2" fmla="*/ 29561 w 63450"/>
                <a:gd name="connsiteY2" fmla="*/ -1855 h 111038"/>
                <a:gd name="connsiteX3" fmla="*/ 61287 w 63450"/>
                <a:gd name="connsiteY3" fmla="*/ 109184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0" h="111038">
                  <a:moveTo>
                    <a:pt x="29561" y="77458"/>
                  </a:moveTo>
                  <a:lnTo>
                    <a:pt x="-2164" y="109184"/>
                  </a:lnTo>
                  <a:lnTo>
                    <a:pt x="29561" y="-1855"/>
                  </a:lnTo>
                  <a:lnTo>
                    <a:pt x="61287" y="109184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C5DFE63-BEAB-46E2-91DA-77D4C340B1AE}"/>
                </a:ext>
              </a:extLst>
            </p:cNvPr>
            <p:cNvSpPr/>
            <p:nvPr/>
          </p:nvSpPr>
          <p:spPr>
            <a:xfrm flipV="1">
              <a:off x="3966217" y="3561666"/>
              <a:ext cx="91339" cy="91339"/>
            </a:xfrm>
            <a:custGeom>
              <a:avLst/>
              <a:gdLst>
                <a:gd name="connsiteX0" fmla="*/ 89175 w 91339"/>
                <a:gd name="connsiteY0" fmla="*/ 43894 h 91339"/>
                <a:gd name="connsiteX1" fmla="*/ 43511 w 91339"/>
                <a:gd name="connsiteY1" fmla="*/ -1771 h 91339"/>
                <a:gd name="connsiteX2" fmla="*/ -2164 w 91339"/>
                <a:gd name="connsiteY2" fmla="*/ 43894 h 91339"/>
                <a:gd name="connsiteX3" fmla="*/ 43511 w 91339"/>
                <a:gd name="connsiteY3" fmla="*/ 89569 h 91339"/>
                <a:gd name="connsiteX4" fmla="*/ 89175 w 91339"/>
                <a:gd name="connsiteY4" fmla="*/ 43894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175" y="43894"/>
                  </a:moveTo>
                  <a:cubicBezTo>
                    <a:pt x="89175" y="18682"/>
                    <a:pt x="68713" y="-1771"/>
                    <a:pt x="43511" y="-1771"/>
                  </a:cubicBezTo>
                  <a:cubicBezTo>
                    <a:pt x="18299" y="-1771"/>
                    <a:pt x="-2164" y="18682"/>
                    <a:pt x="-2164" y="43894"/>
                  </a:cubicBezTo>
                  <a:cubicBezTo>
                    <a:pt x="-2164" y="69106"/>
                    <a:pt x="18299" y="89569"/>
                    <a:pt x="43511" y="89569"/>
                  </a:cubicBezTo>
                  <a:cubicBezTo>
                    <a:pt x="68713" y="89569"/>
                    <a:pt x="89175" y="69106"/>
                    <a:pt x="89175" y="43894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5813FD0D-5024-4062-AACD-31BCD1008F4A}"/>
                </a:ext>
              </a:extLst>
            </p:cNvPr>
            <p:cNvSpPr/>
            <p:nvPr/>
          </p:nvSpPr>
          <p:spPr>
            <a:xfrm flipV="1">
              <a:off x="3966217" y="3561666"/>
              <a:ext cx="91339" cy="91339"/>
            </a:xfrm>
            <a:custGeom>
              <a:avLst/>
              <a:gdLst>
                <a:gd name="connsiteX0" fmla="*/ 89175 w 91339"/>
                <a:gd name="connsiteY0" fmla="*/ 43894 h 91339"/>
                <a:gd name="connsiteX1" fmla="*/ 43511 w 91339"/>
                <a:gd name="connsiteY1" fmla="*/ -1771 h 91339"/>
                <a:gd name="connsiteX2" fmla="*/ -2164 w 91339"/>
                <a:gd name="connsiteY2" fmla="*/ 43894 h 91339"/>
                <a:gd name="connsiteX3" fmla="*/ 43511 w 91339"/>
                <a:gd name="connsiteY3" fmla="*/ 89569 h 91339"/>
                <a:gd name="connsiteX4" fmla="*/ 89175 w 91339"/>
                <a:gd name="connsiteY4" fmla="*/ 43894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175" y="43894"/>
                  </a:moveTo>
                  <a:cubicBezTo>
                    <a:pt x="89175" y="18682"/>
                    <a:pt x="68713" y="-1771"/>
                    <a:pt x="43511" y="-1771"/>
                  </a:cubicBezTo>
                  <a:cubicBezTo>
                    <a:pt x="18299" y="-1771"/>
                    <a:pt x="-2164" y="18682"/>
                    <a:pt x="-2164" y="43894"/>
                  </a:cubicBezTo>
                  <a:cubicBezTo>
                    <a:pt x="-2164" y="69106"/>
                    <a:pt x="18299" y="89569"/>
                    <a:pt x="43511" y="89569"/>
                  </a:cubicBezTo>
                  <a:cubicBezTo>
                    <a:pt x="68713" y="89569"/>
                    <a:pt x="89175" y="69106"/>
                    <a:pt x="89175" y="43894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AB2C076A-A1A2-4EC3-97B9-74A6B9817AEB}"/>
                </a:ext>
              </a:extLst>
            </p:cNvPr>
            <p:cNvSpPr/>
            <p:nvPr/>
          </p:nvSpPr>
          <p:spPr>
            <a:xfrm flipV="1">
              <a:off x="4011892" y="2474705"/>
              <a:ext cx="552606" cy="552616"/>
            </a:xfrm>
            <a:custGeom>
              <a:avLst/>
              <a:gdLst>
                <a:gd name="connsiteX0" fmla="*/ -2405 w 552606"/>
                <a:gd name="connsiteY0" fmla="*/ 549867 h 552616"/>
                <a:gd name="connsiteX1" fmla="*/ 550201 w 552606"/>
                <a:gd name="connsiteY1" fmla="*/ -2750 h 55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2606" h="552616">
                  <a:moveTo>
                    <a:pt x="-2405" y="549867"/>
                  </a:moveTo>
                  <a:lnTo>
                    <a:pt x="550201" y="-2750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2D7FF10A-45A3-4373-B8E8-F7146B5BF6F4}"/>
                </a:ext>
              </a:extLst>
            </p:cNvPr>
            <p:cNvSpPr/>
            <p:nvPr/>
          </p:nvSpPr>
          <p:spPr>
            <a:xfrm flipV="1">
              <a:off x="4463553" y="2926365"/>
              <a:ext cx="100946" cy="100956"/>
            </a:xfrm>
            <a:custGeom>
              <a:avLst/>
              <a:gdLst>
                <a:gd name="connsiteX0" fmla="*/ 42269 w 100946"/>
                <a:gd name="connsiteY0" fmla="*/ 53593 h 100956"/>
                <a:gd name="connsiteX1" fmla="*/ -2603 w 100946"/>
                <a:gd name="connsiteY1" fmla="*/ 53593 h 100956"/>
                <a:gd name="connsiteX2" fmla="*/ 98343 w 100946"/>
                <a:gd name="connsiteY2" fmla="*/ -2491 h 100956"/>
                <a:gd name="connsiteX3" fmla="*/ 42269 w 100946"/>
                <a:gd name="connsiteY3" fmla="*/ 98465 h 100956"/>
                <a:gd name="connsiteX4" fmla="*/ 42269 w 100946"/>
                <a:gd name="connsiteY4" fmla="*/ 53593 h 100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946" h="100956">
                  <a:moveTo>
                    <a:pt x="42269" y="53593"/>
                  </a:moveTo>
                  <a:lnTo>
                    <a:pt x="-2603" y="53593"/>
                  </a:lnTo>
                  <a:lnTo>
                    <a:pt x="98343" y="-2491"/>
                  </a:lnTo>
                  <a:lnTo>
                    <a:pt x="42269" y="98465"/>
                  </a:lnTo>
                  <a:lnTo>
                    <a:pt x="42269" y="53593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D75B311-6E9D-4D23-9EA8-9F0F9C6F53DE}"/>
                </a:ext>
              </a:extLst>
            </p:cNvPr>
            <p:cNvSpPr/>
            <p:nvPr/>
          </p:nvSpPr>
          <p:spPr>
            <a:xfrm flipV="1">
              <a:off x="4463553" y="2926365"/>
              <a:ext cx="100946" cy="100956"/>
            </a:xfrm>
            <a:custGeom>
              <a:avLst/>
              <a:gdLst>
                <a:gd name="connsiteX0" fmla="*/ 42269 w 100946"/>
                <a:gd name="connsiteY0" fmla="*/ 53593 h 100956"/>
                <a:gd name="connsiteX1" fmla="*/ -2603 w 100946"/>
                <a:gd name="connsiteY1" fmla="*/ 53593 h 100956"/>
                <a:gd name="connsiteX2" fmla="*/ 98343 w 100946"/>
                <a:gd name="connsiteY2" fmla="*/ -2491 h 100956"/>
                <a:gd name="connsiteX3" fmla="*/ 42269 w 100946"/>
                <a:gd name="connsiteY3" fmla="*/ 98465 h 100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946" h="100956">
                  <a:moveTo>
                    <a:pt x="42269" y="53593"/>
                  </a:moveTo>
                  <a:lnTo>
                    <a:pt x="-2603" y="53593"/>
                  </a:lnTo>
                  <a:lnTo>
                    <a:pt x="98343" y="-2491"/>
                  </a:lnTo>
                  <a:lnTo>
                    <a:pt x="42269" y="98465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137FDCB-5D4D-42C8-9C92-08CB2DDDF906}"/>
                </a:ext>
              </a:extLst>
            </p:cNvPr>
            <p:cNvSpPr/>
            <p:nvPr/>
          </p:nvSpPr>
          <p:spPr>
            <a:xfrm flipV="1">
              <a:off x="4002751" y="3041023"/>
              <a:ext cx="557187" cy="7435"/>
            </a:xfrm>
            <a:custGeom>
              <a:avLst/>
              <a:gdLst>
                <a:gd name="connsiteX0" fmla="*/ -2399 w 557187"/>
                <a:gd name="connsiteY0" fmla="*/ -2418 h 7435"/>
                <a:gd name="connsiteX1" fmla="*/ 554788 w 557187"/>
                <a:gd name="connsiteY1" fmla="*/ -2418 h 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7187" h="7435">
                  <a:moveTo>
                    <a:pt x="-2399" y="-2418"/>
                  </a:moveTo>
                  <a:lnTo>
                    <a:pt x="554788" y="-2418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8AA7715-85B7-41E4-B82B-7D75129EFAB9}"/>
                </a:ext>
              </a:extLst>
            </p:cNvPr>
            <p:cNvSpPr/>
            <p:nvPr/>
          </p:nvSpPr>
          <p:spPr>
            <a:xfrm flipV="1">
              <a:off x="4448900" y="3009297"/>
              <a:ext cx="111038" cy="63450"/>
            </a:xfrm>
            <a:custGeom>
              <a:avLst/>
              <a:gdLst>
                <a:gd name="connsiteX0" fmla="*/ 29131 w 111038"/>
                <a:gd name="connsiteY0" fmla="*/ 29307 h 63450"/>
                <a:gd name="connsiteX1" fmla="*/ -2594 w 111038"/>
                <a:gd name="connsiteY1" fmla="*/ -2418 h 63450"/>
                <a:gd name="connsiteX2" fmla="*/ 108444 w 111038"/>
                <a:gd name="connsiteY2" fmla="*/ 29307 h 63450"/>
                <a:gd name="connsiteX3" fmla="*/ -2594 w 111038"/>
                <a:gd name="connsiteY3" fmla="*/ 61033 h 63450"/>
                <a:gd name="connsiteX4" fmla="*/ 29131 w 111038"/>
                <a:gd name="connsiteY4" fmla="*/ 29307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38" h="63450">
                  <a:moveTo>
                    <a:pt x="29131" y="29307"/>
                  </a:moveTo>
                  <a:lnTo>
                    <a:pt x="-2594" y="-2418"/>
                  </a:lnTo>
                  <a:lnTo>
                    <a:pt x="108444" y="29307"/>
                  </a:lnTo>
                  <a:lnTo>
                    <a:pt x="-2594" y="61033"/>
                  </a:lnTo>
                  <a:lnTo>
                    <a:pt x="29131" y="29307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284F25A1-9B9A-451A-9683-6B362CDB8D68}"/>
                </a:ext>
              </a:extLst>
            </p:cNvPr>
            <p:cNvSpPr/>
            <p:nvPr/>
          </p:nvSpPr>
          <p:spPr>
            <a:xfrm flipV="1">
              <a:off x="4448900" y="3009297"/>
              <a:ext cx="111038" cy="63450"/>
            </a:xfrm>
            <a:custGeom>
              <a:avLst/>
              <a:gdLst>
                <a:gd name="connsiteX0" fmla="*/ 29131 w 111038"/>
                <a:gd name="connsiteY0" fmla="*/ 29307 h 63450"/>
                <a:gd name="connsiteX1" fmla="*/ -2594 w 111038"/>
                <a:gd name="connsiteY1" fmla="*/ -2418 h 63450"/>
                <a:gd name="connsiteX2" fmla="*/ 108444 w 111038"/>
                <a:gd name="connsiteY2" fmla="*/ 29307 h 63450"/>
                <a:gd name="connsiteX3" fmla="*/ -2594 w 111038"/>
                <a:gd name="connsiteY3" fmla="*/ 61033 h 6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038" h="63450">
                  <a:moveTo>
                    <a:pt x="29131" y="29307"/>
                  </a:moveTo>
                  <a:lnTo>
                    <a:pt x="-2594" y="-2418"/>
                  </a:lnTo>
                  <a:lnTo>
                    <a:pt x="108444" y="29307"/>
                  </a:lnTo>
                  <a:lnTo>
                    <a:pt x="-2594" y="61033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DF96BDB-DA0A-46DD-83A3-3C8299ED4061}"/>
                </a:ext>
              </a:extLst>
            </p:cNvPr>
            <p:cNvSpPr/>
            <p:nvPr/>
          </p:nvSpPr>
          <p:spPr>
            <a:xfrm flipV="1">
              <a:off x="4578210" y="2483835"/>
              <a:ext cx="7435" cy="538915"/>
            </a:xfrm>
            <a:custGeom>
              <a:avLst/>
              <a:gdLst>
                <a:gd name="connsiteX0" fmla="*/ -2659 w 7435"/>
                <a:gd name="connsiteY0" fmla="*/ 536168 h 538915"/>
                <a:gd name="connsiteX1" fmla="*/ -2659 w 7435"/>
                <a:gd name="connsiteY1" fmla="*/ -2747 h 538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35" h="538915">
                  <a:moveTo>
                    <a:pt x="-2659" y="536168"/>
                  </a:moveTo>
                  <a:lnTo>
                    <a:pt x="-2659" y="-2747"/>
                  </a:lnTo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4F701A5-7784-4E57-A762-BA6E9AD9CC78}"/>
                </a:ext>
              </a:extLst>
            </p:cNvPr>
            <p:cNvSpPr/>
            <p:nvPr/>
          </p:nvSpPr>
          <p:spPr>
            <a:xfrm flipV="1">
              <a:off x="4546485" y="2911712"/>
              <a:ext cx="63450" cy="111038"/>
            </a:xfrm>
            <a:custGeom>
              <a:avLst/>
              <a:gdLst>
                <a:gd name="connsiteX0" fmla="*/ 29066 w 63450"/>
                <a:gd name="connsiteY0" fmla="*/ 76811 h 111038"/>
                <a:gd name="connsiteX1" fmla="*/ -2659 w 63450"/>
                <a:gd name="connsiteY1" fmla="*/ 108536 h 111038"/>
                <a:gd name="connsiteX2" fmla="*/ 29066 w 63450"/>
                <a:gd name="connsiteY2" fmla="*/ -2502 h 111038"/>
                <a:gd name="connsiteX3" fmla="*/ 60792 w 63450"/>
                <a:gd name="connsiteY3" fmla="*/ 108536 h 111038"/>
                <a:gd name="connsiteX4" fmla="*/ 29066 w 63450"/>
                <a:gd name="connsiteY4" fmla="*/ 76811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50" h="111038">
                  <a:moveTo>
                    <a:pt x="29066" y="76811"/>
                  </a:moveTo>
                  <a:lnTo>
                    <a:pt x="-2659" y="108536"/>
                  </a:lnTo>
                  <a:lnTo>
                    <a:pt x="29066" y="-2502"/>
                  </a:lnTo>
                  <a:lnTo>
                    <a:pt x="60792" y="108536"/>
                  </a:lnTo>
                  <a:lnTo>
                    <a:pt x="29066" y="76811"/>
                  </a:ln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8A2C58FF-FBF7-4B67-9DE2-9ABDE0163194}"/>
                </a:ext>
              </a:extLst>
            </p:cNvPr>
            <p:cNvSpPr/>
            <p:nvPr/>
          </p:nvSpPr>
          <p:spPr>
            <a:xfrm flipV="1">
              <a:off x="4546485" y="2911712"/>
              <a:ext cx="63450" cy="111038"/>
            </a:xfrm>
            <a:custGeom>
              <a:avLst/>
              <a:gdLst>
                <a:gd name="connsiteX0" fmla="*/ 29066 w 63450"/>
                <a:gd name="connsiteY0" fmla="*/ 76811 h 111038"/>
                <a:gd name="connsiteX1" fmla="*/ -2659 w 63450"/>
                <a:gd name="connsiteY1" fmla="*/ 108536 h 111038"/>
                <a:gd name="connsiteX2" fmla="*/ 29066 w 63450"/>
                <a:gd name="connsiteY2" fmla="*/ -2502 h 111038"/>
                <a:gd name="connsiteX3" fmla="*/ 60792 w 63450"/>
                <a:gd name="connsiteY3" fmla="*/ 108536 h 1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0" h="111038">
                  <a:moveTo>
                    <a:pt x="29066" y="76811"/>
                  </a:moveTo>
                  <a:lnTo>
                    <a:pt x="-2659" y="108536"/>
                  </a:lnTo>
                  <a:lnTo>
                    <a:pt x="29066" y="-2502"/>
                  </a:lnTo>
                  <a:lnTo>
                    <a:pt x="60792" y="108536"/>
                  </a:lnTo>
                  <a:close/>
                </a:path>
              </a:pathLst>
            </a:custGeom>
            <a:noFill/>
            <a:ln w="792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1F61055-845E-4FCE-B29B-EDE6FDCFA35A}"/>
                </a:ext>
              </a:extLst>
            </p:cNvPr>
            <p:cNvSpPr/>
            <p:nvPr/>
          </p:nvSpPr>
          <p:spPr>
            <a:xfrm flipV="1">
              <a:off x="4532536" y="2995348"/>
              <a:ext cx="91339" cy="91339"/>
            </a:xfrm>
            <a:custGeom>
              <a:avLst/>
              <a:gdLst>
                <a:gd name="connsiteX0" fmla="*/ 88681 w 91339"/>
                <a:gd name="connsiteY0" fmla="*/ 43247 h 91339"/>
                <a:gd name="connsiteX1" fmla="*/ 43016 w 91339"/>
                <a:gd name="connsiteY1" fmla="*/ -2418 h 91339"/>
                <a:gd name="connsiteX2" fmla="*/ -2659 w 91339"/>
                <a:gd name="connsiteY2" fmla="*/ 43247 h 91339"/>
                <a:gd name="connsiteX3" fmla="*/ 43016 w 91339"/>
                <a:gd name="connsiteY3" fmla="*/ 88921 h 91339"/>
                <a:gd name="connsiteX4" fmla="*/ 88681 w 91339"/>
                <a:gd name="connsiteY4" fmla="*/ 43247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681" y="43247"/>
                  </a:moveTo>
                  <a:cubicBezTo>
                    <a:pt x="88681" y="18035"/>
                    <a:pt x="68218" y="-2418"/>
                    <a:pt x="43016" y="-2418"/>
                  </a:cubicBezTo>
                  <a:cubicBezTo>
                    <a:pt x="17804" y="-2418"/>
                    <a:pt x="-2659" y="18035"/>
                    <a:pt x="-2659" y="43247"/>
                  </a:cubicBezTo>
                  <a:cubicBezTo>
                    <a:pt x="-2659" y="68459"/>
                    <a:pt x="17804" y="88921"/>
                    <a:pt x="43016" y="88921"/>
                  </a:cubicBezTo>
                  <a:cubicBezTo>
                    <a:pt x="68218" y="88921"/>
                    <a:pt x="88681" y="68459"/>
                    <a:pt x="88681" y="43247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C2A29C7-A805-46E6-9BFE-4EA196D31BA8}"/>
                </a:ext>
              </a:extLst>
            </p:cNvPr>
            <p:cNvSpPr/>
            <p:nvPr/>
          </p:nvSpPr>
          <p:spPr>
            <a:xfrm flipV="1">
              <a:off x="4532536" y="2995348"/>
              <a:ext cx="91339" cy="91339"/>
            </a:xfrm>
            <a:custGeom>
              <a:avLst/>
              <a:gdLst>
                <a:gd name="connsiteX0" fmla="*/ 88681 w 91339"/>
                <a:gd name="connsiteY0" fmla="*/ 43247 h 91339"/>
                <a:gd name="connsiteX1" fmla="*/ 43016 w 91339"/>
                <a:gd name="connsiteY1" fmla="*/ -2418 h 91339"/>
                <a:gd name="connsiteX2" fmla="*/ -2659 w 91339"/>
                <a:gd name="connsiteY2" fmla="*/ 43247 h 91339"/>
                <a:gd name="connsiteX3" fmla="*/ 43016 w 91339"/>
                <a:gd name="connsiteY3" fmla="*/ 88921 h 91339"/>
                <a:gd name="connsiteX4" fmla="*/ 88681 w 91339"/>
                <a:gd name="connsiteY4" fmla="*/ 43247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681" y="43247"/>
                  </a:moveTo>
                  <a:cubicBezTo>
                    <a:pt x="88681" y="18035"/>
                    <a:pt x="68218" y="-2418"/>
                    <a:pt x="43016" y="-2418"/>
                  </a:cubicBezTo>
                  <a:cubicBezTo>
                    <a:pt x="17804" y="-2418"/>
                    <a:pt x="-2659" y="18035"/>
                    <a:pt x="-2659" y="43247"/>
                  </a:cubicBezTo>
                  <a:cubicBezTo>
                    <a:pt x="-2659" y="68459"/>
                    <a:pt x="17804" y="88921"/>
                    <a:pt x="43016" y="88921"/>
                  </a:cubicBezTo>
                  <a:cubicBezTo>
                    <a:pt x="68218" y="88921"/>
                    <a:pt x="88681" y="68459"/>
                    <a:pt x="88681" y="43247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D8C65D5-299A-4E47-9179-EFE1AC79935C}"/>
                </a:ext>
              </a:extLst>
            </p:cNvPr>
            <p:cNvSpPr/>
            <p:nvPr/>
          </p:nvSpPr>
          <p:spPr>
            <a:xfrm flipV="1">
              <a:off x="2296897" y="4682842"/>
              <a:ext cx="91339" cy="91329"/>
            </a:xfrm>
            <a:custGeom>
              <a:avLst/>
              <a:gdLst>
                <a:gd name="connsiteX0" fmla="*/ 90635 w 91339"/>
                <a:gd name="connsiteY0" fmla="*/ 45176 h 91329"/>
                <a:gd name="connsiteX1" fmla="*/ 44967 w 91339"/>
                <a:gd name="connsiteY1" fmla="*/ -489 h 91329"/>
                <a:gd name="connsiteX2" fmla="*/ -705 w 91339"/>
                <a:gd name="connsiteY2" fmla="*/ 45176 h 91329"/>
                <a:gd name="connsiteX3" fmla="*/ 44967 w 91339"/>
                <a:gd name="connsiteY3" fmla="*/ 90841 h 91329"/>
                <a:gd name="connsiteX4" fmla="*/ 90635 w 91339"/>
                <a:gd name="connsiteY4" fmla="*/ 45176 h 9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29">
                  <a:moveTo>
                    <a:pt x="90635" y="45176"/>
                  </a:moveTo>
                  <a:cubicBezTo>
                    <a:pt x="90635" y="19964"/>
                    <a:pt x="70179" y="-489"/>
                    <a:pt x="44967" y="-489"/>
                  </a:cubicBezTo>
                  <a:cubicBezTo>
                    <a:pt x="19755" y="-489"/>
                    <a:pt x="-705" y="19964"/>
                    <a:pt x="-705" y="45176"/>
                  </a:cubicBezTo>
                  <a:cubicBezTo>
                    <a:pt x="-705" y="70388"/>
                    <a:pt x="19755" y="90841"/>
                    <a:pt x="44967" y="90841"/>
                  </a:cubicBezTo>
                  <a:cubicBezTo>
                    <a:pt x="70179" y="90841"/>
                    <a:pt x="90635" y="70388"/>
                    <a:pt x="90635" y="45176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5009ADE-B1C9-4259-863E-2C8518FF43E7}"/>
                </a:ext>
              </a:extLst>
            </p:cNvPr>
            <p:cNvSpPr/>
            <p:nvPr/>
          </p:nvSpPr>
          <p:spPr>
            <a:xfrm flipV="1">
              <a:off x="2296897" y="4682842"/>
              <a:ext cx="91339" cy="91329"/>
            </a:xfrm>
            <a:custGeom>
              <a:avLst/>
              <a:gdLst>
                <a:gd name="connsiteX0" fmla="*/ 90635 w 91339"/>
                <a:gd name="connsiteY0" fmla="*/ 45176 h 91329"/>
                <a:gd name="connsiteX1" fmla="*/ 44967 w 91339"/>
                <a:gd name="connsiteY1" fmla="*/ -489 h 91329"/>
                <a:gd name="connsiteX2" fmla="*/ -705 w 91339"/>
                <a:gd name="connsiteY2" fmla="*/ 45176 h 91329"/>
                <a:gd name="connsiteX3" fmla="*/ 44967 w 91339"/>
                <a:gd name="connsiteY3" fmla="*/ 90841 h 91329"/>
                <a:gd name="connsiteX4" fmla="*/ 90635 w 91339"/>
                <a:gd name="connsiteY4" fmla="*/ 45176 h 9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29">
                  <a:moveTo>
                    <a:pt x="90635" y="45176"/>
                  </a:moveTo>
                  <a:cubicBezTo>
                    <a:pt x="90635" y="19964"/>
                    <a:pt x="70179" y="-489"/>
                    <a:pt x="44967" y="-489"/>
                  </a:cubicBezTo>
                  <a:cubicBezTo>
                    <a:pt x="19755" y="-489"/>
                    <a:pt x="-705" y="19964"/>
                    <a:pt x="-705" y="45176"/>
                  </a:cubicBezTo>
                  <a:cubicBezTo>
                    <a:pt x="-705" y="70388"/>
                    <a:pt x="19755" y="90841"/>
                    <a:pt x="44967" y="90841"/>
                  </a:cubicBezTo>
                  <a:cubicBezTo>
                    <a:pt x="70179" y="90841"/>
                    <a:pt x="90635" y="70388"/>
                    <a:pt x="90635" y="45176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9D105C49-0941-42A9-B066-A57B1D99698E}"/>
                </a:ext>
              </a:extLst>
            </p:cNvPr>
            <p:cNvSpPr/>
            <p:nvPr/>
          </p:nvSpPr>
          <p:spPr>
            <a:xfrm flipV="1">
              <a:off x="2854084" y="4116514"/>
              <a:ext cx="91339" cy="91349"/>
            </a:xfrm>
            <a:custGeom>
              <a:avLst/>
              <a:gdLst>
                <a:gd name="connsiteX0" fmla="*/ 90148 w 91339"/>
                <a:gd name="connsiteY0" fmla="*/ 44538 h 91349"/>
                <a:gd name="connsiteX1" fmla="*/ 44473 w 91339"/>
                <a:gd name="connsiteY1" fmla="*/ -1136 h 91349"/>
                <a:gd name="connsiteX2" fmla="*/ -1192 w 91339"/>
                <a:gd name="connsiteY2" fmla="*/ 44538 h 91349"/>
                <a:gd name="connsiteX3" fmla="*/ 44473 w 91339"/>
                <a:gd name="connsiteY3" fmla="*/ 90213 h 91349"/>
                <a:gd name="connsiteX4" fmla="*/ 90148 w 91339"/>
                <a:gd name="connsiteY4" fmla="*/ 4453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90148" y="44538"/>
                  </a:moveTo>
                  <a:cubicBezTo>
                    <a:pt x="90148" y="19326"/>
                    <a:pt x="69685" y="-1136"/>
                    <a:pt x="44473" y="-1136"/>
                  </a:cubicBezTo>
                  <a:cubicBezTo>
                    <a:pt x="19271" y="-1136"/>
                    <a:pt x="-1192" y="19326"/>
                    <a:pt x="-1192" y="44538"/>
                  </a:cubicBezTo>
                  <a:cubicBezTo>
                    <a:pt x="-1192" y="69750"/>
                    <a:pt x="19271" y="90213"/>
                    <a:pt x="44473" y="90213"/>
                  </a:cubicBezTo>
                  <a:cubicBezTo>
                    <a:pt x="69685" y="90213"/>
                    <a:pt x="90148" y="69750"/>
                    <a:pt x="90148" y="44538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03C11406-BEEF-4769-9F90-6DF493D20B66}"/>
                </a:ext>
              </a:extLst>
            </p:cNvPr>
            <p:cNvSpPr/>
            <p:nvPr/>
          </p:nvSpPr>
          <p:spPr>
            <a:xfrm flipV="1">
              <a:off x="2854084" y="4116514"/>
              <a:ext cx="91339" cy="91349"/>
            </a:xfrm>
            <a:custGeom>
              <a:avLst/>
              <a:gdLst>
                <a:gd name="connsiteX0" fmla="*/ 90148 w 91339"/>
                <a:gd name="connsiteY0" fmla="*/ 44538 h 91349"/>
                <a:gd name="connsiteX1" fmla="*/ 44473 w 91339"/>
                <a:gd name="connsiteY1" fmla="*/ -1136 h 91349"/>
                <a:gd name="connsiteX2" fmla="*/ -1192 w 91339"/>
                <a:gd name="connsiteY2" fmla="*/ 44538 h 91349"/>
                <a:gd name="connsiteX3" fmla="*/ 44473 w 91339"/>
                <a:gd name="connsiteY3" fmla="*/ 90213 h 91349"/>
                <a:gd name="connsiteX4" fmla="*/ 90148 w 91339"/>
                <a:gd name="connsiteY4" fmla="*/ 4453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90148" y="44538"/>
                  </a:moveTo>
                  <a:cubicBezTo>
                    <a:pt x="90148" y="19326"/>
                    <a:pt x="69685" y="-1136"/>
                    <a:pt x="44473" y="-1136"/>
                  </a:cubicBezTo>
                  <a:cubicBezTo>
                    <a:pt x="19271" y="-1136"/>
                    <a:pt x="-1192" y="19326"/>
                    <a:pt x="-1192" y="44538"/>
                  </a:cubicBezTo>
                  <a:cubicBezTo>
                    <a:pt x="-1192" y="69750"/>
                    <a:pt x="19271" y="90213"/>
                    <a:pt x="44473" y="90213"/>
                  </a:cubicBezTo>
                  <a:cubicBezTo>
                    <a:pt x="69685" y="90213"/>
                    <a:pt x="90148" y="69750"/>
                    <a:pt x="90148" y="44538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F57F9E0-FD1B-43C6-873F-EF156A6F50E2}"/>
                </a:ext>
              </a:extLst>
            </p:cNvPr>
            <p:cNvSpPr/>
            <p:nvPr/>
          </p:nvSpPr>
          <p:spPr>
            <a:xfrm flipV="1">
              <a:off x="3402130" y="3568467"/>
              <a:ext cx="91339" cy="91339"/>
            </a:xfrm>
            <a:custGeom>
              <a:avLst/>
              <a:gdLst>
                <a:gd name="connsiteX0" fmla="*/ 89668 w 91339"/>
                <a:gd name="connsiteY0" fmla="*/ 43902 h 91339"/>
                <a:gd name="connsiteX1" fmla="*/ 44004 w 91339"/>
                <a:gd name="connsiteY1" fmla="*/ -1763 h 91339"/>
                <a:gd name="connsiteX2" fmla="*/ -1671 w 91339"/>
                <a:gd name="connsiteY2" fmla="*/ 43902 h 91339"/>
                <a:gd name="connsiteX3" fmla="*/ 44004 w 91339"/>
                <a:gd name="connsiteY3" fmla="*/ 89576 h 91339"/>
                <a:gd name="connsiteX4" fmla="*/ 89668 w 91339"/>
                <a:gd name="connsiteY4" fmla="*/ 43902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68" y="43902"/>
                  </a:moveTo>
                  <a:cubicBezTo>
                    <a:pt x="89668" y="18690"/>
                    <a:pt x="69216" y="-1763"/>
                    <a:pt x="44004" y="-1763"/>
                  </a:cubicBezTo>
                  <a:cubicBezTo>
                    <a:pt x="18792" y="-1763"/>
                    <a:pt x="-1671" y="18690"/>
                    <a:pt x="-1671" y="43902"/>
                  </a:cubicBezTo>
                  <a:cubicBezTo>
                    <a:pt x="-1671" y="69114"/>
                    <a:pt x="18792" y="89576"/>
                    <a:pt x="44004" y="89576"/>
                  </a:cubicBezTo>
                  <a:cubicBezTo>
                    <a:pt x="69216" y="89576"/>
                    <a:pt x="89668" y="69114"/>
                    <a:pt x="89668" y="43902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3ACCD4B-09C9-4A02-B297-E053D14DB5F5}"/>
                </a:ext>
              </a:extLst>
            </p:cNvPr>
            <p:cNvSpPr/>
            <p:nvPr/>
          </p:nvSpPr>
          <p:spPr>
            <a:xfrm flipV="1">
              <a:off x="3402130" y="3568467"/>
              <a:ext cx="91339" cy="91339"/>
            </a:xfrm>
            <a:custGeom>
              <a:avLst/>
              <a:gdLst>
                <a:gd name="connsiteX0" fmla="*/ 89668 w 91339"/>
                <a:gd name="connsiteY0" fmla="*/ 43902 h 91339"/>
                <a:gd name="connsiteX1" fmla="*/ 44004 w 91339"/>
                <a:gd name="connsiteY1" fmla="*/ -1763 h 91339"/>
                <a:gd name="connsiteX2" fmla="*/ -1671 w 91339"/>
                <a:gd name="connsiteY2" fmla="*/ 43902 h 91339"/>
                <a:gd name="connsiteX3" fmla="*/ 44004 w 91339"/>
                <a:gd name="connsiteY3" fmla="*/ 89576 h 91339"/>
                <a:gd name="connsiteX4" fmla="*/ 89668 w 91339"/>
                <a:gd name="connsiteY4" fmla="*/ 43902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68" y="43902"/>
                  </a:moveTo>
                  <a:cubicBezTo>
                    <a:pt x="89668" y="18690"/>
                    <a:pt x="69216" y="-1763"/>
                    <a:pt x="44004" y="-1763"/>
                  </a:cubicBezTo>
                  <a:cubicBezTo>
                    <a:pt x="18792" y="-1763"/>
                    <a:pt x="-1671" y="18690"/>
                    <a:pt x="-1671" y="43902"/>
                  </a:cubicBezTo>
                  <a:cubicBezTo>
                    <a:pt x="-1671" y="69114"/>
                    <a:pt x="18792" y="89576"/>
                    <a:pt x="44004" y="89576"/>
                  </a:cubicBezTo>
                  <a:cubicBezTo>
                    <a:pt x="69216" y="89576"/>
                    <a:pt x="89668" y="69114"/>
                    <a:pt x="89668" y="43902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F4478096-8D1A-46B5-B141-D2679EC801B0}"/>
                </a:ext>
              </a:extLst>
            </p:cNvPr>
            <p:cNvSpPr/>
            <p:nvPr/>
          </p:nvSpPr>
          <p:spPr>
            <a:xfrm flipV="1">
              <a:off x="3968448" y="3011280"/>
              <a:ext cx="91339" cy="91349"/>
            </a:xfrm>
            <a:custGeom>
              <a:avLst/>
              <a:gdLst>
                <a:gd name="connsiteX0" fmla="*/ 89173 w 91339"/>
                <a:gd name="connsiteY0" fmla="*/ 43275 h 91349"/>
                <a:gd name="connsiteX1" fmla="*/ 43509 w 91339"/>
                <a:gd name="connsiteY1" fmla="*/ -2400 h 91349"/>
                <a:gd name="connsiteX2" fmla="*/ -2166 w 91339"/>
                <a:gd name="connsiteY2" fmla="*/ 43275 h 91349"/>
                <a:gd name="connsiteX3" fmla="*/ 43509 w 91339"/>
                <a:gd name="connsiteY3" fmla="*/ 88949 h 91349"/>
                <a:gd name="connsiteX4" fmla="*/ 89173 w 91339"/>
                <a:gd name="connsiteY4" fmla="*/ 43275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89173" y="43275"/>
                  </a:moveTo>
                  <a:cubicBezTo>
                    <a:pt x="89173" y="18063"/>
                    <a:pt x="68721" y="-2400"/>
                    <a:pt x="43509" y="-2400"/>
                  </a:cubicBezTo>
                  <a:cubicBezTo>
                    <a:pt x="18297" y="-2400"/>
                    <a:pt x="-2166" y="18063"/>
                    <a:pt x="-2166" y="43275"/>
                  </a:cubicBezTo>
                  <a:cubicBezTo>
                    <a:pt x="-2166" y="68487"/>
                    <a:pt x="18297" y="88949"/>
                    <a:pt x="43509" y="88949"/>
                  </a:cubicBezTo>
                  <a:cubicBezTo>
                    <a:pt x="68721" y="88949"/>
                    <a:pt x="89173" y="68487"/>
                    <a:pt x="89173" y="43275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3EAE18B9-50A4-422E-8104-EFAF246298E0}"/>
                </a:ext>
              </a:extLst>
            </p:cNvPr>
            <p:cNvSpPr/>
            <p:nvPr/>
          </p:nvSpPr>
          <p:spPr>
            <a:xfrm flipV="1">
              <a:off x="3968448" y="3011280"/>
              <a:ext cx="91339" cy="91349"/>
            </a:xfrm>
            <a:custGeom>
              <a:avLst/>
              <a:gdLst>
                <a:gd name="connsiteX0" fmla="*/ 89173 w 91339"/>
                <a:gd name="connsiteY0" fmla="*/ 43275 h 91349"/>
                <a:gd name="connsiteX1" fmla="*/ 43509 w 91339"/>
                <a:gd name="connsiteY1" fmla="*/ -2400 h 91349"/>
                <a:gd name="connsiteX2" fmla="*/ -2166 w 91339"/>
                <a:gd name="connsiteY2" fmla="*/ 43275 h 91349"/>
                <a:gd name="connsiteX3" fmla="*/ 43509 w 91339"/>
                <a:gd name="connsiteY3" fmla="*/ 88949 h 91349"/>
                <a:gd name="connsiteX4" fmla="*/ 89173 w 91339"/>
                <a:gd name="connsiteY4" fmla="*/ 43275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89173" y="43275"/>
                  </a:moveTo>
                  <a:cubicBezTo>
                    <a:pt x="89173" y="18063"/>
                    <a:pt x="68721" y="-2400"/>
                    <a:pt x="43509" y="-2400"/>
                  </a:cubicBezTo>
                  <a:cubicBezTo>
                    <a:pt x="18297" y="-2400"/>
                    <a:pt x="-2166" y="18063"/>
                    <a:pt x="-2166" y="43275"/>
                  </a:cubicBezTo>
                  <a:cubicBezTo>
                    <a:pt x="-2166" y="68487"/>
                    <a:pt x="18297" y="88949"/>
                    <a:pt x="43509" y="88949"/>
                  </a:cubicBezTo>
                  <a:cubicBezTo>
                    <a:pt x="68721" y="88949"/>
                    <a:pt x="89173" y="68487"/>
                    <a:pt x="89173" y="43275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3784060-C445-4C0B-B632-5348D6E96475}"/>
                </a:ext>
              </a:extLst>
            </p:cNvPr>
            <p:cNvSpPr/>
            <p:nvPr/>
          </p:nvSpPr>
          <p:spPr>
            <a:xfrm flipV="1">
              <a:off x="4534766" y="2454093"/>
              <a:ext cx="91349" cy="91349"/>
            </a:xfrm>
            <a:custGeom>
              <a:avLst/>
              <a:gdLst>
                <a:gd name="connsiteX0" fmla="*/ 88689 w 91349"/>
                <a:gd name="connsiteY0" fmla="*/ 42638 h 91349"/>
                <a:gd name="connsiteX1" fmla="*/ 43014 w 91349"/>
                <a:gd name="connsiteY1" fmla="*/ -3037 h 91349"/>
                <a:gd name="connsiteX2" fmla="*/ -2661 w 91349"/>
                <a:gd name="connsiteY2" fmla="*/ 42638 h 91349"/>
                <a:gd name="connsiteX3" fmla="*/ 43014 w 91349"/>
                <a:gd name="connsiteY3" fmla="*/ 88312 h 91349"/>
                <a:gd name="connsiteX4" fmla="*/ 88689 w 91349"/>
                <a:gd name="connsiteY4" fmla="*/ 4263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49">
                  <a:moveTo>
                    <a:pt x="88689" y="42638"/>
                  </a:moveTo>
                  <a:cubicBezTo>
                    <a:pt x="88689" y="17426"/>
                    <a:pt x="68216" y="-3037"/>
                    <a:pt x="43014" y="-3037"/>
                  </a:cubicBezTo>
                  <a:cubicBezTo>
                    <a:pt x="17802" y="-3037"/>
                    <a:pt x="-2661" y="17426"/>
                    <a:pt x="-2661" y="42638"/>
                  </a:cubicBezTo>
                  <a:cubicBezTo>
                    <a:pt x="-2661" y="67840"/>
                    <a:pt x="17802" y="88312"/>
                    <a:pt x="43014" y="88312"/>
                  </a:cubicBezTo>
                  <a:cubicBezTo>
                    <a:pt x="68216" y="88312"/>
                    <a:pt x="88689" y="67840"/>
                    <a:pt x="88689" y="42638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16162881-60E3-48C5-A695-08E6F003CC6D}"/>
                </a:ext>
              </a:extLst>
            </p:cNvPr>
            <p:cNvSpPr/>
            <p:nvPr/>
          </p:nvSpPr>
          <p:spPr>
            <a:xfrm flipV="1">
              <a:off x="4534766" y="2454093"/>
              <a:ext cx="91349" cy="91349"/>
            </a:xfrm>
            <a:custGeom>
              <a:avLst/>
              <a:gdLst>
                <a:gd name="connsiteX0" fmla="*/ 88689 w 91349"/>
                <a:gd name="connsiteY0" fmla="*/ 42638 h 91349"/>
                <a:gd name="connsiteX1" fmla="*/ 43014 w 91349"/>
                <a:gd name="connsiteY1" fmla="*/ -3037 h 91349"/>
                <a:gd name="connsiteX2" fmla="*/ -2661 w 91349"/>
                <a:gd name="connsiteY2" fmla="*/ 42638 h 91349"/>
                <a:gd name="connsiteX3" fmla="*/ 43014 w 91349"/>
                <a:gd name="connsiteY3" fmla="*/ 88312 h 91349"/>
                <a:gd name="connsiteX4" fmla="*/ 88689 w 91349"/>
                <a:gd name="connsiteY4" fmla="*/ 4263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49">
                  <a:moveTo>
                    <a:pt x="88689" y="42638"/>
                  </a:moveTo>
                  <a:cubicBezTo>
                    <a:pt x="88689" y="17426"/>
                    <a:pt x="68216" y="-3037"/>
                    <a:pt x="43014" y="-3037"/>
                  </a:cubicBezTo>
                  <a:cubicBezTo>
                    <a:pt x="17802" y="-3037"/>
                    <a:pt x="-2661" y="17426"/>
                    <a:pt x="-2661" y="42638"/>
                  </a:cubicBezTo>
                  <a:cubicBezTo>
                    <a:pt x="-2661" y="67840"/>
                    <a:pt x="17802" y="88312"/>
                    <a:pt x="43014" y="88312"/>
                  </a:cubicBezTo>
                  <a:cubicBezTo>
                    <a:pt x="68216" y="88312"/>
                    <a:pt x="88689" y="67840"/>
                    <a:pt x="88689" y="42638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DCFD12B2-BA88-49AB-B545-FA5C855B691A}"/>
                </a:ext>
              </a:extLst>
            </p:cNvPr>
            <p:cNvSpPr/>
            <p:nvPr/>
          </p:nvSpPr>
          <p:spPr>
            <a:xfrm flipV="1">
              <a:off x="5082822" y="1887785"/>
              <a:ext cx="91339" cy="91339"/>
            </a:xfrm>
            <a:custGeom>
              <a:avLst/>
              <a:gdLst>
                <a:gd name="connsiteX0" fmla="*/ 88199 w 91339"/>
                <a:gd name="connsiteY0" fmla="*/ 41991 h 91339"/>
                <a:gd name="connsiteX1" fmla="*/ 42525 w 91339"/>
                <a:gd name="connsiteY1" fmla="*/ -3684 h 91339"/>
                <a:gd name="connsiteX2" fmla="*/ -3140 w 91339"/>
                <a:gd name="connsiteY2" fmla="*/ 41991 h 91339"/>
                <a:gd name="connsiteX3" fmla="*/ 42525 w 91339"/>
                <a:gd name="connsiteY3" fmla="*/ 87655 h 91339"/>
                <a:gd name="connsiteX4" fmla="*/ 88199 w 91339"/>
                <a:gd name="connsiteY4" fmla="*/ 4199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199" y="41991"/>
                  </a:moveTo>
                  <a:cubicBezTo>
                    <a:pt x="88199" y="16779"/>
                    <a:pt x="67737" y="-3684"/>
                    <a:pt x="42525" y="-3684"/>
                  </a:cubicBezTo>
                  <a:cubicBezTo>
                    <a:pt x="17313" y="-3684"/>
                    <a:pt x="-3140" y="16779"/>
                    <a:pt x="-3140" y="41991"/>
                  </a:cubicBezTo>
                  <a:cubicBezTo>
                    <a:pt x="-3140" y="67202"/>
                    <a:pt x="17313" y="87655"/>
                    <a:pt x="42525" y="87655"/>
                  </a:cubicBezTo>
                  <a:cubicBezTo>
                    <a:pt x="67737" y="87655"/>
                    <a:pt x="88199" y="67202"/>
                    <a:pt x="88199" y="41991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73D416B7-6244-4ED8-B450-581959364D54}"/>
                </a:ext>
              </a:extLst>
            </p:cNvPr>
            <p:cNvSpPr/>
            <p:nvPr/>
          </p:nvSpPr>
          <p:spPr>
            <a:xfrm flipV="1">
              <a:off x="5082822" y="1887785"/>
              <a:ext cx="91339" cy="91339"/>
            </a:xfrm>
            <a:custGeom>
              <a:avLst/>
              <a:gdLst>
                <a:gd name="connsiteX0" fmla="*/ 88199 w 91339"/>
                <a:gd name="connsiteY0" fmla="*/ 41991 h 91339"/>
                <a:gd name="connsiteX1" fmla="*/ 42525 w 91339"/>
                <a:gd name="connsiteY1" fmla="*/ -3684 h 91339"/>
                <a:gd name="connsiteX2" fmla="*/ -3140 w 91339"/>
                <a:gd name="connsiteY2" fmla="*/ 41991 h 91339"/>
                <a:gd name="connsiteX3" fmla="*/ 42525 w 91339"/>
                <a:gd name="connsiteY3" fmla="*/ 87655 h 91339"/>
                <a:gd name="connsiteX4" fmla="*/ 88199 w 91339"/>
                <a:gd name="connsiteY4" fmla="*/ 4199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8199" y="41991"/>
                  </a:moveTo>
                  <a:cubicBezTo>
                    <a:pt x="88199" y="16779"/>
                    <a:pt x="67737" y="-3684"/>
                    <a:pt x="42525" y="-3684"/>
                  </a:cubicBezTo>
                  <a:cubicBezTo>
                    <a:pt x="17313" y="-3684"/>
                    <a:pt x="-3140" y="16779"/>
                    <a:pt x="-3140" y="41991"/>
                  </a:cubicBezTo>
                  <a:cubicBezTo>
                    <a:pt x="-3140" y="67202"/>
                    <a:pt x="17313" y="87655"/>
                    <a:pt x="42525" y="87655"/>
                  </a:cubicBezTo>
                  <a:cubicBezTo>
                    <a:pt x="67737" y="87655"/>
                    <a:pt x="88199" y="67202"/>
                    <a:pt x="88199" y="41991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CD7D967C-099F-4B15-9C35-7E7718E8C5F1}"/>
                </a:ext>
              </a:extLst>
            </p:cNvPr>
            <p:cNvSpPr/>
            <p:nvPr/>
          </p:nvSpPr>
          <p:spPr>
            <a:xfrm flipV="1">
              <a:off x="4534766" y="1896916"/>
              <a:ext cx="91349" cy="91339"/>
            </a:xfrm>
            <a:custGeom>
              <a:avLst/>
              <a:gdLst>
                <a:gd name="connsiteX0" fmla="*/ 88689 w 91349"/>
                <a:gd name="connsiteY0" fmla="*/ 41991 h 91339"/>
                <a:gd name="connsiteX1" fmla="*/ 43014 w 91349"/>
                <a:gd name="connsiteY1" fmla="*/ -3674 h 91339"/>
                <a:gd name="connsiteX2" fmla="*/ -2661 w 91349"/>
                <a:gd name="connsiteY2" fmla="*/ 41991 h 91339"/>
                <a:gd name="connsiteX3" fmla="*/ 43014 w 91349"/>
                <a:gd name="connsiteY3" fmla="*/ 87666 h 91339"/>
                <a:gd name="connsiteX4" fmla="*/ 88689 w 91349"/>
                <a:gd name="connsiteY4" fmla="*/ 4199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88689" y="41991"/>
                  </a:moveTo>
                  <a:cubicBezTo>
                    <a:pt x="88689" y="16789"/>
                    <a:pt x="68216" y="-3674"/>
                    <a:pt x="43014" y="-3674"/>
                  </a:cubicBezTo>
                  <a:cubicBezTo>
                    <a:pt x="17802" y="-3674"/>
                    <a:pt x="-2661" y="16789"/>
                    <a:pt x="-2661" y="41991"/>
                  </a:cubicBezTo>
                  <a:cubicBezTo>
                    <a:pt x="-2661" y="67203"/>
                    <a:pt x="17802" y="87666"/>
                    <a:pt x="43014" y="87666"/>
                  </a:cubicBezTo>
                  <a:cubicBezTo>
                    <a:pt x="68216" y="87666"/>
                    <a:pt x="88689" y="67203"/>
                    <a:pt x="88689" y="41991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C94A15DE-A839-42FF-9C25-15D767657BD8}"/>
                </a:ext>
              </a:extLst>
            </p:cNvPr>
            <p:cNvSpPr/>
            <p:nvPr/>
          </p:nvSpPr>
          <p:spPr>
            <a:xfrm flipV="1">
              <a:off x="4534766" y="1896916"/>
              <a:ext cx="91349" cy="91339"/>
            </a:xfrm>
            <a:custGeom>
              <a:avLst/>
              <a:gdLst>
                <a:gd name="connsiteX0" fmla="*/ 88689 w 91349"/>
                <a:gd name="connsiteY0" fmla="*/ 41991 h 91339"/>
                <a:gd name="connsiteX1" fmla="*/ 43014 w 91349"/>
                <a:gd name="connsiteY1" fmla="*/ -3674 h 91339"/>
                <a:gd name="connsiteX2" fmla="*/ -2661 w 91349"/>
                <a:gd name="connsiteY2" fmla="*/ 41991 h 91339"/>
                <a:gd name="connsiteX3" fmla="*/ 43014 w 91349"/>
                <a:gd name="connsiteY3" fmla="*/ 87666 h 91339"/>
                <a:gd name="connsiteX4" fmla="*/ 88689 w 91349"/>
                <a:gd name="connsiteY4" fmla="*/ 41991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88689" y="41991"/>
                  </a:moveTo>
                  <a:cubicBezTo>
                    <a:pt x="88689" y="16789"/>
                    <a:pt x="68216" y="-3674"/>
                    <a:pt x="43014" y="-3674"/>
                  </a:cubicBezTo>
                  <a:cubicBezTo>
                    <a:pt x="17802" y="-3674"/>
                    <a:pt x="-2661" y="16789"/>
                    <a:pt x="-2661" y="41991"/>
                  </a:cubicBezTo>
                  <a:cubicBezTo>
                    <a:pt x="-2661" y="67203"/>
                    <a:pt x="17802" y="87666"/>
                    <a:pt x="43014" y="87666"/>
                  </a:cubicBezTo>
                  <a:cubicBezTo>
                    <a:pt x="68216" y="87666"/>
                    <a:pt x="88689" y="67203"/>
                    <a:pt x="88689" y="41991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C70ABCE-23E9-4C70-A3C5-B73DB69EE13F}"/>
                </a:ext>
              </a:extLst>
            </p:cNvPr>
            <p:cNvSpPr/>
            <p:nvPr/>
          </p:nvSpPr>
          <p:spPr>
            <a:xfrm flipV="1">
              <a:off x="3977579" y="2454103"/>
              <a:ext cx="91349" cy="91339"/>
            </a:xfrm>
            <a:custGeom>
              <a:avLst/>
              <a:gdLst>
                <a:gd name="connsiteX0" fmla="*/ 89176 w 91349"/>
                <a:gd name="connsiteY0" fmla="*/ 42638 h 91339"/>
                <a:gd name="connsiteX1" fmla="*/ 43501 w 91349"/>
                <a:gd name="connsiteY1" fmla="*/ -3037 h 91339"/>
                <a:gd name="connsiteX2" fmla="*/ -2174 w 91349"/>
                <a:gd name="connsiteY2" fmla="*/ 42638 h 91339"/>
                <a:gd name="connsiteX3" fmla="*/ 43501 w 91349"/>
                <a:gd name="connsiteY3" fmla="*/ 88302 h 91339"/>
                <a:gd name="connsiteX4" fmla="*/ 89176 w 91349"/>
                <a:gd name="connsiteY4" fmla="*/ 42638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89176" y="42638"/>
                  </a:moveTo>
                  <a:cubicBezTo>
                    <a:pt x="89176" y="17426"/>
                    <a:pt x="68713" y="-3037"/>
                    <a:pt x="43501" y="-3037"/>
                  </a:cubicBezTo>
                  <a:cubicBezTo>
                    <a:pt x="18289" y="-3037"/>
                    <a:pt x="-2174" y="17426"/>
                    <a:pt x="-2174" y="42638"/>
                  </a:cubicBezTo>
                  <a:cubicBezTo>
                    <a:pt x="-2174" y="67840"/>
                    <a:pt x="18289" y="88302"/>
                    <a:pt x="43501" y="88302"/>
                  </a:cubicBezTo>
                  <a:cubicBezTo>
                    <a:pt x="68713" y="88302"/>
                    <a:pt x="89176" y="67840"/>
                    <a:pt x="89176" y="42638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1A0F849-AEEA-4CD4-AEBB-C5B3730F8D24}"/>
                </a:ext>
              </a:extLst>
            </p:cNvPr>
            <p:cNvSpPr/>
            <p:nvPr/>
          </p:nvSpPr>
          <p:spPr>
            <a:xfrm flipV="1">
              <a:off x="3977579" y="2454103"/>
              <a:ext cx="91349" cy="91339"/>
            </a:xfrm>
            <a:custGeom>
              <a:avLst/>
              <a:gdLst>
                <a:gd name="connsiteX0" fmla="*/ 89176 w 91349"/>
                <a:gd name="connsiteY0" fmla="*/ 42638 h 91339"/>
                <a:gd name="connsiteX1" fmla="*/ 43501 w 91349"/>
                <a:gd name="connsiteY1" fmla="*/ -3037 h 91339"/>
                <a:gd name="connsiteX2" fmla="*/ -2174 w 91349"/>
                <a:gd name="connsiteY2" fmla="*/ 42638 h 91339"/>
                <a:gd name="connsiteX3" fmla="*/ 43501 w 91349"/>
                <a:gd name="connsiteY3" fmla="*/ 88302 h 91339"/>
                <a:gd name="connsiteX4" fmla="*/ 89176 w 91349"/>
                <a:gd name="connsiteY4" fmla="*/ 42638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9" h="91339">
                  <a:moveTo>
                    <a:pt x="89176" y="42638"/>
                  </a:moveTo>
                  <a:cubicBezTo>
                    <a:pt x="89176" y="17426"/>
                    <a:pt x="68713" y="-3037"/>
                    <a:pt x="43501" y="-3037"/>
                  </a:cubicBezTo>
                  <a:cubicBezTo>
                    <a:pt x="18289" y="-3037"/>
                    <a:pt x="-2174" y="17426"/>
                    <a:pt x="-2174" y="42638"/>
                  </a:cubicBezTo>
                  <a:cubicBezTo>
                    <a:pt x="-2174" y="67840"/>
                    <a:pt x="18289" y="88302"/>
                    <a:pt x="43501" y="88302"/>
                  </a:cubicBezTo>
                  <a:cubicBezTo>
                    <a:pt x="68713" y="88302"/>
                    <a:pt x="89176" y="67840"/>
                    <a:pt x="89176" y="42638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4B23368-F625-4D9A-8928-2617C1F75FD2}"/>
                </a:ext>
              </a:extLst>
            </p:cNvPr>
            <p:cNvSpPr/>
            <p:nvPr/>
          </p:nvSpPr>
          <p:spPr>
            <a:xfrm flipV="1">
              <a:off x="3402130" y="2993018"/>
              <a:ext cx="91339" cy="91339"/>
            </a:xfrm>
            <a:custGeom>
              <a:avLst/>
              <a:gdLst>
                <a:gd name="connsiteX0" fmla="*/ 89668 w 91339"/>
                <a:gd name="connsiteY0" fmla="*/ 43254 h 91339"/>
                <a:gd name="connsiteX1" fmla="*/ 44004 w 91339"/>
                <a:gd name="connsiteY1" fmla="*/ -2421 h 91339"/>
                <a:gd name="connsiteX2" fmla="*/ -1671 w 91339"/>
                <a:gd name="connsiteY2" fmla="*/ 43254 h 91339"/>
                <a:gd name="connsiteX3" fmla="*/ 44004 w 91339"/>
                <a:gd name="connsiteY3" fmla="*/ 88919 h 91339"/>
                <a:gd name="connsiteX4" fmla="*/ 89668 w 91339"/>
                <a:gd name="connsiteY4" fmla="*/ 43254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68" y="43254"/>
                  </a:moveTo>
                  <a:cubicBezTo>
                    <a:pt x="89668" y="18042"/>
                    <a:pt x="69216" y="-2421"/>
                    <a:pt x="44004" y="-2421"/>
                  </a:cubicBezTo>
                  <a:cubicBezTo>
                    <a:pt x="18792" y="-2421"/>
                    <a:pt x="-1671" y="18042"/>
                    <a:pt x="-1671" y="43254"/>
                  </a:cubicBezTo>
                  <a:cubicBezTo>
                    <a:pt x="-1671" y="68466"/>
                    <a:pt x="18792" y="88919"/>
                    <a:pt x="44004" y="88919"/>
                  </a:cubicBezTo>
                  <a:cubicBezTo>
                    <a:pt x="69216" y="88919"/>
                    <a:pt x="89668" y="68466"/>
                    <a:pt x="89668" y="43254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37596AF-DEF4-4A7A-956A-E34AC9B47ACB}"/>
                </a:ext>
              </a:extLst>
            </p:cNvPr>
            <p:cNvSpPr/>
            <p:nvPr/>
          </p:nvSpPr>
          <p:spPr>
            <a:xfrm flipV="1">
              <a:off x="3402130" y="2993018"/>
              <a:ext cx="91339" cy="91339"/>
            </a:xfrm>
            <a:custGeom>
              <a:avLst/>
              <a:gdLst>
                <a:gd name="connsiteX0" fmla="*/ 89668 w 91339"/>
                <a:gd name="connsiteY0" fmla="*/ 43254 h 91339"/>
                <a:gd name="connsiteX1" fmla="*/ 44004 w 91339"/>
                <a:gd name="connsiteY1" fmla="*/ -2421 h 91339"/>
                <a:gd name="connsiteX2" fmla="*/ -1671 w 91339"/>
                <a:gd name="connsiteY2" fmla="*/ 43254 h 91339"/>
                <a:gd name="connsiteX3" fmla="*/ 44004 w 91339"/>
                <a:gd name="connsiteY3" fmla="*/ 88919 h 91339"/>
                <a:gd name="connsiteX4" fmla="*/ 89668 w 91339"/>
                <a:gd name="connsiteY4" fmla="*/ 43254 h 91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39">
                  <a:moveTo>
                    <a:pt x="89668" y="43254"/>
                  </a:moveTo>
                  <a:cubicBezTo>
                    <a:pt x="89668" y="18042"/>
                    <a:pt x="69216" y="-2421"/>
                    <a:pt x="44004" y="-2421"/>
                  </a:cubicBezTo>
                  <a:cubicBezTo>
                    <a:pt x="18792" y="-2421"/>
                    <a:pt x="-1671" y="18042"/>
                    <a:pt x="-1671" y="43254"/>
                  </a:cubicBezTo>
                  <a:cubicBezTo>
                    <a:pt x="-1671" y="68466"/>
                    <a:pt x="18792" y="88919"/>
                    <a:pt x="44004" y="88919"/>
                  </a:cubicBezTo>
                  <a:cubicBezTo>
                    <a:pt x="69216" y="88919"/>
                    <a:pt x="89668" y="68466"/>
                    <a:pt x="89668" y="43254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44C3ACA7-D4D5-4DCB-AFC1-DF16FEBDDE24}"/>
                </a:ext>
              </a:extLst>
            </p:cNvPr>
            <p:cNvSpPr/>
            <p:nvPr/>
          </p:nvSpPr>
          <p:spPr>
            <a:xfrm flipV="1">
              <a:off x="2863215" y="3550195"/>
              <a:ext cx="91339" cy="91349"/>
            </a:xfrm>
            <a:custGeom>
              <a:avLst/>
              <a:gdLst>
                <a:gd name="connsiteX0" fmla="*/ 90140 w 91339"/>
                <a:gd name="connsiteY0" fmla="*/ 43891 h 91349"/>
                <a:gd name="connsiteX1" fmla="*/ 44475 w 91339"/>
                <a:gd name="connsiteY1" fmla="*/ -1784 h 91349"/>
                <a:gd name="connsiteX2" fmla="*/ -1200 w 91339"/>
                <a:gd name="connsiteY2" fmla="*/ 43891 h 91349"/>
                <a:gd name="connsiteX3" fmla="*/ 44475 w 91339"/>
                <a:gd name="connsiteY3" fmla="*/ 89566 h 91349"/>
                <a:gd name="connsiteX4" fmla="*/ 90140 w 91339"/>
                <a:gd name="connsiteY4" fmla="*/ 43891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90140" y="43891"/>
                  </a:moveTo>
                  <a:cubicBezTo>
                    <a:pt x="90140" y="18679"/>
                    <a:pt x="69687" y="-1784"/>
                    <a:pt x="44475" y="-1784"/>
                  </a:cubicBezTo>
                  <a:cubicBezTo>
                    <a:pt x="19263" y="-1784"/>
                    <a:pt x="-1200" y="18679"/>
                    <a:pt x="-1200" y="43891"/>
                  </a:cubicBezTo>
                  <a:cubicBezTo>
                    <a:pt x="-1200" y="69103"/>
                    <a:pt x="19263" y="89566"/>
                    <a:pt x="44475" y="89566"/>
                  </a:cubicBezTo>
                  <a:cubicBezTo>
                    <a:pt x="69687" y="89566"/>
                    <a:pt x="90140" y="69103"/>
                    <a:pt x="90140" y="43891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5BCC3759-1157-4C01-BDF4-EE2EA457AB43}"/>
                </a:ext>
              </a:extLst>
            </p:cNvPr>
            <p:cNvSpPr/>
            <p:nvPr/>
          </p:nvSpPr>
          <p:spPr>
            <a:xfrm flipV="1">
              <a:off x="2863215" y="3550195"/>
              <a:ext cx="91339" cy="91349"/>
            </a:xfrm>
            <a:custGeom>
              <a:avLst/>
              <a:gdLst>
                <a:gd name="connsiteX0" fmla="*/ 90140 w 91339"/>
                <a:gd name="connsiteY0" fmla="*/ 43891 h 91349"/>
                <a:gd name="connsiteX1" fmla="*/ 44475 w 91339"/>
                <a:gd name="connsiteY1" fmla="*/ -1784 h 91349"/>
                <a:gd name="connsiteX2" fmla="*/ -1200 w 91339"/>
                <a:gd name="connsiteY2" fmla="*/ 43891 h 91349"/>
                <a:gd name="connsiteX3" fmla="*/ 44475 w 91339"/>
                <a:gd name="connsiteY3" fmla="*/ 89566 h 91349"/>
                <a:gd name="connsiteX4" fmla="*/ 90140 w 91339"/>
                <a:gd name="connsiteY4" fmla="*/ 43891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39" h="91349">
                  <a:moveTo>
                    <a:pt x="90140" y="43891"/>
                  </a:moveTo>
                  <a:cubicBezTo>
                    <a:pt x="90140" y="18679"/>
                    <a:pt x="69687" y="-1784"/>
                    <a:pt x="44475" y="-1784"/>
                  </a:cubicBezTo>
                  <a:cubicBezTo>
                    <a:pt x="19263" y="-1784"/>
                    <a:pt x="-1200" y="18679"/>
                    <a:pt x="-1200" y="43891"/>
                  </a:cubicBezTo>
                  <a:cubicBezTo>
                    <a:pt x="-1200" y="69103"/>
                    <a:pt x="19263" y="89566"/>
                    <a:pt x="44475" y="89566"/>
                  </a:cubicBezTo>
                  <a:cubicBezTo>
                    <a:pt x="69687" y="89566"/>
                    <a:pt x="90140" y="69103"/>
                    <a:pt x="90140" y="43891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047B8DB0-591B-423F-9650-D9D2958F988F}"/>
                </a:ext>
              </a:extLst>
            </p:cNvPr>
            <p:cNvSpPr/>
            <p:nvPr/>
          </p:nvSpPr>
          <p:spPr>
            <a:xfrm flipV="1">
              <a:off x="2278630" y="4107383"/>
              <a:ext cx="91342" cy="91349"/>
            </a:xfrm>
            <a:custGeom>
              <a:avLst/>
              <a:gdLst>
                <a:gd name="connsiteX0" fmla="*/ 90654 w 91342"/>
                <a:gd name="connsiteY0" fmla="*/ 44528 h 91349"/>
                <a:gd name="connsiteX1" fmla="*/ 44982 w 91342"/>
                <a:gd name="connsiteY1" fmla="*/ -1147 h 91349"/>
                <a:gd name="connsiteX2" fmla="*/ -689 w 91342"/>
                <a:gd name="connsiteY2" fmla="*/ 44528 h 91349"/>
                <a:gd name="connsiteX3" fmla="*/ 44982 w 91342"/>
                <a:gd name="connsiteY3" fmla="*/ 90202 h 91349"/>
                <a:gd name="connsiteX4" fmla="*/ 90654 w 91342"/>
                <a:gd name="connsiteY4" fmla="*/ 4452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2" h="91349">
                  <a:moveTo>
                    <a:pt x="90654" y="44528"/>
                  </a:moveTo>
                  <a:cubicBezTo>
                    <a:pt x="90654" y="19326"/>
                    <a:pt x="70190" y="-1147"/>
                    <a:pt x="44982" y="-1147"/>
                  </a:cubicBezTo>
                  <a:cubicBezTo>
                    <a:pt x="19770" y="-1147"/>
                    <a:pt x="-689" y="19326"/>
                    <a:pt x="-689" y="44528"/>
                  </a:cubicBezTo>
                  <a:cubicBezTo>
                    <a:pt x="-689" y="69740"/>
                    <a:pt x="19770" y="90202"/>
                    <a:pt x="44982" y="90202"/>
                  </a:cubicBezTo>
                  <a:cubicBezTo>
                    <a:pt x="70190" y="90202"/>
                    <a:pt x="90654" y="69740"/>
                    <a:pt x="90654" y="44528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A259E66-00D1-424C-8A6C-25F6CF231905}"/>
                </a:ext>
              </a:extLst>
            </p:cNvPr>
            <p:cNvSpPr/>
            <p:nvPr/>
          </p:nvSpPr>
          <p:spPr>
            <a:xfrm flipV="1">
              <a:off x="2278630" y="4107383"/>
              <a:ext cx="91342" cy="91349"/>
            </a:xfrm>
            <a:custGeom>
              <a:avLst/>
              <a:gdLst>
                <a:gd name="connsiteX0" fmla="*/ 90654 w 91342"/>
                <a:gd name="connsiteY0" fmla="*/ 44528 h 91349"/>
                <a:gd name="connsiteX1" fmla="*/ 44982 w 91342"/>
                <a:gd name="connsiteY1" fmla="*/ -1147 h 91349"/>
                <a:gd name="connsiteX2" fmla="*/ -689 w 91342"/>
                <a:gd name="connsiteY2" fmla="*/ 44528 h 91349"/>
                <a:gd name="connsiteX3" fmla="*/ 44982 w 91342"/>
                <a:gd name="connsiteY3" fmla="*/ 90202 h 91349"/>
                <a:gd name="connsiteX4" fmla="*/ 90654 w 91342"/>
                <a:gd name="connsiteY4" fmla="*/ 44528 h 9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2" h="91349">
                  <a:moveTo>
                    <a:pt x="90654" y="44528"/>
                  </a:moveTo>
                  <a:cubicBezTo>
                    <a:pt x="90654" y="19326"/>
                    <a:pt x="70190" y="-1147"/>
                    <a:pt x="44982" y="-1147"/>
                  </a:cubicBezTo>
                  <a:cubicBezTo>
                    <a:pt x="19770" y="-1147"/>
                    <a:pt x="-689" y="19326"/>
                    <a:pt x="-689" y="44528"/>
                  </a:cubicBezTo>
                  <a:cubicBezTo>
                    <a:pt x="-689" y="69740"/>
                    <a:pt x="19770" y="90202"/>
                    <a:pt x="44982" y="90202"/>
                  </a:cubicBezTo>
                  <a:cubicBezTo>
                    <a:pt x="70190" y="90202"/>
                    <a:pt x="90654" y="69740"/>
                    <a:pt x="90654" y="44528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C00CD01D-5B5B-4185-B584-108E8272B400}"/>
                </a:ext>
              </a:extLst>
            </p:cNvPr>
            <p:cNvSpPr/>
            <p:nvPr/>
          </p:nvSpPr>
          <p:spPr>
            <a:xfrm flipV="1">
              <a:off x="1739712" y="4682842"/>
              <a:ext cx="91341" cy="91329"/>
            </a:xfrm>
            <a:custGeom>
              <a:avLst/>
              <a:gdLst>
                <a:gd name="connsiteX0" fmla="*/ 91124 w 91341"/>
                <a:gd name="connsiteY0" fmla="*/ 45176 h 91329"/>
                <a:gd name="connsiteX1" fmla="*/ 45453 w 91341"/>
                <a:gd name="connsiteY1" fmla="*/ -489 h 91329"/>
                <a:gd name="connsiteX2" fmla="*/ -218 w 91341"/>
                <a:gd name="connsiteY2" fmla="*/ 45176 h 91329"/>
                <a:gd name="connsiteX3" fmla="*/ 45453 w 91341"/>
                <a:gd name="connsiteY3" fmla="*/ 90841 h 91329"/>
                <a:gd name="connsiteX4" fmla="*/ 91124 w 91341"/>
                <a:gd name="connsiteY4" fmla="*/ 45176 h 9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1" h="91329">
                  <a:moveTo>
                    <a:pt x="91124" y="45176"/>
                  </a:moveTo>
                  <a:cubicBezTo>
                    <a:pt x="91124" y="19964"/>
                    <a:pt x="70665" y="-489"/>
                    <a:pt x="45453" y="-489"/>
                  </a:cubicBezTo>
                  <a:cubicBezTo>
                    <a:pt x="20241" y="-489"/>
                    <a:pt x="-218" y="19964"/>
                    <a:pt x="-218" y="45176"/>
                  </a:cubicBezTo>
                  <a:cubicBezTo>
                    <a:pt x="-218" y="70388"/>
                    <a:pt x="20241" y="90841"/>
                    <a:pt x="45453" y="90841"/>
                  </a:cubicBezTo>
                  <a:cubicBezTo>
                    <a:pt x="70665" y="90841"/>
                    <a:pt x="91124" y="70388"/>
                    <a:pt x="91124" y="45176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24152779-84E7-4189-85A1-629A4876A333}"/>
                </a:ext>
              </a:extLst>
            </p:cNvPr>
            <p:cNvSpPr/>
            <p:nvPr/>
          </p:nvSpPr>
          <p:spPr>
            <a:xfrm flipV="1">
              <a:off x="1739712" y="4682842"/>
              <a:ext cx="91341" cy="91329"/>
            </a:xfrm>
            <a:custGeom>
              <a:avLst/>
              <a:gdLst>
                <a:gd name="connsiteX0" fmla="*/ 91124 w 91341"/>
                <a:gd name="connsiteY0" fmla="*/ 45176 h 91329"/>
                <a:gd name="connsiteX1" fmla="*/ 45453 w 91341"/>
                <a:gd name="connsiteY1" fmla="*/ -489 h 91329"/>
                <a:gd name="connsiteX2" fmla="*/ -218 w 91341"/>
                <a:gd name="connsiteY2" fmla="*/ 45176 h 91329"/>
                <a:gd name="connsiteX3" fmla="*/ 45453 w 91341"/>
                <a:gd name="connsiteY3" fmla="*/ 90841 h 91329"/>
                <a:gd name="connsiteX4" fmla="*/ 91124 w 91341"/>
                <a:gd name="connsiteY4" fmla="*/ 45176 h 9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1" h="91329">
                  <a:moveTo>
                    <a:pt x="91124" y="45176"/>
                  </a:moveTo>
                  <a:cubicBezTo>
                    <a:pt x="91124" y="19964"/>
                    <a:pt x="70665" y="-489"/>
                    <a:pt x="45453" y="-489"/>
                  </a:cubicBezTo>
                  <a:cubicBezTo>
                    <a:pt x="20241" y="-489"/>
                    <a:pt x="-218" y="19964"/>
                    <a:pt x="-218" y="45176"/>
                  </a:cubicBezTo>
                  <a:cubicBezTo>
                    <a:pt x="-218" y="70388"/>
                    <a:pt x="20241" y="90841"/>
                    <a:pt x="45453" y="90841"/>
                  </a:cubicBezTo>
                  <a:cubicBezTo>
                    <a:pt x="70665" y="90841"/>
                    <a:pt x="91124" y="70388"/>
                    <a:pt x="91124" y="45176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77FED31-98C4-4823-A9F4-83F215964ED1}"/>
                </a:ext>
              </a:extLst>
            </p:cNvPr>
            <p:cNvSpPr/>
            <p:nvPr/>
          </p:nvSpPr>
          <p:spPr>
            <a:xfrm flipV="1">
              <a:off x="1739712" y="5221751"/>
              <a:ext cx="91341" cy="91342"/>
            </a:xfrm>
            <a:custGeom>
              <a:avLst/>
              <a:gdLst>
                <a:gd name="connsiteX0" fmla="*/ 91124 w 91341"/>
                <a:gd name="connsiteY0" fmla="*/ 45799 h 91342"/>
                <a:gd name="connsiteX1" fmla="*/ 45453 w 91341"/>
                <a:gd name="connsiteY1" fmla="*/ 127 h 91342"/>
                <a:gd name="connsiteX2" fmla="*/ -218 w 91341"/>
                <a:gd name="connsiteY2" fmla="*/ 45799 h 91342"/>
                <a:gd name="connsiteX3" fmla="*/ 45453 w 91341"/>
                <a:gd name="connsiteY3" fmla="*/ 91469 h 91342"/>
                <a:gd name="connsiteX4" fmla="*/ 91124 w 91341"/>
                <a:gd name="connsiteY4" fmla="*/ 45799 h 91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1" h="91342">
                  <a:moveTo>
                    <a:pt x="91124" y="45799"/>
                  </a:moveTo>
                  <a:cubicBezTo>
                    <a:pt x="91124" y="20587"/>
                    <a:pt x="70665" y="127"/>
                    <a:pt x="45453" y="127"/>
                  </a:cubicBezTo>
                  <a:cubicBezTo>
                    <a:pt x="20241" y="127"/>
                    <a:pt x="-218" y="20587"/>
                    <a:pt x="-218" y="45799"/>
                  </a:cubicBezTo>
                  <a:cubicBezTo>
                    <a:pt x="-218" y="71009"/>
                    <a:pt x="20241" y="91469"/>
                    <a:pt x="45453" y="91469"/>
                  </a:cubicBezTo>
                  <a:cubicBezTo>
                    <a:pt x="70665" y="91469"/>
                    <a:pt x="91124" y="71009"/>
                    <a:pt x="91124" y="45799"/>
                  </a:cubicBezTo>
                </a:path>
              </a:pathLst>
            </a:custGeom>
            <a:solidFill>
              <a:srgbClr val="000000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75C4338-AB8F-4283-B926-940D24847C2A}"/>
                </a:ext>
              </a:extLst>
            </p:cNvPr>
            <p:cNvSpPr/>
            <p:nvPr/>
          </p:nvSpPr>
          <p:spPr>
            <a:xfrm flipV="1">
              <a:off x="1739712" y="5221751"/>
              <a:ext cx="91341" cy="91342"/>
            </a:xfrm>
            <a:custGeom>
              <a:avLst/>
              <a:gdLst>
                <a:gd name="connsiteX0" fmla="*/ 91124 w 91341"/>
                <a:gd name="connsiteY0" fmla="*/ 45799 h 91342"/>
                <a:gd name="connsiteX1" fmla="*/ 45453 w 91341"/>
                <a:gd name="connsiteY1" fmla="*/ 127 h 91342"/>
                <a:gd name="connsiteX2" fmla="*/ -218 w 91341"/>
                <a:gd name="connsiteY2" fmla="*/ 45799 h 91342"/>
                <a:gd name="connsiteX3" fmla="*/ 45453 w 91341"/>
                <a:gd name="connsiteY3" fmla="*/ 91469 h 91342"/>
                <a:gd name="connsiteX4" fmla="*/ 91124 w 91341"/>
                <a:gd name="connsiteY4" fmla="*/ 45799 h 91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341" h="91342">
                  <a:moveTo>
                    <a:pt x="91124" y="45799"/>
                  </a:moveTo>
                  <a:cubicBezTo>
                    <a:pt x="91124" y="20587"/>
                    <a:pt x="70665" y="127"/>
                    <a:pt x="45453" y="127"/>
                  </a:cubicBezTo>
                  <a:cubicBezTo>
                    <a:pt x="20241" y="127"/>
                    <a:pt x="-218" y="20587"/>
                    <a:pt x="-218" y="45799"/>
                  </a:cubicBezTo>
                  <a:cubicBezTo>
                    <a:pt x="-218" y="71009"/>
                    <a:pt x="20241" y="91469"/>
                    <a:pt x="45453" y="91469"/>
                  </a:cubicBezTo>
                  <a:cubicBezTo>
                    <a:pt x="70665" y="91469"/>
                    <a:pt x="91124" y="71009"/>
                    <a:pt x="91124" y="45799"/>
                  </a:cubicBezTo>
                  <a:close/>
                </a:path>
              </a:pathLst>
            </a:custGeom>
            <a:noFill/>
            <a:ln w="1684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E0E9BD-81BC-433A-A763-1F766425CD8B}"/>
                </a:ext>
              </a:extLst>
            </p:cNvPr>
            <p:cNvSpPr/>
            <p:nvPr/>
          </p:nvSpPr>
          <p:spPr>
            <a:xfrm flipV="1">
              <a:off x="959189" y="4993690"/>
              <a:ext cx="529774" cy="529774"/>
            </a:xfrm>
            <a:custGeom>
              <a:avLst/>
              <a:gdLst>
                <a:gd name="connsiteX0" fmla="*/ -5072 w 529774"/>
                <a:gd name="connsiteY0" fmla="*/ 261209 h 529774"/>
                <a:gd name="connsiteX1" fmla="*/ -5072 w 529774"/>
                <a:gd name="connsiteY1" fmla="*/ 526096 h 529774"/>
                <a:gd name="connsiteX2" fmla="*/ 524703 w 529774"/>
                <a:gd name="connsiteY2" fmla="*/ 526096 h 529774"/>
                <a:gd name="connsiteX3" fmla="*/ 524703 w 529774"/>
                <a:gd name="connsiteY3" fmla="*/ -3678 h 529774"/>
                <a:gd name="connsiteX4" fmla="*/ 259816 w 529774"/>
                <a:gd name="connsiteY4" fmla="*/ -3678 h 529774"/>
                <a:gd name="connsiteX5" fmla="*/ -5072 w 529774"/>
                <a:gd name="connsiteY5" fmla="*/ -3678 h 529774"/>
                <a:gd name="connsiteX6" fmla="*/ -5072 w 52977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74" h="529774">
                  <a:moveTo>
                    <a:pt x="-5072" y="261209"/>
                  </a:moveTo>
                  <a:lnTo>
                    <a:pt x="-5072" y="526096"/>
                  </a:lnTo>
                  <a:lnTo>
                    <a:pt x="524703" y="526096"/>
                  </a:lnTo>
                  <a:lnTo>
                    <a:pt x="524703" y="-3678"/>
                  </a:lnTo>
                  <a:lnTo>
                    <a:pt x="259816" y="-3678"/>
                  </a:lnTo>
                  <a:lnTo>
                    <a:pt x="-5072" y="-3678"/>
                  </a:lnTo>
                  <a:lnTo>
                    <a:pt x="-5072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05093F9F-280B-44F5-A6F6-69CA03BDD993}"/>
                </a:ext>
              </a:extLst>
            </p:cNvPr>
            <p:cNvSpPr/>
            <p:nvPr/>
          </p:nvSpPr>
          <p:spPr>
            <a:xfrm flipV="1">
              <a:off x="399359" y="4993690"/>
              <a:ext cx="529774" cy="529774"/>
            </a:xfrm>
            <a:custGeom>
              <a:avLst/>
              <a:gdLst>
                <a:gd name="connsiteX0" fmla="*/ -5072 w 529774"/>
                <a:gd name="connsiteY0" fmla="*/ 261209 h 529774"/>
                <a:gd name="connsiteX1" fmla="*/ -5072 w 529774"/>
                <a:gd name="connsiteY1" fmla="*/ 526096 h 529774"/>
                <a:gd name="connsiteX2" fmla="*/ 524703 w 529774"/>
                <a:gd name="connsiteY2" fmla="*/ 526096 h 529774"/>
                <a:gd name="connsiteX3" fmla="*/ 524703 w 529774"/>
                <a:gd name="connsiteY3" fmla="*/ -3678 h 529774"/>
                <a:gd name="connsiteX4" fmla="*/ 259816 w 529774"/>
                <a:gd name="connsiteY4" fmla="*/ -3678 h 529774"/>
                <a:gd name="connsiteX5" fmla="*/ -5072 w 529774"/>
                <a:gd name="connsiteY5" fmla="*/ -3678 h 529774"/>
                <a:gd name="connsiteX6" fmla="*/ -5072 w 52977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74" h="529774">
                  <a:moveTo>
                    <a:pt x="-5072" y="261209"/>
                  </a:moveTo>
                  <a:lnTo>
                    <a:pt x="-5072" y="526096"/>
                  </a:lnTo>
                  <a:lnTo>
                    <a:pt x="524703" y="526096"/>
                  </a:lnTo>
                  <a:lnTo>
                    <a:pt x="524703" y="-3678"/>
                  </a:lnTo>
                  <a:lnTo>
                    <a:pt x="259816" y="-3678"/>
                  </a:lnTo>
                  <a:lnTo>
                    <a:pt x="-5072" y="-3678"/>
                  </a:lnTo>
                  <a:lnTo>
                    <a:pt x="-5072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88A6D59F-1447-48DC-AA92-28B107365428}"/>
                </a:ext>
              </a:extLst>
            </p:cNvPr>
            <p:cNvSpPr/>
            <p:nvPr/>
          </p:nvSpPr>
          <p:spPr>
            <a:xfrm flipV="1">
              <a:off x="8187757" y="1668567"/>
              <a:ext cx="529784" cy="529774"/>
            </a:xfrm>
            <a:custGeom>
              <a:avLst/>
              <a:gdLst>
                <a:gd name="connsiteX0" fmla="*/ -5559 w 529784"/>
                <a:gd name="connsiteY0" fmla="*/ 261209 h 529774"/>
                <a:gd name="connsiteX1" fmla="*/ -5559 w 529784"/>
                <a:gd name="connsiteY1" fmla="*/ 526096 h 529774"/>
                <a:gd name="connsiteX2" fmla="*/ 524226 w 529784"/>
                <a:gd name="connsiteY2" fmla="*/ 526096 h 529774"/>
                <a:gd name="connsiteX3" fmla="*/ 524226 w 529784"/>
                <a:gd name="connsiteY3" fmla="*/ -3678 h 529774"/>
                <a:gd name="connsiteX4" fmla="*/ 259338 w 529784"/>
                <a:gd name="connsiteY4" fmla="*/ -3678 h 529774"/>
                <a:gd name="connsiteX5" fmla="*/ -5559 w 529784"/>
                <a:gd name="connsiteY5" fmla="*/ -3678 h 529774"/>
                <a:gd name="connsiteX6" fmla="*/ -5559 w 529784"/>
                <a:gd name="connsiteY6" fmla="*/ 261209 h 529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784" h="529774">
                  <a:moveTo>
                    <a:pt x="-5559" y="261209"/>
                  </a:moveTo>
                  <a:lnTo>
                    <a:pt x="-5559" y="526096"/>
                  </a:lnTo>
                  <a:lnTo>
                    <a:pt x="524226" y="526096"/>
                  </a:lnTo>
                  <a:lnTo>
                    <a:pt x="524226" y="-3678"/>
                  </a:lnTo>
                  <a:lnTo>
                    <a:pt x="259338" y="-3678"/>
                  </a:lnTo>
                  <a:lnTo>
                    <a:pt x="-5559" y="-3678"/>
                  </a:lnTo>
                  <a:lnTo>
                    <a:pt x="-5559" y="261209"/>
                  </a:lnTo>
                </a:path>
              </a:pathLst>
            </a:custGeom>
            <a:solidFill>
              <a:srgbClr val="B3B3B3"/>
            </a:solidFill>
            <a:ln w="9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C8DF8D35-EEAE-4933-90BB-B46D056AF980}"/>
              </a:ext>
            </a:extLst>
          </p:cNvPr>
          <p:cNvCxnSpPr>
            <a:cxnSpLocks/>
          </p:cNvCxnSpPr>
          <p:nvPr/>
        </p:nvCxnSpPr>
        <p:spPr>
          <a:xfrm>
            <a:off x="677624" y="908720"/>
            <a:ext cx="0" cy="54006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533876C6-33C0-48C5-AC0C-19A3395C7D9B}"/>
              </a:ext>
            </a:extLst>
          </p:cNvPr>
          <p:cNvCxnSpPr>
            <a:cxnSpLocks/>
          </p:cNvCxnSpPr>
          <p:nvPr/>
        </p:nvCxnSpPr>
        <p:spPr>
          <a:xfrm>
            <a:off x="850540" y="829686"/>
            <a:ext cx="7555606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33455832-B624-4F37-A387-07618CB8E8AE}"/>
              </a:ext>
            </a:extLst>
          </p:cNvPr>
          <p:cNvSpPr txBox="1"/>
          <p:nvPr/>
        </p:nvSpPr>
        <p:spPr>
          <a:xfrm>
            <a:off x="1623931" y="79387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DD61B7B8-8B99-4448-AA55-272485916E5D}"/>
              </a:ext>
            </a:extLst>
          </p:cNvPr>
          <p:cNvSpPr txBox="1"/>
          <p:nvPr/>
        </p:nvSpPr>
        <p:spPr>
          <a:xfrm>
            <a:off x="685343" y="17545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08935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D1C6BE-E51E-40BC-A6FC-D5EE7204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3A5ED-B7EA-4688-86A4-A600E9C1F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4483-62B4-4739-B978-D9CDA68C2D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11" name="Content Placeholder 9">
            <a:extLst>
              <a:ext uri="{FF2B5EF4-FFF2-40B4-BE49-F238E27FC236}">
                <a16:creationId xmlns:a16="http://schemas.microsoft.com/office/drawing/2014/main" id="{895D21D8-EEB6-42EE-8A36-DA2F905B74CD}"/>
              </a:ext>
            </a:extLst>
          </p:cNvPr>
          <p:cNvGrpSpPr/>
          <p:nvPr/>
        </p:nvGrpSpPr>
        <p:grpSpPr>
          <a:xfrm>
            <a:off x="398675" y="548680"/>
            <a:ext cx="8346650" cy="5901678"/>
            <a:chOff x="402498" y="554912"/>
            <a:chExt cx="8346650" cy="5901678"/>
          </a:xfrm>
        </p:grpSpPr>
        <p:grpSp>
          <p:nvGrpSpPr>
            <p:cNvPr id="12" name="Content Placeholder 9">
              <a:extLst>
                <a:ext uri="{FF2B5EF4-FFF2-40B4-BE49-F238E27FC236}">
                  <a16:creationId xmlns:a16="http://schemas.microsoft.com/office/drawing/2014/main" id="{895D21D8-EEB6-42EE-8A36-DA2F905B74CD}"/>
                </a:ext>
              </a:extLst>
            </p:cNvPr>
            <p:cNvGrpSpPr/>
            <p:nvPr/>
          </p:nvGrpSpPr>
          <p:grpSpPr>
            <a:xfrm>
              <a:off x="402498" y="554912"/>
              <a:ext cx="8346650" cy="5901678"/>
              <a:chOff x="402498" y="554912"/>
              <a:chExt cx="8346650" cy="59016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2B91575C-FC2E-47D3-AA31-D2DE643E1163}"/>
                  </a:ext>
                </a:extLst>
              </p:cNvPr>
              <p:cNvSpPr/>
              <p:nvPr/>
            </p:nvSpPr>
            <p:spPr>
              <a:xfrm flipV="1">
                <a:off x="402498" y="554912"/>
                <a:ext cx="8346650" cy="5901678"/>
              </a:xfrm>
              <a:custGeom>
                <a:avLst/>
                <a:gdLst>
                  <a:gd name="connsiteX0" fmla="*/ -2657 w 8346650"/>
                  <a:gd name="connsiteY0" fmla="*/ 5899792 h 5901678"/>
                  <a:gd name="connsiteX1" fmla="*/ -2657 w 8346650"/>
                  <a:gd name="connsiteY1" fmla="*/ -1887 h 5901678"/>
                  <a:gd name="connsiteX2" fmla="*/ 553331 w 8346650"/>
                  <a:gd name="connsiteY2" fmla="*/ 5899792 h 5901678"/>
                  <a:gd name="connsiteX3" fmla="*/ 553331 w 8346650"/>
                  <a:gd name="connsiteY3" fmla="*/ -1887 h 5901678"/>
                  <a:gd name="connsiteX4" fmla="*/ 1109319 w 8346650"/>
                  <a:gd name="connsiteY4" fmla="*/ 5899792 h 5901678"/>
                  <a:gd name="connsiteX5" fmla="*/ 1109319 w 8346650"/>
                  <a:gd name="connsiteY5" fmla="*/ -1887 h 5901678"/>
                  <a:gd name="connsiteX6" fmla="*/ 1665308 w 8346650"/>
                  <a:gd name="connsiteY6" fmla="*/ 5899792 h 5901678"/>
                  <a:gd name="connsiteX7" fmla="*/ 1665308 w 8346650"/>
                  <a:gd name="connsiteY7" fmla="*/ -1887 h 5901678"/>
                  <a:gd name="connsiteX8" fmla="*/ 2221289 w 8346650"/>
                  <a:gd name="connsiteY8" fmla="*/ 5899792 h 5901678"/>
                  <a:gd name="connsiteX9" fmla="*/ 2221289 w 8346650"/>
                  <a:gd name="connsiteY9" fmla="*/ -1887 h 5901678"/>
                  <a:gd name="connsiteX10" fmla="*/ 2777277 w 8346650"/>
                  <a:gd name="connsiteY10" fmla="*/ 5899792 h 5901678"/>
                  <a:gd name="connsiteX11" fmla="*/ 2777277 w 8346650"/>
                  <a:gd name="connsiteY11" fmla="*/ -1887 h 5901678"/>
                  <a:gd name="connsiteX12" fmla="*/ 3333265 w 8346650"/>
                  <a:gd name="connsiteY12" fmla="*/ 5899792 h 5901678"/>
                  <a:gd name="connsiteX13" fmla="*/ 3333265 w 8346650"/>
                  <a:gd name="connsiteY13" fmla="*/ -1887 h 5901678"/>
                  <a:gd name="connsiteX14" fmla="*/ 3889262 w 8346650"/>
                  <a:gd name="connsiteY14" fmla="*/ 5899792 h 5901678"/>
                  <a:gd name="connsiteX15" fmla="*/ 3889262 w 8346650"/>
                  <a:gd name="connsiteY15" fmla="*/ -1887 h 5901678"/>
                  <a:gd name="connsiteX16" fmla="*/ 4445250 w 8346650"/>
                  <a:gd name="connsiteY16" fmla="*/ 5899792 h 5901678"/>
                  <a:gd name="connsiteX17" fmla="*/ 4445250 w 8346650"/>
                  <a:gd name="connsiteY17" fmla="*/ -1887 h 5901678"/>
                  <a:gd name="connsiteX18" fmla="*/ 5001227 w 8346650"/>
                  <a:gd name="connsiteY18" fmla="*/ 5899792 h 5901678"/>
                  <a:gd name="connsiteX19" fmla="*/ 5001227 w 8346650"/>
                  <a:gd name="connsiteY19" fmla="*/ -1887 h 5901678"/>
                  <a:gd name="connsiteX20" fmla="*/ 5557215 w 8346650"/>
                  <a:gd name="connsiteY20" fmla="*/ 5899792 h 5901678"/>
                  <a:gd name="connsiteX21" fmla="*/ 5557215 w 8346650"/>
                  <a:gd name="connsiteY21" fmla="*/ -1887 h 5901678"/>
                  <a:gd name="connsiteX22" fmla="*/ 6113202 w 8346650"/>
                  <a:gd name="connsiteY22" fmla="*/ 5899792 h 5901678"/>
                  <a:gd name="connsiteX23" fmla="*/ 6113202 w 8346650"/>
                  <a:gd name="connsiteY23" fmla="*/ -1887 h 5901678"/>
                  <a:gd name="connsiteX24" fmla="*/ 6669200 w 8346650"/>
                  <a:gd name="connsiteY24" fmla="*/ 5899792 h 5901678"/>
                  <a:gd name="connsiteX25" fmla="*/ 6669200 w 8346650"/>
                  <a:gd name="connsiteY25" fmla="*/ -1887 h 5901678"/>
                  <a:gd name="connsiteX26" fmla="*/ 7225187 w 8346650"/>
                  <a:gd name="connsiteY26" fmla="*/ 5899792 h 5901678"/>
                  <a:gd name="connsiteX27" fmla="*/ 7225187 w 8346650"/>
                  <a:gd name="connsiteY27" fmla="*/ -1887 h 5901678"/>
                  <a:gd name="connsiteX28" fmla="*/ 7781165 w 8346650"/>
                  <a:gd name="connsiteY28" fmla="*/ 5899792 h 5901678"/>
                  <a:gd name="connsiteX29" fmla="*/ 7781165 w 8346650"/>
                  <a:gd name="connsiteY29" fmla="*/ -1887 h 5901678"/>
                  <a:gd name="connsiteX30" fmla="*/ 8337153 w 8346650"/>
                  <a:gd name="connsiteY30" fmla="*/ 5899792 h 5901678"/>
                  <a:gd name="connsiteX31" fmla="*/ 8337153 w 8346650"/>
                  <a:gd name="connsiteY31" fmla="*/ -1887 h 5901678"/>
                  <a:gd name="connsiteX32" fmla="*/ -2657 w 8346650"/>
                  <a:gd name="connsiteY32" fmla="*/ 5899792 h 5901678"/>
                  <a:gd name="connsiteX33" fmla="*/ 8343993 w 8346650"/>
                  <a:gd name="connsiteY33" fmla="*/ 5899792 h 5901678"/>
                  <a:gd name="connsiteX34" fmla="*/ -2657 w 8346650"/>
                  <a:gd name="connsiteY34" fmla="*/ 5344597 h 5901678"/>
                  <a:gd name="connsiteX35" fmla="*/ 8343993 w 8346650"/>
                  <a:gd name="connsiteY35" fmla="*/ 5344597 h 5901678"/>
                  <a:gd name="connsiteX36" fmla="*/ -2657 w 8346650"/>
                  <a:gd name="connsiteY36" fmla="*/ 4789403 h 5901678"/>
                  <a:gd name="connsiteX37" fmla="*/ 8343993 w 8346650"/>
                  <a:gd name="connsiteY37" fmla="*/ 4789403 h 5901678"/>
                  <a:gd name="connsiteX38" fmla="*/ -2657 w 8346650"/>
                  <a:gd name="connsiteY38" fmla="*/ 4234209 h 5901678"/>
                  <a:gd name="connsiteX39" fmla="*/ 8343993 w 8346650"/>
                  <a:gd name="connsiteY39" fmla="*/ 4234209 h 5901678"/>
                  <a:gd name="connsiteX40" fmla="*/ -2657 w 8346650"/>
                  <a:gd name="connsiteY40" fmla="*/ 3679014 h 5901678"/>
                  <a:gd name="connsiteX41" fmla="*/ 8343993 w 8346650"/>
                  <a:gd name="connsiteY41" fmla="*/ 3679014 h 5901678"/>
                  <a:gd name="connsiteX42" fmla="*/ -2657 w 8346650"/>
                  <a:gd name="connsiteY42" fmla="*/ 3123819 h 5901678"/>
                  <a:gd name="connsiteX43" fmla="*/ 8343993 w 8346650"/>
                  <a:gd name="connsiteY43" fmla="*/ 3123819 h 5901678"/>
                  <a:gd name="connsiteX44" fmla="*/ -2657 w 8346650"/>
                  <a:gd name="connsiteY44" fmla="*/ 2568625 h 5901678"/>
                  <a:gd name="connsiteX45" fmla="*/ 8343993 w 8346650"/>
                  <a:gd name="connsiteY45" fmla="*/ 2568625 h 5901678"/>
                  <a:gd name="connsiteX46" fmla="*/ -2657 w 8346650"/>
                  <a:gd name="connsiteY46" fmla="*/ 2013430 h 5901678"/>
                  <a:gd name="connsiteX47" fmla="*/ 8343993 w 8346650"/>
                  <a:gd name="connsiteY47" fmla="*/ 2013430 h 5901678"/>
                  <a:gd name="connsiteX48" fmla="*/ -2657 w 8346650"/>
                  <a:gd name="connsiteY48" fmla="*/ 1458232 h 5901678"/>
                  <a:gd name="connsiteX49" fmla="*/ 8343993 w 8346650"/>
                  <a:gd name="connsiteY49" fmla="*/ 1458232 h 5901678"/>
                  <a:gd name="connsiteX50" fmla="*/ -2657 w 8346650"/>
                  <a:gd name="connsiteY50" fmla="*/ 903038 h 5901678"/>
                  <a:gd name="connsiteX51" fmla="*/ 8343993 w 8346650"/>
                  <a:gd name="connsiteY51" fmla="*/ 903038 h 5901678"/>
                  <a:gd name="connsiteX52" fmla="*/ -2657 w 8346650"/>
                  <a:gd name="connsiteY52" fmla="*/ 347843 h 5901678"/>
                  <a:gd name="connsiteX53" fmla="*/ 8343993 w 8346650"/>
                  <a:gd name="connsiteY53" fmla="*/ 347843 h 590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8346650" h="5901678">
                    <a:moveTo>
                      <a:pt x="-2657" y="5899792"/>
                    </a:moveTo>
                    <a:lnTo>
                      <a:pt x="-2657" y="-1887"/>
                    </a:lnTo>
                    <a:moveTo>
                      <a:pt x="553331" y="5899792"/>
                    </a:moveTo>
                    <a:lnTo>
                      <a:pt x="553331" y="-1887"/>
                    </a:lnTo>
                    <a:moveTo>
                      <a:pt x="1109319" y="5899792"/>
                    </a:moveTo>
                    <a:lnTo>
                      <a:pt x="1109319" y="-1887"/>
                    </a:lnTo>
                    <a:moveTo>
                      <a:pt x="1665308" y="5899792"/>
                    </a:moveTo>
                    <a:lnTo>
                      <a:pt x="1665308" y="-1887"/>
                    </a:lnTo>
                    <a:moveTo>
                      <a:pt x="2221289" y="5899792"/>
                    </a:moveTo>
                    <a:lnTo>
                      <a:pt x="2221289" y="-1887"/>
                    </a:lnTo>
                    <a:moveTo>
                      <a:pt x="2777277" y="5899792"/>
                    </a:moveTo>
                    <a:lnTo>
                      <a:pt x="2777277" y="-1887"/>
                    </a:lnTo>
                    <a:moveTo>
                      <a:pt x="3333265" y="5899792"/>
                    </a:moveTo>
                    <a:lnTo>
                      <a:pt x="3333265" y="-1887"/>
                    </a:lnTo>
                    <a:moveTo>
                      <a:pt x="3889262" y="5899792"/>
                    </a:moveTo>
                    <a:lnTo>
                      <a:pt x="3889262" y="-1887"/>
                    </a:lnTo>
                    <a:moveTo>
                      <a:pt x="4445250" y="5899792"/>
                    </a:moveTo>
                    <a:lnTo>
                      <a:pt x="4445250" y="-1887"/>
                    </a:lnTo>
                    <a:moveTo>
                      <a:pt x="5001227" y="5899792"/>
                    </a:moveTo>
                    <a:lnTo>
                      <a:pt x="5001227" y="-1887"/>
                    </a:lnTo>
                    <a:moveTo>
                      <a:pt x="5557215" y="5899792"/>
                    </a:moveTo>
                    <a:lnTo>
                      <a:pt x="5557215" y="-1887"/>
                    </a:lnTo>
                    <a:moveTo>
                      <a:pt x="6113202" y="5899792"/>
                    </a:moveTo>
                    <a:lnTo>
                      <a:pt x="6113202" y="-1887"/>
                    </a:lnTo>
                    <a:moveTo>
                      <a:pt x="6669200" y="5899792"/>
                    </a:moveTo>
                    <a:lnTo>
                      <a:pt x="6669200" y="-1887"/>
                    </a:lnTo>
                    <a:moveTo>
                      <a:pt x="7225187" y="5899792"/>
                    </a:moveTo>
                    <a:lnTo>
                      <a:pt x="7225187" y="-1887"/>
                    </a:lnTo>
                    <a:moveTo>
                      <a:pt x="7781165" y="5899792"/>
                    </a:moveTo>
                    <a:lnTo>
                      <a:pt x="7781165" y="-1887"/>
                    </a:lnTo>
                    <a:moveTo>
                      <a:pt x="8337153" y="5899792"/>
                    </a:moveTo>
                    <a:lnTo>
                      <a:pt x="8337153" y="-1887"/>
                    </a:lnTo>
                    <a:moveTo>
                      <a:pt x="-2657" y="5899792"/>
                    </a:moveTo>
                    <a:lnTo>
                      <a:pt x="8343993" y="5899792"/>
                    </a:lnTo>
                    <a:moveTo>
                      <a:pt x="-2657" y="5344597"/>
                    </a:moveTo>
                    <a:lnTo>
                      <a:pt x="8343993" y="5344597"/>
                    </a:lnTo>
                    <a:moveTo>
                      <a:pt x="-2657" y="4789403"/>
                    </a:moveTo>
                    <a:lnTo>
                      <a:pt x="8343993" y="4789403"/>
                    </a:lnTo>
                    <a:moveTo>
                      <a:pt x="-2657" y="4234209"/>
                    </a:moveTo>
                    <a:lnTo>
                      <a:pt x="8343993" y="4234209"/>
                    </a:lnTo>
                    <a:moveTo>
                      <a:pt x="-2657" y="3679014"/>
                    </a:moveTo>
                    <a:lnTo>
                      <a:pt x="8343993" y="3679014"/>
                    </a:lnTo>
                    <a:moveTo>
                      <a:pt x="-2657" y="3123819"/>
                    </a:moveTo>
                    <a:lnTo>
                      <a:pt x="8343993" y="3123819"/>
                    </a:lnTo>
                    <a:moveTo>
                      <a:pt x="-2657" y="2568625"/>
                    </a:moveTo>
                    <a:lnTo>
                      <a:pt x="8343993" y="2568625"/>
                    </a:lnTo>
                    <a:moveTo>
                      <a:pt x="-2657" y="2013430"/>
                    </a:moveTo>
                    <a:lnTo>
                      <a:pt x="8343993" y="2013430"/>
                    </a:lnTo>
                    <a:moveTo>
                      <a:pt x="-2657" y="1458232"/>
                    </a:moveTo>
                    <a:lnTo>
                      <a:pt x="8343993" y="1458232"/>
                    </a:lnTo>
                    <a:moveTo>
                      <a:pt x="-2657" y="903038"/>
                    </a:moveTo>
                    <a:lnTo>
                      <a:pt x="8343993" y="903038"/>
                    </a:lnTo>
                    <a:moveTo>
                      <a:pt x="-2657" y="347843"/>
                    </a:moveTo>
                    <a:lnTo>
                      <a:pt x="8343993" y="34784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CCACCFE9-ABF6-477F-9E9C-0A73AB7FE72C}"/>
                  </a:ext>
                </a:extLst>
              </p:cNvPr>
              <p:cNvSpPr/>
              <p:nvPr/>
            </p:nvSpPr>
            <p:spPr>
              <a:xfrm flipV="1">
                <a:off x="402498" y="554912"/>
                <a:ext cx="8346650" cy="5901678"/>
              </a:xfrm>
              <a:custGeom>
                <a:avLst/>
                <a:gdLst>
                  <a:gd name="connsiteX0" fmla="*/ -2657 w 8346650"/>
                  <a:gd name="connsiteY0" fmla="*/ 5899792 h 5901678"/>
                  <a:gd name="connsiteX1" fmla="*/ -2657 w 8346650"/>
                  <a:gd name="connsiteY1" fmla="*/ -1887 h 5901678"/>
                  <a:gd name="connsiteX2" fmla="*/ 553331 w 8346650"/>
                  <a:gd name="connsiteY2" fmla="*/ 5899792 h 5901678"/>
                  <a:gd name="connsiteX3" fmla="*/ 553331 w 8346650"/>
                  <a:gd name="connsiteY3" fmla="*/ -1887 h 5901678"/>
                  <a:gd name="connsiteX4" fmla="*/ 1109319 w 8346650"/>
                  <a:gd name="connsiteY4" fmla="*/ 5899792 h 5901678"/>
                  <a:gd name="connsiteX5" fmla="*/ 1109319 w 8346650"/>
                  <a:gd name="connsiteY5" fmla="*/ -1887 h 5901678"/>
                  <a:gd name="connsiteX6" fmla="*/ 1665308 w 8346650"/>
                  <a:gd name="connsiteY6" fmla="*/ 5899792 h 5901678"/>
                  <a:gd name="connsiteX7" fmla="*/ 1665308 w 8346650"/>
                  <a:gd name="connsiteY7" fmla="*/ -1887 h 5901678"/>
                  <a:gd name="connsiteX8" fmla="*/ 2221289 w 8346650"/>
                  <a:gd name="connsiteY8" fmla="*/ 5899792 h 5901678"/>
                  <a:gd name="connsiteX9" fmla="*/ 2221289 w 8346650"/>
                  <a:gd name="connsiteY9" fmla="*/ -1887 h 5901678"/>
                  <a:gd name="connsiteX10" fmla="*/ 2777277 w 8346650"/>
                  <a:gd name="connsiteY10" fmla="*/ 5899792 h 5901678"/>
                  <a:gd name="connsiteX11" fmla="*/ 2777277 w 8346650"/>
                  <a:gd name="connsiteY11" fmla="*/ -1887 h 5901678"/>
                  <a:gd name="connsiteX12" fmla="*/ 3333265 w 8346650"/>
                  <a:gd name="connsiteY12" fmla="*/ 5899792 h 5901678"/>
                  <a:gd name="connsiteX13" fmla="*/ 3333265 w 8346650"/>
                  <a:gd name="connsiteY13" fmla="*/ -1887 h 5901678"/>
                  <a:gd name="connsiteX14" fmla="*/ 3889262 w 8346650"/>
                  <a:gd name="connsiteY14" fmla="*/ 5899792 h 5901678"/>
                  <a:gd name="connsiteX15" fmla="*/ 3889262 w 8346650"/>
                  <a:gd name="connsiteY15" fmla="*/ -1887 h 5901678"/>
                  <a:gd name="connsiteX16" fmla="*/ 4445250 w 8346650"/>
                  <a:gd name="connsiteY16" fmla="*/ 5899792 h 5901678"/>
                  <a:gd name="connsiteX17" fmla="*/ 4445250 w 8346650"/>
                  <a:gd name="connsiteY17" fmla="*/ -1887 h 5901678"/>
                  <a:gd name="connsiteX18" fmla="*/ 5001227 w 8346650"/>
                  <a:gd name="connsiteY18" fmla="*/ 5899792 h 5901678"/>
                  <a:gd name="connsiteX19" fmla="*/ 5001227 w 8346650"/>
                  <a:gd name="connsiteY19" fmla="*/ -1887 h 5901678"/>
                  <a:gd name="connsiteX20" fmla="*/ 5557215 w 8346650"/>
                  <a:gd name="connsiteY20" fmla="*/ 5899792 h 5901678"/>
                  <a:gd name="connsiteX21" fmla="*/ 5557215 w 8346650"/>
                  <a:gd name="connsiteY21" fmla="*/ -1887 h 5901678"/>
                  <a:gd name="connsiteX22" fmla="*/ 6113202 w 8346650"/>
                  <a:gd name="connsiteY22" fmla="*/ 5899792 h 5901678"/>
                  <a:gd name="connsiteX23" fmla="*/ 6113202 w 8346650"/>
                  <a:gd name="connsiteY23" fmla="*/ -1887 h 5901678"/>
                  <a:gd name="connsiteX24" fmla="*/ 6669200 w 8346650"/>
                  <a:gd name="connsiteY24" fmla="*/ 5899792 h 5901678"/>
                  <a:gd name="connsiteX25" fmla="*/ 6669200 w 8346650"/>
                  <a:gd name="connsiteY25" fmla="*/ -1887 h 5901678"/>
                  <a:gd name="connsiteX26" fmla="*/ 7225187 w 8346650"/>
                  <a:gd name="connsiteY26" fmla="*/ 5899792 h 5901678"/>
                  <a:gd name="connsiteX27" fmla="*/ 7225187 w 8346650"/>
                  <a:gd name="connsiteY27" fmla="*/ -1887 h 5901678"/>
                  <a:gd name="connsiteX28" fmla="*/ 7781165 w 8346650"/>
                  <a:gd name="connsiteY28" fmla="*/ 5899792 h 5901678"/>
                  <a:gd name="connsiteX29" fmla="*/ 7781165 w 8346650"/>
                  <a:gd name="connsiteY29" fmla="*/ -1887 h 5901678"/>
                  <a:gd name="connsiteX30" fmla="*/ 8337153 w 8346650"/>
                  <a:gd name="connsiteY30" fmla="*/ 5899792 h 5901678"/>
                  <a:gd name="connsiteX31" fmla="*/ 8337153 w 8346650"/>
                  <a:gd name="connsiteY31" fmla="*/ -1887 h 5901678"/>
                  <a:gd name="connsiteX32" fmla="*/ -2657 w 8346650"/>
                  <a:gd name="connsiteY32" fmla="*/ 5899792 h 5901678"/>
                  <a:gd name="connsiteX33" fmla="*/ 8343993 w 8346650"/>
                  <a:gd name="connsiteY33" fmla="*/ 5899792 h 5901678"/>
                  <a:gd name="connsiteX34" fmla="*/ -2657 w 8346650"/>
                  <a:gd name="connsiteY34" fmla="*/ 5344597 h 5901678"/>
                  <a:gd name="connsiteX35" fmla="*/ 8343993 w 8346650"/>
                  <a:gd name="connsiteY35" fmla="*/ 5344597 h 5901678"/>
                  <a:gd name="connsiteX36" fmla="*/ -2657 w 8346650"/>
                  <a:gd name="connsiteY36" fmla="*/ 4789403 h 5901678"/>
                  <a:gd name="connsiteX37" fmla="*/ 8343993 w 8346650"/>
                  <a:gd name="connsiteY37" fmla="*/ 4789403 h 5901678"/>
                  <a:gd name="connsiteX38" fmla="*/ -2657 w 8346650"/>
                  <a:gd name="connsiteY38" fmla="*/ 4234209 h 5901678"/>
                  <a:gd name="connsiteX39" fmla="*/ 8343993 w 8346650"/>
                  <a:gd name="connsiteY39" fmla="*/ 4234209 h 5901678"/>
                  <a:gd name="connsiteX40" fmla="*/ -2657 w 8346650"/>
                  <a:gd name="connsiteY40" fmla="*/ 3679014 h 5901678"/>
                  <a:gd name="connsiteX41" fmla="*/ 8343993 w 8346650"/>
                  <a:gd name="connsiteY41" fmla="*/ 3679014 h 5901678"/>
                  <a:gd name="connsiteX42" fmla="*/ -2657 w 8346650"/>
                  <a:gd name="connsiteY42" fmla="*/ 3123819 h 5901678"/>
                  <a:gd name="connsiteX43" fmla="*/ 8343993 w 8346650"/>
                  <a:gd name="connsiteY43" fmla="*/ 3123819 h 5901678"/>
                  <a:gd name="connsiteX44" fmla="*/ -2657 w 8346650"/>
                  <a:gd name="connsiteY44" fmla="*/ 2568625 h 5901678"/>
                  <a:gd name="connsiteX45" fmla="*/ 8343993 w 8346650"/>
                  <a:gd name="connsiteY45" fmla="*/ 2568625 h 5901678"/>
                  <a:gd name="connsiteX46" fmla="*/ -2657 w 8346650"/>
                  <a:gd name="connsiteY46" fmla="*/ 2013430 h 5901678"/>
                  <a:gd name="connsiteX47" fmla="*/ 8343993 w 8346650"/>
                  <a:gd name="connsiteY47" fmla="*/ 2013430 h 5901678"/>
                  <a:gd name="connsiteX48" fmla="*/ -2657 w 8346650"/>
                  <a:gd name="connsiteY48" fmla="*/ 1458232 h 5901678"/>
                  <a:gd name="connsiteX49" fmla="*/ 8343993 w 8346650"/>
                  <a:gd name="connsiteY49" fmla="*/ 1458232 h 5901678"/>
                  <a:gd name="connsiteX50" fmla="*/ -2657 w 8346650"/>
                  <a:gd name="connsiteY50" fmla="*/ 903038 h 5901678"/>
                  <a:gd name="connsiteX51" fmla="*/ 8343993 w 8346650"/>
                  <a:gd name="connsiteY51" fmla="*/ 903038 h 5901678"/>
                  <a:gd name="connsiteX52" fmla="*/ -2657 w 8346650"/>
                  <a:gd name="connsiteY52" fmla="*/ 347843 h 5901678"/>
                  <a:gd name="connsiteX53" fmla="*/ 8343993 w 8346650"/>
                  <a:gd name="connsiteY53" fmla="*/ 347843 h 590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8346650" h="5901678">
                    <a:moveTo>
                      <a:pt x="-2657" y="5899792"/>
                    </a:moveTo>
                    <a:lnTo>
                      <a:pt x="-2657" y="-1887"/>
                    </a:lnTo>
                    <a:moveTo>
                      <a:pt x="553331" y="5899792"/>
                    </a:moveTo>
                    <a:lnTo>
                      <a:pt x="553331" y="-1887"/>
                    </a:lnTo>
                    <a:moveTo>
                      <a:pt x="1109319" y="5899792"/>
                    </a:moveTo>
                    <a:lnTo>
                      <a:pt x="1109319" y="-1887"/>
                    </a:lnTo>
                    <a:moveTo>
                      <a:pt x="1665308" y="5899792"/>
                    </a:moveTo>
                    <a:lnTo>
                      <a:pt x="1665308" y="-1887"/>
                    </a:lnTo>
                    <a:moveTo>
                      <a:pt x="2221289" y="5899792"/>
                    </a:moveTo>
                    <a:lnTo>
                      <a:pt x="2221289" y="-1887"/>
                    </a:lnTo>
                    <a:moveTo>
                      <a:pt x="2777277" y="5899792"/>
                    </a:moveTo>
                    <a:lnTo>
                      <a:pt x="2777277" y="-1887"/>
                    </a:lnTo>
                    <a:moveTo>
                      <a:pt x="3333265" y="5899792"/>
                    </a:moveTo>
                    <a:lnTo>
                      <a:pt x="3333265" y="-1887"/>
                    </a:lnTo>
                    <a:moveTo>
                      <a:pt x="3889262" y="5899792"/>
                    </a:moveTo>
                    <a:lnTo>
                      <a:pt x="3889262" y="-1887"/>
                    </a:lnTo>
                    <a:moveTo>
                      <a:pt x="4445250" y="5899792"/>
                    </a:moveTo>
                    <a:lnTo>
                      <a:pt x="4445250" y="-1887"/>
                    </a:lnTo>
                    <a:moveTo>
                      <a:pt x="5001227" y="5899792"/>
                    </a:moveTo>
                    <a:lnTo>
                      <a:pt x="5001227" y="-1887"/>
                    </a:lnTo>
                    <a:moveTo>
                      <a:pt x="5557215" y="5899792"/>
                    </a:moveTo>
                    <a:lnTo>
                      <a:pt x="5557215" y="-1887"/>
                    </a:lnTo>
                    <a:moveTo>
                      <a:pt x="6113202" y="5899792"/>
                    </a:moveTo>
                    <a:lnTo>
                      <a:pt x="6113202" y="-1887"/>
                    </a:lnTo>
                    <a:moveTo>
                      <a:pt x="6669200" y="5899792"/>
                    </a:moveTo>
                    <a:lnTo>
                      <a:pt x="6669200" y="-1887"/>
                    </a:lnTo>
                    <a:moveTo>
                      <a:pt x="7225187" y="5899792"/>
                    </a:moveTo>
                    <a:lnTo>
                      <a:pt x="7225187" y="-1887"/>
                    </a:lnTo>
                    <a:moveTo>
                      <a:pt x="7781165" y="5899792"/>
                    </a:moveTo>
                    <a:lnTo>
                      <a:pt x="7781165" y="-1887"/>
                    </a:lnTo>
                    <a:moveTo>
                      <a:pt x="8337153" y="5899792"/>
                    </a:moveTo>
                    <a:lnTo>
                      <a:pt x="8337153" y="-1887"/>
                    </a:lnTo>
                    <a:moveTo>
                      <a:pt x="-2657" y="5899792"/>
                    </a:moveTo>
                    <a:lnTo>
                      <a:pt x="8343993" y="5899792"/>
                    </a:lnTo>
                    <a:moveTo>
                      <a:pt x="-2657" y="5344597"/>
                    </a:moveTo>
                    <a:lnTo>
                      <a:pt x="8343993" y="5344597"/>
                    </a:lnTo>
                    <a:moveTo>
                      <a:pt x="-2657" y="4789403"/>
                    </a:moveTo>
                    <a:lnTo>
                      <a:pt x="8343993" y="4789403"/>
                    </a:lnTo>
                    <a:moveTo>
                      <a:pt x="-2657" y="4234209"/>
                    </a:moveTo>
                    <a:lnTo>
                      <a:pt x="8343993" y="4234209"/>
                    </a:lnTo>
                    <a:moveTo>
                      <a:pt x="-2657" y="3679014"/>
                    </a:moveTo>
                    <a:lnTo>
                      <a:pt x="8343993" y="3679014"/>
                    </a:lnTo>
                    <a:moveTo>
                      <a:pt x="-2657" y="3123819"/>
                    </a:moveTo>
                    <a:lnTo>
                      <a:pt x="8343993" y="3123819"/>
                    </a:lnTo>
                    <a:moveTo>
                      <a:pt x="-2657" y="2568625"/>
                    </a:moveTo>
                    <a:lnTo>
                      <a:pt x="8343993" y="2568625"/>
                    </a:lnTo>
                    <a:moveTo>
                      <a:pt x="-2657" y="2013430"/>
                    </a:moveTo>
                    <a:lnTo>
                      <a:pt x="8343993" y="2013430"/>
                    </a:lnTo>
                    <a:moveTo>
                      <a:pt x="-2657" y="1458232"/>
                    </a:moveTo>
                    <a:lnTo>
                      <a:pt x="8343993" y="1458232"/>
                    </a:lnTo>
                    <a:moveTo>
                      <a:pt x="-2657" y="903038"/>
                    </a:moveTo>
                    <a:lnTo>
                      <a:pt x="8343993" y="903038"/>
                    </a:lnTo>
                    <a:moveTo>
                      <a:pt x="-2657" y="347843"/>
                    </a:moveTo>
                    <a:lnTo>
                      <a:pt x="8343993" y="347843"/>
                    </a:lnTo>
                  </a:path>
                </a:pathLst>
              </a:custGeom>
              <a:noFill/>
              <a:ln w="11233" cap="flat">
                <a:solidFill>
                  <a:srgbClr val="B4B4B4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99626EC4-456D-4456-B9F4-B5D1E6F1C46F}"/>
                  </a:ext>
                </a:extLst>
              </p:cNvPr>
              <p:cNvSpPr/>
              <p:nvPr/>
            </p:nvSpPr>
            <p:spPr>
              <a:xfrm flipV="1">
                <a:off x="1510683" y="5007635"/>
                <a:ext cx="538913" cy="529781"/>
              </a:xfrm>
              <a:custGeom>
                <a:avLst/>
                <a:gdLst>
                  <a:gd name="connsiteX0" fmla="*/ -213 w 538913"/>
                  <a:gd name="connsiteY0" fmla="*/ 265023 h 529781"/>
                  <a:gd name="connsiteX1" fmla="*/ -213 w 538913"/>
                  <a:gd name="connsiteY1" fmla="*/ 529914 h 529781"/>
                  <a:gd name="connsiteX2" fmla="*/ 538700 w 538913"/>
                  <a:gd name="connsiteY2" fmla="*/ 529914 h 529781"/>
                  <a:gd name="connsiteX3" fmla="*/ 538700 w 538913"/>
                  <a:gd name="connsiteY3" fmla="*/ 133 h 529781"/>
                  <a:gd name="connsiteX4" fmla="*/ 269244 w 538913"/>
                  <a:gd name="connsiteY4" fmla="*/ 133 h 529781"/>
                  <a:gd name="connsiteX5" fmla="*/ -213 w 538913"/>
                  <a:gd name="connsiteY5" fmla="*/ 133 h 529781"/>
                  <a:gd name="connsiteX6" fmla="*/ -213 w 538913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3" h="529781">
                    <a:moveTo>
                      <a:pt x="-213" y="265023"/>
                    </a:moveTo>
                    <a:lnTo>
                      <a:pt x="-213" y="529914"/>
                    </a:lnTo>
                    <a:lnTo>
                      <a:pt x="538700" y="529914"/>
                    </a:lnTo>
                    <a:lnTo>
                      <a:pt x="538700" y="133"/>
                    </a:lnTo>
                    <a:lnTo>
                      <a:pt x="269244" y="133"/>
                    </a:lnTo>
                    <a:lnTo>
                      <a:pt x="-213" y="133"/>
                    </a:lnTo>
                    <a:lnTo>
                      <a:pt x="-213" y="26502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C4FFC51-248E-41FD-910A-C33C70C9925D}"/>
                  </a:ext>
                </a:extLst>
              </p:cNvPr>
              <p:cNvSpPr/>
              <p:nvPr/>
            </p:nvSpPr>
            <p:spPr>
              <a:xfrm flipV="1">
                <a:off x="2067868" y="4450453"/>
                <a:ext cx="520644" cy="529783"/>
              </a:xfrm>
              <a:custGeom>
                <a:avLst/>
                <a:gdLst>
                  <a:gd name="connsiteX0" fmla="*/ -692 w 520644"/>
                  <a:gd name="connsiteY0" fmla="*/ 264392 h 529783"/>
                  <a:gd name="connsiteX1" fmla="*/ -692 w 520644"/>
                  <a:gd name="connsiteY1" fmla="*/ 529279 h 529783"/>
                  <a:gd name="connsiteX2" fmla="*/ 519952 w 520644"/>
                  <a:gd name="connsiteY2" fmla="*/ 529279 h 529783"/>
                  <a:gd name="connsiteX3" fmla="*/ 519952 w 520644"/>
                  <a:gd name="connsiteY3" fmla="*/ -504 h 529783"/>
                  <a:gd name="connsiteX4" fmla="*/ 259629 w 520644"/>
                  <a:gd name="connsiteY4" fmla="*/ -504 h 529783"/>
                  <a:gd name="connsiteX5" fmla="*/ -692 w 520644"/>
                  <a:gd name="connsiteY5" fmla="*/ -504 h 529783"/>
                  <a:gd name="connsiteX6" fmla="*/ -692 w 520644"/>
                  <a:gd name="connsiteY6" fmla="*/ 264392 h 529783"/>
                  <a:gd name="connsiteX7" fmla="*/ -692 w 520644"/>
                  <a:gd name="connsiteY7" fmla="*/ 264392 h 529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0644" h="529783">
                    <a:moveTo>
                      <a:pt x="-692" y="264392"/>
                    </a:moveTo>
                    <a:lnTo>
                      <a:pt x="-692" y="529279"/>
                    </a:lnTo>
                    <a:lnTo>
                      <a:pt x="519952" y="529279"/>
                    </a:lnTo>
                    <a:lnTo>
                      <a:pt x="519952" y="-504"/>
                    </a:lnTo>
                    <a:lnTo>
                      <a:pt x="259629" y="-504"/>
                    </a:lnTo>
                    <a:lnTo>
                      <a:pt x="-692" y="-504"/>
                    </a:lnTo>
                    <a:lnTo>
                      <a:pt x="-692" y="264392"/>
                    </a:lnTo>
                    <a:lnTo>
                      <a:pt x="-692" y="264392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C447012-A460-4FF7-81E5-4CD64B1A3F71}"/>
                  </a:ext>
                </a:extLst>
              </p:cNvPr>
              <p:cNvSpPr/>
              <p:nvPr/>
            </p:nvSpPr>
            <p:spPr>
              <a:xfrm flipV="1">
                <a:off x="2625046" y="3893266"/>
                <a:ext cx="529784" cy="529784"/>
              </a:xfrm>
              <a:custGeom>
                <a:avLst/>
                <a:gdLst>
                  <a:gd name="connsiteX0" fmla="*/ -1183 w 529784"/>
                  <a:gd name="connsiteY0" fmla="*/ 263746 h 529784"/>
                  <a:gd name="connsiteX1" fmla="*/ -1183 w 529784"/>
                  <a:gd name="connsiteY1" fmla="*/ 528643 h 529784"/>
                  <a:gd name="connsiteX2" fmla="*/ 528601 w 529784"/>
                  <a:gd name="connsiteY2" fmla="*/ 528643 h 529784"/>
                  <a:gd name="connsiteX3" fmla="*/ 528601 w 529784"/>
                  <a:gd name="connsiteY3" fmla="*/ -1141 h 529784"/>
                  <a:gd name="connsiteX4" fmla="*/ 263714 w 529784"/>
                  <a:gd name="connsiteY4" fmla="*/ -1141 h 529784"/>
                  <a:gd name="connsiteX5" fmla="*/ -1183 w 529784"/>
                  <a:gd name="connsiteY5" fmla="*/ -1141 h 529784"/>
                  <a:gd name="connsiteX6" fmla="*/ -1183 w 529784"/>
                  <a:gd name="connsiteY6" fmla="*/ 263746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183" y="263746"/>
                    </a:moveTo>
                    <a:lnTo>
                      <a:pt x="-1183" y="528643"/>
                    </a:lnTo>
                    <a:lnTo>
                      <a:pt x="528601" y="528643"/>
                    </a:lnTo>
                    <a:lnTo>
                      <a:pt x="528601" y="-1141"/>
                    </a:lnTo>
                    <a:lnTo>
                      <a:pt x="263714" y="-1141"/>
                    </a:lnTo>
                    <a:lnTo>
                      <a:pt x="-1183" y="-1141"/>
                    </a:lnTo>
                    <a:lnTo>
                      <a:pt x="-1183" y="263746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731029F6-22E5-4784-8A75-0C302ECF18FB}"/>
                  </a:ext>
                </a:extLst>
              </p:cNvPr>
              <p:cNvSpPr/>
              <p:nvPr/>
            </p:nvSpPr>
            <p:spPr>
              <a:xfrm flipV="1">
                <a:off x="3182233" y="3345219"/>
                <a:ext cx="529784" cy="520643"/>
              </a:xfrm>
              <a:custGeom>
                <a:avLst/>
                <a:gdLst>
                  <a:gd name="connsiteX0" fmla="*/ -1670 w 529784"/>
                  <a:gd name="connsiteY0" fmla="*/ 258554 h 520643"/>
                  <a:gd name="connsiteX1" fmla="*/ -1670 w 529784"/>
                  <a:gd name="connsiteY1" fmla="*/ 518871 h 520643"/>
                  <a:gd name="connsiteX2" fmla="*/ 528114 w 529784"/>
                  <a:gd name="connsiteY2" fmla="*/ 518871 h 520643"/>
                  <a:gd name="connsiteX3" fmla="*/ 528114 w 529784"/>
                  <a:gd name="connsiteY3" fmla="*/ -1773 h 520643"/>
                  <a:gd name="connsiteX4" fmla="*/ 263217 w 529784"/>
                  <a:gd name="connsiteY4" fmla="*/ -1773 h 520643"/>
                  <a:gd name="connsiteX5" fmla="*/ -1670 w 529784"/>
                  <a:gd name="connsiteY5" fmla="*/ -1773 h 520643"/>
                  <a:gd name="connsiteX6" fmla="*/ -1670 w 529784"/>
                  <a:gd name="connsiteY6" fmla="*/ 258554 h 520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43">
                    <a:moveTo>
                      <a:pt x="-1670" y="258554"/>
                    </a:moveTo>
                    <a:lnTo>
                      <a:pt x="-1670" y="518871"/>
                    </a:lnTo>
                    <a:lnTo>
                      <a:pt x="528114" y="518871"/>
                    </a:lnTo>
                    <a:lnTo>
                      <a:pt x="528114" y="-1773"/>
                    </a:lnTo>
                    <a:lnTo>
                      <a:pt x="263217" y="-1773"/>
                    </a:lnTo>
                    <a:lnTo>
                      <a:pt x="-1670" y="-1773"/>
                    </a:lnTo>
                    <a:lnTo>
                      <a:pt x="-1670" y="258554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B8CBA28-F708-4832-BC7A-66933763811B}"/>
                  </a:ext>
                </a:extLst>
              </p:cNvPr>
              <p:cNvSpPr/>
              <p:nvPr/>
            </p:nvSpPr>
            <p:spPr>
              <a:xfrm flipV="1">
                <a:off x="3739420" y="2788032"/>
                <a:ext cx="529784" cy="520653"/>
              </a:xfrm>
              <a:custGeom>
                <a:avLst/>
                <a:gdLst>
                  <a:gd name="connsiteX0" fmla="*/ -2157 w 529784"/>
                  <a:gd name="connsiteY0" fmla="*/ 257917 h 520653"/>
                  <a:gd name="connsiteX1" fmla="*/ -2157 w 529784"/>
                  <a:gd name="connsiteY1" fmla="*/ 518244 h 520653"/>
                  <a:gd name="connsiteX2" fmla="*/ 527627 w 529784"/>
                  <a:gd name="connsiteY2" fmla="*/ 518244 h 520653"/>
                  <a:gd name="connsiteX3" fmla="*/ 527627 w 529784"/>
                  <a:gd name="connsiteY3" fmla="*/ -2410 h 520653"/>
                  <a:gd name="connsiteX4" fmla="*/ 262730 w 529784"/>
                  <a:gd name="connsiteY4" fmla="*/ -2410 h 520653"/>
                  <a:gd name="connsiteX5" fmla="*/ -2157 w 529784"/>
                  <a:gd name="connsiteY5" fmla="*/ -2410 h 520653"/>
                  <a:gd name="connsiteX6" fmla="*/ -2157 w 529784"/>
                  <a:gd name="connsiteY6" fmla="*/ 257917 h 520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53">
                    <a:moveTo>
                      <a:pt x="-2157" y="257917"/>
                    </a:moveTo>
                    <a:lnTo>
                      <a:pt x="-2157" y="518244"/>
                    </a:lnTo>
                    <a:lnTo>
                      <a:pt x="527627" y="518244"/>
                    </a:lnTo>
                    <a:lnTo>
                      <a:pt x="527627" y="-2410"/>
                    </a:lnTo>
                    <a:lnTo>
                      <a:pt x="262730" y="-2410"/>
                    </a:lnTo>
                    <a:lnTo>
                      <a:pt x="-2157" y="-2410"/>
                    </a:lnTo>
                    <a:lnTo>
                      <a:pt x="-2157" y="257917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9B2038A-1030-41DE-9482-81B43C31975D}"/>
                  </a:ext>
                </a:extLst>
              </p:cNvPr>
              <p:cNvSpPr/>
              <p:nvPr/>
            </p:nvSpPr>
            <p:spPr>
              <a:xfrm flipV="1">
                <a:off x="4287467" y="2230845"/>
                <a:ext cx="538915" cy="529784"/>
              </a:xfrm>
              <a:custGeom>
                <a:avLst/>
                <a:gdLst>
                  <a:gd name="connsiteX0" fmla="*/ -2640 w 538915"/>
                  <a:gd name="connsiteY0" fmla="*/ 261846 h 529784"/>
                  <a:gd name="connsiteX1" fmla="*/ -2640 w 538915"/>
                  <a:gd name="connsiteY1" fmla="*/ 526743 h 529784"/>
                  <a:gd name="connsiteX2" fmla="*/ 536275 w 538915"/>
                  <a:gd name="connsiteY2" fmla="*/ 526743 h 529784"/>
                  <a:gd name="connsiteX3" fmla="*/ 536275 w 538915"/>
                  <a:gd name="connsiteY3" fmla="*/ -3041 h 529784"/>
                  <a:gd name="connsiteX4" fmla="*/ 266817 w 538915"/>
                  <a:gd name="connsiteY4" fmla="*/ -3041 h 529784"/>
                  <a:gd name="connsiteX5" fmla="*/ -2640 w 538915"/>
                  <a:gd name="connsiteY5" fmla="*/ -3041 h 529784"/>
                  <a:gd name="connsiteX6" fmla="*/ -2640 w 538915"/>
                  <a:gd name="connsiteY6" fmla="*/ 261846 h 529784"/>
                  <a:gd name="connsiteX7" fmla="*/ -2640 w 538915"/>
                  <a:gd name="connsiteY7" fmla="*/ 261846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38915" h="529784">
                    <a:moveTo>
                      <a:pt x="-2640" y="261846"/>
                    </a:moveTo>
                    <a:lnTo>
                      <a:pt x="-2640" y="526743"/>
                    </a:lnTo>
                    <a:lnTo>
                      <a:pt x="536275" y="526743"/>
                    </a:lnTo>
                    <a:lnTo>
                      <a:pt x="536275" y="-3041"/>
                    </a:lnTo>
                    <a:lnTo>
                      <a:pt x="266817" y="-3041"/>
                    </a:lnTo>
                    <a:lnTo>
                      <a:pt x="-2640" y="-3041"/>
                    </a:lnTo>
                    <a:lnTo>
                      <a:pt x="-2640" y="261846"/>
                    </a:lnTo>
                    <a:lnTo>
                      <a:pt x="-2640" y="261846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8DDFBDED-1ADD-48D0-A87C-A87914DDD6A5}"/>
                  </a:ext>
                </a:extLst>
              </p:cNvPr>
              <p:cNvSpPr/>
              <p:nvPr/>
            </p:nvSpPr>
            <p:spPr>
              <a:xfrm flipV="1">
                <a:off x="4287467" y="1673668"/>
                <a:ext cx="538915" cy="538915"/>
              </a:xfrm>
              <a:custGeom>
                <a:avLst/>
                <a:gdLst>
                  <a:gd name="connsiteX0" fmla="*/ -2640 w 538915"/>
                  <a:gd name="connsiteY0" fmla="*/ 265785 h 538915"/>
                  <a:gd name="connsiteX1" fmla="*/ -2640 w 538915"/>
                  <a:gd name="connsiteY1" fmla="*/ 535242 h 538915"/>
                  <a:gd name="connsiteX2" fmla="*/ 536275 w 538915"/>
                  <a:gd name="connsiteY2" fmla="*/ 535242 h 538915"/>
                  <a:gd name="connsiteX3" fmla="*/ 536275 w 538915"/>
                  <a:gd name="connsiteY3" fmla="*/ -3673 h 538915"/>
                  <a:gd name="connsiteX4" fmla="*/ 266817 w 538915"/>
                  <a:gd name="connsiteY4" fmla="*/ -3673 h 538915"/>
                  <a:gd name="connsiteX5" fmla="*/ -2640 w 538915"/>
                  <a:gd name="connsiteY5" fmla="*/ -3673 h 538915"/>
                  <a:gd name="connsiteX6" fmla="*/ -2640 w 538915"/>
                  <a:gd name="connsiteY6" fmla="*/ 265785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38915">
                    <a:moveTo>
                      <a:pt x="-2640" y="265785"/>
                    </a:moveTo>
                    <a:lnTo>
                      <a:pt x="-2640" y="535242"/>
                    </a:lnTo>
                    <a:lnTo>
                      <a:pt x="536275" y="535242"/>
                    </a:lnTo>
                    <a:lnTo>
                      <a:pt x="536275" y="-3673"/>
                    </a:lnTo>
                    <a:lnTo>
                      <a:pt x="266817" y="-3673"/>
                    </a:lnTo>
                    <a:lnTo>
                      <a:pt x="-2640" y="-3673"/>
                    </a:lnTo>
                    <a:lnTo>
                      <a:pt x="-2640" y="265785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D2BD1C3-8D08-48B3-A96C-39567587B908}"/>
                  </a:ext>
                </a:extLst>
              </p:cNvPr>
              <p:cNvSpPr/>
              <p:nvPr/>
            </p:nvSpPr>
            <p:spPr>
              <a:xfrm flipV="1">
                <a:off x="3739420" y="2230845"/>
                <a:ext cx="529784" cy="538925"/>
              </a:xfrm>
              <a:custGeom>
                <a:avLst/>
                <a:gdLst>
                  <a:gd name="connsiteX0" fmla="*/ -2157 w 529784"/>
                  <a:gd name="connsiteY0" fmla="*/ 266431 h 538925"/>
                  <a:gd name="connsiteX1" fmla="*/ -2157 w 529784"/>
                  <a:gd name="connsiteY1" fmla="*/ 535889 h 538925"/>
                  <a:gd name="connsiteX2" fmla="*/ 527627 w 529784"/>
                  <a:gd name="connsiteY2" fmla="*/ 535889 h 538925"/>
                  <a:gd name="connsiteX3" fmla="*/ 527627 w 529784"/>
                  <a:gd name="connsiteY3" fmla="*/ -3036 h 538925"/>
                  <a:gd name="connsiteX4" fmla="*/ 262730 w 529784"/>
                  <a:gd name="connsiteY4" fmla="*/ -3036 h 538925"/>
                  <a:gd name="connsiteX5" fmla="*/ -2157 w 529784"/>
                  <a:gd name="connsiteY5" fmla="*/ -3036 h 538925"/>
                  <a:gd name="connsiteX6" fmla="*/ -2157 w 529784"/>
                  <a:gd name="connsiteY6" fmla="*/ 266431 h 538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38925">
                    <a:moveTo>
                      <a:pt x="-2157" y="266431"/>
                    </a:moveTo>
                    <a:lnTo>
                      <a:pt x="-2157" y="535889"/>
                    </a:lnTo>
                    <a:lnTo>
                      <a:pt x="527627" y="535889"/>
                    </a:lnTo>
                    <a:lnTo>
                      <a:pt x="527627" y="-3036"/>
                    </a:lnTo>
                    <a:lnTo>
                      <a:pt x="262730" y="-3036"/>
                    </a:lnTo>
                    <a:lnTo>
                      <a:pt x="-2157" y="-3036"/>
                    </a:lnTo>
                    <a:lnTo>
                      <a:pt x="-2157" y="266431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CB73014-0EAC-4F7D-BB77-E7EF85ED9D49}"/>
                  </a:ext>
                </a:extLst>
              </p:cNvPr>
              <p:cNvSpPr/>
              <p:nvPr/>
            </p:nvSpPr>
            <p:spPr>
              <a:xfrm flipV="1">
                <a:off x="3182233" y="2788032"/>
                <a:ext cx="529784" cy="529784"/>
              </a:xfrm>
              <a:custGeom>
                <a:avLst/>
                <a:gdLst>
                  <a:gd name="connsiteX0" fmla="*/ -1670 w 529784"/>
                  <a:gd name="connsiteY0" fmla="*/ 262483 h 529784"/>
                  <a:gd name="connsiteX1" fmla="*/ -1670 w 529784"/>
                  <a:gd name="connsiteY1" fmla="*/ 527380 h 529784"/>
                  <a:gd name="connsiteX2" fmla="*/ 528114 w 529784"/>
                  <a:gd name="connsiteY2" fmla="*/ 527380 h 529784"/>
                  <a:gd name="connsiteX3" fmla="*/ 528114 w 529784"/>
                  <a:gd name="connsiteY3" fmla="*/ -2404 h 529784"/>
                  <a:gd name="connsiteX4" fmla="*/ 263217 w 529784"/>
                  <a:gd name="connsiteY4" fmla="*/ -2404 h 529784"/>
                  <a:gd name="connsiteX5" fmla="*/ -1670 w 529784"/>
                  <a:gd name="connsiteY5" fmla="*/ -2404 h 529784"/>
                  <a:gd name="connsiteX6" fmla="*/ -1670 w 529784"/>
                  <a:gd name="connsiteY6" fmla="*/ 262483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670" y="262483"/>
                    </a:moveTo>
                    <a:lnTo>
                      <a:pt x="-1670" y="527380"/>
                    </a:lnTo>
                    <a:lnTo>
                      <a:pt x="528114" y="527380"/>
                    </a:lnTo>
                    <a:lnTo>
                      <a:pt x="528114" y="-2404"/>
                    </a:lnTo>
                    <a:lnTo>
                      <a:pt x="263217" y="-2404"/>
                    </a:lnTo>
                    <a:lnTo>
                      <a:pt x="-1670" y="-2404"/>
                    </a:lnTo>
                    <a:lnTo>
                      <a:pt x="-1670" y="26248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C55E260-B499-4B01-9525-6525E56EA718}"/>
                  </a:ext>
                </a:extLst>
              </p:cNvPr>
              <p:cNvSpPr/>
              <p:nvPr/>
            </p:nvSpPr>
            <p:spPr>
              <a:xfrm flipV="1">
                <a:off x="2625046" y="3345219"/>
                <a:ext cx="529784" cy="529784"/>
              </a:xfrm>
              <a:custGeom>
                <a:avLst/>
                <a:gdLst>
                  <a:gd name="connsiteX0" fmla="*/ -1183 w 529784"/>
                  <a:gd name="connsiteY0" fmla="*/ 263130 h 529784"/>
                  <a:gd name="connsiteX1" fmla="*/ -1183 w 529784"/>
                  <a:gd name="connsiteY1" fmla="*/ 528017 h 529784"/>
                  <a:gd name="connsiteX2" fmla="*/ 528601 w 529784"/>
                  <a:gd name="connsiteY2" fmla="*/ 528017 h 529784"/>
                  <a:gd name="connsiteX3" fmla="*/ 528601 w 529784"/>
                  <a:gd name="connsiteY3" fmla="*/ -1768 h 529784"/>
                  <a:gd name="connsiteX4" fmla="*/ 263714 w 529784"/>
                  <a:gd name="connsiteY4" fmla="*/ -1768 h 529784"/>
                  <a:gd name="connsiteX5" fmla="*/ -1183 w 529784"/>
                  <a:gd name="connsiteY5" fmla="*/ -1768 h 529784"/>
                  <a:gd name="connsiteX6" fmla="*/ -1183 w 529784"/>
                  <a:gd name="connsiteY6" fmla="*/ 263130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183" y="263130"/>
                    </a:moveTo>
                    <a:lnTo>
                      <a:pt x="-1183" y="528017"/>
                    </a:lnTo>
                    <a:lnTo>
                      <a:pt x="528601" y="528017"/>
                    </a:lnTo>
                    <a:lnTo>
                      <a:pt x="528601" y="-1768"/>
                    </a:lnTo>
                    <a:lnTo>
                      <a:pt x="263714" y="-1768"/>
                    </a:lnTo>
                    <a:lnTo>
                      <a:pt x="-1183" y="-1768"/>
                    </a:lnTo>
                    <a:lnTo>
                      <a:pt x="-1183" y="263130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2460E39A-9A6F-4E5E-98EB-72011861FCD4}"/>
                  </a:ext>
                </a:extLst>
              </p:cNvPr>
              <p:cNvSpPr/>
              <p:nvPr/>
            </p:nvSpPr>
            <p:spPr>
              <a:xfrm flipV="1">
                <a:off x="2067868" y="3893266"/>
                <a:ext cx="538916" cy="538915"/>
              </a:xfrm>
              <a:custGeom>
                <a:avLst/>
                <a:gdLst>
                  <a:gd name="connsiteX0" fmla="*/ -700 w 538916"/>
                  <a:gd name="connsiteY0" fmla="*/ 268322 h 538915"/>
                  <a:gd name="connsiteX1" fmla="*/ -700 w 538916"/>
                  <a:gd name="connsiteY1" fmla="*/ 537780 h 538915"/>
                  <a:gd name="connsiteX2" fmla="*/ 538216 w 538916"/>
                  <a:gd name="connsiteY2" fmla="*/ 537780 h 538915"/>
                  <a:gd name="connsiteX3" fmla="*/ 538216 w 538916"/>
                  <a:gd name="connsiteY3" fmla="*/ 273864 h 538915"/>
                  <a:gd name="connsiteX4" fmla="*/ 523761 w 538916"/>
                  <a:gd name="connsiteY4" fmla="*/ 4406 h 538915"/>
                  <a:gd name="connsiteX5" fmla="*/ 254308 w 538916"/>
                  <a:gd name="connsiteY5" fmla="*/ -1136 h 538915"/>
                  <a:gd name="connsiteX6" fmla="*/ -700 w 538916"/>
                  <a:gd name="connsiteY6" fmla="*/ -1136 h 538915"/>
                  <a:gd name="connsiteX7" fmla="*/ -700 w 538916"/>
                  <a:gd name="connsiteY7" fmla="*/ 268322 h 538915"/>
                  <a:gd name="connsiteX8" fmla="*/ -700 w 538916"/>
                  <a:gd name="connsiteY8" fmla="*/ 268322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8916" h="538915">
                    <a:moveTo>
                      <a:pt x="-700" y="268322"/>
                    </a:moveTo>
                    <a:lnTo>
                      <a:pt x="-700" y="537780"/>
                    </a:lnTo>
                    <a:lnTo>
                      <a:pt x="538216" y="537780"/>
                    </a:lnTo>
                    <a:lnTo>
                      <a:pt x="538216" y="273864"/>
                    </a:lnTo>
                    <a:cubicBezTo>
                      <a:pt x="538216" y="41634"/>
                      <a:pt x="536481" y="9284"/>
                      <a:pt x="523761" y="4406"/>
                    </a:cubicBezTo>
                    <a:cubicBezTo>
                      <a:pt x="515820" y="1353"/>
                      <a:pt x="394560" y="-1136"/>
                      <a:pt x="254308" y="-1136"/>
                    </a:cubicBezTo>
                    <a:lnTo>
                      <a:pt x="-700" y="-1136"/>
                    </a:lnTo>
                    <a:lnTo>
                      <a:pt x="-700" y="268322"/>
                    </a:lnTo>
                    <a:lnTo>
                      <a:pt x="-700" y="268322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3301BD5-90B9-49F0-825B-3A7C7715CC20}"/>
                  </a:ext>
                </a:extLst>
              </p:cNvPr>
              <p:cNvSpPr/>
              <p:nvPr/>
            </p:nvSpPr>
            <p:spPr>
              <a:xfrm flipV="1">
                <a:off x="1510683" y="4450453"/>
                <a:ext cx="538913" cy="538915"/>
              </a:xfrm>
              <a:custGeom>
                <a:avLst/>
                <a:gdLst>
                  <a:gd name="connsiteX0" fmla="*/ -213 w 538913"/>
                  <a:gd name="connsiteY0" fmla="*/ 268959 h 538915"/>
                  <a:gd name="connsiteX1" fmla="*/ -213 w 538913"/>
                  <a:gd name="connsiteY1" fmla="*/ 538417 h 538915"/>
                  <a:gd name="connsiteX2" fmla="*/ 538700 w 538913"/>
                  <a:gd name="connsiteY2" fmla="*/ 538417 h 538915"/>
                  <a:gd name="connsiteX3" fmla="*/ 538700 w 538913"/>
                  <a:gd name="connsiteY3" fmla="*/ -499 h 538915"/>
                  <a:gd name="connsiteX4" fmla="*/ 269244 w 538913"/>
                  <a:gd name="connsiteY4" fmla="*/ -499 h 538915"/>
                  <a:gd name="connsiteX5" fmla="*/ -213 w 538913"/>
                  <a:gd name="connsiteY5" fmla="*/ -499 h 538915"/>
                  <a:gd name="connsiteX6" fmla="*/ -213 w 538913"/>
                  <a:gd name="connsiteY6" fmla="*/ 268959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3" h="538915">
                    <a:moveTo>
                      <a:pt x="-213" y="268959"/>
                    </a:moveTo>
                    <a:lnTo>
                      <a:pt x="-213" y="538417"/>
                    </a:lnTo>
                    <a:lnTo>
                      <a:pt x="538700" y="538417"/>
                    </a:lnTo>
                    <a:lnTo>
                      <a:pt x="538700" y="-499"/>
                    </a:lnTo>
                    <a:lnTo>
                      <a:pt x="269244" y="-499"/>
                    </a:lnTo>
                    <a:lnTo>
                      <a:pt x="-213" y="-499"/>
                    </a:lnTo>
                    <a:lnTo>
                      <a:pt x="-213" y="26895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01C09810-DB2E-4550-9677-9723E1554662}"/>
                  </a:ext>
                </a:extLst>
              </p:cNvPr>
              <p:cNvSpPr/>
              <p:nvPr/>
            </p:nvSpPr>
            <p:spPr>
              <a:xfrm flipV="1">
                <a:off x="4844654" y="1673668"/>
                <a:ext cx="538915" cy="529774"/>
              </a:xfrm>
              <a:custGeom>
                <a:avLst/>
                <a:gdLst>
                  <a:gd name="connsiteX0" fmla="*/ -3127 w 538915"/>
                  <a:gd name="connsiteY0" fmla="*/ 261209 h 529774"/>
                  <a:gd name="connsiteX1" fmla="*/ -3127 w 538915"/>
                  <a:gd name="connsiteY1" fmla="*/ 526096 h 529774"/>
                  <a:gd name="connsiteX2" fmla="*/ 535788 w 538915"/>
                  <a:gd name="connsiteY2" fmla="*/ 526096 h 529774"/>
                  <a:gd name="connsiteX3" fmla="*/ 535788 w 538915"/>
                  <a:gd name="connsiteY3" fmla="*/ -3678 h 529774"/>
                  <a:gd name="connsiteX4" fmla="*/ 266330 w 538915"/>
                  <a:gd name="connsiteY4" fmla="*/ -3678 h 529774"/>
                  <a:gd name="connsiteX5" fmla="*/ -3127 w 538915"/>
                  <a:gd name="connsiteY5" fmla="*/ -3678 h 529774"/>
                  <a:gd name="connsiteX6" fmla="*/ -3127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3127" y="261209"/>
                    </a:moveTo>
                    <a:lnTo>
                      <a:pt x="-3127" y="526096"/>
                    </a:lnTo>
                    <a:lnTo>
                      <a:pt x="535788" y="526096"/>
                    </a:lnTo>
                    <a:lnTo>
                      <a:pt x="535788" y="-3678"/>
                    </a:lnTo>
                    <a:lnTo>
                      <a:pt x="266330" y="-3678"/>
                    </a:lnTo>
                    <a:lnTo>
                      <a:pt x="-3127" y="-3678"/>
                    </a:lnTo>
                    <a:lnTo>
                      <a:pt x="-3127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E4A0BC1-2276-4E4E-88D0-09E5747DA13A}"/>
                  </a:ext>
                </a:extLst>
              </p:cNvPr>
              <p:cNvSpPr/>
              <p:nvPr/>
            </p:nvSpPr>
            <p:spPr>
              <a:xfrm flipV="1">
                <a:off x="5401841" y="1673668"/>
                <a:ext cx="538915" cy="529774"/>
              </a:xfrm>
              <a:custGeom>
                <a:avLst/>
                <a:gdLst>
                  <a:gd name="connsiteX0" fmla="*/ -3614 w 538915"/>
                  <a:gd name="connsiteY0" fmla="*/ 261209 h 529774"/>
                  <a:gd name="connsiteX1" fmla="*/ -3614 w 538915"/>
                  <a:gd name="connsiteY1" fmla="*/ 526096 h 529774"/>
                  <a:gd name="connsiteX2" fmla="*/ 535301 w 538915"/>
                  <a:gd name="connsiteY2" fmla="*/ 526096 h 529774"/>
                  <a:gd name="connsiteX3" fmla="*/ 535301 w 538915"/>
                  <a:gd name="connsiteY3" fmla="*/ -3678 h 529774"/>
                  <a:gd name="connsiteX4" fmla="*/ 265843 w 538915"/>
                  <a:gd name="connsiteY4" fmla="*/ -3678 h 529774"/>
                  <a:gd name="connsiteX5" fmla="*/ -3614 w 538915"/>
                  <a:gd name="connsiteY5" fmla="*/ -3678 h 529774"/>
                  <a:gd name="connsiteX6" fmla="*/ -3614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3614" y="261209"/>
                    </a:moveTo>
                    <a:lnTo>
                      <a:pt x="-3614" y="526096"/>
                    </a:lnTo>
                    <a:lnTo>
                      <a:pt x="535301" y="526096"/>
                    </a:lnTo>
                    <a:lnTo>
                      <a:pt x="535301" y="-3678"/>
                    </a:lnTo>
                    <a:lnTo>
                      <a:pt x="265843" y="-3678"/>
                    </a:lnTo>
                    <a:lnTo>
                      <a:pt x="-3614" y="-3678"/>
                    </a:lnTo>
                    <a:lnTo>
                      <a:pt x="-3614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106A9AB7-BA2C-4F0E-A12A-014CBC822D7D}"/>
                  </a:ext>
                </a:extLst>
              </p:cNvPr>
              <p:cNvSpPr/>
              <p:nvPr/>
            </p:nvSpPr>
            <p:spPr>
              <a:xfrm flipV="1">
                <a:off x="5959018" y="1673668"/>
                <a:ext cx="538915" cy="529774"/>
              </a:xfrm>
              <a:custGeom>
                <a:avLst/>
                <a:gdLst>
                  <a:gd name="connsiteX0" fmla="*/ -4102 w 538915"/>
                  <a:gd name="connsiteY0" fmla="*/ 261209 h 529774"/>
                  <a:gd name="connsiteX1" fmla="*/ -4102 w 538915"/>
                  <a:gd name="connsiteY1" fmla="*/ 526096 h 529774"/>
                  <a:gd name="connsiteX2" fmla="*/ 534814 w 538915"/>
                  <a:gd name="connsiteY2" fmla="*/ 526096 h 529774"/>
                  <a:gd name="connsiteX3" fmla="*/ 534814 w 538915"/>
                  <a:gd name="connsiteY3" fmla="*/ -3678 h 529774"/>
                  <a:gd name="connsiteX4" fmla="*/ 265356 w 538915"/>
                  <a:gd name="connsiteY4" fmla="*/ -3678 h 529774"/>
                  <a:gd name="connsiteX5" fmla="*/ -4102 w 538915"/>
                  <a:gd name="connsiteY5" fmla="*/ -3678 h 529774"/>
                  <a:gd name="connsiteX6" fmla="*/ -4102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4102" y="261209"/>
                    </a:moveTo>
                    <a:lnTo>
                      <a:pt x="-4102" y="526096"/>
                    </a:lnTo>
                    <a:lnTo>
                      <a:pt x="534814" y="526096"/>
                    </a:lnTo>
                    <a:lnTo>
                      <a:pt x="534814" y="-3678"/>
                    </a:lnTo>
                    <a:lnTo>
                      <a:pt x="265356" y="-3678"/>
                    </a:lnTo>
                    <a:lnTo>
                      <a:pt x="-4102" y="-3678"/>
                    </a:lnTo>
                    <a:lnTo>
                      <a:pt x="-4102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BF7DFC49-E78B-4418-9F23-37E34B29F28B}"/>
                  </a:ext>
                </a:extLst>
              </p:cNvPr>
              <p:cNvSpPr/>
              <p:nvPr/>
            </p:nvSpPr>
            <p:spPr>
              <a:xfrm flipV="1">
                <a:off x="6516206" y="1673668"/>
                <a:ext cx="538915" cy="529774"/>
              </a:xfrm>
              <a:custGeom>
                <a:avLst/>
                <a:gdLst>
                  <a:gd name="connsiteX0" fmla="*/ -4589 w 538915"/>
                  <a:gd name="connsiteY0" fmla="*/ 261209 h 529774"/>
                  <a:gd name="connsiteX1" fmla="*/ -4589 w 538915"/>
                  <a:gd name="connsiteY1" fmla="*/ 526096 h 529774"/>
                  <a:gd name="connsiteX2" fmla="*/ 534327 w 538915"/>
                  <a:gd name="connsiteY2" fmla="*/ 526096 h 529774"/>
                  <a:gd name="connsiteX3" fmla="*/ 534327 w 538915"/>
                  <a:gd name="connsiteY3" fmla="*/ -3678 h 529774"/>
                  <a:gd name="connsiteX4" fmla="*/ 264869 w 538915"/>
                  <a:gd name="connsiteY4" fmla="*/ -3678 h 529774"/>
                  <a:gd name="connsiteX5" fmla="*/ -4589 w 538915"/>
                  <a:gd name="connsiteY5" fmla="*/ -3678 h 529774"/>
                  <a:gd name="connsiteX6" fmla="*/ -4589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4589" y="261209"/>
                    </a:moveTo>
                    <a:lnTo>
                      <a:pt x="-4589" y="526096"/>
                    </a:lnTo>
                    <a:lnTo>
                      <a:pt x="534327" y="526096"/>
                    </a:lnTo>
                    <a:lnTo>
                      <a:pt x="534327" y="-3678"/>
                    </a:lnTo>
                    <a:lnTo>
                      <a:pt x="264869" y="-3678"/>
                    </a:lnTo>
                    <a:lnTo>
                      <a:pt x="-4589" y="-3678"/>
                    </a:lnTo>
                    <a:lnTo>
                      <a:pt x="-458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CAD7923-9A5B-4636-A318-02C649CAF4D8}"/>
                  </a:ext>
                </a:extLst>
              </p:cNvPr>
              <p:cNvSpPr/>
              <p:nvPr/>
            </p:nvSpPr>
            <p:spPr>
              <a:xfrm flipV="1">
                <a:off x="7073393" y="1673668"/>
                <a:ext cx="529774" cy="529774"/>
              </a:xfrm>
              <a:custGeom>
                <a:avLst/>
                <a:gdLst>
                  <a:gd name="connsiteX0" fmla="*/ -5072 w 529774"/>
                  <a:gd name="connsiteY0" fmla="*/ 261209 h 529774"/>
                  <a:gd name="connsiteX1" fmla="*/ -5072 w 529774"/>
                  <a:gd name="connsiteY1" fmla="*/ 526096 h 529774"/>
                  <a:gd name="connsiteX2" fmla="*/ 524703 w 529774"/>
                  <a:gd name="connsiteY2" fmla="*/ 526096 h 529774"/>
                  <a:gd name="connsiteX3" fmla="*/ 524703 w 529774"/>
                  <a:gd name="connsiteY3" fmla="*/ -3678 h 529774"/>
                  <a:gd name="connsiteX4" fmla="*/ 259816 w 529774"/>
                  <a:gd name="connsiteY4" fmla="*/ -3678 h 529774"/>
                  <a:gd name="connsiteX5" fmla="*/ -5072 w 529774"/>
                  <a:gd name="connsiteY5" fmla="*/ -3678 h 529774"/>
                  <a:gd name="connsiteX6" fmla="*/ -5072 w 52977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74" h="529774">
                    <a:moveTo>
                      <a:pt x="-5072" y="261209"/>
                    </a:moveTo>
                    <a:lnTo>
                      <a:pt x="-5072" y="526096"/>
                    </a:lnTo>
                    <a:lnTo>
                      <a:pt x="524703" y="526096"/>
                    </a:lnTo>
                    <a:lnTo>
                      <a:pt x="524703" y="-3678"/>
                    </a:lnTo>
                    <a:lnTo>
                      <a:pt x="259816" y="-3678"/>
                    </a:lnTo>
                    <a:lnTo>
                      <a:pt x="-5072" y="-3678"/>
                    </a:lnTo>
                    <a:lnTo>
                      <a:pt x="-5072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ADDEDDFE-136E-466F-BDF0-BA390F968950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2D9653C-0E68-43EC-BFC2-5AB739496335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2C50CCA8-221B-4436-B980-0DE20BB7A8B2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30ED618-C85E-45F5-B78D-31A936AA0003}"/>
                  </a:ext>
                </a:extLst>
              </p:cNvPr>
              <p:cNvSpPr/>
              <p:nvPr/>
            </p:nvSpPr>
            <p:spPr>
              <a:xfrm flipV="1">
                <a:off x="4559938" y="1935789"/>
                <a:ext cx="552616" cy="552616"/>
              </a:xfrm>
              <a:custGeom>
                <a:avLst/>
                <a:gdLst>
                  <a:gd name="connsiteX0" fmla="*/ -2885 w 552616"/>
                  <a:gd name="connsiteY0" fmla="*/ 549251 h 552616"/>
                  <a:gd name="connsiteX1" fmla="*/ 549732 w 552616"/>
                  <a:gd name="connsiteY1" fmla="*/ -3366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6" h="552616">
                    <a:moveTo>
                      <a:pt x="-2885" y="549251"/>
                    </a:moveTo>
                    <a:lnTo>
                      <a:pt x="549732" y="-3366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3F860D61-2BE2-40DD-8432-FAE811EB0B45}"/>
                  </a:ext>
                </a:extLst>
              </p:cNvPr>
              <p:cNvSpPr/>
              <p:nvPr/>
            </p:nvSpPr>
            <p:spPr>
              <a:xfrm flipV="1">
                <a:off x="5011609" y="2387460"/>
                <a:ext cx="100946" cy="100946"/>
              </a:xfrm>
              <a:custGeom>
                <a:avLst/>
                <a:gdLst>
                  <a:gd name="connsiteX0" fmla="*/ 41780 w 100946"/>
                  <a:gd name="connsiteY0" fmla="*/ 52977 h 100946"/>
                  <a:gd name="connsiteX1" fmla="*/ -3082 w 100946"/>
                  <a:gd name="connsiteY1" fmla="*/ 52977 h 100946"/>
                  <a:gd name="connsiteX2" fmla="*/ 97864 w 100946"/>
                  <a:gd name="connsiteY2" fmla="*/ -3108 h 100946"/>
                  <a:gd name="connsiteX3" fmla="*/ 41780 w 100946"/>
                  <a:gd name="connsiteY3" fmla="*/ 97839 h 100946"/>
                  <a:gd name="connsiteX4" fmla="*/ 41780 w 100946"/>
                  <a:gd name="connsiteY4" fmla="*/ 5297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1780" y="52977"/>
                    </a:moveTo>
                    <a:lnTo>
                      <a:pt x="-3082" y="52977"/>
                    </a:lnTo>
                    <a:lnTo>
                      <a:pt x="97864" y="-3108"/>
                    </a:lnTo>
                    <a:lnTo>
                      <a:pt x="41780" y="97839"/>
                    </a:lnTo>
                    <a:lnTo>
                      <a:pt x="41780" y="5297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DB4F72A-680B-40CD-B9EB-A93C6D05208A}"/>
                  </a:ext>
                </a:extLst>
              </p:cNvPr>
              <p:cNvSpPr/>
              <p:nvPr/>
            </p:nvSpPr>
            <p:spPr>
              <a:xfrm flipV="1">
                <a:off x="5011609" y="2387460"/>
                <a:ext cx="100946" cy="100946"/>
              </a:xfrm>
              <a:custGeom>
                <a:avLst/>
                <a:gdLst>
                  <a:gd name="connsiteX0" fmla="*/ 41780 w 100946"/>
                  <a:gd name="connsiteY0" fmla="*/ 52977 h 100946"/>
                  <a:gd name="connsiteX1" fmla="*/ -3082 w 100946"/>
                  <a:gd name="connsiteY1" fmla="*/ 52977 h 100946"/>
                  <a:gd name="connsiteX2" fmla="*/ 97864 w 100946"/>
                  <a:gd name="connsiteY2" fmla="*/ -3108 h 100946"/>
                  <a:gd name="connsiteX3" fmla="*/ 41780 w 100946"/>
                  <a:gd name="connsiteY3" fmla="*/ 97839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1780" y="52977"/>
                    </a:moveTo>
                    <a:lnTo>
                      <a:pt x="-3082" y="52977"/>
                    </a:lnTo>
                    <a:lnTo>
                      <a:pt x="97864" y="-3108"/>
                    </a:lnTo>
                    <a:lnTo>
                      <a:pt x="41780" y="97839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37503DE-95F8-48A6-B1EC-F7B5748EAAE3}"/>
                  </a:ext>
                </a:extLst>
              </p:cNvPr>
              <p:cNvSpPr/>
              <p:nvPr/>
            </p:nvSpPr>
            <p:spPr>
              <a:xfrm flipV="1">
                <a:off x="4550797" y="2502107"/>
                <a:ext cx="557187" cy="7435"/>
              </a:xfrm>
              <a:custGeom>
                <a:avLst/>
                <a:gdLst>
                  <a:gd name="connsiteX0" fmla="*/ -2879 w 557187"/>
                  <a:gd name="connsiteY0" fmla="*/ -3034 h 7435"/>
                  <a:gd name="connsiteX1" fmla="*/ 554309 w 557187"/>
                  <a:gd name="connsiteY1" fmla="*/ -3034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2879" y="-3034"/>
                    </a:moveTo>
                    <a:lnTo>
                      <a:pt x="554309" y="-3034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07FF348-A684-4B1A-87C9-280A218AF5C4}"/>
                  </a:ext>
                </a:extLst>
              </p:cNvPr>
              <p:cNvSpPr/>
              <p:nvPr/>
            </p:nvSpPr>
            <p:spPr>
              <a:xfrm flipV="1">
                <a:off x="4996946" y="2470382"/>
                <a:ext cx="111038" cy="63450"/>
              </a:xfrm>
              <a:custGeom>
                <a:avLst/>
                <a:gdLst>
                  <a:gd name="connsiteX0" fmla="*/ 28652 w 111038"/>
                  <a:gd name="connsiteY0" fmla="*/ 28691 h 63450"/>
                  <a:gd name="connsiteX1" fmla="*/ -3074 w 111038"/>
                  <a:gd name="connsiteY1" fmla="*/ -3034 h 63450"/>
                  <a:gd name="connsiteX2" fmla="*/ 107965 w 111038"/>
                  <a:gd name="connsiteY2" fmla="*/ 28691 h 63450"/>
                  <a:gd name="connsiteX3" fmla="*/ -3074 w 111038"/>
                  <a:gd name="connsiteY3" fmla="*/ 60417 h 63450"/>
                  <a:gd name="connsiteX4" fmla="*/ 28652 w 111038"/>
                  <a:gd name="connsiteY4" fmla="*/ 28691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8652" y="28691"/>
                    </a:moveTo>
                    <a:lnTo>
                      <a:pt x="-3074" y="-3034"/>
                    </a:lnTo>
                    <a:lnTo>
                      <a:pt x="107965" y="28691"/>
                    </a:lnTo>
                    <a:lnTo>
                      <a:pt x="-3074" y="60417"/>
                    </a:lnTo>
                    <a:lnTo>
                      <a:pt x="28652" y="2869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0BF35300-9D35-4F3F-A273-988DA439EC42}"/>
                  </a:ext>
                </a:extLst>
              </p:cNvPr>
              <p:cNvSpPr/>
              <p:nvPr/>
            </p:nvSpPr>
            <p:spPr>
              <a:xfrm flipV="1">
                <a:off x="4996946" y="2470382"/>
                <a:ext cx="111038" cy="63450"/>
              </a:xfrm>
              <a:custGeom>
                <a:avLst/>
                <a:gdLst>
                  <a:gd name="connsiteX0" fmla="*/ 28652 w 111038"/>
                  <a:gd name="connsiteY0" fmla="*/ 28691 h 63450"/>
                  <a:gd name="connsiteX1" fmla="*/ -3074 w 111038"/>
                  <a:gd name="connsiteY1" fmla="*/ -3034 h 63450"/>
                  <a:gd name="connsiteX2" fmla="*/ 107965 w 111038"/>
                  <a:gd name="connsiteY2" fmla="*/ 28691 h 63450"/>
                  <a:gd name="connsiteX3" fmla="*/ -3074 w 111038"/>
                  <a:gd name="connsiteY3" fmla="*/ 6041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8652" y="28691"/>
                    </a:moveTo>
                    <a:lnTo>
                      <a:pt x="-3074" y="-3034"/>
                    </a:lnTo>
                    <a:lnTo>
                      <a:pt x="107965" y="28691"/>
                    </a:lnTo>
                    <a:lnTo>
                      <a:pt x="-3074" y="6041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44B10E81-DD44-4F51-B986-259A35D0F1AE}"/>
                  </a:ext>
                </a:extLst>
              </p:cNvPr>
              <p:cNvSpPr/>
              <p:nvPr/>
            </p:nvSpPr>
            <p:spPr>
              <a:xfrm flipV="1">
                <a:off x="5126257" y="1944920"/>
                <a:ext cx="7435" cy="538915"/>
              </a:xfrm>
              <a:custGeom>
                <a:avLst/>
                <a:gdLst>
                  <a:gd name="connsiteX0" fmla="*/ -3138 w 7435"/>
                  <a:gd name="connsiteY0" fmla="*/ 535552 h 538915"/>
                  <a:gd name="connsiteX1" fmla="*/ -3138 w 7435"/>
                  <a:gd name="connsiteY1" fmla="*/ -3363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3138" y="535552"/>
                    </a:moveTo>
                    <a:lnTo>
                      <a:pt x="-3138" y="-3363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928CC7DE-9651-41FC-BEA0-51E3049C2BCF}"/>
                  </a:ext>
                </a:extLst>
              </p:cNvPr>
              <p:cNvSpPr/>
              <p:nvPr/>
            </p:nvSpPr>
            <p:spPr>
              <a:xfrm flipV="1">
                <a:off x="5094531" y="2372797"/>
                <a:ext cx="63450" cy="111038"/>
              </a:xfrm>
              <a:custGeom>
                <a:avLst/>
                <a:gdLst>
                  <a:gd name="connsiteX0" fmla="*/ 28587 w 63450"/>
                  <a:gd name="connsiteY0" fmla="*/ 76195 h 111038"/>
                  <a:gd name="connsiteX1" fmla="*/ -3138 w 63450"/>
                  <a:gd name="connsiteY1" fmla="*/ 107920 h 111038"/>
                  <a:gd name="connsiteX2" fmla="*/ 28587 w 63450"/>
                  <a:gd name="connsiteY2" fmla="*/ -3118 h 111038"/>
                  <a:gd name="connsiteX3" fmla="*/ 60313 w 63450"/>
                  <a:gd name="connsiteY3" fmla="*/ 107920 h 111038"/>
                  <a:gd name="connsiteX4" fmla="*/ 28587 w 63450"/>
                  <a:gd name="connsiteY4" fmla="*/ 76195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8587" y="76195"/>
                    </a:moveTo>
                    <a:lnTo>
                      <a:pt x="-3138" y="107920"/>
                    </a:lnTo>
                    <a:lnTo>
                      <a:pt x="28587" y="-3118"/>
                    </a:lnTo>
                    <a:lnTo>
                      <a:pt x="60313" y="107920"/>
                    </a:lnTo>
                    <a:lnTo>
                      <a:pt x="28587" y="7619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AFC20410-E94B-4831-A695-5EA810A3E33E}"/>
                  </a:ext>
                </a:extLst>
              </p:cNvPr>
              <p:cNvSpPr/>
              <p:nvPr/>
            </p:nvSpPr>
            <p:spPr>
              <a:xfrm flipV="1">
                <a:off x="5094531" y="2372797"/>
                <a:ext cx="63450" cy="111038"/>
              </a:xfrm>
              <a:custGeom>
                <a:avLst/>
                <a:gdLst>
                  <a:gd name="connsiteX0" fmla="*/ 28587 w 63450"/>
                  <a:gd name="connsiteY0" fmla="*/ 76195 h 111038"/>
                  <a:gd name="connsiteX1" fmla="*/ -3138 w 63450"/>
                  <a:gd name="connsiteY1" fmla="*/ 107920 h 111038"/>
                  <a:gd name="connsiteX2" fmla="*/ 28587 w 63450"/>
                  <a:gd name="connsiteY2" fmla="*/ -3118 h 111038"/>
                  <a:gd name="connsiteX3" fmla="*/ 60313 w 63450"/>
                  <a:gd name="connsiteY3" fmla="*/ 107920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8587" y="76195"/>
                    </a:moveTo>
                    <a:lnTo>
                      <a:pt x="-3138" y="107920"/>
                    </a:lnTo>
                    <a:lnTo>
                      <a:pt x="28587" y="-3118"/>
                    </a:lnTo>
                    <a:lnTo>
                      <a:pt x="60313" y="10792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6E39B9E-E348-4434-8CBF-F56DEF0AEE07}"/>
                  </a:ext>
                </a:extLst>
              </p:cNvPr>
              <p:cNvSpPr/>
              <p:nvPr/>
            </p:nvSpPr>
            <p:spPr>
              <a:xfrm flipV="1">
                <a:off x="5080582" y="2456432"/>
                <a:ext cx="91339" cy="91339"/>
              </a:xfrm>
              <a:custGeom>
                <a:avLst/>
                <a:gdLst>
                  <a:gd name="connsiteX0" fmla="*/ 88201 w 91339"/>
                  <a:gd name="connsiteY0" fmla="*/ 42631 h 91339"/>
                  <a:gd name="connsiteX1" fmla="*/ 42537 w 91339"/>
                  <a:gd name="connsiteY1" fmla="*/ -3034 h 91339"/>
                  <a:gd name="connsiteX2" fmla="*/ -3138 w 91339"/>
                  <a:gd name="connsiteY2" fmla="*/ 42631 h 91339"/>
                  <a:gd name="connsiteX3" fmla="*/ 42537 w 91339"/>
                  <a:gd name="connsiteY3" fmla="*/ 88305 h 91339"/>
                  <a:gd name="connsiteX4" fmla="*/ 88201 w 91339"/>
                  <a:gd name="connsiteY4" fmla="*/ 426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201" y="42631"/>
                    </a:moveTo>
                    <a:cubicBezTo>
                      <a:pt x="88201" y="17419"/>
                      <a:pt x="67748" y="-3034"/>
                      <a:pt x="42537" y="-3034"/>
                    </a:cubicBezTo>
                    <a:cubicBezTo>
                      <a:pt x="17325" y="-3034"/>
                      <a:pt x="-3138" y="17419"/>
                      <a:pt x="-3138" y="42631"/>
                    </a:cubicBezTo>
                    <a:cubicBezTo>
                      <a:pt x="-3138" y="67842"/>
                      <a:pt x="17325" y="88305"/>
                      <a:pt x="42537" y="88305"/>
                    </a:cubicBezTo>
                    <a:cubicBezTo>
                      <a:pt x="67748" y="88305"/>
                      <a:pt x="88201" y="67842"/>
                      <a:pt x="88201" y="4263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069FD3E3-41B5-41D7-9E8C-CA1022DBEADF}"/>
                  </a:ext>
                </a:extLst>
              </p:cNvPr>
              <p:cNvSpPr/>
              <p:nvPr/>
            </p:nvSpPr>
            <p:spPr>
              <a:xfrm flipV="1">
                <a:off x="5080582" y="2456432"/>
                <a:ext cx="91339" cy="91339"/>
              </a:xfrm>
              <a:custGeom>
                <a:avLst/>
                <a:gdLst>
                  <a:gd name="connsiteX0" fmla="*/ 88201 w 91339"/>
                  <a:gd name="connsiteY0" fmla="*/ 42631 h 91339"/>
                  <a:gd name="connsiteX1" fmla="*/ 42537 w 91339"/>
                  <a:gd name="connsiteY1" fmla="*/ -3034 h 91339"/>
                  <a:gd name="connsiteX2" fmla="*/ -3138 w 91339"/>
                  <a:gd name="connsiteY2" fmla="*/ 42631 h 91339"/>
                  <a:gd name="connsiteX3" fmla="*/ 42537 w 91339"/>
                  <a:gd name="connsiteY3" fmla="*/ 88305 h 91339"/>
                  <a:gd name="connsiteX4" fmla="*/ 88201 w 91339"/>
                  <a:gd name="connsiteY4" fmla="*/ 426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201" y="42631"/>
                    </a:moveTo>
                    <a:cubicBezTo>
                      <a:pt x="88201" y="17419"/>
                      <a:pt x="67748" y="-3034"/>
                      <a:pt x="42537" y="-3034"/>
                    </a:cubicBezTo>
                    <a:cubicBezTo>
                      <a:pt x="17325" y="-3034"/>
                      <a:pt x="-3138" y="17419"/>
                      <a:pt x="-3138" y="42631"/>
                    </a:cubicBezTo>
                    <a:cubicBezTo>
                      <a:pt x="-3138" y="67842"/>
                      <a:pt x="17325" y="88305"/>
                      <a:pt x="42537" y="88305"/>
                    </a:cubicBezTo>
                    <a:cubicBezTo>
                      <a:pt x="67748" y="88305"/>
                      <a:pt x="88201" y="67842"/>
                      <a:pt x="88201" y="4263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CA5BD682-12F7-4DF6-9947-DACC6DCCE6E1}"/>
                  </a:ext>
                </a:extLst>
              </p:cNvPr>
              <p:cNvSpPr/>
              <p:nvPr/>
            </p:nvSpPr>
            <p:spPr>
              <a:xfrm flipV="1">
                <a:off x="1783152" y="4703443"/>
                <a:ext cx="552615" cy="552612"/>
              </a:xfrm>
              <a:custGeom>
                <a:avLst/>
                <a:gdLst>
                  <a:gd name="connsiteX0" fmla="*/ -457 w 552615"/>
                  <a:gd name="connsiteY0" fmla="*/ 552411 h 552612"/>
                  <a:gd name="connsiteX1" fmla="*/ 552159 w 552615"/>
                  <a:gd name="connsiteY1" fmla="*/ -202 h 552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5" h="552612">
                    <a:moveTo>
                      <a:pt x="-457" y="552411"/>
                    </a:moveTo>
                    <a:lnTo>
                      <a:pt x="552159" y="-202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1873E668-3192-47D3-9AC2-CE855387AB7A}"/>
                  </a:ext>
                </a:extLst>
              </p:cNvPr>
              <p:cNvSpPr/>
              <p:nvPr/>
            </p:nvSpPr>
            <p:spPr>
              <a:xfrm flipV="1">
                <a:off x="2234817" y="5155105"/>
                <a:ext cx="100951" cy="100951"/>
              </a:xfrm>
              <a:custGeom>
                <a:avLst/>
                <a:gdLst>
                  <a:gd name="connsiteX0" fmla="*/ 44215 w 100951"/>
                  <a:gd name="connsiteY0" fmla="*/ 56142 h 100951"/>
                  <a:gd name="connsiteX1" fmla="*/ -655 w 100951"/>
                  <a:gd name="connsiteY1" fmla="*/ 56138 h 100951"/>
                  <a:gd name="connsiteX2" fmla="*/ 100297 w 100951"/>
                  <a:gd name="connsiteY2" fmla="*/ 56 h 100951"/>
                  <a:gd name="connsiteX3" fmla="*/ 44215 w 100951"/>
                  <a:gd name="connsiteY3" fmla="*/ 101008 h 100951"/>
                  <a:gd name="connsiteX4" fmla="*/ 44215 w 100951"/>
                  <a:gd name="connsiteY4" fmla="*/ 56142 h 10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51" h="100951">
                    <a:moveTo>
                      <a:pt x="44215" y="56142"/>
                    </a:moveTo>
                    <a:lnTo>
                      <a:pt x="-655" y="56138"/>
                    </a:lnTo>
                    <a:lnTo>
                      <a:pt x="100297" y="56"/>
                    </a:lnTo>
                    <a:lnTo>
                      <a:pt x="44215" y="101008"/>
                    </a:lnTo>
                    <a:lnTo>
                      <a:pt x="44215" y="56142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428C36A6-34DF-4D23-B930-C241E959F440}"/>
                  </a:ext>
                </a:extLst>
              </p:cNvPr>
              <p:cNvSpPr/>
              <p:nvPr/>
            </p:nvSpPr>
            <p:spPr>
              <a:xfrm flipV="1">
                <a:off x="2234817" y="5155105"/>
                <a:ext cx="100951" cy="100951"/>
              </a:xfrm>
              <a:custGeom>
                <a:avLst/>
                <a:gdLst>
                  <a:gd name="connsiteX0" fmla="*/ 44215 w 100951"/>
                  <a:gd name="connsiteY0" fmla="*/ 56142 h 100951"/>
                  <a:gd name="connsiteX1" fmla="*/ -655 w 100951"/>
                  <a:gd name="connsiteY1" fmla="*/ 56138 h 100951"/>
                  <a:gd name="connsiteX2" fmla="*/ 100297 w 100951"/>
                  <a:gd name="connsiteY2" fmla="*/ 56 h 100951"/>
                  <a:gd name="connsiteX3" fmla="*/ 44215 w 100951"/>
                  <a:gd name="connsiteY3" fmla="*/ 101008 h 10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51" h="100951">
                    <a:moveTo>
                      <a:pt x="44215" y="56142"/>
                    </a:moveTo>
                    <a:lnTo>
                      <a:pt x="-655" y="56138"/>
                    </a:lnTo>
                    <a:lnTo>
                      <a:pt x="100297" y="56"/>
                    </a:lnTo>
                    <a:lnTo>
                      <a:pt x="44215" y="101008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E410278-0EF1-4777-BA9C-720C1A5DFA19}"/>
                  </a:ext>
                </a:extLst>
              </p:cNvPr>
              <p:cNvSpPr/>
              <p:nvPr/>
            </p:nvSpPr>
            <p:spPr>
              <a:xfrm flipV="1">
                <a:off x="1774016" y="5269758"/>
                <a:ext cx="557185" cy="7435"/>
              </a:xfrm>
              <a:custGeom>
                <a:avLst/>
                <a:gdLst>
                  <a:gd name="connsiteX0" fmla="*/ -451 w 557185"/>
                  <a:gd name="connsiteY0" fmla="*/ 130 h 7435"/>
                  <a:gd name="connsiteX1" fmla="*/ 556734 w 557185"/>
                  <a:gd name="connsiteY1" fmla="*/ 130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5" h="7435">
                    <a:moveTo>
                      <a:pt x="-451" y="130"/>
                    </a:moveTo>
                    <a:lnTo>
                      <a:pt x="556734" y="13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EFD8A89B-BA72-4E33-AA53-662CE23CF009}"/>
                  </a:ext>
                </a:extLst>
              </p:cNvPr>
              <p:cNvSpPr/>
              <p:nvPr/>
            </p:nvSpPr>
            <p:spPr>
              <a:xfrm flipV="1">
                <a:off x="2220163" y="5238032"/>
                <a:ext cx="111038" cy="63450"/>
              </a:xfrm>
              <a:custGeom>
                <a:avLst/>
                <a:gdLst>
                  <a:gd name="connsiteX0" fmla="*/ 31079 w 111038"/>
                  <a:gd name="connsiteY0" fmla="*/ 31855 h 63450"/>
                  <a:gd name="connsiteX1" fmla="*/ -646 w 111038"/>
                  <a:gd name="connsiteY1" fmla="*/ 130 h 63450"/>
                  <a:gd name="connsiteX2" fmla="*/ 110393 w 111038"/>
                  <a:gd name="connsiteY2" fmla="*/ 31855 h 63450"/>
                  <a:gd name="connsiteX3" fmla="*/ -646 w 111038"/>
                  <a:gd name="connsiteY3" fmla="*/ 63580 h 63450"/>
                  <a:gd name="connsiteX4" fmla="*/ 31079 w 111038"/>
                  <a:gd name="connsiteY4" fmla="*/ 31855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31079" y="31855"/>
                    </a:moveTo>
                    <a:lnTo>
                      <a:pt x="-646" y="130"/>
                    </a:lnTo>
                    <a:lnTo>
                      <a:pt x="110393" y="31855"/>
                    </a:lnTo>
                    <a:lnTo>
                      <a:pt x="-646" y="63580"/>
                    </a:lnTo>
                    <a:lnTo>
                      <a:pt x="31079" y="3185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B8BBFF1-D9A9-494F-B08E-9EFE3D804BA6}"/>
                  </a:ext>
                </a:extLst>
              </p:cNvPr>
              <p:cNvSpPr/>
              <p:nvPr/>
            </p:nvSpPr>
            <p:spPr>
              <a:xfrm flipV="1">
                <a:off x="2220163" y="5238032"/>
                <a:ext cx="111038" cy="63450"/>
              </a:xfrm>
              <a:custGeom>
                <a:avLst/>
                <a:gdLst>
                  <a:gd name="connsiteX0" fmla="*/ 31079 w 111038"/>
                  <a:gd name="connsiteY0" fmla="*/ 31855 h 63450"/>
                  <a:gd name="connsiteX1" fmla="*/ -646 w 111038"/>
                  <a:gd name="connsiteY1" fmla="*/ 130 h 63450"/>
                  <a:gd name="connsiteX2" fmla="*/ 110393 w 111038"/>
                  <a:gd name="connsiteY2" fmla="*/ 31855 h 63450"/>
                  <a:gd name="connsiteX3" fmla="*/ -646 w 111038"/>
                  <a:gd name="connsiteY3" fmla="*/ 63580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31079" y="31855"/>
                    </a:moveTo>
                    <a:lnTo>
                      <a:pt x="-646" y="130"/>
                    </a:lnTo>
                    <a:lnTo>
                      <a:pt x="110393" y="31855"/>
                    </a:lnTo>
                    <a:lnTo>
                      <a:pt x="-646" y="6358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B59DA22-8A9A-46F2-9528-9E3188C1847B}"/>
                  </a:ext>
                </a:extLst>
              </p:cNvPr>
              <p:cNvSpPr/>
              <p:nvPr/>
            </p:nvSpPr>
            <p:spPr>
              <a:xfrm flipV="1">
                <a:off x="2349469" y="4712574"/>
                <a:ext cx="7435" cy="538915"/>
              </a:xfrm>
              <a:custGeom>
                <a:avLst/>
                <a:gdLst>
                  <a:gd name="connsiteX0" fmla="*/ -711 w 7435"/>
                  <a:gd name="connsiteY0" fmla="*/ 538716 h 538915"/>
                  <a:gd name="connsiteX1" fmla="*/ -711 w 7435"/>
                  <a:gd name="connsiteY1" fmla="*/ -199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711" y="538716"/>
                    </a:moveTo>
                    <a:lnTo>
                      <a:pt x="-711" y="-199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56AF4DF2-F65B-4F0C-ACB6-5BBDFA15241F}"/>
                  </a:ext>
                </a:extLst>
              </p:cNvPr>
              <p:cNvSpPr/>
              <p:nvPr/>
            </p:nvSpPr>
            <p:spPr>
              <a:xfrm flipV="1">
                <a:off x="2317744" y="5140451"/>
                <a:ext cx="63452" cy="111038"/>
              </a:xfrm>
              <a:custGeom>
                <a:avLst/>
                <a:gdLst>
                  <a:gd name="connsiteX0" fmla="*/ 31015 w 63452"/>
                  <a:gd name="connsiteY0" fmla="*/ 79359 h 111038"/>
                  <a:gd name="connsiteX1" fmla="*/ -711 w 63452"/>
                  <a:gd name="connsiteY1" fmla="*/ 111084 h 111038"/>
                  <a:gd name="connsiteX2" fmla="*/ 31015 w 63452"/>
                  <a:gd name="connsiteY2" fmla="*/ 45 h 111038"/>
                  <a:gd name="connsiteX3" fmla="*/ 62742 w 63452"/>
                  <a:gd name="connsiteY3" fmla="*/ 111084 h 111038"/>
                  <a:gd name="connsiteX4" fmla="*/ 31015 w 63452"/>
                  <a:gd name="connsiteY4" fmla="*/ 79359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2" h="111038">
                    <a:moveTo>
                      <a:pt x="31015" y="79359"/>
                    </a:moveTo>
                    <a:lnTo>
                      <a:pt x="-711" y="111084"/>
                    </a:lnTo>
                    <a:lnTo>
                      <a:pt x="31015" y="45"/>
                    </a:lnTo>
                    <a:lnTo>
                      <a:pt x="62742" y="111084"/>
                    </a:lnTo>
                    <a:lnTo>
                      <a:pt x="31015" y="79359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3A949FFB-12C5-4850-9B9C-7320E24EFAAA}"/>
                  </a:ext>
                </a:extLst>
              </p:cNvPr>
              <p:cNvSpPr/>
              <p:nvPr/>
            </p:nvSpPr>
            <p:spPr>
              <a:xfrm flipV="1">
                <a:off x="2317744" y="5140451"/>
                <a:ext cx="63452" cy="111038"/>
              </a:xfrm>
              <a:custGeom>
                <a:avLst/>
                <a:gdLst>
                  <a:gd name="connsiteX0" fmla="*/ 31015 w 63452"/>
                  <a:gd name="connsiteY0" fmla="*/ 79359 h 111038"/>
                  <a:gd name="connsiteX1" fmla="*/ -711 w 63452"/>
                  <a:gd name="connsiteY1" fmla="*/ 111084 h 111038"/>
                  <a:gd name="connsiteX2" fmla="*/ 31015 w 63452"/>
                  <a:gd name="connsiteY2" fmla="*/ 45 h 111038"/>
                  <a:gd name="connsiteX3" fmla="*/ 62742 w 63452"/>
                  <a:gd name="connsiteY3" fmla="*/ 111084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2" h="111038">
                    <a:moveTo>
                      <a:pt x="31015" y="79359"/>
                    </a:moveTo>
                    <a:lnTo>
                      <a:pt x="-711" y="111084"/>
                    </a:lnTo>
                    <a:lnTo>
                      <a:pt x="31015" y="45"/>
                    </a:lnTo>
                    <a:lnTo>
                      <a:pt x="62742" y="11108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33B26471-F34F-4A7A-9CCB-D91E193EE6FC}"/>
                  </a:ext>
                </a:extLst>
              </p:cNvPr>
              <p:cNvSpPr/>
              <p:nvPr/>
            </p:nvSpPr>
            <p:spPr>
              <a:xfrm flipV="1">
                <a:off x="2303798" y="5224087"/>
                <a:ext cx="91338" cy="91341"/>
              </a:xfrm>
              <a:custGeom>
                <a:avLst/>
                <a:gdLst>
                  <a:gd name="connsiteX0" fmla="*/ 90628 w 91338"/>
                  <a:gd name="connsiteY0" fmla="*/ 45800 h 91341"/>
                  <a:gd name="connsiteX1" fmla="*/ 44961 w 91338"/>
                  <a:gd name="connsiteY1" fmla="*/ 130 h 91341"/>
                  <a:gd name="connsiteX2" fmla="*/ -711 w 91338"/>
                  <a:gd name="connsiteY2" fmla="*/ 45800 h 91341"/>
                  <a:gd name="connsiteX3" fmla="*/ 44961 w 91338"/>
                  <a:gd name="connsiteY3" fmla="*/ 91471 h 91341"/>
                  <a:gd name="connsiteX4" fmla="*/ 90628 w 91338"/>
                  <a:gd name="connsiteY4" fmla="*/ 45800 h 91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8" h="91341">
                    <a:moveTo>
                      <a:pt x="90628" y="45800"/>
                    </a:moveTo>
                    <a:cubicBezTo>
                      <a:pt x="90628" y="20589"/>
                      <a:pt x="70173" y="130"/>
                      <a:pt x="44961" y="130"/>
                    </a:cubicBezTo>
                    <a:cubicBezTo>
                      <a:pt x="19749" y="130"/>
                      <a:pt x="-711" y="20589"/>
                      <a:pt x="-711" y="45800"/>
                    </a:cubicBezTo>
                    <a:cubicBezTo>
                      <a:pt x="-711" y="71012"/>
                      <a:pt x="19749" y="91471"/>
                      <a:pt x="44961" y="91471"/>
                    </a:cubicBezTo>
                    <a:cubicBezTo>
                      <a:pt x="70173" y="91471"/>
                      <a:pt x="90628" y="71012"/>
                      <a:pt x="90628" y="45800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DC4D2294-3E45-48F9-A2B6-0DD68188A97B}"/>
                  </a:ext>
                </a:extLst>
              </p:cNvPr>
              <p:cNvSpPr/>
              <p:nvPr/>
            </p:nvSpPr>
            <p:spPr>
              <a:xfrm flipV="1">
                <a:off x="2303798" y="5224087"/>
                <a:ext cx="91338" cy="91341"/>
              </a:xfrm>
              <a:custGeom>
                <a:avLst/>
                <a:gdLst>
                  <a:gd name="connsiteX0" fmla="*/ 90628 w 91338"/>
                  <a:gd name="connsiteY0" fmla="*/ 45800 h 91341"/>
                  <a:gd name="connsiteX1" fmla="*/ 44961 w 91338"/>
                  <a:gd name="connsiteY1" fmla="*/ 130 h 91341"/>
                  <a:gd name="connsiteX2" fmla="*/ -711 w 91338"/>
                  <a:gd name="connsiteY2" fmla="*/ 45800 h 91341"/>
                  <a:gd name="connsiteX3" fmla="*/ 44961 w 91338"/>
                  <a:gd name="connsiteY3" fmla="*/ 91471 h 91341"/>
                  <a:gd name="connsiteX4" fmla="*/ 90628 w 91338"/>
                  <a:gd name="connsiteY4" fmla="*/ 45800 h 91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8" h="91341">
                    <a:moveTo>
                      <a:pt x="90628" y="45800"/>
                    </a:moveTo>
                    <a:cubicBezTo>
                      <a:pt x="90628" y="20589"/>
                      <a:pt x="70173" y="130"/>
                      <a:pt x="44961" y="130"/>
                    </a:cubicBezTo>
                    <a:cubicBezTo>
                      <a:pt x="19749" y="130"/>
                      <a:pt x="-711" y="20589"/>
                      <a:pt x="-711" y="45800"/>
                    </a:cubicBezTo>
                    <a:cubicBezTo>
                      <a:pt x="-711" y="71012"/>
                      <a:pt x="19749" y="91471"/>
                      <a:pt x="44961" y="91471"/>
                    </a:cubicBezTo>
                    <a:cubicBezTo>
                      <a:pt x="70173" y="91471"/>
                      <a:pt x="90628" y="71012"/>
                      <a:pt x="90628" y="45800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7FE671E2-EEBD-46FD-9707-4DF57429272A}"/>
                  </a:ext>
                </a:extLst>
              </p:cNvPr>
              <p:cNvSpPr/>
              <p:nvPr/>
            </p:nvSpPr>
            <p:spPr>
              <a:xfrm flipV="1">
                <a:off x="2331202" y="4164528"/>
                <a:ext cx="552614" cy="552606"/>
              </a:xfrm>
              <a:custGeom>
                <a:avLst/>
                <a:gdLst>
                  <a:gd name="connsiteX0" fmla="*/ -936 w 552614"/>
                  <a:gd name="connsiteY0" fmla="*/ 551789 h 552606"/>
                  <a:gd name="connsiteX1" fmla="*/ 551679 w 552614"/>
                  <a:gd name="connsiteY1" fmla="*/ -818 h 552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4" h="552606">
                    <a:moveTo>
                      <a:pt x="-936" y="551789"/>
                    </a:moveTo>
                    <a:lnTo>
                      <a:pt x="551679" y="-818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AE7AC90-E854-41CC-905C-3AC8BCA847D0}"/>
                  </a:ext>
                </a:extLst>
              </p:cNvPr>
              <p:cNvSpPr/>
              <p:nvPr/>
            </p:nvSpPr>
            <p:spPr>
              <a:xfrm flipV="1">
                <a:off x="2782870" y="4616189"/>
                <a:ext cx="100946" cy="100946"/>
              </a:xfrm>
              <a:custGeom>
                <a:avLst/>
                <a:gdLst>
                  <a:gd name="connsiteX0" fmla="*/ 43728 w 100946"/>
                  <a:gd name="connsiteY0" fmla="*/ 55515 h 100946"/>
                  <a:gd name="connsiteX1" fmla="*/ -1134 w 100946"/>
                  <a:gd name="connsiteY1" fmla="*/ 55515 h 100946"/>
                  <a:gd name="connsiteX2" fmla="*/ 99813 w 100946"/>
                  <a:gd name="connsiteY2" fmla="*/ -560 h 100946"/>
                  <a:gd name="connsiteX3" fmla="*/ 43728 w 100946"/>
                  <a:gd name="connsiteY3" fmla="*/ 100387 h 100946"/>
                  <a:gd name="connsiteX4" fmla="*/ 43728 w 100946"/>
                  <a:gd name="connsiteY4" fmla="*/ 55515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3728" y="55515"/>
                    </a:moveTo>
                    <a:lnTo>
                      <a:pt x="-1134" y="55515"/>
                    </a:lnTo>
                    <a:lnTo>
                      <a:pt x="99813" y="-560"/>
                    </a:lnTo>
                    <a:lnTo>
                      <a:pt x="43728" y="100387"/>
                    </a:lnTo>
                    <a:lnTo>
                      <a:pt x="43728" y="5551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FC6E581-8C8B-4AC4-A042-6E57314BE518}"/>
                  </a:ext>
                </a:extLst>
              </p:cNvPr>
              <p:cNvSpPr/>
              <p:nvPr/>
            </p:nvSpPr>
            <p:spPr>
              <a:xfrm flipV="1">
                <a:off x="2782870" y="4616189"/>
                <a:ext cx="100946" cy="100946"/>
              </a:xfrm>
              <a:custGeom>
                <a:avLst/>
                <a:gdLst>
                  <a:gd name="connsiteX0" fmla="*/ 43728 w 100946"/>
                  <a:gd name="connsiteY0" fmla="*/ 55515 h 100946"/>
                  <a:gd name="connsiteX1" fmla="*/ -1134 w 100946"/>
                  <a:gd name="connsiteY1" fmla="*/ 55515 h 100946"/>
                  <a:gd name="connsiteX2" fmla="*/ 99813 w 100946"/>
                  <a:gd name="connsiteY2" fmla="*/ -560 h 100946"/>
                  <a:gd name="connsiteX3" fmla="*/ 43728 w 100946"/>
                  <a:gd name="connsiteY3" fmla="*/ 10038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3728" y="55515"/>
                    </a:moveTo>
                    <a:lnTo>
                      <a:pt x="-1134" y="55515"/>
                    </a:lnTo>
                    <a:lnTo>
                      <a:pt x="99813" y="-560"/>
                    </a:lnTo>
                    <a:lnTo>
                      <a:pt x="43728" y="10038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AEEFDFE-5CBC-4678-BF88-214AC01C5766}"/>
                  </a:ext>
                </a:extLst>
              </p:cNvPr>
              <p:cNvSpPr/>
              <p:nvPr/>
            </p:nvSpPr>
            <p:spPr>
              <a:xfrm flipV="1">
                <a:off x="2322066" y="4730836"/>
                <a:ext cx="557190" cy="7435"/>
              </a:xfrm>
              <a:custGeom>
                <a:avLst/>
                <a:gdLst>
                  <a:gd name="connsiteX0" fmla="*/ -930 w 557190"/>
                  <a:gd name="connsiteY0" fmla="*/ -486 h 7435"/>
                  <a:gd name="connsiteX1" fmla="*/ 556260 w 557190"/>
                  <a:gd name="connsiteY1" fmla="*/ -486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90" h="7435">
                    <a:moveTo>
                      <a:pt x="-930" y="-486"/>
                    </a:moveTo>
                    <a:lnTo>
                      <a:pt x="556260" y="-486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6C46A2E-387E-4A19-81A3-C9F572B195A4}"/>
                  </a:ext>
                </a:extLst>
              </p:cNvPr>
              <p:cNvSpPr/>
              <p:nvPr/>
            </p:nvSpPr>
            <p:spPr>
              <a:xfrm flipV="1">
                <a:off x="2768217" y="4699111"/>
                <a:ext cx="111038" cy="63450"/>
              </a:xfrm>
              <a:custGeom>
                <a:avLst/>
                <a:gdLst>
                  <a:gd name="connsiteX0" fmla="*/ 30600 w 111038"/>
                  <a:gd name="connsiteY0" fmla="*/ 31239 h 63450"/>
                  <a:gd name="connsiteX1" fmla="*/ -1125 w 111038"/>
                  <a:gd name="connsiteY1" fmla="*/ -486 h 63450"/>
                  <a:gd name="connsiteX2" fmla="*/ 109914 w 111038"/>
                  <a:gd name="connsiteY2" fmla="*/ 31239 h 63450"/>
                  <a:gd name="connsiteX3" fmla="*/ -1125 w 111038"/>
                  <a:gd name="connsiteY3" fmla="*/ 62964 h 63450"/>
                  <a:gd name="connsiteX4" fmla="*/ 30600 w 111038"/>
                  <a:gd name="connsiteY4" fmla="*/ 31239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30600" y="31239"/>
                    </a:moveTo>
                    <a:lnTo>
                      <a:pt x="-1125" y="-486"/>
                    </a:lnTo>
                    <a:lnTo>
                      <a:pt x="109914" y="31239"/>
                    </a:lnTo>
                    <a:lnTo>
                      <a:pt x="-1125" y="62964"/>
                    </a:lnTo>
                    <a:lnTo>
                      <a:pt x="30600" y="31239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6B1C05F-8AE0-4A3B-8507-3F9FB0AC6E4E}"/>
                  </a:ext>
                </a:extLst>
              </p:cNvPr>
              <p:cNvSpPr/>
              <p:nvPr/>
            </p:nvSpPr>
            <p:spPr>
              <a:xfrm flipV="1">
                <a:off x="2768217" y="4699111"/>
                <a:ext cx="111038" cy="63450"/>
              </a:xfrm>
              <a:custGeom>
                <a:avLst/>
                <a:gdLst>
                  <a:gd name="connsiteX0" fmla="*/ 30600 w 111038"/>
                  <a:gd name="connsiteY0" fmla="*/ 31239 h 63450"/>
                  <a:gd name="connsiteX1" fmla="*/ -1125 w 111038"/>
                  <a:gd name="connsiteY1" fmla="*/ -486 h 63450"/>
                  <a:gd name="connsiteX2" fmla="*/ 109914 w 111038"/>
                  <a:gd name="connsiteY2" fmla="*/ 31239 h 63450"/>
                  <a:gd name="connsiteX3" fmla="*/ -1125 w 111038"/>
                  <a:gd name="connsiteY3" fmla="*/ 62964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30600" y="31239"/>
                    </a:moveTo>
                    <a:lnTo>
                      <a:pt x="-1125" y="-486"/>
                    </a:lnTo>
                    <a:lnTo>
                      <a:pt x="109914" y="31239"/>
                    </a:lnTo>
                    <a:lnTo>
                      <a:pt x="-1125" y="6296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4D13D86E-FC23-4200-9B71-BCB8FF4CB3FA}"/>
                  </a:ext>
                </a:extLst>
              </p:cNvPr>
              <p:cNvSpPr/>
              <p:nvPr/>
            </p:nvSpPr>
            <p:spPr>
              <a:xfrm flipV="1">
                <a:off x="2897518" y="4173659"/>
                <a:ext cx="7435" cy="538915"/>
              </a:xfrm>
              <a:custGeom>
                <a:avLst/>
                <a:gdLst>
                  <a:gd name="connsiteX0" fmla="*/ -1190 w 7435"/>
                  <a:gd name="connsiteY0" fmla="*/ 538100 h 538915"/>
                  <a:gd name="connsiteX1" fmla="*/ -1190 w 7435"/>
                  <a:gd name="connsiteY1" fmla="*/ -815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1190" y="538100"/>
                    </a:moveTo>
                    <a:lnTo>
                      <a:pt x="-1190" y="-815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F39FA1F1-FD85-472D-AF90-0B1FA7CC6149}"/>
                  </a:ext>
                </a:extLst>
              </p:cNvPr>
              <p:cNvSpPr/>
              <p:nvPr/>
            </p:nvSpPr>
            <p:spPr>
              <a:xfrm flipV="1">
                <a:off x="2865792" y="4601535"/>
                <a:ext cx="63450" cy="111038"/>
              </a:xfrm>
              <a:custGeom>
                <a:avLst/>
                <a:gdLst>
                  <a:gd name="connsiteX0" fmla="*/ 30536 w 63450"/>
                  <a:gd name="connsiteY0" fmla="*/ 78743 h 111038"/>
                  <a:gd name="connsiteX1" fmla="*/ -1190 w 63450"/>
                  <a:gd name="connsiteY1" fmla="*/ 110468 h 111038"/>
                  <a:gd name="connsiteX2" fmla="*/ 30536 w 63450"/>
                  <a:gd name="connsiteY2" fmla="*/ -571 h 111038"/>
                  <a:gd name="connsiteX3" fmla="*/ 62261 w 63450"/>
                  <a:gd name="connsiteY3" fmla="*/ 110468 h 111038"/>
                  <a:gd name="connsiteX4" fmla="*/ 30536 w 63450"/>
                  <a:gd name="connsiteY4" fmla="*/ 78743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30536" y="78743"/>
                    </a:moveTo>
                    <a:lnTo>
                      <a:pt x="-1190" y="110468"/>
                    </a:lnTo>
                    <a:lnTo>
                      <a:pt x="30536" y="-571"/>
                    </a:lnTo>
                    <a:lnTo>
                      <a:pt x="62261" y="110468"/>
                    </a:lnTo>
                    <a:lnTo>
                      <a:pt x="30536" y="78743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BCA5E09A-5040-44E8-9305-A4BBCAFF8AF6}"/>
                  </a:ext>
                </a:extLst>
              </p:cNvPr>
              <p:cNvSpPr/>
              <p:nvPr/>
            </p:nvSpPr>
            <p:spPr>
              <a:xfrm flipV="1">
                <a:off x="2865792" y="4601535"/>
                <a:ext cx="63450" cy="111038"/>
              </a:xfrm>
              <a:custGeom>
                <a:avLst/>
                <a:gdLst>
                  <a:gd name="connsiteX0" fmla="*/ 30536 w 63450"/>
                  <a:gd name="connsiteY0" fmla="*/ 78743 h 111038"/>
                  <a:gd name="connsiteX1" fmla="*/ -1190 w 63450"/>
                  <a:gd name="connsiteY1" fmla="*/ 110468 h 111038"/>
                  <a:gd name="connsiteX2" fmla="*/ 30536 w 63450"/>
                  <a:gd name="connsiteY2" fmla="*/ -571 h 111038"/>
                  <a:gd name="connsiteX3" fmla="*/ 62261 w 63450"/>
                  <a:gd name="connsiteY3" fmla="*/ 110468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30536" y="78743"/>
                    </a:moveTo>
                    <a:lnTo>
                      <a:pt x="-1190" y="110468"/>
                    </a:lnTo>
                    <a:lnTo>
                      <a:pt x="30536" y="-571"/>
                    </a:lnTo>
                    <a:lnTo>
                      <a:pt x="62261" y="110468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F4A8EB15-FF7B-41F5-B256-62723613CE35}"/>
                  </a:ext>
                </a:extLst>
              </p:cNvPr>
              <p:cNvSpPr/>
              <p:nvPr/>
            </p:nvSpPr>
            <p:spPr>
              <a:xfrm flipV="1">
                <a:off x="2851843" y="4685171"/>
                <a:ext cx="91349" cy="91339"/>
              </a:xfrm>
              <a:custGeom>
                <a:avLst/>
                <a:gdLst>
                  <a:gd name="connsiteX0" fmla="*/ 90160 w 91349"/>
                  <a:gd name="connsiteY0" fmla="*/ 45188 h 91339"/>
                  <a:gd name="connsiteX1" fmla="*/ 44485 w 91349"/>
                  <a:gd name="connsiteY1" fmla="*/ -486 h 91339"/>
                  <a:gd name="connsiteX2" fmla="*/ -1190 w 91349"/>
                  <a:gd name="connsiteY2" fmla="*/ 45188 h 91339"/>
                  <a:gd name="connsiteX3" fmla="*/ 44485 w 91349"/>
                  <a:gd name="connsiteY3" fmla="*/ 90853 h 91339"/>
                  <a:gd name="connsiteX4" fmla="*/ 90160 w 91349"/>
                  <a:gd name="connsiteY4" fmla="*/ 4518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90160" y="45188"/>
                    </a:moveTo>
                    <a:cubicBezTo>
                      <a:pt x="90160" y="19977"/>
                      <a:pt x="69697" y="-486"/>
                      <a:pt x="44485" y="-486"/>
                    </a:cubicBezTo>
                    <a:cubicBezTo>
                      <a:pt x="19273" y="-486"/>
                      <a:pt x="-1190" y="19977"/>
                      <a:pt x="-1190" y="45188"/>
                    </a:cubicBezTo>
                    <a:cubicBezTo>
                      <a:pt x="-1190" y="70390"/>
                      <a:pt x="19273" y="90853"/>
                      <a:pt x="44485" y="90853"/>
                    </a:cubicBezTo>
                    <a:cubicBezTo>
                      <a:pt x="69697" y="90853"/>
                      <a:pt x="90160" y="70390"/>
                      <a:pt x="90160" y="4518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6917C971-0467-42DC-BD0C-562811C685B0}"/>
                  </a:ext>
                </a:extLst>
              </p:cNvPr>
              <p:cNvSpPr/>
              <p:nvPr/>
            </p:nvSpPr>
            <p:spPr>
              <a:xfrm flipV="1">
                <a:off x="2851843" y="4685171"/>
                <a:ext cx="91349" cy="91339"/>
              </a:xfrm>
              <a:custGeom>
                <a:avLst/>
                <a:gdLst>
                  <a:gd name="connsiteX0" fmla="*/ 90160 w 91349"/>
                  <a:gd name="connsiteY0" fmla="*/ 45188 h 91339"/>
                  <a:gd name="connsiteX1" fmla="*/ 44485 w 91349"/>
                  <a:gd name="connsiteY1" fmla="*/ -486 h 91339"/>
                  <a:gd name="connsiteX2" fmla="*/ -1190 w 91349"/>
                  <a:gd name="connsiteY2" fmla="*/ 45188 h 91339"/>
                  <a:gd name="connsiteX3" fmla="*/ 44485 w 91349"/>
                  <a:gd name="connsiteY3" fmla="*/ 90853 h 91339"/>
                  <a:gd name="connsiteX4" fmla="*/ 90160 w 91349"/>
                  <a:gd name="connsiteY4" fmla="*/ 4518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90160" y="45188"/>
                    </a:moveTo>
                    <a:cubicBezTo>
                      <a:pt x="90160" y="19977"/>
                      <a:pt x="69697" y="-486"/>
                      <a:pt x="44485" y="-486"/>
                    </a:cubicBezTo>
                    <a:cubicBezTo>
                      <a:pt x="19273" y="-486"/>
                      <a:pt x="-1190" y="19977"/>
                      <a:pt x="-1190" y="45188"/>
                    </a:cubicBezTo>
                    <a:cubicBezTo>
                      <a:pt x="-1190" y="70390"/>
                      <a:pt x="19273" y="90853"/>
                      <a:pt x="44485" y="90853"/>
                    </a:cubicBezTo>
                    <a:cubicBezTo>
                      <a:pt x="69697" y="90853"/>
                      <a:pt x="90160" y="70390"/>
                      <a:pt x="90160" y="4518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ECC6744-FBD5-4BCA-AE22-874147556CC8}"/>
                  </a:ext>
                </a:extLst>
              </p:cNvPr>
              <p:cNvSpPr/>
              <p:nvPr/>
            </p:nvSpPr>
            <p:spPr>
              <a:xfrm flipV="1">
                <a:off x="2897518" y="3598210"/>
                <a:ext cx="552616" cy="552606"/>
              </a:xfrm>
              <a:custGeom>
                <a:avLst/>
                <a:gdLst>
                  <a:gd name="connsiteX0" fmla="*/ -1431 w 552616"/>
                  <a:gd name="connsiteY0" fmla="*/ 551141 h 552606"/>
                  <a:gd name="connsiteX1" fmla="*/ 551185 w 552616"/>
                  <a:gd name="connsiteY1" fmla="*/ -1465 h 552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6" h="552606">
                    <a:moveTo>
                      <a:pt x="-1431" y="551141"/>
                    </a:moveTo>
                    <a:lnTo>
                      <a:pt x="551185" y="-1465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1423D97-BFCF-4CA2-8D8C-A824D63E75C6}"/>
                  </a:ext>
                </a:extLst>
              </p:cNvPr>
              <p:cNvSpPr/>
              <p:nvPr/>
            </p:nvSpPr>
            <p:spPr>
              <a:xfrm flipV="1">
                <a:off x="3349188" y="4049870"/>
                <a:ext cx="100946" cy="100946"/>
              </a:xfrm>
              <a:custGeom>
                <a:avLst/>
                <a:gdLst>
                  <a:gd name="connsiteX0" fmla="*/ 43233 w 100946"/>
                  <a:gd name="connsiteY0" fmla="*/ 54867 h 100946"/>
                  <a:gd name="connsiteX1" fmla="*/ -1629 w 100946"/>
                  <a:gd name="connsiteY1" fmla="*/ 54867 h 100946"/>
                  <a:gd name="connsiteX2" fmla="*/ 99317 w 100946"/>
                  <a:gd name="connsiteY2" fmla="*/ -1207 h 100946"/>
                  <a:gd name="connsiteX3" fmla="*/ 43233 w 100946"/>
                  <a:gd name="connsiteY3" fmla="*/ 99739 h 100946"/>
                  <a:gd name="connsiteX4" fmla="*/ 43233 w 100946"/>
                  <a:gd name="connsiteY4" fmla="*/ 5486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3233" y="54867"/>
                    </a:moveTo>
                    <a:lnTo>
                      <a:pt x="-1629" y="54867"/>
                    </a:lnTo>
                    <a:lnTo>
                      <a:pt x="99317" y="-1207"/>
                    </a:lnTo>
                    <a:lnTo>
                      <a:pt x="43233" y="99739"/>
                    </a:lnTo>
                    <a:lnTo>
                      <a:pt x="43233" y="5486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991C2AAE-B05A-4A52-9DA0-8B0EE6F19303}"/>
                  </a:ext>
                </a:extLst>
              </p:cNvPr>
              <p:cNvSpPr/>
              <p:nvPr/>
            </p:nvSpPr>
            <p:spPr>
              <a:xfrm flipV="1">
                <a:off x="3349188" y="4049870"/>
                <a:ext cx="100946" cy="100946"/>
              </a:xfrm>
              <a:custGeom>
                <a:avLst/>
                <a:gdLst>
                  <a:gd name="connsiteX0" fmla="*/ 43233 w 100946"/>
                  <a:gd name="connsiteY0" fmla="*/ 54867 h 100946"/>
                  <a:gd name="connsiteX1" fmla="*/ -1629 w 100946"/>
                  <a:gd name="connsiteY1" fmla="*/ 54867 h 100946"/>
                  <a:gd name="connsiteX2" fmla="*/ 99317 w 100946"/>
                  <a:gd name="connsiteY2" fmla="*/ -1207 h 100946"/>
                  <a:gd name="connsiteX3" fmla="*/ 43233 w 100946"/>
                  <a:gd name="connsiteY3" fmla="*/ 99739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3233" y="54867"/>
                    </a:moveTo>
                    <a:lnTo>
                      <a:pt x="-1629" y="54867"/>
                    </a:lnTo>
                    <a:lnTo>
                      <a:pt x="99317" y="-1207"/>
                    </a:lnTo>
                    <a:lnTo>
                      <a:pt x="43233" y="99739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9E6C1751-1E13-4F19-BB2E-4CC8F5D3FC9A}"/>
                  </a:ext>
                </a:extLst>
              </p:cNvPr>
              <p:cNvSpPr/>
              <p:nvPr/>
            </p:nvSpPr>
            <p:spPr>
              <a:xfrm flipV="1">
                <a:off x="2888387" y="4164528"/>
                <a:ext cx="557177" cy="7435"/>
              </a:xfrm>
              <a:custGeom>
                <a:avLst/>
                <a:gdLst>
                  <a:gd name="connsiteX0" fmla="*/ -1425 w 557177"/>
                  <a:gd name="connsiteY0" fmla="*/ -1134 h 7435"/>
                  <a:gd name="connsiteX1" fmla="*/ 555752 w 557177"/>
                  <a:gd name="connsiteY1" fmla="*/ -1134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77" h="7435">
                    <a:moveTo>
                      <a:pt x="-1425" y="-1134"/>
                    </a:moveTo>
                    <a:lnTo>
                      <a:pt x="555752" y="-1134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064C9298-5738-4BE4-8224-96C283DD8FFA}"/>
                  </a:ext>
                </a:extLst>
              </p:cNvPr>
              <p:cNvSpPr/>
              <p:nvPr/>
            </p:nvSpPr>
            <p:spPr>
              <a:xfrm flipV="1">
                <a:off x="3334525" y="4132803"/>
                <a:ext cx="111039" cy="63450"/>
              </a:xfrm>
              <a:custGeom>
                <a:avLst/>
                <a:gdLst>
                  <a:gd name="connsiteX0" fmla="*/ 30105 w 111039"/>
                  <a:gd name="connsiteY0" fmla="*/ 30592 h 63450"/>
                  <a:gd name="connsiteX1" fmla="*/ -1620 w 111039"/>
                  <a:gd name="connsiteY1" fmla="*/ -1134 h 63450"/>
                  <a:gd name="connsiteX2" fmla="*/ 109419 w 111039"/>
                  <a:gd name="connsiteY2" fmla="*/ 30592 h 63450"/>
                  <a:gd name="connsiteX3" fmla="*/ -1620 w 111039"/>
                  <a:gd name="connsiteY3" fmla="*/ 62317 h 63450"/>
                  <a:gd name="connsiteX4" fmla="*/ 30105 w 111039"/>
                  <a:gd name="connsiteY4" fmla="*/ 30592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9" h="63450">
                    <a:moveTo>
                      <a:pt x="30105" y="30592"/>
                    </a:moveTo>
                    <a:lnTo>
                      <a:pt x="-1620" y="-1134"/>
                    </a:lnTo>
                    <a:lnTo>
                      <a:pt x="109419" y="30592"/>
                    </a:lnTo>
                    <a:lnTo>
                      <a:pt x="-1620" y="62317"/>
                    </a:lnTo>
                    <a:lnTo>
                      <a:pt x="30105" y="30592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F92EB5E4-58F4-4E4C-9750-82DF06A9AB44}"/>
                  </a:ext>
                </a:extLst>
              </p:cNvPr>
              <p:cNvSpPr/>
              <p:nvPr/>
            </p:nvSpPr>
            <p:spPr>
              <a:xfrm flipV="1">
                <a:off x="3334525" y="4132803"/>
                <a:ext cx="111039" cy="63450"/>
              </a:xfrm>
              <a:custGeom>
                <a:avLst/>
                <a:gdLst>
                  <a:gd name="connsiteX0" fmla="*/ 30105 w 111039"/>
                  <a:gd name="connsiteY0" fmla="*/ 30592 h 63450"/>
                  <a:gd name="connsiteX1" fmla="*/ -1620 w 111039"/>
                  <a:gd name="connsiteY1" fmla="*/ -1134 h 63450"/>
                  <a:gd name="connsiteX2" fmla="*/ 109419 w 111039"/>
                  <a:gd name="connsiteY2" fmla="*/ 30592 h 63450"/>
                  <a:gd name="connsiteX3" fmla="*/ -1620 w 111039"/>
                  <a:gd name="connsiteY3" fmla="*/ 6231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9" h="63450">
                    <a:moveTo>
                      <a:pt x="30105" y="30592"/>
                    </a:moveTo>
                    <a:lnTo>
                      <a:pt x="-1620" y="-1134"/>
                    </a:lnTo>
                    <a:lnTo>
                      <a:pt x="109419" y="30592"/>
                    </a:lnTo>
                    <a:lnTo>
                      <a:pt x="-1620" y="6231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F1E9514-7CC8-42DB-A3CA-BC44917DB064}"/>
                  </a:ext>
                </a:extLst>
              </p:cNvPr>
              <p:cNvSpPr/>
              <p:nvPr/>
            </p:nvSpPr>
            <p:spPr>
              <a:xfrm flipV="1">
                <a:off x="3463836" y="3607341"/>
                <a:ext cx="7435" cy="538915"/>
              </a:xfrm>
              <a:custGeom>
                <a:avLst/>
                <a:gdLst>
                  <a:gd name="connsiteX0" fmla="*/ -1685 w 7435"/>
                  <a:gd name="connsiteY0" fmla="*/ 537453 h 538915"/>
                  <a:gd name="connsiteX1" fmla="*/ -1685 w 7435"/>
                  <a:gd name="connsiteY1" fmla="*/ -1463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1685" y="537453"/>
                    </a:moveTo>
                    <a:lnTo>
                      <a:pt x="-1685" y="-1463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52B3E51-C2F7-4111-82B5-1E2F999D1375}"/>
                  </a:ext>
                </a:extLst>
              </p:cNvPr>
              <p:cNvSpPr/>
              <p:nvPr/>
            </p:nvSpPr>
            <p:spPr>
              <a:xfrm flipV="1">
                <a:off x="3432110" y="4035217"/>
                <a:ext cx="63450" cy="111038"/>
              </a:xfrm>
              <a:custGeom>
                <a:avLst/>
                <a:gdLst>
                  <a:gd name="connsiteX0" fmla="*/ 30041 w 63450"/>
                  <a:gd name="connsiteY0" fmla="*/ 78095 h 111038"/>
                  <a:gd name="connsiteX1" fmla="*/ -1685 w 63450"/>
                  <a:gd name="connsiteY1" fmla="*/ 109821 h 111038"/>
                  <a:gd name="connsiteX2" fmla="*/ 30041 w 63450"/>
                  <a:gd name="connsiteY2" fmla="*/ -1218 h 111038"/>
                  <a:gd name="connsiteX3" fmla="*/ 61766 w 63450"/>
                  <a:gd name="connsiteY3" fmla="*/ 109821 h 111038"/>
                  <a:gd name="connsiteX4" fmla="*/ 30041 w 63450"/>
                  <a:gd name="connsiteY4" fmla="*/ 78095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30041" y="78095"/>
                    </a:moveTo>
                    <a:lnTo>
                      <a:pt x="-1685" y="109821"/>
                    </a:lnTo>
                    <a:lnTo>
                      <a:pt x="30041" y="-1218"/>
                    </a:lnTo>
                    <a:lnTo>
                      <a:pt x="61766" y="109821"/>
                    </a:lnTo>
                    <a:lnTo>
                      <a:pt x="30041" y="7809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E94257F4-35E6-41B4-887F-A9B739FFA0E7}"/>
                  </a:ext>
                </a:extLst>
              </p:cNvPr>
              <p:cNvSpPr/>
              <p:nvPr/>
            </p:nvSpPr>
            <p:spPr>
              <a:xfrm flipV="1">
                <a:off x="3432110" y="4035217"/>
                <a:ext cx="63450" cy="111038"/>
              </a:xfrm>
              <a:custGeom>
                <a:avLst/>
                <a:gdLst>
                  <a:gd name="connsiteX0" fmla="*/ 30041 w 63450"/>
                  <a:gd name="connsiteY0" fmla="*/ 78095 h 111038"/>
                  <a:gd name="connsiteX1" fmla="*/ -1685 w 63450"/>
                  <a:gd name="connsiteY1" fmla="*/ 109821 h 111038"/>
                  <a:gd name="connsiteX2" fmla="*/ 30041 w 63450"/>
                  <a:gd name="connsiteY2" fmla="*/ -1218 h 111038"/>
                  <a:gd name="connsiteX3" fmla="*/ 61766 w 63450"/>
                  <a:gd name="connsiteY3" fmla="*/ 109821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30041" y="78095"/>
                    </a:moveTo>
                    <a:lnTo>
                      <a:pt x="-1685" y="109821"/>
                    </a:lnTo>
                    <a:lnTo>
                      <a:pt x="30041" y="-1218"/>
                    </a:lnTo>
                    <a:lnTo>
                      <a:pt x="61766" y="109821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99A6228-4E5B-4F2B-981F-F3BB47FC2D4F}"/>
                  </a:ext>
                </a:extLst>
              </p:cNvPr>
              <p:cNvSpPr/>
              <p:nvPr/>
            </p:nvSpPr>
            <p:spPr>
              <a:xfrm flipV="1">
                <a:off x="3418171" y="4118853"/>
                <a:ext cx="91339" cy="91339"/>
              </a:xfrm>
              <a:custGeom>
                <a:avLst/>
                <a:gdLst>
                  <a:gd name="connsiteX0" fmla="*/ 89655 w 91339"/>
                  <a:gd name="connsiteY0" fmla="*/ 44531 h 91339"/>
                  <a:gd name="connsiteX1" fmla="*/ 43980 w 91339"/>
                  <a:gd name="connsiteY1" fmla="*/ -1134 h 91339"/>
                  <a:gd name="connsiteX2" fmla="*/ -1685 w 91339"/>
                  <a:gd name="connsiteY2" fmla="*/ 44531 h 91339"/>
                  <a:gd name="connsiteX3" fmla="*/ 43980 w 91339"/>
                  <a:gd name="connsiteY3" fmla="*/ 90206 h 91339"/>
                  <a:gd name="connsiteX4" fmla="*/ 89655 w 91339"/>
                  <a:gd name="connsiteY4" fmla="*/ 445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55" y="44531"/>
                    </a:moveTo>
                    <a:cubicBezTo>
                      <a:pt x="89655" y="19329"/>
                      <a:pt x="69192" y="-1134"/>
                      <a:pt x="43980" y="-1134"/>
                    </a:cubicBezTo>
                    <a:cubicBezTo>
                      <a:pt x="18768" y="-1134"/>
                      <a:pt x="-1685" y="19329"/>
                      <a:pt x="-1685" y="44531"/>
                    </a:cubicBezTo>
                    <a:cubicBezTo>
                      <a:pt x="-1685" y="69743"/>
                      <a:pt x="18768" y="90206"/>
                      <a:pt x="43980" y="90206"/>
                    </a:cubicBezTo>
                    <a:cubicBezTo>
                      <a:pt x="69192" y="90206"/>
                      <a:pt x="89655" y="69743"/>
                      <a:pt x="89655" y="4453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2CEB638-36A6-449B-A8B4-5E89E2F09D26}"/>
                  </a:ext>
                </a:extLst>
              </p:cNvPr>
              <p:cNvSpPr/>
              <p:nvPr/>
            </p:nvSpPr>
            <p:spPr>
              <a:xfrm flipV="1">
                <a:off x="3418171" y="4118853"/>
                <a:ext cx="91339" cy="91339"/>
              </a:xfrm>
              <a:custGeom>
                <a:avLst/>
                <a:gdLst>
                  <a:gd name="connsiteX0" fmla="*/ 89655 w 91339"/>
                  <a:gd name="connsiteY0" fmla="*/ 44531 h 91339"/>
                  <a:gd name="connsiteX1" fmla="*/ 43980 w 91339"/>
                  <a:gd name="connsiteY1" fmla="*/ -1134 h 91339"/>
                  <a:gd name="connsiteX2" fmla="*/ -1685 w 91339"/>
                  <a:gd name="connsiteY2" fmla="*/ 44531 h 91339"/>
                  <a:gd name="connsiteX3" fmla="*/ 43980 w 91339"/>
                  <a:gd name="connsiteY3" fmla="*/ 90206 h 91339"/>
                  <a:gd name="connsiteX4" fmla="*/ 89655 w 91339"/>
                  <a:gd name="connsiteY4" fmla="*/ 445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55" y="44531"/>
                    </a:moveTo>
                    <a:cubicBezTo>
                      <a:pt x="89655" y="19329"/>
                      <a:pt x="69192" y="-1134"/>
                      <a:pt x="43980" y="-1134"/>
                    </a:cubicBezTo>
                    <a:cubicBezTo>
                      <a:pt x="18768" y="-1134"/>
                      <a:pt x="-1685" y="19329"/>
                      <a:pt x="-1685" y="44531"/>
                    </a:cubicBezTo>
                    <a:cubicBezTo>
                      <a:pt x="-1685" y="69743"/>
                      <a:pt x="18768" y="90206"/>
                      <a:pt x="43980" y="90206"/>
                    </a:cubicBezTo>
                    <a:cubicBezTo>
                      <a:pt x="69192" y="90206"/>
                      <a:pt x="89655" y="69743"/>
                      <a:pt x="89655" y="4453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1C1166B-05AE-4649-8956-BB156FBBF8E4}"/>
                  </a:ext>
                </a:extLst>
              </p:cNvPr>
              <p:cNvSpPr/>
              <p:nvPr/>
            </p:nvSpPr>
            <p:spPr>
              <a:xfrm flipV="1">
                <a:off x="3445564" y="3041023"/>
                <a:ext cx="552626" cy="552616"/>
              </a:xfrm>
              <a:custGeom>
                <a:avLst/>
                <a:gdLst>
                  <a:gd name="connsiteX0" fmla="*/ -1910 w 552626"/>
                  <a:gd name="connsiteY0" fmla="*/ 550514 h 552616"/>
                  <a:gd name="connsiteX1" fmla="*/ 550716 w 552626"/>
                  <a:gd name="connsiteY1" fmla="*/ -2102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26" h="552616">
                    <a:moveTo>
                      <a:pt x="-1910" y="550514"/>
                    </a:moveTo>
                    <a:lnTo>
                      <a:pt x="550716" y="-2102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E2811029-BD86-4290-8915-DB9998CC598F}"/>
                  </a:ext>
                </a:extLst>
              </p:cNvPr>
              <p:cNvSpPr/>
              <p:nvPr/>
            </p:nvSpPr>
            <p:spPr>
              <a:xfrm flipV="1">
                <a:off x="3897234" y="3492693"/>
                <a:ext cx="100956" cy="100946"/>
              </a:xfrm>
              <a:custGeom>
                <a:avLst/>
                <a:gdLst>
                  <a:gd name="connsiteX0" fmla="*/ 42764 w 100956"/>
                  <a:gd name="connsiteY0" fmla="*/ 54241 h 100946"/>
                  <a:gd name="connsiteX1" fmla="*/ -2108 w 100956"/>
                  <a:gd name="connsiteY1" fmla="*/ 54241 h 100946"/>
                  <a:gd name="connsiteX2" fmla="*/ 98848 w 100956"/>
                  <a:gd name="connsiteY2" fmla="*/ -1844 h 100946"/>
                  <a:gd name="connsiteX3" fmla="*/ 42764 w 100956"/>
                  <a:gd name="connsiteY3" fmla="*/ 99102 h 100946"/>
                  <a:gd name="connsiteX4" fmla="*/ 42764 w 100956"/>
                  <a:gd name="connsiteY4" fmla="*/ 54241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56" h="100946">
                    <a:moveTo>
                      <a:pt x="42764" y="54241"/>
                    </a:moveTo>
                    <a:lnTo>
                      <a:pt x="-2108" y="54241"/>
                    </a:lnTo>
                    <a:lnTo>
                      <a:pt x="98848" y="-1844"/>
                    </a:lnTo>
                    <a:lnTo>
                      <a:pt x="42764" y="99102"/>
                    </a:lnTo>
                    <a:lnTo>
                      <a:pt x="42764" y="5424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8B8DAFD-951E-40CD-A2DF-D041D1203333}"/>
                  </a:ext>
                </a:extLst>
              </p:cNvPr>
              <p:cNvSpPr/>
              <p:nvPr/>
            </p:nvSpPr>
            <p:spPr>
              <a:xfrm flipV="1">
                <a:off x="3897234" y="3492693"/>
                <a:ext cx="100956" cy="100946"/>
              </a:xfrm>
              <a:custGeom>
                <a:avLst/>
                <a:gdLst>
                  <a:gd name="connsiteX0" fmla="*/ 42764 w 100956"/>
                  <a:gd name="connsiteY0" fmla="*/ 54241 h 100946"/>
                  <a:gd name="connsiteX1" fmla="*/ -2108 w 100956"/>
                  <a:gd name="connsiteY1" fmla="*/ 54241 h 100946"/>
                  <a:gd name="connsiteX2" fmla="*/ 98848 w 100956"/>
                  <a:gd name="connsiteY2" fmla="*/ -1844 h 100946"/>
                  <a:gd name="connsiteX3" fmla="*/ 42764 w 100956"/>
                  <a:gd name="connsiteY3" fmla="*/ 99102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56" h="100946">
                    <a:moveTo>
                      <a:pt x="42764" y="54241"/>
                    </a:moveTo>
                    <a:lnTo>
                      <a:pt x="-2108" y="54241"/>
                    </a:lnTo>
                    <a:lnTo>
                      <a:pt x="98848" y="-1844"/>
                    </a:lnTo>
                    <a:lnTo>
                      <a:pt x="42764" y="99102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481EB6B6-2D21-4C74-BEAF-08584A478FFC}"/>
                  </a:ext>
                </a:extLst>
              </p:cNvPr>
              <p:cNvSpPr/>
              <p:nvPr/>
            </p:nvSpPr>
            <p:spPr>
              <a:xfrm flipV="1">
                <a:off x="3436433" y="3607341"/>
                <a:ext cx="557187" cy="7435"/>
              </a:xfrm>
              <a:custGeom>
                <a:avLst/>
                <a:gdLst>
                  <a:gd name="connsiteX0" fmla="*/ -1904 w 557187"/>
                  <a:gd name="connsiteY0" fmla="*/ -1771 h 7435"/>
                  <a:gd name="connsiteX1" fmla="*/ 555283 w 557187"/>
                  <a:gd name="connsiteY1" fmla="*/ -1771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1904" y="-1771"/>
                    </a:moveTo>
                    <a:lnTo>
                      <a:pt x="555283" y="-1771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D724DC8D-4275-4B9A-BE69-FD95C302733F}"/>
                  </a:ext>
                </a:extLst>
              </p:cNvPr>
              <p:cNvSpPr/>
              <p:nvPr/>
            </p:nvSpPr>
            <p:spPr>
              <a:xfrm flipV="1">
                <a:off x="3882581" y="3575615"/>
                <a:ext cx="111038" cy="63450"/>
              </a:xfrm>
              <a:custGeom>
                <a:avLst/>
                <a:gdLst>
                  <a:gd name="connsiteX0" fmla="*/ 29626 w 111038"/>
                  <a:gd name="connsiteY0" fmla="*/ 29955 h 63450"/>
                  <a:gd name="connsiteX1" fmla="*/ -2099 w 111038"/>
                  <a:gd name="connsiteY1" fmla="*/ -1771 h 63450"/>
                  <a:gd name="connsiteX2" fmla="*/ 108939 w 111038"/>
                  <a:gd name="connsiteY2" fmla="*/ 29955 h 63450"/>
                  <a:gd name="connsiteX3" fmla="*/ -2099 w 111038"/>
                  <a:gd name="connsiteY3" fmla="*/ 61680 h 63450"/>
                  <a:gd name="connsiteX4" fmla="*/ 29626 w 111038"/>
                  <a:gd name="connsiteY4" fmla="*/ 29955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9626" y="29955"/>
                    </a:moveTo>
                    <a:lnTo>
                      <a:pt x="-2099" y="-1771"/>
                    </a:lnTo>
                    <a:lnTo>
                      <a:pt x="108939" y="29955"/>
                    </a:lnTo>
                    <a:lnTo>
                      <a:pt x="-2099" y="61680"/>
                    </a:lnTo>
                    <a:lnTo>
                      <a:pt x="29626" y="2995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2656C50C-7D62-4E0D-B732-D64BD17E5813}"/>
                  </a:ext>
                </a:extLst>
              </p:cNvPr>
              <p:cNvSpPr/>
              <p:nvPr/>
            </p:nvSpPr>
            <p:spPr>
              <a:xfrm flipV="1">
                <a:off x="3882581" y="3575615"/>
                <a:ext cx="111038" cy="63450"/>
              </a:xfrm>
              <a:custGeom>
                <a:avLst/>
                <a:gdLst>
                  <a:gd name="connsiteX0" fmla="*/ 29626 w 111038"/>
                  <a:gd name="connsiteY0" fmla="*/ 29955 h 63450"/>
                  <a:gd name="connsiteX1" fmla="*/ -2099 w 111038"/>
                  <a:gd name="connsiteY1" fmla="*/ -1771 h 63450"/>
                  <a:gd name="connsiteX2" fmla="*/ 108939 w 111038"/>
                  <a:gd name="connsiteY2" fmla="*/ 29955 h 63450"/>
                  <a:gd name="connsiteX3" fmla="*/ -2099 w 111038"/>
                  <a:gd name="connsiteY3" fmla="*/ 61680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9626" y="29955"/>
                    </a:moveTo>
                    <a:lnTo>
                      <a:pt x="-2099" y="-1771"/>
                    </a:lnTo>
                    <a:lnTo>
                      <a:pt x="108939" y="29955"/>
                    </a:lnTo>
                    <a:lnTo>
                      <a:pt x="-2099" y="6168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800ADE09-C5B3-4228-BF6D-681631434FF6}"/>
                  </a:ext>
                </a:extLst>
              </p:cNvPr>
              <p:cNvSpPr/>
              <p:nvPr/>
            </p:nvSpPr>
            <p:spPr>
              <a:xfrm flipV="1">
                <a:off x="4011892" y="3050154"/>
                <a:ext cx="7435" cy="538915"/>
              </a:xfrm>
              <a:custGeom>
                <a:avLst/>
                <a:gdLst>
                  <a:gd name="connsiteX0" fmla="*/ -2164 w 7435"/>
                  <a:gd name="connsiteY0" fmla="*/ 536816 h 538915"/>
                  <a:gd name="connsiteX1" fmla="*/ -2164 w 7435"/>
                  <a:gd name="connsiteY1" fmla="*/ -2100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2164" y="536816"/>
                    </a:moveTo>
                    <a:lnTo>
                      <a:pt x="-2164" y="-210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F3D0FD50-6866-4881-8F04-3F1A1BD2FB2E}"/>
                  </a:ext>
                </a:extLst>
              </p:cNvPr>
              <p:cNvSpPr/>
              <p:nvPr/>
            </p:nvSpPr>
            <p:spPr>
              <a:xfrm flipV="1">
                <a:off x="3980167" y="3478030"/>
                <a:ext cx="63450" cy="111038"/>
              </a:xfrm>
              <a:custGeom>
                <a:avLst/>
                <a:gdLst>
                  <a:gd name="connsiteX0" fmla="*/ 29561 w 63450"/>
                  <a:gd name="connsiteY0" fmla="*/ 77458 h 111038"/>
                  <a:gd name="connsiteX1" fmla="*/ -2164 w 63450"/>
                  <a:gd name="connsiteY1" fmla="*/ 109184 h 111038"/>
                  <a:gd name="connsiteX2" fmla="*/ 29561 w 63450"/>
                  <a:gd name="connsiteY2" fmla="*/ -1855 h 111038"/>
                  <a:gd name="connsiteX3" fmla="*/ 61287 w 63450"/>
                  <a:gd name="connsiteY3" fmla="*/ 109184 h 111038"/>
                  <a:gd name="connsiteX4" fmla="*/ 29561 w 63450"/>
                  <a:gd name="connsiteY4" fmla="*/ 77458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9561" y="77458"/>
                    </a:moveTo>
                    <a:lnTo>
                      <a:pt x="-2164" y="109184"/>
                    </a:lnTo>
                    <a:lnTo>
                      <a:pt x="29561" y="-1855"/>
                    </a:lnTo>
                    <a:lnTo>
                      <a:pt x="61287" y="109184"/>
                    </a:lnTo>
                    <a:lnTo>
                      <a:pt x="29561" y="77458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B295D051-F8E6-40DF-B034-9C8288B3D3E2}"/>
                  </a:ext>
                </a:extLst>
              </p:cNvPr>
              <p:cNvSpPr/>
              <p:nvPr/>
            </p:nvSpPr>
            <p:spPr>
              <a:xfrm flipV="1">
                <a:off x="3980167" y="3478030"/>
                <a:ext cx="63450" cy="111038"/>
              </a:xfrm>
              <a:custGeom>
                <a:avLst/>
                <a:gdLst>
                  <a:gd name="connsiteX0" fmla="*/ 29561 w 63450"/>
                  <a:gd name="connsiteY0" fmla="*/ 77458 h 111038"/>
                  <a:gd name="connsiteX1" fmla="*/ -2164 w 63450"/>
                  <a:gd name="connsiteY1" fmla="*/ 109184 h 111038"/>
                  <a:gd name="connsiteX2" fmla="*/ 29561 w 63450"/>
                  <a:gd name="connsiteY2" fmla="*/ -1855 h 111038"/>
                  <a:gd name="connsiteX3" fmla="*/ 61287 w 63450"/>
                  <a:gd name="connsiteY3" fmla="*/ 109184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9561" y="77458"/>
                    </a:moveTo>
                    <a:lnTo>
                      <a:pt x="-2164" y="109184"/>
                    </a:lnTo>
                    <a:lnTo>
                      <a:pt x="29561" y="-1855"/>
                    </a:lnTo>
                    <a:lnTo>
                      <a:pt x="61287" y="10918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6C5DFE63-BEAB-46E2-91DA-77D4C340B1AE}"/>
                  </a:ext>
                </a:extLst>
              </p:cNvPr>
              <p:cNvSpPr/>
              <p:nvPr/>
            </p:nvSpPr>
            <p:spPr>
              <a:xfrm flipV="1">
                <a:off x="3966217" y="3561666"/>
                <a:ext cx="91339" cy="91339"/>
              </a:xfrm>
              <a:custGeom>
                <a:avLst/>
                <a:gdLst>
                  <a:gd name="connsiteX0" fmla="*/ 89175 w 91339"/>
                  <a:gd name="connsiteY0" fmla="*/ 43894 h 91339"/>
                  <a:gd name="connsiteX1" fmla="*/ 43511 w 91339"/>
                  <a:gd name="connsiteY1" fmla="*/ -1771 h 91339"/>
                  <a:gd name="connsiteX2" fmla="*/ -2164 w 91339"/>
                  <a:gd name="connsiteY2" fmla="*/ 43894 h 91339"/>
                  <a:gd name="connsiteX3" fmla="*/ 43511 w 91339"/>
                  <a:gd name="connsiteY3" fmla="*/ 89569 h 91339"/>
                  <a:gd name="connsiteX4" fmla="*/ 89175 w 91339"/>
                  <a:gd name="connsiteY4" fmla="*/ 4389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175" y="43894"/>
                    </a:moveTo>
                    <a:cubicBezTo>
                      <a:pt x="89175" y="18682"/>
                      <a:pt x="68713" y="-1771"/>
                      <a:pt x="43511" y="-1771"/>
                    </a:cubicBezTo>
                    <a:cubicBezTo>
                      <a:pt x="18299" y="-1771"/>
                      <a:pt x="-2164" y="18682"/>
                      <a:pt x="-2164" y="43894"/>
                    </a:cubicBezTo>
                    <a:cubicBezTo>
                      <a:pt x="-2164" y="69106"/>
                      <a:pt x="18299" y="89569"/>
                      <a:pt x="43511" y="89569"/>
                    </a:cubicBezTo>
                    <a:cubicBezTo>
                      <a:pt x="68713" y="89569"/>
                      <a:pt x="89175" y="69106"/>
                      <a:pt x="89175" y="43894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5813FD0D-5024-4062-AACD-31BCD1008F4A}"/>
                  </a:ext>
                </a:extLst>
              </p:cNvPr>
              <p:cNvSpPr/>
              <p:nvPr/>
            </p:nvSpPr>
            <p:spPr>
              <a:xfrm flipV="1">
                <a:off x="3966217" y="3561666"/>
                <a:ext cx="91339" cy="91339"/>
              </a:xfrm>
              <a:custGeom>
                <a:avLst/>
                <a:gdLst>
                  <a:gd name="connsiteX0" fmla="*/ 89175 w 91339"/>
                  <a:gd name="connsiteY0" fmla="*/ 43894 h 91339"/>
                  <a:gd name="connsiteX1" fmla="*/ 43511 w 91339"/>
                  <a:gd name="connsiteY1" fmla="*/ -1771 h 91339"/>
                  <a:gd name="connsiteX2" fmla="*/ -2164 w 91339"/>
                  <a:gd name="connsiteY2" fmla="*/ 43894 h 91339"/>
                  <a:gd name="connsiteX3" fmla="*/ 43511 w 91339"/>
                  <a:gd name="connsiteY3" fmla="*/ 89569 h 91339"/>
                  <a:gd name="connsiteX4" fmla="*/ 89175 w 91339"/>
                  <a:gd name="connsiteY4" fmla="*/ 4389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175" y="43894"/>
                    </a:moveTo>
                    <a:cubicBezTo>
                      <a:pt x="89175" y="18682"/>
                      <a:pt x="68713" y="-1771"/>
                      <a:pt x="43511" y="-1771"/>
                    </a:cubicBezTo>
                    <a:cubicBezTo>
                      <a:pt x="18299" y="-1771"/>
                      <a:pt x="-2164" y="18682"/>
                      <a:pt x="-2164" y="43894"/>
                    </a:cubicBezTo>
                    <a:cubicBezTo>
                      <a:pt x="-2164" y="69106"/>
                      <a:pt x="18299" y="89569"/>
                      <a:pt x="43511" y="89569"/>
                    </a:cubicBezTo>
                    <a:cubicBezTo>
                      <a:pt x="68713" y="89569"/>
                      <a:pt x="89175" y="69106"/>
                      <a:pt x="89175" y="43894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AB2C076A-A1A2-4EC3-97B9-74A6B9817AEB}"/>
                  </a:ext>
                </a:extLst>
              </p:cNvPr>
              <p:cNvSpPr/>
              <p:nvPr/>
            </p:nvSpPr>
            <p:spPr>
              <a:xfrm flipV="1">
                <a:off x="4011892" y="2474705"/>
                <a:ext cx="552606" cy="552616"/>
              </a:xfrm>
              <a:custGeom>
                <a:avLst/>
                <a:gdLst>
                  <a:gd name="connsiteX0" fmla="*/ -2405 w 552606"/>
                  <a:gd name="connsiteY0" fmla="*/ 549867 h 552616"/>
                  <a:gd name="connsiteX1" fmla="*/ 550201 w 552606"/>
                  <a:gd name="connsiteY1" fmla="*/ -2750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06" h="552616">
                    <a:moveTo>
                      <a:pt x="-2405" y="549867"/>
                    </a:moveTo>
                    <a:lnTo>
                      <a:pt x="550201" y="-275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2D7FF10A-45A3-4373-B8E8-F7146B5BF6F4}"/>
                  </a:ext>
                </a:extLst>
              </p:cNvPr>
              <p:cNvSpPr/>
              <p:nvPr/>
            </p:nvSpPr>
            <p:spPr>
              <a:xfrm flipV="1">
                <a:off x="4463553" y="2926365"/>
                <a:ext cx="100946" cy="100956"/>
              </a:xfrm>
              <a:custGeom>
                <a:avLst/>
                <a:gdLst>
                  <a:gd name="connsiteX0" fmla="*/ 42269 w 100946"/>
                  <a:gd name="connsiteY0" fmla="*/ 53593 h 100956"/>
                  <a:gd name="connsiteX1" fmla="*/ -2603 w 100946"/>
                  <a:gd name="connsiteY1" fmla="*/ 53593 h 100956"/>
                  <a:gd name="connsiteX2" fmla="*/ 98343 w 100946"/>
                  <a:gd name="connsiteY2" fmla="*/ -2491 h 100956"/>
                  <a:gd name="connsiteX3" fmla="*/ 42269 w 100946"/>
                  <a:gd name="connsiteY3" fmla="*/ 98465 h 100956"/>
                  <a:gd name="connsiteX4" fmla="*/ 42269 w 100946"/>
                  <a:gd name="connsiteY4" fmla="*/ 53593 h 10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56">
                    <a:moveTo>
                      <a:pt x="42269" y="53593"/>
                    </a:moveTo>
                    <a:lnTo>
                      <a:pt x="-2603" y="53593"/>
                    </a:lnTo>
                    <a:lnTo>
                      <a:pt x="98343" y="-2491"/>
                    </a:lnTo>
                    <a:lnTo>
                      <a:pt x="42269" y="98465"/>
                    </a:lnTo>
                    <a:lnTo>
                      <a:pt x="42269" y="53593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7D75B311-6E9D-4D23-9EA8-9F0F9C6F53DE}"/>
                  </a:ext>
                </a:extLst>
              </p:cNvPr>
              <p:cNvSpPr/>
              <p:nvPr/>
            </p:nvSpPr>
            <p:spPr>
              <a:xfrm flipV="1">
                <a:off x="4463553" y="2926365"/>
                <a:ext cx="100946" cy="100956"/>
              </a:xfrm>
              <a:custGeom>
                <a:avLst/>
                <a:gdLst>
                  <a:gd name="connsiteX0" fmla="*/ 42269 w 100946"/>
                  <a:gd name="connsiteY0" fmla="*/ 53593 h 100956"/>
                  <a:gd name="connsiteX1" fmla="*/ -2603 w 100946"/>
                  <a:gd name="connsiteY1" fmla="*/ 53593 h 100956"/>
                  <a:gd name="connsiteX2" fmla="*/ 98343 w 100946"/>
                  <a:gd name="connsiteY2" fmla="*/ -2491 h 100956"/>
                  <a:gd name="connsiteX3" fmla="*/ 42269 w 100946"/>
                  <a:gd name="connsiteY3" fmla="*/ 98465 h 10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56">
                    <a:moveTo>
                      <a:pt x="42269" y="53593"/>
                    </a:moveTo>
                    <a:lnTo>
                      <a:pt x="-2603" y="53593"/>
                    </a:lnTo>
                    <a:lnTo>
                      <a:pt x="98343" y="-2491"/>
                    </a:lnTo>
                    <a:lnTo>
                      <a:pt x="42269" y="98465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2137FDCB-5D4D-42C8-9C92-08CB2DDDF906}"/>
                  </a:ext>
                </a:extLst>
              </p:cNvPr>
              <p:cNvSpPr/>
              <p:nvPr/>
            </p:nvSpPr>
            <p:spPr>
              <a:xfrm flipV="1">
                <a:off x="4002751" y="3041023"/>
                <a:ext cx="557187" cy="7435"/>
              </a:xfrm>
              <a:custGeom>
                <a:avLst/>
                <a:gdLst>
                  <a:gd name="connsiteX0" fmla="*/ -2399 w 557187"/>
                  <a:gd name="connsiteY0" fmla="*/ -2418 h 7435"/>
                  <a:gd name="connsiteX1" fmla="*/ 554788 w 557187"/>
                  <a:gd name="connsiteY1" fmla="*/ -2418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2399" y="-2418"/>
                    </a:moveTo>
                    <a:lnTo>
                      <a:pt x="554788" y="-2418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28AA7715-85B7-41E4-B82B-7D75129EFAB9}"/>
                  </a:ext>
                </a:extLst>
              </p:cNvPr>
              <p:cNvSpPr/>
              <p:nvPr/>
            </p:nvSpPr>
            <p:spPr>
              <a:xfrm flipV="1">
                <a:off x="4448900" y="3009297"/>
                <a:ext cx="111038" cy="63450"/>
              </a:xfrm>
              <a:custGeom>
                <a:avLst/>
                <a:gdLst>
                  <a:gd name="connsiteX0" fmla="*/ 29131 w 111038"/>
                  <a:gd name="connsiteY0" fmla="*/ 29307 h 63450"/>
                  <a:gd name="connsiteX1" fmla="*/ -2594 w 111038"/>
                  <a:gd name="connsiteY1" fmla="*/ -2418 h 63450"/>
                  <a:gd name="connsiteX2" fmla="*/ 108444 w 111038"/>
                  <a:gd name="connsiteY2" fmla="*/ 29307 h 63450"/>
                  <a:gd name="connsiteX3" fmla="*/ -2594 w 111038"/>
                  <a:gd name="connsiteY3" fmla="*/ 61033 h 63450"/>
                  <a:gd name="connsiteX4" fmla="*/ 29131 w 111038"/>
                  <a:gd name="connsiteY4" fmla="*/ 2930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9131" y="29307"/>
                    </a:moveTo>
                    <a:lnTo>
                      <a:pt x="-2594" y="-2418"/>
                    </a:lnTo>
                    <a:lnTo>
                      <a:pt x="108444" y="29307"/>
                    </a:lnTo>
                    <a:lnTo>
                      <a:pt x="-2594" y="61033"/>
                    </a:lnTo>
                    <a:lnTo>
                      <a:pt x="29131" y="2930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4F25A1-9B9A-451A-9683-6B362CDB8D68}"/>
                  </a:ext>
                </a:extLst>
              </p:cNvPr>
              <p:cNvSpPr/>
              <p:nvPr/>
            </p:nvSpPr>
            <p:spPr>
              <a:xfrm flipV="1">
                <a:off x="4448900" y="3009297"/>
                <a:ext cx="111038" cy="63450"/>
              </a:xfrm>
              <a:custGeom>
                <a:avLst/>
                <a:gdLst>
                  <a:gd name="connsiteX0" fmla="*/ 29131 w 111038"/>
                  <a:gd name="connsiteY0" fmla="*/ 29307 h 63450"/>
                  <a:gd name="connsiteX1" fmla="*/ -2594 w 111038"/>
                  <a:gd name="connsiteY1" fmla="*/ -2418 h 63450"/>
                  <a:gd name="connsiteX2" fmla="*/ 108444 w 111038"/>
                  <a:gd name="connsiteY2" fmla="*/ 29307 h 63450"/>
                  <a:gd name="connsiteX3" fmla="*/ -2594 w 111038"/>
                  <a:gd name="connsiteY3" fmla="*/ 61033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9131" y="29307"/>
                    </a:moveTo>
                    <a:lnTo>
                      <a:pt x="-2594" y="-2418"/>
                    </a:lnTo>
                    <a:lnTo>
                      <a:pt x="108444" y="29307"/>
                    </a:lnTo>
                    <a:lnTo>
                      <a:pt x="-2594" y="61033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ADF96BDB-DA0A-46DD-83A3-3C8299ED4061}"/>
                  </a:ext>
                </a:extLst>
              </p:cNvPr>
              <p:cNvSpPr/>
              <p:nvPr/>
            </p:nvSpPr>
            <p:spPr>
              <a:xfrm flipV="1">
                <a:off x="4578210" y="2483835"/>
                <a:ext cx="7435" cy="538915"/>
              </a:xfrm>
              <a:custGeom>
                <a:avLst/>
                <a:gdLst>
                  <a:gd name="connsiteX0" fmla="*/ -2659 w 7435"/>
                  <a:gd name="connsiteY0" fmla="*/ 536168 h 538915"/>
                  <a:gd name="connsiteX1" fmla="*/ -2659 w 7435"/>
                  <a:gd name="connsiteY1" fmla="*/ -2747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2659" y="536168"/>
                    </a:moveTo>
                    <a:lnTo>
                      <a:pt x="-2659" y="-2747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E4F701A5-7784-4E57-A762-BA6E9AD9CC78}"/>
                  </a:ext>
                </a:extLst>
              </p:cNvPr>
              <p:cNvSpPr/>
              <p:nvPr/>
            </p:nvSpPr>
            <p:spPr>
              <a:xfrm flipV="1">
                <a:off x="4546485" y="2911712"/>
                <a:ext cx="63450" cy="111038"/>
              </a:xfrm>
              <a:custGeom>
                <a:avLst/>
                <a:gdLst>
                  <a:gd name="connsiteX0" fmla="*/ 29066 w 63450"/>
                  <a:gd name="connsiteY0" fmla="*/ 76811 h 111038"/>
                  <a:gd name="connsiteX1" fmla="*/ -2659 w 63450"/>
                  <a:gd name="connsiteY1" fmla="*/ 108536 h 111038"/>
                  <a:gd name="connsiteX2" fmla="*/ 29066 w 63450"/>
                  <a:gd name="connsiteY2" fmla="*/ -2502 h 111038"/>
                  <a:gd name="connsiteX3" fmla="*/ 60792 w 63450"/>
                  <a:gd name="connsiteY3" fmla="*/ 108536 h 111038"/>
                  <a:gd name="connsiteX4" fmla="*/ 29066 w 63450"/>
                  <a:gd name="connsiteY4" fmla="*/ 76811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9066" y="76811"/>
                    </a:moveTo>
                    <a:lnTo>
                      <a:pt x="-2659" y="108536"/>
                    </a:lnTo>
                    <a:lnTo>
                      <a:pt x="29066" y="-2502"/>
                    </a:lnTo>
                    <a:lnTo>
                      <a:pt x="60792" y="108536"/>
                    </a:lnTo>
                    <a:lnTo>
                      <a:pt x="29066" y="7681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8A2C58FF-FBF7-4B67-9DE2-9ABDE0163194}"/>
                  </a:ext>
                </a:extLst>
              </p:cNvPr>
              <p:cNvSpPr/>
              <p:nvPr/>
            </p:nvSpPr>
            <p:spPr>
              <a:xfrm flipV="1">
                <a:off x="4546485" y="2911712"/>
                <a:ext cx="63450" cy="111038"/>
              </a:xfrm>
              <a:custGeom>
                <a:avLst/>
                <a:gdLst>
                  <a:gd name="connsiteX0" fmla="*/ 29066 w 63450"/>
                  <a:gd name="connsiteY0" fmla="*/ 76811 h 111038"/>
                  <a:gd name="connsiteX1" fmla="*/ -2659 w 63450"/>
                  <a:gd name="connsiteY1" fmla="*/ 108536 h 111038"/>
                  <a:gd name="connsiteX2" fmla="*/ 29066 w 63450"/>
                  <a:gd name="connsiteY2" fmla="*/ -2502 h 111038"/>
                  <a:gd name="connsiteX3" fmla="*/ 60792 w 63450"/>
                  <a:gd name="connsiteY3" fmla="*/ 108536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9066" y="76811"/>
                    </a:moveTo>
                    <a:lnTo>
                      <a:pt x="-2659" y="108536"/>
                    </a:lnTo>
                    <a:lnTo>
                      <a:pt x="29066" y="-2502"/>
                    </a:lnTo>
                    <a:lnTo>
                      <a:pt x="60792" y="108536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11F61055-845E-4FCE-B29B-EDE6FDCFA35A}"/>
                  </a:ext>
                </a:extLst>
              </p:cNvPr>
              <p:cNvSpPr/>
              <p:nvPr/>
            </p:nvSpPr>
            <p:spPr>
              <a:xfrm flipV="1">
                <a:off x="4532536" y="2995348"/>
                <a:ext cx="91339" cy="91339"/>
              </a:xfrm>
              <a:custGeom>
                <a:avLst/>
                <a:gdLst>
                  <a:gd name="connsiteX0" fmla="*/ 88681 w 91339"/>
                  <a:gd name="connsiteY0" fmla="*/ 43247 h 91339"/>
                  <a:gd name="connsiteX1" fmla="*/ 43016 w 91339"/>
                  <a:gd name="connsiteY1" fmla="*/ -2418 h 91339"/>
                  <a:gd name="connsiteX2" fmla="*/ -2659 w 91339"/>
                  <a:gd name="connsiteY2" fmla="*/ 43247 h 91339"/>
                  <a:gd name="connsiteX3" fmla="*/ 43016 w 91339"/>
                  <a:gd name="connsiteY3" fmla="*/ 88921 h 91339"/>
                  <a:gd name="connsiteX4" fmla="*/ 88681 w 91339"/>
                  <a:gd name="connsiteY4" fmla="*/ 43247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681" y="43247"/>
                    </a:moveTo>
                    <a:cubicBezTo>
                      <a:pt x="88681" y="18035"/>
                      <a:pt x="68218" y="-2418"/>
                      <a:pt x="43016" y="-2418"/>
                    </a:cubicBezTo>
                    <a:cubicBezTo>
                      <a:pt x="17804" y="-2418"/>
                      <a:pt x="-2659" y="18035"/>
                      <a:pt x="-2659" y="43247"/>
                    </a:cubicBezTo>
                    <a:cubicBezTo>
                      <a:pt x="-2659" y="68459"/>
                      <a:pt x="17804" y="88921"/>
                      <a:pt x="43016" y="88921"/>
                    </a:cubicBezTo>
                    <a:cubicBezTo>
                      <a:pt x="68218" y="88921"/>
                      <a:pt x="88681" y="68459"/>
                      <a:pt x="88681" y="43247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5C2A29C7-A805-46E6-9BFE-4EA196D31BA8}"/>
                  </a:ext>
                </a:extLst>
              </p:cNvPr>
              <p:cNvSpPr/>
              <p:nvPr/>
            </p:nvSpPr>
            <p:spPr>
              <a:xfrm flipV="1">
                <a:off x="4532536" y="2995348"/>
                <a:ext cx="91339" cy="91339"/>
              </a:xfrm>
              <a:custGeom>
                <a:avLst/>
                <a:gdLst>
                  <a:gd name="connsiteX0" fmla="*/ 88681 w 91339"/>
                  <a:gd name="connsiteY0" fmla="*/ 43247 h 91339"/>
                  <a:gd name="connsiteX1" fmla="*/ 43016 w 91339"/>
                  <a:gd name="connsiteY1" fmla="*/ -2418 h 91339"/>
                  <a:gd name="connsiteX2" fmla="*/ -2659 w 91339"/>
                  <a:gd name="connsiteY2" fmla="*/ 43247 h 91339"/>
                  <a:gd name="connsiteX3" fmla="*/ 43016 w 91339"/>
                  <a:gd name="connsiteY3" fmla="*/ 88921 h 91339"/>
                  <a:gd name="connsiteX4" fmla="*/ 88681 w 91339"/>
                  <a:gd name="connsiteY4" fmla="*/ 43247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681" y="43247"/>
                    </a:moveTo>
                    <a:cubicBezTo>
                      <a:pt x="88681" y="18035"/>
                      <a:pt x="68218" y="-2418"/>
                      <a:pt x="43016" y="-2418"/>
                    </a:cubicBezTo>
                    <a:cubicBezTo>
                      <a:pt x="17804" y="-2418"/>
                      <a:pt x="-2659" y="18035"/>
                      <a:pt x="-2659" y="43247"/>
                    </a:cubicBezTo>
                    <a:cubicBezTo>
                      <a:pt x="-2659" y="68459"/>
                      <a:pt x="17804" y="88921"/>
                      <a:pt x="43016" y="88921"/>
                    </a:cubicBezTo>
                    <a:cubicBezTo>
                      <a:pt x="68218" y="88921"/>
                      <a:pt x="88681" y="68459"/>
                      <a:pt x="88681" y="43247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2D8C65D5-299A-4E47-9179-EFE1AC79935C}"/>
                  </a:ext>
                </a:extLst>
              </p:cNvPr>
              <p:cNvSpPr/>
              <p:nvPr/>
            </p:nvSpPr>
            <p:spPr>
              <a:xfrm flipV="1">
                <a:off x="2296897" y="4682842"/>
                <a:ext cx="91339" cy="91329"/>
              </a:xfrm>
              <a:custGeom>
                <a:avLst/>
                <a:gdLst>
                  <a:gd name="connsiteX0" fmla="*/ 90635 w 91339"/>
                  <a:gd name="connsiteY0" fmla="*/ 45176 h 91329"/>
                  <a:gd name="connsiteX1" fmla="*/ 44967 w 91339"/>
                  <a:gd name="connsiteY1" fmla="*/ -489 h 91329"/>
                  <a:gd name="connsiteX2" fmla="*/ -705 w 91339"/>
                  <a:gd name="connsiteY2" fmla="*/ 45176 h 91329"/>
                  <a:gd name="connsiteX3" fmla="*/ 44967 w 91339"/>
                  <a:gd name="connsiteY3" fmla="*/ 90841 h 91329"/>
                  <a:gd name="connsiteX4" fmla="*/ 90635 w 91339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29">
                    <a:moveTo>
                      <a:pt x="90635" y="45176"/>
                    </a:moveTo>
                    <a:cubicBezTo>
                      <a:pt x="90635" y="19964"/>
                      <a:pt x="70179" y="-489"/>
                      <a:pt x="44967" y="-489"/>
                    </a:cubicBezTo>
                    <a:cubicBezTo>
                      <a:pt x="19755" y="-489"/>
                      <a:pt x="-705" y="19964"/>
                      <a:pt x="-705" y="45176"/>
                    </a:cubicBezTo>
                    <a:cubicBezTo>
                      <a:pt x="-705" y="70388"/>
                      <a:pt x="19755" y="90841"/>
                      <a:pt x="44967" y="90841"/>
                    </a:cubicBezTo>
                    <a:cubicBezTo>
                      <a:pt x="70179" y="90841"/>
                      <a:pt x="90635" y="70388"/>
                      <a:pt x="90635" y="45176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05009ADE-B1C9-4259-863E-2C8518FF43E7}"/>
                  </a:ext>
                </a:extLst>
              </p:cNvPr>
              <p:cNvSpPr/>
              <p:nvPr/>
            </p:nvSpPr>
            <p:spPr>
              <a:xfrm flipV="1">
                <a:off x="2296897" y="4682842"/>
                <a:ext cx="91339" cy="91329"/>
              </a:xfrm>
              <a:custGeom>
                <a:avLst/>
                <a:gdLst>
                  <a:gd name="connsiteX0" fmla="*/ 90635 w 91339"/>
                  <a:gd name="connsiteY0" fmla="*/ 45176 h 91329"/>
                  <a:gd name="connsiteX1" fmla="*/ 44967 w 91339"/>
                  <a:gd name="connsiteY1" fmla="*/ -489 h 91329"/>
                  <a:gd name="connsiteX2" fmla="*/ -705 w 91339"/>
                  <a:gd name="connsiteY2" fmla="*/ 45176 h 91329"/>
                  <a:gd name="connsiteX3" fmla="*/ 44967 w 91339"/>
                  <a:gd name="connsiteY3" fmla="*/ 90841 h 91329"/>
                  <a:gd name="connsiteX4" fmla="*/ 90635 w 91339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29">
                    <a:moveTo>
                      <a:pt x="90635" y="45176"/>
                    </a:moveTo>
                    <a:cubicBezTo>
                      <a:pt x="90635" y="19964"/>
                      <a:pt x="70179" y="-489"/>
                      <a:pt x="44967" y="-489"/>
                    </a:cubicBezTo>
                    <a:cubicBezTo>
                      <a:pt x="19755" y="-489"/>
                      <a:pt x="-705" y="19964"/>
                      <a:pt x="-705" y="45176"/>
                    </a:cubicBezTo>
                    <a:cubicBezTo>
                      <a:pt x="-705" y="70388"/>
                      <a:pt x="19755" y="90841"/>
                      <a:pt x="44967" y="90841"/>
                    </a:cubicBezTo>
                    <a:cubicBezTo>
                      <a:pt x="70179" y="90841"/>
                      <a:pt x="90635" y="70388"/>
                      <a:pt x="90635" y="45176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D105C49-0941-42A9-B066-A57B1D99698E}"/>
                  </a:ext>
                </a:extLst>
              </p:cNvPr>
              <p:cNvSpPr/>
              <p:nvPr/>
            </p:nvSpPr>
            <p:spPr>
              <a:xfrm flipV="1">
                <a:off x="2854084" y="4116514"/>
                <a:ext cx="91339" cy="91349"/>
              </a:xfrm>
              <a:custGeom>
                <a:avLst/>
                <a:gdLst>
                  <a:gd name="connsiteX0" fmla="*/ 90148 w 91339"/>
                  <a:gd name="connsiteY0" fmla="*/ 44538 h 91349"/>
                  <a:gd name="connsiteX1" fmla="*/ 44473 w 91339"/>
                  <a:gd name="connsiteY1" fmla="*/ -1136 h 91349"/>
                  <a:gd name="connsiteX2" fmla="*/ -1192 w 91339"/>
                  <a:gd name="connsiteY2" fmla="*/ 44538 h 91349"/>
                  <a:gd name="connsiteX3" fmla="*/ 44473 w 91339"/>
                  <a:gd name="connsiteY3" fmla="*/ 90213 h 91349"/>
                  <a:gd name="connsiteX4" fmla="*/ 90148 w 91339"/>
                  <a:gd name="connsiteY4" fmla="*/ 445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8" y="44538"/>
                    </a:moveTo>
                    <a:cubicBezTo>
                      <a:pt x="90148" y="19326"/>
                      <a:pt x="69685" y="-1136"/>
                      <a:pt x="44473" y="-1136"/>
                    </a:cubicBezTo>
                    <a:cubicBezTo>
                      <a:pt x="19271" y="-1136"/>
                      <a:pt x="-1192" y="19326"/>
                      <a:pt x="-1192" y="44538"/>
                    </a:cubicBezTo>
                    <a:cubicBezTo>
                      <a:pt x="-1192" y="69750"/>
                      <a:pt x="19271" y="90213"/>
                      <a:pt x="44473" y="90213"/>
                    </a:cubicBezTo>
                    <a:cubicBezTo>
                      <a:pt x="69685" y="90213"/>
                      <a:pt x="90148" y="69750"/>
                      <a:pt x="90148" y="445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3C11406-BEEF-4769-9F90-6DF493D20B66}"/>
                  </a:ext>
                </a:extLst>
              </p:cNvPr>
              <p:cNvSpPr/>
              <p:nvPr/>
            </p:nvSpPr>
            <p:spPr>
              <a:xfrm flipV="1">
                <a:off x="2854084" y="4116514"/>
                <a:ext cx="91339" cy="91349"/>
              </a:xfrm>
              <a:custGeom>
                <a:avLst/>
                <a:gdLst>
                  <a:gd name="connsiteX0" fmla="*/ 90148 w 91339"/>
                  <a:gd name="connsiteY0" fmla="*/ 44538 h 91349"/>
                  <a:gd name="connsiteX1" fmla="*/ 44473 w 91339"/>
                  <a:gd name="connsiteY1" fmla="*/ -1136 h 91349"/>
                  <a:gd name="connsiteX2" fmla="*/ -1192 w 91339"/>
                  <a:gd name="connsiteY2" fmla="*/ 44538 h 91349"/>
                  <a:gd name="connsiteX3" fmla="*/ 44473 w 91339"/>
                  <a:gd name="connsiteY3" fmla="*/ 90213 h 91349"/>
                  <a:gd name="connsiteX4" fmla="*/ 90148 w 91339"/>
                  <a:gd name="connsiteY4" fmla="*/ 445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8" y="44538"/>
                    </a:moveTo>
                    <a:cubicBezTo>
                      <a:pt x="90148" y="19326"/>
                      <a:pt x="69685" y="-1136"/>
                      <a:pt x="44473" y="-1136"/>
                    </a:cubicBezTo>
                    <a:cubicBezTo>
                      <a:pt x="19271" y="-1136"/>
                      <a:pt x="-1192" y="19326"/>
                      <a:pt x="-1192" y="44538"/>
                    </a:cubicBezTo>
                    <a:cubicBezTo>
                      <a:pt x="-1192" y="69750"/>
                      <a:pt x="19271" y="90213"/>
                      <a:pt x="44473" y="90213"/>
                    </a:cubicBezTo>
                    <a:cubicBezTo>
                      <a:pt x="69685" y="90213"/>
                      <a:pt x="90148" y="69750"/>
                      <a:pt x="90148" y="445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EF57F9E0-FD1B-43C6-873F-EF156A6F50E2}"/>
                  </a:ext>
                </a:extLst>
              </p:cNvPr>
              <p:cNvSpPr/>
              <p:nvPr/>
            </p:nvSpPr>
            <p:spPr>
              <a:xfrm flipV="1">
                <a:off x="3402130" y="3568467"/>
                <a:ext cx="91339" cy="91339"/>
              </a:xfrm>
              <a:custGeom>
                <a:avLst/>
                <a:gdLst>
                  <a:gd name="connsiteX0" fmla="*/ 89668 w 91339"/>
                  <a:gd name="connsiteY0" fmla="*/ 43902 h 91339"/>
                  <a:gd name="connsiteX1" fmla="*/ 44004 w 91339"/>
                  <a:gd name="connsiteY1" fmla="*/ -1763 h 91339"/>
                  <a:gd name="connsiteX2" fmla="*/ -1671 w 91339"/>
                  <a:gd name="connsiteY2" fmla="*/ 43902 h 91339"/>
                  <a:gd name="connsiteX3" fmla="*/ 44004 w 91339"/>
                  <a:gd name="connsiteY3" fmla="*/ 89576 h 91339"/>
                  <a:gd name="connsiteX4" fmla="*/ 89668 w 91339"/>
                  <a:gd name="connsiteY4" fmla="*/ 43902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902"/>
                    </a:moveTo>
                    <a:cubicBezTo>
                      <a:pt x="89668" y="18690"/>
                      <a:pt x="69216" y="-1763"/>
                      <a:pt x="44004" y="-1763"/>
                    </a:cubicBezTo>
                    <a:cubicBezTo>
                      <a:pt x="18792" y="-1763"/>
                      <a:pt x="-1671" y="18690"/>
                      <a:pt x="-1671" y="43902"/>
                    </a:cubicBezTo>
                    <a:cubicBezTo>
                      <a:pt x="-1671" y="69114"/>
                      <a:pt x="18792" y="89576"/>
                      <a:pt x="44004" y="89576"/>
                    </a:cubicBezTo>
                    <a:cubicBezTo>
                      <a:pt x="69216" y="89576"/>
                      <a:pt x="89668" y="69114"/>
                      <a:pt x="89668" y="43902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13ACCD4B-09C9-4A02-B297-E053D14DB5F5}"/>
                  </a:ext>
                </a:extLst>
              </p:cNvPr>
              <p:cNvSpPr/>
              <p:nvPr/>
            </p:nvSpPr>
            <p:spPr>
              <a:xfrm flipV="1">
                <a:off x="3402130" y="3568467"/>
                <a:ext cx="91339" cy="91339"/>
              </a:xfrm>
              <a:custGeom>
                <a:avLst/>
                <a:gdLst>
                  <a:gd name="connsiteX0" fmla="*/ 89668 w 91339"/>
                  <a:gd name="connsiteY0" fmla="*/ 43902 h 91339"/>
                  <a:gd name="connsiteX1" fmla="*/ 44004 w 91339"/>
                  <a:gd name="connsiteY1" fmla="*/ -1763 h 91339"/>
                  <a:gd name="connsiteX2" fmla="*/ -1671 w 91339"/>
                  <a:gd name="connsiteY2" fmla="*/ 43902 h 91339"/>
                  <a:gd name="connsiteX3" fmla="*/ 44004 w 91339"/>
                  <a:gd name="connsiteY3" fmla="*/ 89576 h 91339"/>
                  <a:gd name="connsiteX4" fmla="*/ 89668 w 91339"/>
                  <a:gd name="connsiteY4" fmla="*/ 43902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902"/>
                    </a:moveTo>
                    <a:cubicBezTo>
                      <a:pt x="89668" y="18690"/>
                      <a:pt x="69216" y="-1763"/>
                      <a:pt x="44004" y="-1763"/>
                    </a:cubicBezTo>
                    <a:cubicBezTo>
                      <a:pt x="18792" y="-1763"/>
                      <a:pt x="-1671" y="18690"/>
                      <a:pt x="-1671" y="43902"/>
                    </a:cubicBezTo>
                    <a:cubicBezTo>
                      <a:pt x="-1671" y="69114"/>
                      <a:pt x="18792" y="89576"/>
                      <a:pt x="44004" y="89576"/>
                    </a:cubicBezTo>
                    <a:cubicBezTo>
                      <a:pt x="69216" y="89576"/>
                      <a:pt x="89668" y="69114"/>
                      <a:pt x="89668" y="43902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F4478096-8D1A-46B5-B141-D2679EC801B0}"/>
                  </a:ext>
                </a:extLst>
              </p:cNvPr>
              <p:cNvSpPr/>
              <p:nvPr/>
            </p:nvSpPr>
            <p:spPr>
              <a:xfrm flipV="1">
                <a:off x="3968448" y="3011280"/>
                <a:ext cx="91339" cy="91349"/>
              </a:xfrm>
              <a:custGeom>
                <a:avLst/>
                <a:gdLst>
                  <a:gd name="connsiteX0" fmla="*/ 89173 w 91339"/>
                  <a:gd name="connsiteY0" fmla="*/ 43275 h 91349"/>
                  <a:gd name="connsiteX1" fmla="*/ 43509 w 91339"/>
                  <a:gd name="connsiteY1" fmla="*/ -2400 h 91349"/>
                  <a:gd name="connsiteX2" fmla="*/ -2166 w 91339"/>
                  <a:gd name="connsiteY2" fmla="*/ 43275 h 91349"/>
                  <a:gd name="connsiteX3" fmla="*/ 43509 w 91339"/>
                  <a:gd name="connsiteY3" fmla="*/ 88949 h 91349"/>
                  <a:gd name="connsiteX4" fmla="*/ 89173 w 91339"/>
                  <a:gd name="connsiteY4" fmla="*/ 43275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89173" y="43275"/>
                    </a:moveTo>
                    <a:cubicBezTo>
                      <a:pt x="89173" y="18063"/>
                      <a:pt x="68721" y="-2400"/>
                      <a:pt x="43509" y="-2400"/>
                    </a:cubicBezTo>
                    <a:cubicBezTo>
                      <a:pt x="18297" y="-2400"/>
                      <a:pt x="-2166" y="18063"/>
                      <a:pt x="-2166" y="43275"/>
                    </a:cubicBezTo>
                    <a:cubicBezTo>
                      <a:pt x="-2166" y="68487"/>
                      <a:pt x="18297" y="88949"/>
                      <a:pt x="43509" y="88949"/>
                    </a:cubicBezTo>
                    <a:cubicBezTo>
                      <a:pt x="68721" y="88949"/>
                      <a:pt x="89173" y="68487"/>
                      <a:pt x="89173" y="43275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3EAE18B9-50A4-422E-8104-EFAF246298E0}"/>
                  </a:ext>
                </a:extLst>
              </p:cNvPr>
              <p:cNvSpPr/>
              <p:nvPr/>
            </p:nvSpPr>
            <p:spPr>
              <a:xfrm flipV="1">
                <a:off x="3968448" y="3011280"/>
                <a:ext cx="91339" cy="91349"/>
              </a:xfrm>
              <a:custGeom>
                <a:avLst/>
                <a:gdLst>
                  <a:gd name="connsiteX0" fmla="*/ 89173 w 91339"/>
                  <a:gd name="connsiteY0" fmla="*/ 43275 h 91349"/>
                  <a:gd name="connsiteX1" fmla="*/ 43509 w 91339"/>
                  <a:gd name="connsiteY1" fmla="*/ -2400 h 91349"/>
                  <a:gd name="connsiteX2" fmla="*/ -2166 w 91339"/>
                  <a:gd name="connsiteY2" fmla="*/ 43275 h 91349"/>
                  <a:gd name="connsiteX3" fmla="*/ 43509 w 91339"/>
                  <a:gd name="connsiteY3" fmla="*/ 88949 h 91349"/>
                  <a:gd name="connsiteX4" fmla="*/ 89173 w 91339"/>
                  <a:gd name="connsiteY4" fmla="*/ 43275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89173" y="43275"/>
                    </a:moveTo>
                    <a:cubicBezTo>
                      <a:pt x="89173" y="18063"/>
                      <a:pt x="68721" y="-2400"/>
                      <a:pt x="43509" y="-2400"/>
                    </a:cubicBezTo>
                    <a:cubicBezTo>
                      <a:pt x="18297" y="-2400"/>
                      <a:pt x="-2166" y="18063"/>
                      <a:pt x="-2166" y="43275"/>
                    </a:cubicBezTo>
                    <a:cubicBezTo>
                      <a:pt x="-2166" y="68487"/>
                      <a:pt x="18297" y="88949"/>
                      <a:pt x="43509" y="88949"/>
                    </a:cubicBezTo>
                    <a:cubicBezTo>
                      <a:pt x="68721" y="88949"/>
                      <a:pt x="89173" y="68487"/>
                      <a:pt x="89173" y="43275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93784060-C445-4C0B-B632-5348D6E96475}"/>
                  </a:ext>
                </a:extLst>
              </p:cNvPr>
              <p:cNvSpPr/>
              <p:nvPr/>
            </p:nvSpPr>
            <p:spPr>
              <a:xfrm flipV="1">
                <a:off x="4534766" y="2454093"/>
                <a:ext cx="91349" cy="91349"/>
              </a:xfrm>
              <a:custGeom>
                <a:avLst/>
                <a:gdLst>
                  <a:gd name="connsiteX0" fmla="*/ 88689 w 91349"/>
                  <a:gd name="connsiteY0" fmla="*/ 42638 h 91349"/>
                  <a:gd name="connsiteX1" fmla="*/ 43014 w 91349"/>
                  <a:gd name="connsiteY1" fmla="*/ -3037 h 91349"/>
                  <a:gd name="connsiteX2" fmla="*/ -2661 w 91349"/>
                  <a:gd name="connsiteY2" fmla="*/ 42638 h 91349"/>
                  <a:gd name="connsiteX3" fmla="*/ 43014 w 91349"/>
                  <a:gd name="connsiteY3" fmla="*/ 88312 h 91349"/>
                  <a:gd name="connsiteX4" fmla="*/ 88689 w 91349"/>
                  <a:gd name="connsiteY4" fmla="*/ 426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49">
                    <a:moveTo>
                      <a:pt x="88689" y="42638"/>
                    </a:moveTo>
                    <a:cubicBezTo>
                      <a:pt x="88689" y="17426"/>
                      <a:pt x="68216" y="-3037"/>
                      <a:pt x="43014" y="-3037"/>
                    </a:cubicBezTo>
                    <a:cubicBezTo>
                      <a:pt x="17802" y="-3037"/>
                      <a:pt x="-2661" y="17426"/>
                      <a:pt x="-2661" y="42638"/>
                    </a:cubicBezTo>
                    <a:cubicBezTo>
                      <a:pt x="-2661" y="67840"/>
                      <a:pt x="17802" y="88312"/>
                      <a:pt x="43014" y="88312"/>
                    </a:cubicBezTo>
                    <a:cubicBezTo>
                      <a:pt x="68216" y="88312"/>
                      <a:pt x="88689" y="67840"/>
                      <a:pt x="88689" y="426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16162881-60E3-48C5-A695-08E6F003CC6D}"/>
                  </a:ext>
                </a:extLst>
              </p:cNvPr>
              <p:cNvSpPr/>
              <p:nvPr/>
            </p:nvSpPr>
            <p:spPr>
              <a:xfrm flipV="1">
                <a:off x="4534766" y="2454093"/>
                <a:ext cx="91349" cy="91349"/>
              </a:xfrm>
              <a:custGeom>
                <a:avLst/>
                <a:gdLst>
                  <a:gd name="connsiteX0" fmla="*/ 88689 w 91349"/>
                  <a:gd name="connsiteY0" fmla="*/ 42638 h 91349"/>
                  <a:gd name="connsiteX1" fmla="*/ 43014 w 91349"/>
                  <a:gd name="connsiteY1" fmla="*/ -3037 h 91349"/>
                  <a:gd name="connsiteX2" fmla="*/ -2661 w 91349"/>
                  <a:gd name="connsiteY2" fmla="*/ 42638 h 91349"/>
                  <a:gd name="connsiteX3" fmla="*/ 43014 w 91349"/>
                  <a:gd name="connsiteY3" fmla="*/ 88312 h 91349"/>
                  <a:gd name="connsiteX4" fmla="*/ 88689 w 91349"/>
                  <a:gd name="connsiteY4" fmla="*/ 426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49">
                    <a:moveTo>
                      <a:pt x="88689" y="42638"/>
                    </a:moveTo>
                    <a:cubicBezTo>
                      <a:pt x="88689" y="17426"/>
                      <a:pt x="68216" y="-3037"/>
                      <a:pt x="43014" y="-3037"/>
                    </a:cubicBezTo>
                    <a:cubicBezTo>
                      <a:pt x="17802" y="-3037"/>
                      <a:pt x="-2661" y="17426"/>
                      <a:pt x="-2661" y="42638"/>
                    </a:cubicBezTo>
                    <a:cubicBezTo>
                      <a:pt x="-2661" y="67840"/>
                      <a:pt x="17802" y="88312"/>
                      <a:pt x="43014" y="88312"/>
                    </a:cubicBezTo>
                    <a:cubicBezTo>
                      <a:pt x="68216" y="88312"/>
                      <a:pt x="88689" y="67840"/>
                      <a:pt x="88689" y="426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DCFD12B2-BA88-49AB-B545-FA5C855B691A}"/>
                  </a:ext>
                </a:extLst>
              </p:cNvPr>
              <p:cNvSpPr/>
              <p:nvPr/>
            </p:nvSpPr>
            <p:spPr>
              <a:xfrm flipV="1">
                <a:off x="5082822" y="1887785"/>
                <a:ext cx="91339" cy="91339"/>
              </a:xfrm>
              <a:custGeom>
                <a:avLst/>
                <a:gdLst>
                  <a:gd name="connsiteX0" fmla="*/ 88199 w 91339"/>
                  <a:gd name="connsiteY0" fmla="*/ 41991 h 91339"/>
                  <a:gd name="connsiteX1" fmla="*/ 42525 w 91339"/>
                  <a:gd name="connsiteY1" fmla="*/ -3684 h 91339"/>
                  <a:gd name="connsiteX2" fmla="*/ -3140 w 91339"/>
                  <a:gd name="connsiteY2" fmla="*/ 41991 h 91339"/>
                  <a:gd name="connsiteX3" fmla="*/ 42525 w 91339"/>
                  <a:gd name="connsiteY3" fmla="*/ 87655 h 91339"/>
                  <a:gd name="connsiteX4" fmla="*/ 88199 w 9133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199" y="41991"/>
                    </a:moveTo>
                    <a:cubicBezTo>
                      <a:pt x="88199" y="16779"/>
                      <a:pt x="67737" y="-3684"/>
                      <a:pt x="42525" y="-3684"/>
                    </a:cubicBezTo>
                    <a:cubicBezTo>
                      <a:pt x="17313" y="-3684"/>
                      <a:pt x="-3140" y="16779"/>
                      <a:pt x="-3140" y="41991"/>
                    </a:cubicBezTo>
                    <a:cubicBezTo>
                      <a:pt x="-3140" y="67202"/>
                      <a:pt x="17313" y="87655"/>
                      <a:pt x="42525" y="87655"/>
                    </a:cubicBezTo>
                    <a:cubicBezTo>
                      <a:pt x="67737" y="87655"/>
                      <a:pt x="88199" y="67202"/>
                      <a:pt x="88199" y="419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73D416B7-6244-4ED8-B450-581959364D54}"/>
                  </a:ext>
                </a:extLst>
              </p:cNvPr>
              <p:cNvSpPr/>
              <p:nvPr/>
            </p:nvSpPr>
            <p:spPr>
              <a:xfrm flipV="1">
                <a:off x="5082822" y="1887785"/>
                <a:ext cx="91339" cy="91339"/>
              </a:xfrm>
              <a:custGeom>
                <a:avLst/>
                <a:gdLst>
                  <a:gd name="connsiteX0" fmla="*/ 88199 w 91339"/>
                  <a:gd name="connsiteY0" fmla="*/ 41991 h 91339"/>
                  <a:gd name="connsiteX1" fmla="*/ 42525 w 91339"/>
                  <a:gd name="connsiteY1" fmla="*/ -3684 h 91339"/>
                  <a:gd name="connsiteX2" fmla="*/ -3140 w 91339"/>
                  <a:gd name="connsiteY2" fmla="*/ 41991 h 91339"/>
                  <a:gd name="connsiteX3" fmla="*/ 42525 w 91339"/>
                  <a:gd name="connsiteY3" fmla="*/ 87655 h 91339"/>
                  <a:gd name="connsiteX4" fmla="*/ 88199 w 9133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199" y="41991"/>
                    </a:moveTo>
                    <a:cubicBezTo>
                      <a:pt x="88199" y="16779"/>
                      <a:pt x="67737" y="-3684"/>
                      <a:pt x="42525" y="-3684"/>
                    </a:cubicBezTo>
                    <a:cubicBezTo>
                      <a:pt x="17313" y="-3684"/>
                      <a:pt x="-3140" y="16779"/>
                      <a:pt x="-3140" y="41991"/>
                    </a:cubicBezTo>
                    <a:cubicBezTo>
                      <a:pt x="-3140" y="67202"/>
                      <a:pt x="17313" y="87655"/>
                      <a:pt x="42525" y="87655"/>
                    </a:cubicBezTo>
                    <a:cubicBezTo>
                      <a:pt x="67737" y="87655"/>
                      <a:pt x="88199" y="67202"/>
                      <a:pt x="88199" y="419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CD7D967C-099F-4B15-9C35-7E7718E8C5F1}"/>
                  </a:ext>
                </a:extLst>
              </p:cNvPr>
              <p:cNvSpPr/>
              <p:nvPr/>
            </p:nvSpPr>
            <p:spPr>
              <a:xfrm flipV="1">
                <a:off x="4534766" y="1896916"/>
                <a:ext cx="91349" cy="91339"/>
              </a:xfrm>
              <a:custGeom>
                <a:avLst/>
                <a:gdLst>
                  <a:gd name="connsiteX0" fmla="*/ 88689 w 91349"/>
                  <a:gd name="connsiteY0" fmla="*/ 41991 h 91339"/>
                  <a:gd name="connsiteX1" fmla="*/ 43014 w 91349"/>
                  <a:gd name="connsiteY1" fmla="*/ -3674 h 91339"/>
                  <a:gd name="connsiteX2" fmla="*/ -2661 w 91349"/>
                  <a:gd name="connsiteY2" fmla="*/ 41991 h 91339"/>
                  <a:gd name="connsiteX3" fmla="*/ 43014 w 91349"/>
                  <a:gd name="connsiteY3" fmla="*/ 87666 h 91339"/>
                  <a:gd name="connsiteX4" fmla="*/ 88689 w 9134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8689" y="41991"/>
                    </a:moveTo>
                    <a:cubicBezTo>
                      <a:pt x="88689" y="16789"/>
                      <a:pt x="68216" y="-3674"/>
                      <a:pt x="43014" y="-3674"/>
                    </a:cubicBezTo>
                    <a:cubicBezTo>
                      <a:pt x="17802" y="-3674"/>
                      <a:pt x="-2661" y="16789"/>
                      <a:pt x="-2661" y="41991"/>
                    </a:cubicBezTo>
                    <a:cubicBezTo>
                      <a:pt x="-2661" y="67203"/>
                      <a:pt x="17802" y="87666"/>
                      <a:pt x="43014" y="87666"/>
                    </a:cubicBezTo>
                    <a:cubicBezTo>
                      <a:pt x="68216" y="87666"/>
                      <a:pt x="88689" y="67203"/>
                      <a:pt x="88689" y="419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C94A15DE-A839-42FF-9C25-15D767657BD8}"/>
                  </a:ext>
                </a:extLst>
              </p:cNvPr>
              <p:cNvSpPr/>
              <p:nvPr/>
            </p:nvSpPr>
            <p:spPr>
              <a:xfrm flipV="1">
                <a:off x="4534766" y="1896916"/>
                <a:ext cx="91349" cy="91339"/>
              </a:xfrm>
              <a:custGeom>
                <a:avLst/>
                <a:gdLst>
                  <a:gd name="connsiteX0" fmla="*/ 88689 w 91349"/>
                  <a:gd name="connsiteY0" fmla="*/ 41991 h 91339"/>
                  <a:gd name="connsiteX1" fmla="*/ 43014 w 91349"/>
                  <a:gd name="connsiteY1" fmla="*/ -3674 h 91339"/>
                  <a:gd name="connsiteX2" fmla="*/ -2661 w 91349"/>
                  <a:gd name="connsiteY2" fmla="*/ 41991 h 91339"/>
                  <a:gd name="connsiteX3" fmla="*/ 43014 w 91349"/>
                  <a:gd name="connsiteY3" fmla="*/ 87666 h 91339"/>
                  <a:gd name="connsiteX4" fmla="*/ 88689 w 9134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8689" y="41991"/>
                    </a:moveTo>
                    <a:cubicBezTo>
                      <a:pt x="88689" y="16789"/>
                      <a:pt x="68216" y="-3674"/>
                      <a:pt x="43014" y="-3674"/>
                    </a:cubicBezTo>
                    <a:cubicBezTo>
                      <a:pt x="17802" y="-3674"/>
                      <a:pt x="-2661" y="16789"/>
                      <a:pt x="-2661" y="41991"/>
                    </a:cubicBezTo>
                    <a:cubicBezTo>
                      <a:pt x="-2661" y="67203"/>
                      <a:pt x="17802" y="87666"/>
                      <a:pt x="43014" y="87666"/>
                    </a:cubicBezTo>
                    <a:cubicBezTo>
                      <a:pt x="68216" y="87666"/>
                      <a:pt x="88689" y="67203"/>
                      <a:pt x="88689" y="419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BC70ABCE-23E9-4C70-A3C5-B73DB69EE13F}"/>
                  </a:ext>
                </a:extLst>
              </p:cNvPr>
              <p:cNvSpPr/>
              <p:nvPr/>
            </p:nvSpPr>
            <p:spPr>
              <a:xfrm flipV="1">
                <a:off x="3977579" y="2454103"/>
                <a:ext cx="91349" cy="91339"/>
              </a:xfrm>
              <a:custGeom>
                <a:avLst/>
                <a:gdLst>
                  <a:gd name="connsiteX0" fmla="*/ 89176 w 91349"/>
                  <a:gd name="connsiteY0" fmla="*/ 42638 h 91339"/>
                  <a:gd name="connsiteX1" fmla="*/ 43501 w 91349"/>
                  <a:gd name="connsiteY1" fmla="*/ -3037 h 91339"/>
                  <a:gd name="connsiteX2" fmla="*/ -2174 w 91349"/>
                  <a:gd name="connsiteY2" fmla="*/ 42638 h 91339"/>
                  <a:gd name="connsiteX3" fmla="*/ 43501 w 91349"/>
                  <a:gd name="connsiteY3" fmla="*/ 88302 h 91339"/>
                  <a:gd name="connsiteX4" fmla="*/ 89176 w 91349"/>
                  <a:gd name="connsiteY4" fmla="*/ 4263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9176" y="42638"/>
                    </a:moveTo>
                    <a:cubicBezTo>
                      <a:pt x="89176" y="17426"/>
                      <a:pt x="68713" y="-3037"/>
                      <a:pt x="43501" y="-3037"/>
                    </a:cubicBezTo>
                    <a:cubicBezTo>
                      <a:pt x="18289" y="-3037"/>
                      <a:pt x="-2174" y="17426"/>
                      <a:pt x="-2174" y="42638"/>
                    </a:cubicBezTo>
                    <a:cubicBezTo>
                      <a:pt x="-2174" y="67840"/>
                      <a:pt x="18289" y="88302"/>
                      <a:pt x="43501" y="88302"/>
                    </a:cubicBezTo>
                    <a:cubicBezTo>
                      <a:pt x="68713" y="88302"/>
                      <a:pt x="89176" y="67840"/>
                      <a:pt x="89176" y="426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1A0F849-AEEA-4CD4-AEBB-C5B3730F8D24}"/>
                  </a:ext>
                </a:extLst>
              </p:cNvPr>
              <p:cNvSpPr/>
              <p:nvPr/>
            </p:nvSpPr>
            <p:spPr>
              <a:xfrm flipV="1">
                <a:off x="3977579" y="2454103"/>
                <a:ext cx="91349" cy="91339"/>
              </a:xfrm>
              <a:custGeom>
                <a:avLst/>
                <a:gdLst>
                  <a:gd name="connsiteX0" fmla="*/ 89176 w 91349"/>
                  <a:gd name="connsiteY0" fmla="*/ 42638 h 91339"/>
                  <a:gd name="connsiteX1" fmla="*/ 43501 w 91349"/>
                  <a:gd name="connsiteY1" fmla="*/ -3037 h 91339"/>
                  <a:gd name="connsiteX2" fmla="*/ -2174 w 91349"/>
                  <a:gd name="connsiteY2" fmla="*/ 42638 h 91339"/>
                  <a:gd name="connsiteX3" fmla="*/ 43501 w 91349"/>
                  <a:gd name="connsiteY3" fmla="*/ 88302 h 91339"/>
                  <a:gd name="connsiteX4" fmla="*/ 89176 w 91349"/>
                  <a:gd name="connsiteY4" fmla="*/ 4263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9176" y="42638"/>
                    </a:moveTo>
                    <a:cubicBezTo>
                      <a:pt x="89176" y="17426"/>
                      <a:pt x="68713" y="-3037"/>
                      <a:pt x="43501" y="-3037"/>
                    </a:cubicBezTo>
                    <a:cubicBezTo>
                      <a:pt x="18289" y="-3037"/>
                      <a:pt x="-2174" y="17426"/>
                      <a:pt x="-2174" y="42638"/>
                    </a:cubicBezTo>
                    <a:cubicBezTo>
                      <a:pt x="-2174" y="67840"/>
                      <a:pt x="18289" y="88302"/>
                      <a:pt x="43501" y="88302"/>
                    </a:cubicBezTo>
                    <a:cubicBezTo>
                      <a:pt x="68713" y="88302"/>
                      <a:pt x="89176" y="67840"/>
                      <a:pt x="89176" y="426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4B23368-F625-4D9A-8928-2617C1F75FD2}"/>
                  </a:ext>
                </a:extLst>
              </p:cNvPr>
              <p:cNvSpPr/>
              <p:nvPr/>
            </p:nvSpPr>
            <p:spPr>
              <a:xfrm flipV="1">
                <a:off x="3402130" y="2993018"/>
                <a:ext cx="91339" cy="91339"/>
              </a:xfrm>
              <a:custGeom>
                <a:avLst/>
                <a:gdLst>
                  <a:gd name="connsiteX0" fmla="*/ 89668 w 91339"/>
                  <a:gd name="connsiteY0" fmla="*/ 43254 h 91339"/>
                  <a:gd name="connsiteX1" fmla="*/ 44004 w 91339"/>
                  <a:gd name="connsiteY1" fmla="*/ -2421 h 91339"/>
                  <a:gd name="connsiteX2" fmla="*/ -1671 w 91339"/>
                  <a:gd name="connsiteY2" fmla="*/ 43254 h 91339"/>
                  <a:gd name="connsiteX3" fmla="*/ 44004 w 91339"/>
                  <a:gd name="connsiteY3" fmla="*/ 88919 h 91339"/>
                  <a:gd name="connsiteX4" fmla="*/ 89668 w 91339"/>
                  <a:gd name="connsiteY4" fmla="*/ 4325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254"/>
                    </a:moveTo>
                    <a:cubicBezTo>
                      <a:pt x="89668" y="18042"/>
                      <a:pt x="69216" y="-2421"/>
                      <a:pt x="44004" y="-2421"/>
                    </a:cubicBezTo>
                    <a:cubicBezTo>
                      <a:pt x="18792" y="-2421"/>
                      <a:pt x="-1671" y="18042"/>
                      <a:pt x="-1671" y="43254"/>
                    </a:cubicBezTo>
                    <a:cubicBezTo>
                      <a:pt x="-1671" y="68466"/>
                      <a:pt x="18792" y="88919"/>
                      <a:pt x="44004" y="88919"/>
                    </a:cubicBezTo>
                    <a:cubicBezTo>
                      <a:pt x="69216" y="88919"/>
                      <a:pt x="89668" y="68466"/>
                      <a:pt x="89668" y="43254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37596AF-DEF4-4A7A-956A-E34AC9B47ACB}"/>
                  </a:ext>
                </a:extLst>
              </p:cNvPr>
              <p:cNvSpPr/>
              <p:nvPr/>
            </p:nvSpPr>
            <p:spPr>
              <a:xfrm flipV="1">
                <a:off x="3402130" y="2993018"/>
                <a:ext cx="91339" cy="91339"/>
              </a:xfrm>
              <a:custGeom>
                <a:avLst/>
                <a:gdLst>
                  <a:gd name="connsiteX0" fmla="*/ 89668 w 91339"/>
                  <a:gd name="connsiteY0" fmla="*/ 43254 h 91339"/>
                  <a:gd name="connsiteX1" fmla="*/ 44004 w 91339"/>
                  <a:gd name="connsiteY1" fmla="*/ -2421 h 91339"/>
                  <a:gd name="connsiteX2" fmla="*/ -1671 w 91339"/>
                  <a:gd name="connsiteY2" fmla="*/ 43254 h 91339"/>
                  <a:gd name="connsiteX3" fmla="*/ 44004 w 91339"/>
                  <a:gd name="connsiteY3" fmla="*/ 88919 h 91339"/>
                  <a:gd name="connsiteX4" fmla="*/ 89668 w 91339"/>
                  <a:gd name="connsiteY4" fmla="*/ 4325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254"/>
                    </a:moveTo>
                    <a:cubicBezTo>
                      <a:pt x="89668" y="18042"/>
                      <a:pt x="69216" y="-2421"/>
                      <a:pt x="44004" y="-2421"/>
                    </a:cubicBezTo>
                    <a:cubicBezTo>
                      <a:pt x="18792" y="-2421"/>
                      <a:pt x="-1671" y="18042"/>
                      <a:pt x="-1671" y="43254"/>
                    </a:cubicBezTo>
                    <a:cubicBezTo>
                      <a:pt x="-1671" y="68466"/>
                      <a:pt x="18792" y="88919"/>
                      <a:pt x="44004" y="88919"/>
                    </a:cubicBezTo>
                    <a:cubicBezTo>
                      <a:pt x="69216" y="88919"/>
                      <a:pt x="89668" y="68466"/>
                      <a:pt x="89668" y="43254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44C3ACA7-D4D5-4DCB-AFC1-DF16FEBDDE24}"/>
                  </a:ext>
                </a:extLst>
              </p:cNvPr>
              <p:cNvSpPr/>
              <p:nvPr/>
            </p:nvSpPr>
            <p:spPr>
              <a:xfrm flipV="1">
                <a:off x="2863215" y="3550195"/>
                <a:ext cx="91339" cy="91349"/>
              </a:xfrm>
              <a:custGeom>
                <a:avLst/>
                <a:gdLst>
                  <a:gd name="connsiteX0" fmla="*/ 90140 w 91339"/>
                  <a:gd name="connsiteY0" fmla="*/ 43891 h 91349"/>
                  <a:gd name="connsiteX1" fmla="*/ 44475 w 91339"/>
                  <a:gd name="connsiteY1" fmla="*/ -1784 h 91349"/>
                  <a:gd name="connsiteX2" fmla="*/ -1200 w 91339"/>
                  <a:gd name="connsiteY2" fmla="*/ 43891 h 91349"/>
                  <a:gd name="connsiteX3" fmla="*/ 44475 w 91339"/>
                  <a:gd name="connsiteY3" fmla="*/ 89566 h 91349"/>
                  <a:gd name="connsiteX4" fmla="*/ 90140 w 91339"/>
                  <a:gd name="connsiteY4" fmla="*/ 43891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0" y="43891"/>
                    </a:moveTo>
                    <a:cubicBezTo>
                      <a:pt x="90140" y="18679"/>
                      <a:pt x="69687" y="-1784"/>
                      <a:pt x="44475" y="-1784"/>
                    </a:cubicBezTo>
                    <a:cubicBezTo>
                      <a:pt x="19263" y="-1784"/>
                      <a:pt x="-1200" y="18679"/>
                      <a:pt x="-1200" y="43891"/>
                    </a:cubicBezTo>
                    <a:cubicBezTo>
                      <a:pt x="-1200" y="69103"/>
                      <a:pt x="19263" y="89566"/>
                      <a:pt x="44475" y="89566"/>
                    </a:cubicBezTo>
                    <a:cubicBezTo>
                      <a:pt x="69687" y="89566"/>
                      <a:pt x="90140" y="69103"/>
                      <a:pt x="90140" y="438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5BCC3759-1157-4C01-BDF4-EE2EA457AB43}"/>
                  </a:ext>
                </a:extLst>
              </p:cNvPr>
              <p:cNvSpPr/>
              <p:nvPr/>
            </p:nvSpPr>
            <p:spPr>
              <a:xfrm flipV="1">
                <a:off x="2863215" y="3550195"/>
                <a:ext cx="91339" cy="91349"/>
              </a:xfrm>
              <a:custGeom>
                <a:avLst/>
                <a:gdLst>
                  <a:gd name="connsiteX0" fmla="*/ 90140 w 91339"/>
                  <a:gd name="connsiteY0" fmla="*/ 43891 h 91349"/>
                  <a:gd name="connsiteX1" fmla="*/ 44475 w 91339"/>
                  <a:gd name="connsiteY1" fmla="*/ -1784 h 91349"/>
                  <a:gd name="connsiteX2" fmla="*/ -1200 w 91339"/>
                  <a:gd name="connsiteY2" fmla="*/ 43891 h 91349"/>
                  <a:gd name="connsiteX3" fmla="*/ 44475 w 91339"/>
                  <a:gd name="connsiteY3" fmla="*/ 89566 h 91349"/>
                  <a:gd name="connsiteX4" fmla="*/ 90140 w 91339"/>
                  <a:gd name="connsiteY4" fmla="*/ 43891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0" y="43891"/>
                    </a:moveTo>
                    <a:cubicBezTo>
                      <a:pt x="90140" y="18679"/>
                      <a:pt x="69687" y="-1784"/>
                      <a:pt x="44475" y="-1784"/>
                    </a:cubicBezTo>
                    <a:cubicBezTo>
                      <a:pt x="19263" y="-1784"/>
                      <a:pt x="-1200" y="18679"/>
                      <a:pt x="-1200" y="43891"/>
                    </a:cubicBezTo>
                    <a:cubicBezTo>
                      <a:pt x="-1200" y="69103"/>
                      <a:pt x="19263" y="89566"/>
                      <a:pt x="44475" y="89566"/>
                    </a:cubicBezTo>
                    <a:cubicBezTo>
                      <a:pt x="69687" y="89566"/>
                      <a:pt x="90140" y="69103"/>
                      <a:pt x="90140" y="438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047B8DB0-591B-423F-9650-D9D2958F988F}"/>
                  </a:ext>
                </a:extLst>
              </p:cNvPr>
              <p:cNvSpPr/>
              <p:nvPr/>
            </p:nvSpPr>
            <p:spPr>
              <a:xfrm flipV="1">
                <a:off x="2278630" y="4107383"/>
                <a:ext cx="91342" cy="91349"/>
              </a:xfrm>
              <a:custGeom>
                <a:avLst/>
                <a:gdLst>
                  <a:gd name="connsiteX0" fmla="*/ 90654 w 91342"/>
                  <a:gd name="connsiteY0" fmla="*/ 44528 h 91349"/>
                  <a:gd name="connsiteX1" fmla="*/ 44982 w 91342"/>
                  <a:gd name="connsiteY1" fmla="*/ -1147 h 91349"/>
                  <a:gd name="connsiteX2" fmla="*/ -689 w 91342"/>
                  <a:gd name="connsiteY2" fmla="*/ 44528 h 91349"/>
                  <a:gd name="connsiteX3" fmla="*/ 44982 w 91342"/>
                  <a:gd name="connsiteY3" fmla="*/ 90202 h 91349"/>
                  <a:gd name="connsiteX4" fmla="*/ 90654 w 91342"/>
                  <a:gd name="connsiteY4" fmla="*/ 4452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2" h="91349">
                    <a:moveTo>
                      <a:pt x="90654" y="44528"/>
                    </a:moveTo>
                    <a:cubicBezTo>
                      <a:pt x="90654" y="19326"/>
                      <a:pt x="70190" y="-1147"/>
                      <a:pt x="44982" y="-1147"/>
                    </a:cubicBezTo>
                    <a:cubicBezTo>
                      <a:pt x="19770" y="-1147"/>
                      <a:pt x="-689" y="19326"/>
                      <a:pt x="-689" y="44528"/>
                    </a:cubicBezTo>
                    <a:cubicBezTo>
                      <a:pt x="-689" y="69740"/>
                      <a:pt x="19770" y="90202"/>
                      <a:pt x="44982" y="90202"/>
                    </a:cubicBezTo>
                    <a:cubicBezTo>
                      <a:pt x="70190" y="90202"/>
                      <a:pt x="90654" y="69740"/>
                      <a:pt x="90654" y="4452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4A259E66-00D1-424C-8A6C-25F6CF231905}"/>
                  </a:ext>
                </a:extLst>
              </p:cNvPr>
              <p:cNvSpPr/>
              <p:nvPr/>
            </p:nvSpPr>
            <p:spPr>
              <a:xfrm flipV="1">
                <a:off x="2278630" y="4107383"/>
                <a:ext cx="91342" cy="91349"/>
              </a:xfrm>
              <a:custGeom>
                <a:avLst/>
                <a:gdLst>
                  <a:gd name="connsiteX0" fmla="*/ 90654 w 91342"/>
                  <a:gd name="connsiteY0" fmla="*/ 44528 h 91349"/>
                  <a:gd name="connsiteX1" fmla="*/ 44982 w 91342"/>
                  <a:gd name="connsiteY1" fmla="*/ -1147 h 91349"/>
                  <a:gd name="connsiteX2" fmla="*/ -689 w 91342"/>
                  <a:gd name="connsiteY2" fmla="*/ 44528 h 91349"/>
                  <a:gd name="connsiteX3" fmla="*/ 44982 w 91342"/>
                  <a:gd name="connsiteY3" fmla="*/ 90202 h 91349"/>
                  <a:gd name="connsiteX4" fmla="*/ 90654 w 91342"/>
                  <a:gd name="connsiteY4" fmla="*/ 4452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2" h="91349">
                    <a:moveTo>
                      <a:pt x="90654" y="44528"/>
                    </a:moveTo>
                    <a:cubicBezTo>
                      <a:pt x="90654" y="19326"/>
                      <a:pt x="70190" y="-1147"/>
                      <a:pt x="44982" y="-1147"/>
                    </a:cubicBezTo>
                    <a:cubicBezTo>
                      <a:pt x="19770" y="-1147"/>
                      <a:pt x="-689" y="19326"/>
                      <a:pt x="-689" y="44528"/>
                    </a:cubicBezTo>
                    <a:cubicBezTo>
                      <a:pt x="-689" y="69740"/>
                      <a:pt x="19770" y="90202"/>
                      <a:pt x="44982" y="90202"/>
                    </a:cubicBezTo>
                    <a:cubicBezTo>
                      <a:pt x="70190" y="90202"/>
                      <a:pt x="90654" y="69740"/>
                      <a:pt x="90654" y="4452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C00CD01D-5B5B-4185-B584-108E8272B400}"/>
                  </a:ext>
                </a:extLst>
              </p:cNvPr>
              <p:cNvSpPr/>
              <p:nvPr/>
            </p:nvSpPr>
            <p:spPr>
              <a:xfrm flipV="1">
                <a:off x="1739712" y="4682842"/>
                <a:ext cx="91341" cy="91329"/>
              </a:xfrm>
              <a:custGeom>
                <a:avLst/>
                <a:gdLst>
                  <a:gd name="connsiteX0" fmla="*/ 91124 w 91341"/>
                  <a:gd name="connsiteY0" fmla="*/ 45176 h 91329"/>
                  <a:gd name="connsiteX1" fmla="*/ 45453 w 91341"/>
                  <a:gd name="connsiteY1" fmla="*/ -489 h 91329"/>
                  <a:gd name="connsiteX2" fmla="*/ -218 w 91341"/>
                  <a:gd name="connsiteY2" fmla="*/ 45176 h 91329"/>
                  <a:gd name="connsiteX3" fmla="*/ 45453 w 91341"/>
                  <a:gd name="connsiteY3" fmla="*/ 90841 h 91329"/>
                  <a:gd name="connsiteX4" fmla="*/ 91124 w 91341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29">
                    <a:moveTo>
                      <a:pt x="91124" y="45176"/>
                    </a:moveTo>
                    <a:cubicBezTo>
                      <a:pt x="91124" y="19964"/>
                      <a:pt x="70665" y="-489"/>
                      <a:pt x="45453" y="-489"/>
                    </a:cubicBezTo>
                    <a:cubicBezTo>
                      <a:pt x="20241" y="-489"/>
                      <a:pt x="-218" y="19964"/>
                      <a:pt x="-218" y="45176"/>
                    </a:cubicBezTo>
                    <a:cubicBezTo>
                      <a:pt x="-218" y="70388"/>
                      <a:pt x="20241" y="90841"/>
                      <a:pt x="45453" y="90841"/>
                    </a:cubicBezTo>
                    <a:cubicBezTo>
                      <a:pt x="70665" y="90841"/>
                      <a:pt x="91124" y="70388"/>
                      <a:pt x="91124" y="45176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4152779-84E7-4189-85A1-629A4876A333}"/>
                  </a:ext>
                </a:extLst>
              </p:cNvPr>
              <p:cNvSpPr/>
              <p:nvPr/>
            </p:nvSpPr>
            <p:spPr>
              <a:xfrm flipV="1">
                <a:off x="1739712" y="4682842"/>
                <a:ext cx="91341" cy="91329"/>
              </a:xfrm>
              <a:custGeom>
                <a:avLst/>
                <a:gdLst>
                  <a:gd name="connsiteX0" fmla="*/ 91124 w 91341"/>
                  <a:gd name="connsiteY0" fmla="*/ 45176 h 91329"/>
                  <a:gd name="connsiteX1" fmla="*/ 45453 w 91341"/>
                  <a:gd name="connsiteY1" fmla="*/ -489 h 91329"/>
                  <a:gd name="connsiteX2" fmla="*/ -218 w 91341"/>
                  <a:gd name="connsiteY2" fmla="*/ 45176 h 91329"/>
                  <a:gd name="connsiteX3" fmla="*/ 45453 w 91341"/>
                  <a:gd name="connsiteY3" fmla="*/ 90841 h 91329"/>
                  <a:gd name="connsiteX4" fmla="*/ 91124 w 91341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29">
                    <a:moveTo>
                      <a:pt x="91124" y="45176"/>
                    </a:moveTo>
                    <a:cubicBezTo>
                      <a:pt x="91124" y="19964"/>
                      <a:pt x="70665" y="-489"/>
                      <a:pt x="45453" y="-489"/>
                    </a:cubicBezTo>
                    <a:cubicBezTo>
                      <a:pt x="20241" y="-489"/>
                      <a:pt x="-218" y="19964"/>
                      <a:pt x="-218" y="45176"/>
                    </a:cubicBezTo>
                    <a:cubicBezTo>
                      <a:pt x="-218" y="70388"/>
                      <a:pt x="20241" y="90841"/>
                      <a:pt x="45453" y="90841"/>
                    </a:cubicBezTo>
                    <a:cubicBezTo>
                      <a:pt x="70665" y="90841"/>
                      <a:pt x="91124" y="70388"/>
                      <a:pt x="91124" y="45176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477FED31-98C4-4823-A9F4-83F215964ED1}"/>
                  </a:ext>
                </a:extLst>
              </p:cNvPr>
              <p:cNvSpPr/>
              <p:nvPr/>
            </p:nvSpPr>
            <p:spPr>
              <a:xfrm flipV="1">
                <a:off x="1739712" y="5221751"/>
                <a:ext cx="91341" cy="91342"/>
              </a:xfrm>
              <a:custGeom>
                <a:avLst/>
                <a:gdLst>
                  <a:gd name="connsiteX0" fmla="*/ 91124 w 91341"/>
                  <a:gd name="connsiteY0" fmla="*/ 45799 h 91342"/>
                  <a:gd name="connsiteX1" fmla="*/ 45453 w 91341"/>
                  <a:gd name="connsiteY1" fmla="*/ 127 h 91342"/>
                  <a:gd name="connsiteX2" fmla="*/ -218 w 91341"/>
                  <a:gd name="connsiteY2" fmla="*/ 45799 h 91342"/>
                  <a:gd name="connsiteX3" fmla="*/ 45453 w 91341"/>
                  <a:gd name="connsiteY3" fmla="*/ 91469 h 91342"/>
                  <a:gd name="connsiteX4" fmla="*/ 91124 w 91341"/>
                  <a:gd name="connsiteY4" fmla="*/ 45799 h 91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42">
                    <a:moveTo>
                      <a:pt x="91124" y="45799"/>
                    </a:moveTo>
                    <a:cubicBezTo>
                      <a:pt x="91124" y="20587"/>
                      <a:pt x="70665" y="127"/>
                      <a:pt x="45453" y="127"/>
                    </a:cubicBezTo>
                    <a:cubicBezTo>
                      <a:pt x="20241" y="127"/>
                      <a:pt x="-218" y="20587"/>
                      <a:pt x="-218" y="45799"/>
                    </a:cubicBezTo>
                    <a:cubicBezTo>
                      <a:pt x="-218" y="71009"/>
                      <a:pt x="20241" y="91469"/>
                      <a:pt x="45453" y="91469"/>
                    </a:cubicBezTo>
                    <a:cubicBezTo>
                      <a:pt x="70665" y="91469"/>
                      <a:pt x="91124" y="71009"/>
                      <a:pt x="91124" y="45799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75C4338-AB8F-4283-B926-940D24847C2A}"/>
                  </a:ext>
                </a:extLst>
              </p:cNvPr>
              <p:cNvSpPr/>
              <p:nvPr/>
            </p:nvSpPr>
            <p:spPr>
              <a:xfrm flipV="1">
                <a:off x="1739712" y="5221751"/>
                <a:ext cx="91341" cy="91342"/>
              </a:xfrm>
              <a:custGeom>
                <a:avLst/>
                <a:gdLst>
                  <a:gd name="connsiteX0" fmla="*/ 91124 w 91341"/>
                  <a:gd name="connsiteY0" fmla="*/ 45799 h 91342"/>
                  <a:gd name="connsiteX1" fmla="*/ 45453 w 91341"/>
                  <a:gd name="connsiteY1" fmla="*/ 127 h 91342"/>
                  <a:gd name="connsiteX2" fmla="*/ -218 w 91341"/>
                  <a:gd name="connsiteY2" fmla="*/ 45799 h 91342"/>
                  <a:gd name="connsiteX3" fmla="*/ 45453 w 91341"/>
                  <a:gd name="connsiteY3" fmla="*/ 91469 h 91342"/>
                  <a:gd name="connsiteX4" fmla="*/ 91124 w 91341"/>
                  <a:gd name="connsiteY4" fmla="*/ 45799 h 91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42">
                    <a:moveTo>
                      <a:pt x="91124" y="45799"/>
                    </a:moveTo>
                    <a:cubicBezTo>
                      <a:pt x="91124" y="20587"/>
                      <a:pt x="70665" y="127"/>
                      <a:pt x="45453" y="127"/>
                    </a:cubicBezTo>
                    <a:cubicBezTo>
                      <a:pt x="20241" y="127"/>
                      <a:pt x="-218" y="20587"/>
                      <a:pt x="-218" y="45799"/>
                    </a:cubicBezTo>
                    <a:cubicBezTo>
                      <a:pt x="-218" y="71009"/>
                      <a:pt x="20241" y="91469"/>
                      <a:pt x="45453" y="91469"/>
                    </a:cubicBezTo>
                    <a:cubicBezTo>
                      <a:pt x="70665" y="91469"/>
                      <a:pt x="91124" y="71009"/>
                      <a:pt x="91124" y="45799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E677890F-6DBB-4922-B12D-0F689C5E6717}"/>
                </a:ext>
              </a:extLst>
            </p:cNvPr>
            <p:cNvSpPr/>
            <p:nvPr/>
          </p:nvSpPr>
          <p:spPr>
            <a:xfrm rot="-2700000">
              <a:off x="1607179" y="3735267"/>
              <a:ext cx="4277338" cy="272746"/>
            </a:xfrm>
            <a:custGeom>
              <a:avLst/>
              <a:gdLst>
                <a:gd name="connsiteX0" fmla="*/ 147 w 4277338"/>
                <a:gd name="connsiteY0" fmla="*/ 414 h 272746"/>
                <a:gd name="connsiteX1" fmla="*/ 4277485 w 4277338"/>
                <a:gd name="connsiteY1" fmla="*/ 414 h 272746"/>
                <a:gd name="connsiteX2" fmla="*/ 4277485 w 4277338"/>
                <a:gd name="connsiteY2" fmla="*/ 273160 h 272746"/>
                <a:gd name="connsiteX3" fmla="*/ 147 w 4277338"/>
                <a:gd name="connsiteY3" fmla="*/ 273160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47" y="414"/>
                  </a:moveTo>
                  <a:lnTo>
                    <a:pt x="4277485" y="414"/>
                  </a:lnTo>
                  <a:lnTo>
                    <a:pt x="4277485" y="273160"/>
                  </a:lnTo>
                  <a:lnTo>
                    <a:pt x="147" y="273160"/>
                  </a:lnTo>
                  <a:close/>
                </a:path>
              </a:pathLst>
            </a:custGeom>
            <a:noFill/>
            <a:ln w="41036" cap="flat">
              <a:solidFill>
                <a:srgbClr val="E30822"/>
              </a:solidFill>
              <a:custDash>
                <a:ds d="621337" sp="310669"/>
              </a:custDash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3E239259-0BCF-4C62-B073-6B7FCD145FC8}"/>
                </a:ext>
              </a:extLst>
            </p:cNvPr>
            <p:cNvSpPr/>
            <p:nvPr/>
          </p:nvSpPr>
          <p:spPr>
            <a:xfrm rot="-2700000">
              <a:off x="1607181" y="3229641"/>
              <a:ext cx="4277338" cy="272746"/>
            </a:xfrm>
            <a:custGeom>
              <a:avLst/>
              <a:gdLst>
                <a:gd name="connsiteX0" fmla="*/ 110 w 4277338"/>
                <a:gd name="connsiteY0" fmla="*/ 382 h 272746"/>
                <a:gd name="connsiteX1" fmla="*/ 4277449 w 4277338"/>
                <a:gd name="connsiteY1" fmla="*/ 382 h 272746"/>
                <a:gd name="connsiteX2" fmla="*/ 4277449 w 4277338"/>
                <a:gd name="connsiteY2" fmla="*/ 273128 h 272746"/>
                <a:gd name="connsiteX3" fmla="*/ 111 w 4277338"/>
                <a:gd name="connsiteY3" fmla="*/ 273128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10" y="382"/>
                  </a:moveTo>
                  <a:lnTo>
                    <a:pt x="4277449" y="382"/>
                  </a:lnTo>
                  <a:lnTo>
                    <a:pt x="4277449" y="273128"/>
                  </a:lnTo>
                  <a:lnTo>
                    <a:pt x="111" y="273128"/>
                  </a:lnTo>
                  <a:close/>
                </a:path>
              </a:pathLst>
            </a:custGeom>
            <a:noFill/>
            <a:ln w="41036" cap="flat">
              <a:solidFill>
                <a:srgbClr val="07CD2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AB1AB40-D70E-441B-9C2E-F41C2B457E16}"/>
                </a:ext>
              </a:extLst>
            </p:cNvPr>
            <p:cNvSpPr/>
            <p:nvPr/>
          </p:nvSpPr>
          <p:spPr>
            <a:xfrm rot="-2700000">
              <a:off x="1056941" y="3720396"/>
              <a:ext cx="4277338" cy="272746"/>
            </a:xfrm>
            <a:custGeom>
              <a:avLst/>
              <a:gdLst>
                <a:gd name="connsiteX0" fmla="*/ 111 w 4277338"/>
                <a:gd name="connsiteY0" fmla="*/ 452 h 272746"/>
                <a:gd name="connsiteX1" fmla="*/ 4277449 w 4277338"/>
                <a:gd name="connsiteY1" fmla="*/ 452 h 272746"/>
                <a:gd name="connsiteX2" fmla="*/ 4277449 w 4277338"/>
                <a:gd name="connsiteY2" fmla="*/ 273198 h 272746"/>
                <a:gd name="connsiteX3" fmla="*/ 111 w 4277338"/>
                <a:gd name="connsiteY3" fmla="*/ 273198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11" y="452"/>
                  </a:moveTo>
                  <a:lnTo>
                    <a:pt x="4277449" y="452"/>
                  </a:lnTo>
                  <a:lnTo>
                    <a:pt x="4277449" y="273198"/>
                  </a:lnTo>
                  <a:lnTo>
                    <a:pt x="111" y="273198"/>
                  </a:lnTo>
                  <a:close/>
                </a:path>
              </a:pathLst>
            </a:custGeom>
            <a:noFill/>
            <a:ln w="41036" cap="flat">
              <a:solidFill>
                <a:srgbClr val="E3082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9C028F3-12B4-4BAF-A927-97B1D8522584}"/>
                </a:ext>
              </a:extLst>
            </p:cNvPr>
            <p:cNvSpPr/>
            <p:nvPr/>
          </p:nvSpPr>
          <p:spPr>
            <a:xfrm rot="-2700000">
              <a:off x="1056941" y="3185029"/>
              <a:ext cx="4277338" cy="272746"/>
            </a:xfrm>
            <a:custGeom>
              <a:avLst/>
              <a:gdLst>
                <a:gd name="connsiteX0" fmla="*/ 73 w 4277338"/>
                <a:gd name="connsiteY0" fmla="*/ 418 h 272746"/>
                <a:gd name="connsiteX1" fmla="*/ 4277411 w 4277338"/>
                <a:gd name="connsiteY1" fmla="*/ 418 h 272746"/>
                <a:gd name="connsiteX2" fmla="*/ 4277411 w 4277338"/>
                <a:gd name="connsiteY2" fmla="*/ 273165 h 272746"/>
                <a:gd name="connsiteX3" fmla="*/ 73 w 4277338"/>
                <a:gd name="connsiteY3" fmla="*/ 273165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73" y="418"/>
                  </a:moveTo>
                  <a:lnTo>
                    <a:pt x="4277411" y="418"/>
                  </a:lnTo>
                  <a:lnTo>
                    <a:pt x="4277411" y="273165"/>
                  </a:lnTo>
                  <a:lnTo>
                    <a:pt x="73" y="273165"/>
                  </a:lnTo>
                  <a:close/>
                </a:path>
              </a:pathLst>
            </a:custGeom>
            <a:noFill/>
            <a:ln w="33605" cap="flat">
              <a:solidFill>
                <a:srgbClr val="07CD2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602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D1C6BE-E51E-40BC-A6FC-D5EE7204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3A5ED-B7EA-4688-86A4-A600E9C1F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4483-62B4-4739-B978-D9CDA68C2D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11" name="Content Placeholder 9">
            <a:extLst>
              <a:ext uri="{FF2B5EF4-FFF2-40B4-BE49-F238E27FC236}">
                <a16:creationId xmlns:a16="http://schemas.microsoft.com/office/drawing/2014/main" id="{895D21D8-EEB6-42EE-8A36-DA2F905B74CD}"/>
              </a:ext>
            </a:extLst>
          </p:cNvPr>
          <p:cNvGrpSpPr/>
          <p:nvPr/>
        </p:nvGrpSpPr>
        <p:grpSpPr>
          <a:xfrm>
            <a:off x="402498" y="554912"/>
            <a:ext cx="8346650" cy="5901678"/>
            <a:chOff x="402498" y="554912"/>
            <a:chExt cx="8346650" cy="5901678"/>
          </a:xfrm>
        </p:grpSpPr>
        <p:grpSp>
          <p:nvGrpSpPr>
            <p:cNvPr id="12" name="Content Placeholder 9">
              <a:extLst>
                <a:ext uri="{FF2B5EF4-FFF2-40B4-BE49-F238E27FC236}">
                  <a16:creationId xmlns:a16="http://schemas.microsoft.com/office/drawing/2014/main" id="{895D21D8-EEB6-42EE-8A36-DA2F905B74CD}"/>
                </a:ext>
              </a:extLst>
            </p:cNvPr>
            <p:cNvGrpSpPr/>
            <p:nvPr/>
          </p:nvGrpSpPr>
          <p:grpSpPr>
            <a:xfrm>
              <a:off x="402498" y="554912"/>
              <a:ext cx="8346650" cy="5901678"/>
              <a:chOff x="402498" y="554912"/>
              <a:chExt cx="8346650" cy="59016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2B91575C-FC2E-47D3-AA31-D2DE643E1163}"/>
                  </a:ext>
                </a:extLst>
              </p:cNvPr>
              <p:cNvSpPr/>
              <p:nvPr/>
            </p:nvSpPr>
            <p:spPr>
              <a:xfrm flipV="1">
                <a:off x="402498" y="554912"/>
                <a:ext cx="8346650" cy="5901678"/>
              </a:xfrm>
              <a:custGeom>
                <a:avLst/>
                <a:gdLst>
                  <a:gd name="connsiteX0" fmla="*/ -2657 w 8346650"/>
                  <a:gd name="connsiteY0" fmla="*/ 5899792 h 5901678"/>
                  <a:gd name="connsiteX1" fmla="*/ -2657 w 8346650"/>
                  <a:gd name="connsiteY1" fmla="*/ -1887 h 5901678"/>
                  <a:gd name="connsiteX2" fmla="*/ 553331 w 8346650"/>
                  <a:gd name="connsiteY2" fmla="*/ 5899792 h 5901678"/>
                  <a:gd name="connsiteX3" fmla="*/ 553331 w 8346650"/>
                  <a:gd name="connsiteY3" fmla="*/ -1887 h 5901678"/>
                  <a:gd name="connsiteX4" fmla="*/ 1109319 w 8346650"/>
                  <a:gd name="connsiteY4" fmla="*/ 5899792 h 5901678"/>
                  <a:gd name="connsiteX5" fmla="*/ 1109319 w 8346650"/>
                  <a:gd name="connsiteY5" fmla="*/ -1887 h 5901678"/>
                  <a:gd name="connsiteX6" fmla="*/ 1665308 w 8346650"/>
                  <a:gd name="connsiteY6" fmla="*/ 5899792 h 5901678"/>
                  <a:gd name="connsiteX7" fmla="*/ 1665308 w 8346650"/>
                  <a:gd name="connsiteY7" fmla="*/ -1887 h 5901678"/>
                  <a:gd name="connsiteX8" fmla="*/ 2221289 w 8346650"/>
                  <a:gd name="connsiteY8" fmla="*/ 5899792 h 5901678"/>
                  <a:gd name="connsiteX9" fmla="*/ 2221289 w 8346650"/>
                  <a:gd name="connsiteY9" fmla="*/ -1887 h 5901678"/>
                  <a:gd name="connsiteX10" fmla="*/ 2777277 w 8346650"/>
                  <a:gd name="connsiteY10" fmla="*/ 5899792 h 5901678"/>
                  <a:gd name="connsiteX11" fmla="*/ 2777277 w 8346650"/>
                  <a:gd name="connsiteY11" fmla="*/ -1887 h 5901678"/>
                  <a:gd name="connsiteX12" fmla="*/ 3333265 w 8346650"/>
                  <a:gd name="connsiteY12" fmla="*/ 5899792 h 5901678"/>
                  <a:gd name="connsiteX13" fmla="*/ 3333265 w 8346650"/>
                  <a:gd name="connsiteY13" fmla="*/ -1887 h 5901678"/>
                  <a:gd name="connsiteX14" fmla="*/ 3889262 w 8346650"/>
                  <a:gd name="connsiteY14" fmla="*/ 5899792 h 5901678"/>
                  <a:gd name="connsiteX15" fmla="*/ 3889262 w 8346650"/>
                  <a:gd name="connsiteY15" fmla="*/ -1887 h 5901678"/>
                  <a:gd name="connsiteX16" fmla="*/ 4445250 w 8346650"/>
                  <a:gd name="connsiteY16" fmla="*/ 5899792 h 5901678"/>
                  <a:gd name="connsiteX17" fmla="*/ 4445250 w 8346650"/>
                  <a:gd name="connsiteY17" fmla="*/ -1887 h 5901678"/>
                  <a:gd name="connsiteX18" fmla="*/ 5001227 w 8346650"/>
                  <a:gd name="connsiteY18" fmla="*/ 5899792 h 5901678"/>
                  <a:gd name="connsiteX19" fmla="*/ 5001227 w 8346650"/>
                  <a:gd name="connsiteY19" fmla="*/ -1887 h 5901678"/>
                  <a:gd name="connsiteX20" fmla="*/ 5557215 w 8346650"/>
                  <a:gd name="connsiteY20" fmla="*/ 5899792 h 5901678"/>
                  <a:gd name="connsiteX21" fmla="*/ 5557215 w 8346650"/>
                  <a:gd name="connsiteY21" fmla="*/ -1887 h 5901678"/>
                  <a:gd name="connsiteX22" fmla="*/ 6113202 w 8346650"/>
                  <a:gd name="connsiteY22" fmla="*/ 5899792 h 5901678"/>
                  <a:gd name="connsiteX23" fmla="*/ 6113202 w 8346650"/>
                  <a:gd name="connsiteY23" fmla="*/ -1887 h 5901678"/>
                  <a:gd name="connsiteX24" fmla="*/ 6669200 w 8346650"/>
                  <a:gd name="connsiteY24" fmla="*/ 5899792 h 5901678"/>
                  <a:gd name="connsiteX25" fmla="*/ 6669200 w 8346650"/>
                  <a:gd name="connsiteY25" fmla="*/ -1887 h 5901678"/>
                  <a:gd name="connsiteX26" fmla="*/ 7225187 w 8346650"/>
                  <a:gd name="connsiteY26" fmla="*/ 5899792 h 5901678"/>
                  <a:gd name="connsiteX27" fmla="*/ 7225187 w 8346650"/>
                  <a:gd name="connsiteY27" fmla="*/ -1887 h 5901678"/>
                  <a:gd name="connsiteX28" fmla="*/ 7781165 w 8346650"/>
                  <a:gd name="connsiteY28" fmla="*/ 5899792 h 5901678"/>
                  <a:gd name="connsiteX29" fmla="*/ 7781165 w 8346650"/>
                  <a:gd name="connsiteY29" fmla="*/ -1887 h 5901678"/>
                  <a:gd name="connsiteX30" fmla="*/ 8337153 w 8346650"/>
                  <a:gd name="connsiteY30" fmla="*/ 5899792 h 5901678"/>
                  <a:gd name="connsiteX31" fmla="*/ 8337153 w 8346650"/>
                  <a:gd name="connsiteY31" fmla="*/ -1887 h 5901678"/>
                  <a:gd name="connsiteX32" fmla="*/ -2657 w 8346650"/>
                  <a:gd name="connsiteY32" fmla="*/ 5899792 h 5901678"/>
                  <a:gd name="connsiteX33" fmla="*/ 8343993 w 8346650"/>
                  <a:gd name="connsiteY33" fmla="*/ 5899792 h 5901678"/>
                  <a:gd name="connsiteX34" fmla="*/ -2657 w 8346650"/>
                  <a:gd name="connsiteY34" fmla="*/ 5344597 h 5901678"/>
                  <a:gd name="connsiteX35" fmla="*/ 8343993 w 8346650"/>
                  <a:gd name="connsiteY35" fmla="*/ 5344597 h 5901678"/>
                  <a:gd name="connsiteX36" fmla="*/ -2657 w 8346650"/>
                  <a:gd name="connsiteY36" fmla="*/ 4789403 h 5901678"/>
                  <a:gd name="connsiteX37" fmla="*/ 8343993 w 8346650"/>
                  <a:gd name="connsiteY37" fmla="*/ 4789403 h 5901678"/>
                  <a:gd name="connsiteX38" fmla="*/ -2657 w 8346650"/>
                  <a:gd name="connsiteY38" fmla="*/ 4234209 h 5901678"/>
                  <a:gd name="connsiteX39" fmla="*/ 8343993 w 8346650"/>
                  <a:gd name="connsiteY39" fmla="*/ 4234209 h 5901678"/>
                  <a:gd name="connsiteX40" fmla="*/ -2657 w 8346650"/>
                  <a:gd name="connsiteY40" fmla="*/ 3679014 h 5901678"/>
                  <a:gd name="connsiteX41" fmla="*/ 8343993 w 8346650"/>
                  <a:gd name="connsiteY41" fmla="*/ 3679014 h 5901678"/>
                  <a:gd name="connsiteX42" fmla="*/ -2657 w 8346650"/>
                  <a:gd name="connsiteY42" fmla="*/ 3123819 h 5901678"/>
                  <a:gd name="connsiteX43" fmla="*/ 8343993 w 8346650"/>
                  <a:gd name="connsiteY43" fmla="*/ 3123819 h 5901678"/>
                  <a:gd name="connsiteX44" fmla="*/ -2657 w 8346650"/>
                  <a:gd name="connsiteY44" fmla="*/ 2568625 h 5901678"/>
                  <a:gd name="connsiteX45" fmla="*/ 8343993 w 8346650"/>
                  <a:gd name="connsiteY45" fmla="*/ 2568625 h 5901678"/>
                  <a:gd name="connsiteX46" fmla="*/ -2657 w 8346650"/>
                  <a:gd name="connsiteY46" fmla="*/ 2013430 h 5901678"/>
                  <a:gd name="connsiteX47" fmla="*/ 8343993 w 8346650"/>
                  <a:gd name="connsiteY47" fmla="*/ 2013430 h 5901678"/>
                  <a:gd name="connsiteX48" fmla="*/ -2657 w 8346650"/>
                  <a:gd name="connsiteY48" fmla="*/ 1458232 h 5901678"/>
                  <a:gd name="connsiteX49" fmla="*/ 8343993 w 8346650"/>
                  <a:gd name="connsiteY49" fmla="*/ 1458232 h 5901678"/>
                  <a:gd name="connsiteX50" fmla="*/ -2657 w 8346650"/>
                  <a:gd name="connsiteY50" fmla="*/ 903038 h 5901678"/>
                  <a:gd name="connsiteX51" fmla="*/ 8343993 w 8346650"/>
                  <a:gd name="connsiteY51" fmla="*/ 903038 h 5901678"/>
                  <a:gd name="connsiteX52" fmla="*/ -2657 w 8346650"/>
                  <a:gd name="connsiteY52" fmla="*/ 347843 h 5901678"/>
                  <a:gd name="connsiteX53" fmla="*/ 8343993 w 8346650"/>
                  <a:gd name="connsiteY53" fmla="*/ 347843 h 590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8346650" h="5901678">
                    <a:moveTo>
                      <a:pt x="-2657" y="5899792"/>
                    </a:moveTo>
                    <a:lnTo>
                      <a:pt x="-2657" y="-1887"/>
                    </a:lnTo>
                    <a:moveTo>
                      <a:pt x="553331" y="5899792"/>
                    </a:moveTo>
                    <a:lnTo>
                      <a:pt x="553331" y="-1887"/>
                    </a:lnTo>
                    <a:moveTo>
                      <a:pt x="1109319" y="5899792"/>
                    </a:moveTo>
                    <a:lnTo>
                      <a:pt x="1109319" y="-1887"/>
                    </a:lnTo>
                    <a:moveTo>
                      <a:pt x="1665308" y="5899792"/>
                    </a:moveTo>
                    <a:lnTo>
                      <a:pt x="1665308" y="-1887"/>
                    </a:lnTo>
                    <a:moveTo>
                      <a:pt x="2221289" y="5899792"/>
                    </a:moveTo>
                    <a:lnTo>
                      <a:pt x="2221289" y="-1887"/>
                    </a:lnTo>
                    <a:moveTo>
                      <a:pt x="2777277" y="5899792"/>
                    </a:moveTo>
                    <a:lnTo>
                      <a:pt x="2777277" y="-1887"/>
                    </a:lnTo>
                    <a:moveTo>
                      <a:pt x="3333265" y="5899792"/>
                    </a:moveTo>
                    <a:lnTo>
                      <a:pt x="3333265" y="-1887"/>
                    </a:lnTo>
                    <a:moveTo>
                      <a:pt x="3889262" y="5899792"/>
                    </a:moveTo>
                    <a:lnTo>
                      <a:pt x="3889262" y="-1887"/>
                    </a:lnTo>
                    <a:moveTo>
                      <a:pt x="4445250" y="5899792"/>
                    </a:moveTo>
                    <a:lnTo>
                      <a:pt x="4445250" y="-1887"/>
                    </a:lnTo>
                    <a:moveTo>
                      <a:pt x="5001227" y="5899792"/>
                    </a:moveTo>
                    <a:lnTo>
                      <a:pt x="5001227" y="-1887"/>
                    </a:lnTo>
                    <a:moveTo>
                      <a:pt x="5557215" y="5899792"/>
                    </a:moveTo>
                    <a:lnTo>
                      <a:pt x="5557215" y="-1887"/>
                    </a:lnTo>
                    <a:moveTo>
                      <a:pt x="6113202" y="5899792"/>
                    </a:moveTo>
                    <a:lnTo>
                      <a:pt x="6113202" y="-1887"/>
                    </a:lnTo>
                    <a:moveTo>
                      <a:pt x="6669200" y="5899792"/>
                    </a:moveTo>
                    <a:lnTo>
                      <a:pt x="6669200" y="-1887"/>
                    </a:lnTo>
                    <a:moveTo>
                      <a:pt x="7225187" y="5899792"/>
                    </a:moveTo>
                    <a:lnTo>
                      <a:pt x="7225187" y="-1887"/>
                    </a:lnTo>
                    <a:moveTo>
                      <a:pt x="7781165" y="5899792"/>
                    </a:moveTo>
                    <a:lnTo>
                      <a:pt x="7781165" y="-1887"/>
                    </a:lnTo>
                    <a:moveTo>
                      <a:pt x="8337153" y="5899792"/>
                    </a:moveTo>
                    <a:lnTo>
                      <a:pt x="8337153" y="-1887"/>
                    </a:lnTo>
                    <a:moveTo>
                      <a:pt x="-2657" y="5899792"/>
                    </a:moveTo>
                    <a:lnTo>
                      <a:pt x="8343993" y="5899792"/>
                    </a:lnTo>
                    <a:moveTo>
                      <a:pt x="-2657" y="5344597"/>
                    </a:moveTo>
                    <a:lnTo>
                      <a:pt x="8343993" y="5344597"/>
                    </a:lnTo>
                    <a:moveTo>
                      <a:pt x="-2657" y="4789403"/>
                    </a:moveTo>
                    <a:lnTo>
                      <a:pt x="8343993" y="4789403"/>
                    </a:lnTo>
                    <a:moveTo>
                      <a:pt x="-2657" y="4234209"/>
                    </a:moveTo>
                    <a:lnTo>
                      <a:pt x="8343993" y="4234209"/>
                    </a:lnTo>
                    <a:moveTo>
                      <a:pt x="-2657" y="3679014"/>
                    </a:moveTo>
                    <a:lnTo>
                      <a:pt x="8343993" y="3679014"/>
                    </a:lnTo>
                    <a:moveTo>
                      <a:pt x="-2657" y="3123819"/>
                    </a:moveTo>
                    <a:lnTo>
                      <a:pt x="8343993" y="3123819"/>
                    </a:lnTo>
                    <a:moveTo>
                      <a:pt x="-2657" y="2568625"/>
                    </a:moveTo>
                    <a:lnTo>
                      <a:pt x="8343993" y="2568625"/>
                    </a:lnTo>
                    <a:moveTo>
                      <a:pt x="-2657" y="2013430"/>
                    </a:moveTo>
                    <a:lnTo>
                      <a:pt x="8343993" y="2013430"/>
                    </a:lnTo>
                    <a:moveTo>
                      <a:pt x="-2657" y="1458232"/>
                    </a:moveTo>
                    <a:lnTo>
                      <a:pt x="8343993" y="1458232"/>
                    </a:lnTo>
                    <a:moveTo>
                      <a:pt x="-2657" y="903038"/>
                    </a:moveTo>
                    <a:lnTo>
                      <a:pt x="8343993" y="903038"/>
                    </a:lnTo>
                    <a:moveTo>
                      <a:pt x="-2657" y="347843"/>
                    </a:moveTo>
                    <a:lnTo>
                      <a:pt x="8343993" y="34784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CCACCFE9-ABF6-477F-9E9C-0A73AB7FE72C}"/>
                  </a:ext>
                </a:extLst>
              </p:cNvPr>
              <p:cNvSpPr/>
              <p:nvPr/>
            </p:nvSpPr>
            <p:spPr>
              <a:xfrm flipV="1">
                <a:off x="402498" y="554912"/>
                <a:ext cx="8346650" cy="5901678"/>
              </a:xfrm>
              <a:custGeom>
                <a:avLst/>
                <a:gdLst>
                  <a:gd name="connsiteX0" fmla="*/ -2657 w 8346650"/>
                  <a:gd name="connsiteY0" fmla="*/ 5899792 h 5901678"/>
                  <a:gd name="connsiteX1" fmla="*/ -2657 w 8346650"/>
                  <a:gd name="connsiteY1" fmla="*/ -1887 h 5901678"/>
                  <a:gd name="connsiteX2" fmla="*/ 553331 w 8346650"/>
                  <a:gd name="connsiteY2" fmla="*/ 5899792 h 5901678"/>
                  <a:gd name="connsiteX3" fmla="*/ 553331 w 8346650"/>
                  <a:gd name="connsiteY3" fmla="*/ -1887 h 5901678"/>
                  <a:gd name="connsiteX4" fmla="*/ 1109319 w 8346650"/>
                  <a:gd name="connsiteY4" fmla="*/ 5899792 h 5901678"/>
                  <a:gd name="connsiteX5" fmla="*/ 1109319 w 8346650"/>
                  <a:gd name="connsiteY5" fmla="*/ -1887 h 5901678"/>
                  <a:gd name="connsiteX6" fmla="*/ 1665308 w 8346650"/>
                  <a:gd name="connsiteY6" fmla="*/ 5899792 h 5901678"/>
                  <a:gd name="connsiteX7" fmla="*/ 1665308 w 8346650"/>
                  <a:gd name="connsiteY7" fmla="*/ -1887 h 5901678"/>
                  <a:gd name="connsiteX8" fmla="*/ 2221289 w 8346650"/>
                  <a:gd name="connsiteY8" fmla="*/ 5899792 h 5901678"/>
                  <a:gd name="connsiteX9" fmla="*/ 2221289 w 8346650"/>
                  <a:gd name="connsiteY9" fmla="*/ -1887 h 5901678"/>
                  <a:gd name="connsiteX10" fmla="*/ 2777277 w 8346650"/>
                  <a:gd name="connsiteY10" fmla="*/ 5899792 h 5901678"/>
                  <a:gd name="connsiteX11" fmla="*/ 2777277 w 8346650"/>
                  <a:gd name="connsiteY11" fmla="*/ -1887 h 5901678"/>
                  <a:gd name="connsiteX12" fmla="*/ 3333265 w 8346650"/>
                  <a:gd name="connsiteY12" fmla="*/ 5899792 h 5901678"/>
                  <a:gd name="connsiteX13" fmla="*/ 3333265 w 8346650"/>
                  <a:gd name="connsiteY13" fmla="*/ -1887 h 5901678"/>
                  <a:gd name="connsiteX14" fmla="*/ 3889262 w 8346650"/>
                  <a:gd name="connsiteY14" fmla="*/ 5899792 h 5901678"/>
                  <a:gd name="connsiteX15" fmla="*/ 3889262 w 8346650"/>
                  <a:gd name="connsiteY15" fmla="*/ -1887 h 5901678"/>
                  <a:gd name="connsiteX16" fmla="*/ 4445250 w 8346650"/>
                  <a:gd name="connsiteY16" fmla="*/ 5899792 h 5901678"/>
                  <a:gd name="connsiteX17" fmla="*/ 4445250 w 8346650"/>
                  <a:gd name="connsiteY17" fmla="*/ -1887 h 5901678"/>
                  <a:gd name="connsiteX18" fmla="*/ 5001227 w 8346650"/>
                  <a:gd name="connsiteY18" fmla="*/ 5899792 h 5901678"/>
                  <a:gd name="connsiteX19" fmla="*/ 5001227 w 8346650"/>
                  <a:gd name="connsiteY19" fmla="*/ -1887 h 5901678"/>
                  <a:gd name="connsiteX20" fmla="*/ 5557215 w 8346650"/>
                  <a:gd name="connsiteY20" fmla="*/ 5899792 h 5901678"/>
                  <a:gd name="connsiteX21" fmla="*/ 5557215 w 8346650"/>
                  <a:gd name="connsiteY21" fmla="*/ -1887 h 5901678"/>
                  <a:gd name="connsiteX22" fmla="*/ 6113202 w 8346650"/>
                  <a:gd name="connsiteY22" fmla="*/ 5899792 h 5901678"/>
                  <a:gd name="connsiteX23" fmla="*/ 6113202 w 8346650"/>
                  <a:gd name="connsiteY23" fmla="*/ -1887 h 5901678"/>
                  <a:gd name="connsiteX24" fmla="*/ 6669200 w 8346650"/>
                  <a:gd name="connsiteY24" fmla="*/ 5899792 h 5901678"/>
                  <a:gd name="connsiteX25" fmla="*/ 6669200 w 8346650"/>
                  <a:gd name="connsiteY25" fmla="*/ -1887 h 5901678"/>
                  <a:gd name="connsiteX26" fmla="*/ 7225187 w 8346650"/>
                  <a:gd name="connsiteY26" fmla="*/ 5899792 h 5901678"/>
                  <a:gd name="connsiteX27" fmla="*/ 7225187 w 8346650"/>
                  <a:gd name="connsiteY27" fmla="*/ -1887 h 5901678"/>
                  <a:gd name="connsiteX28" fmla="*/ 7781165 w 8346650"/>
                  <a:gd name="connsiteY28" fmla="*/ 5899792 h 5901678"/>
                  <a:gd name="connsiteX29" fmla="*/ 7781165 w 8346650"/>
                  <a:gd name="connsiteY29" fmla="*/ -1887 h 5901678"/>
                  <a:gd name="connsiteX30" fmla="*/ 8337153 w 8346650"/>
                  <a:gd name="connsiteY30" fmla="*/ 5899792 h 5901678"/>
                  <a:gd name="connsiteX31" fmla="*/ 8337153 w 8346650"/>
                  <a:gd name="connsiteY31" fmla="*/ -1887 h 5901678"/>
                  <a:gd name="connsiteX32" fmla="*/ -2657 w 8346650"/>
                  <a:gd name="connsiteY32" fmla="*/ 5899792 h 5901678"/>
                  <a:gd name="connsiteX33" fmla="*/ 8343993 w 8346650"/>
                  <a:gd name="connsiteY33" fmla="*/ 5899792 h 5901678"/>
                  <a:gd name="connsiteX34" fmla="*/ -2657 w 8346650"/>
                  <a:gd name="connsiteY34" fmla="*/ 5344597 h 5901678"/>
                  <a:gd name="connsiteX35" fmla="*/ 8343993 w 8346650"/>
                  <a:gd name="connsiteY35" fmla="*/ 5344597 h 5901678"/>
                  <a:gd name="connsiteX36" fmla="*/ -2657 w 8346650"/>
                  <a:gd name="connsiteY36" fmla="*/ 4789403 h 5901678"/>
                  <a:gd name="connsiteX37" fmla="*/ 8343993 w 8346650"/>
                  <a:gd name="connsiteY37" fmla="*/ 4789403 h 5901678"/>
                  <a:gd name="connsiteX38" fmla="*/ -2657 w 8346650"/>
                  <a:gd name="connsiteY38" fmla="*/ 4234209 h 5901678"/>
                  <a:gd name="connsiteX39" fmla="*/ 8343993 w 8346650"/>
                  <a:gd name="connsiteY39" fmla="*/ 4234209 h 5901678"/>
                  <a:gd name="connsiteX40" fmla="*/ -2657 w 8346650"/>
                  <a:gd name="connsiteY40" fmla="*/ 3679014 h 5901678"/>
                  <a:gd name="connsiteX41" fmla="*/ 8343993 w 8346650"/>
                  <a:gd name="connsiteY41" fmla="*/ 3679014 h 5901678"/>
                  <a:gd name="connsiteX42" fmla="*/ -2657 w 8346650"/>
                  <a:gd name="connsiteY42" fmla="*/ 3123819 h 5901678"/>
                  <a:gd name="connsiteX43" fmla="*/ 8343993 w 8346650"/>
                  <a:gd name="connsiteY43" fmla="*/ 3123819 h 5901678"/>
                  <a:gd name="connsiteX44" fmla="*/ -2657 w 8346650"/>
                  <a:gd name="connsiteY44" fmla="*/ 2568625 h 5901678"/>
                  <a:gd name="connsiteX45" fmla="*/ 8343993 w 8346650"/>
                  <a:gd name="connsiteY45" fmla="*/ 2568625 h 5901678"/>
                  <a:gd name="connsiteX46" fmla="*/ -2657 w 8346650"/>
                  <a:gd name="connsiteY46" fmla="*/ 2013430 h 5901678"/>
                  <a:gd name="connsiteX47" fmla="*/ 8343993 w 8346650"/>
                  <a:gd name="connsiteY47" fmla="*/ 2013430 h 5901678"/>
                  <a:gd name="connsiteX48" fmla="*/ -2657 w 8346650"/>
                  <a:gd name="connsiteY48" fmla="*/ 1458232 h 5901678"/>
                  <a:gd name="connsiteX49" fmla="*/ 8343993 w 8346650"/>
                  <a:gd name="connsiteY49" fmla="*/ 1458232 h 5901678"/>
                  <a:gd name="connsiteX50" fmla="*/ -2657 w 8346650"/>
                  <a:gd name="connsiteY50" fmla="*/ 903038 h 5901678"/>
                  <a:gd name="connsiteX51" fmla="*/ 8343993 w 8346650"/>
                  <a:gd name="connsiteY51" fmla="*/ 903038 h 5901678"/>
                  <a:gd name="connsiteX52" fmla="*/ -2657 w 8346650"/>
                  <a:gd name="connsiteY52" fmla="*/ 347843 h 5901678"/>
                  <a:gd name="connsiteX53" fmla="*/ 8343993 w 8346650"/>
                  <a:gd name="connsiteY53" fmla="*/ 347843 h 590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8346650" h="5901678">
                    <a:moveTo>
                      <a:pt x="-2657" y="5899792"/>
                    </a:moveTo>
                    <a:lnTo>
                      <a:pt x="-2657" y="-1887"/>
                    </a:lnTo>
                    <a:moveTo>
                      <a:pt x="553331" y="5899792"/>
                    </a:moveTo>
                    <a:lnTo>
                      <a:pt x="553331" y="-1887"/>
                    </a:lnTo>
                    <a:moveTo>
                      <a:pt x="1109319" y="5899792"/>
                    </a:moveTo>
                    <a:lnTo>
                      <a:pt x="1109319" y="-1887"/>
                    </a:lnTo>
                    <a:moveTo>
                      <a:pt x="1665308" y="5899792"/>
                    </a:moveTo>
                    <a:lnTo>
                      <a:pt x="1665308" y="-1887"/>
                    </a:lnTo>
                    <a:moveTo>
                      <a:pt x="2221289" y="5899792"/>
                    </a:moveTo>
                    <a:lnTo>
                      <a:pt x="2221289" y="-1887"/>
                    </a:lnTo>
                    <a:moveTo>
                      <a:pt x="2777277" y="5899792"/>
                    </a:moveTo>
                    <a:lnTo>
                      <a:pt x="2777277" y="-1887"/>
                    </a:lnTo>
                    <a:moveTo>
                      <a:pt x="3333265" y="5899792"/>
                    </a:moveTo>
                    <a:lnTo>
                      <a:pt x="3333265" y="-1887"/>
                    </a:lnTo>
                    <a:moveTo>
                      <a:pt x="3889262" y="5899792"/>
                    </a:moveTo>
                    <a:lnTo>
                      <a:pt x="3889262" y="-1887"/>
                    </a:lnTo>
                    <a:moveTo>
                      <a:pt x="4445250" y="5899792"/>
                    </a:moveTo>
                    <a:lnTo>
                      <a:pt x="4445250" y="-1887"/>
                    </a:lnTo>
                    <a:moveTo>
                      <a:pt x="5001227" y="5899792"/>
                    </a:moveTo>
                    <a:lnTo>
                      <a:pt x="5001227" y="-1887"/>
                    </a:lnTo>
                    <a:moveTo>
                      <a:pt x="5557215" y="5899792"/>
                    </a:moveTo>
                    <a:lnTo>
                      <a:pt x="5557215" y="-1887"/>
                    </a:lnTo>
                    <a:moveTo>
                      <a:pt x="6113202" y="5899792"/>
                    </a:moveTo>
                    <a:lnTo>
                      <a:pt x="6113202" y="-1887"/>
                    </a:lnTo>
                    <a:moveTo>
                      <a:pt x="6669200" y="5899792"/>
                    </a:moveTo>
                    <a:lnTo>
                      <a:pt x="6669200" y="-1887"/>
                    </a:lnTo>
                    <a:moveTo>
                      <a:pt x="7225187" y="5899792"/>
                    </a:moveTo>
                    <a:lnTo>
                      <a:pt x="7225187" y="-1887"/>
                    </a:lnTo>
                    <a:moveTo>
                      <a:pt x="7781165" y="5899792"/>
                    </a:moveTo>
                    <a:lnTo>
                      <a:pt x="7781165" y="-1887"/>
                    </a:lnTo>
                    <a:moveTo>
                      <a:pt x="8337153" y="5899792"/>
                    </a:moveTo>
                    <a:lnTo>
                      <a:pt x="8337153" y="-1887"/>
                    </a:lnTo>
                    <a:moveTo>
                      <a:pt x="-2657" y="5899792"/>
                    </a:moveTo>
                    <a:lnTo>
                      <a:pt x="8343993" y="5899792"/>
                    </a:lnTo>
                    <a:moveTo>
                      <a:pt x="-2657" y="5344597"/>
                    </a:moveTo>
                    <a:lnTo>
                      <a:pt x="8343993" y="5344597"/>
                    </a:lnTo>
                    <a:moveTo>
                      <a:pt x="-2657" y="4789403"/>
                    </a:moveTo>
                    <a:lnTo>
                      <a:pt x="8343993" y="4789403"/>
                    </a:lnTo>
                    <a:moveTo>
                      <a:pt x="-2657" y="4234209"/>
                    </a:moveTo>
                    <a:lnTo>
                      <a:pt x="8343993" y="4234209"/>
                    </a:lnTo>
                    <a:moveTo>
                      <a:pt x="-2657" y="3679014"/>
                    </a:moveTo>
                    <a:lnTo>
                      <a:pt x="8343993" y="3679014"/>
                    </a:lnTo>
                    <a:moveTo>
                      <a:pt x="-2657" y="3123819"/>
                    </a:moveTo>
                    <a:lnTo>
                      <a:pt x="8343993" y="3123819"/>
                    </a:lnTo>
                    <a:moveTo>
                      <a:pt x="-2657" y="2568625"/>
                    </a:moveTo>
                    <a:lnTo>
                      <a:pt x="8343993" y="2568625"/>
                    </a:lnTo>
                    <a:moveTo>
                      <a:pt x="-2657" y="2013430"/>
                    </a:moveTo>
                    <a:lnTo>
                      <a:pt x="8343993" y="2013430"/>
                    </a:lnTo>
                    <a:moveTo>
                      <a:pt x="-2657" y="1458232"/>
                    </a:moveTo>
                    <a:lnTo>
                      <a:pt x="8343993" y="1458232"/>
                    </a:lnTo>
                    <a:moveTo>
                      <a:pt x="-2657" y="903038"/>
                    </a:moveTo>
                    <a:lnTo>
                      <a:pt x="8343993" y="903038"/>
                    </a:lnTo>
                    <a:moveTo>
                      <a:pt x="-2657" y="347843"/>
                    </a:moveTo>
                    <a:lnTo>
                      <a:pt x="8343993" y="347843"/>
                    </a:lnTo>
                  </a:path>
                </a:pathLst>
              </a:custGeom>
              <a:noFill/>
              <a:ln w="11233" cap="flat">
                <a:solidFill>
                  <a:srgbClr val="B4B4B4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2F1FE96-B985-4679-AD0A-2A64D040C050}"/>
                  </a:ext>
                </a:extLst>
              </p:cNvPr>
              <p:cNvSpPr/>
              <p:nvPr/>
            </p:nvSpPr>
            <p:spPr>
              <a:xfrm flipV="1">
                <a:off x="2059410" y="2216608"/>
                <a:ext cx="6110759" cy="3333972"/>
              </a:xfrm>
              <a:custGeom>
                <a:avLst/>
                <a:gdLst>
                  <a:gd name="connsiteX0" fmla="*/ 6107631 w 6110759"/>
                  <a:gd name="connsiteY0" fmla="*/ 3332518 h 3333972"/>
                  <a:gd name="connsiteX1" fmla="*/ 2773659 w 6110759"/>
                  <a:gd name="connsiteY1" fmla="*/ 3332518 h 3333972"/>
                  <a:gd name="connsiteX2" fmla="*/ 2773659 w 6110759"/>
                  <a:gd name="connsiteY2" fmla="*/ 2775330 h 3333972"/>
                  <a:gd name="connsiteX3" fmla="*/ 2216472 w 6110759"/>
                  <a:gd name="connsiteY3" fmla="*/ 2775330 h 3333972"/>
                  <a:gd name="connsiteX4" fmla="*/ 2216472 w 6110759"/>
                  <a:gd name="connsiteY4" fmla="*/ 2227284 h 3333972"/>
                  <a:gd name="connsiteX5" fmla="*/ 1659285 w 6110759"/>
                  <a:gd name="connsiteY5" fmla="*/ 2227284 h 3333972"/>
                  <a:gd name="connsiteX6" fmla="*/ 1659285 w 6110759"/>
                  <a:gd name="connsiteY6" fmla="*/ 1670097 h 3333972"/>
                  <a:gd name="connsiteX7" fmla="*/ 1102107 w 6110759"/>
                  <a:gd name="connsiteY7" fmla="*/ 1670097 h 3333972"/>
                  <a:gd name="connsiteX8" fmla="*/ 1102107 w 6110759"/>
                  <a:gd name="connsiteY8" fmla="*/ 1112910 h 3333972"/>
                  <a:gd name="connsiteX9" fmla="*/ 535789 w 6110759"/>
                  <a:gd name="connsiteY9" fmla="*/ 1112910 h 3333972"/>
                  <a:gd name="connsiteX10" fmla="*/ 535789 w 6110759"/>
                  <a:gd name="connsiteY10" fmla="*/ 555726 h 3333972"/>
                  <a:gd name="connsiteX11" fmla="*/ -3128 w 6110759"/>
                  <a:gd name="connsiteY11" fmla="*/ 555726 h 3333972"/>
                  <a:gd name="connsiteX12" fmla="*/ -3128 w 6110759"/>
                  <a:gd name="connsiteY12" fmla="*/ -1455 h 3333972"/>
                  <a:gd name="connsiteX13" fmla="*/ 3330846 w 6110759"/>
                  <a:gd name="connsiteY13" fmla="*/ -1455 h 3333972"/>
                  <a:gd name="connsiteX14" fmla="*/ 3330846 w 6110759"/>
                  <a:gd name="connsiteY14" fmla="*/ 564862 h 3333972"/>
                  <a:gd name="connsiteX15" fmla="*/ 3888024 w 6110759"/>
                  <a:gd name="connsiteY15" fmla="*/ 564862 h 3333972"/>
                  <a:gd name="connsiteX16" fmla="*/ 3888024 w 6110759"/>
                  <a:gd name="connsiteY16" fmla="*/ 1112910 h 3333972"/>
                  <a:gd name="connsiteX17" fmla="*/ 4445211 w 6110759"/>
                  <a:gd name="connsiteY17" fmla="*/ 1112910 h 3333972"/>
                  <a:gd name="connsiteX18" fmla="*/ 4445211 w 6110759"/>
                  <a:gd name="connsiteY18" fmla="*/ 1670097 h 3333972"/>
                  <a:gd name="connsiteX19" fmla="*/ 4993257 w 6110759"/>
                  <a:gd name="connsiteY19" fmla="*/ 1670097 h 3333972"/>
                  <a:gd name="connsiteX20" fmla="*/ 4993257 w 6110759"/>
                  <a:gd name="connsiteY20" fmla="*/ 2227284 h 3333972"/>
                  <a:gd name="connsiteX21" fmla="*/ 5550444 w 6110759"/>
                  <a:gd name="connsiteY21" fmla="*/ 2227284 h 3333972"/>
                  <a:gd name="connsiteX22" fmla="*/ 5550444 w 6110759"/>
                  <a:gd name="connsiteY22" fmla="*/ 2784471 h 3333972"/>
                  <a:gd name="connsiteX23" fmla="*/ 6107631 w 6110759"/>
                  <a:gd name="connsiteY23" fmla="*/ 2784471 h 3333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110759" h="3333972">
                    <a:moveTo>
                      <a:pt x="6107631" y="3332518"/>
                    </a:moveTo>
                    <a:lnTo>
                      <a:pt x="2773659" y="3332518"/>
                    </a:lnTo>
                    <a:lnTo>
                      <a:pt x="2773659" y="2775330"/>
                    </a:lnTo>
                    <a:lnTo>
                      <a:pt x="2216472" y="2775330"/>
                    </a:lnTo>
                    <a:lnTo>
                      <a:pt x="2216472" y="2227284"/>
                    </a:lnTo>
                    <a:lnTo>
                      <a:pt x="1659285" y="2227284"/>
                    </a:lnTo>
                    <a:lnTo>
                      <a:pt x="1659285" y="1670097"/>
                    </a:lnTo>
                    <a:lnTo>
                      <a:pt x="1102107" y="1670097"/>
                    </a:lnTo>
                    <a:lnTo>
                      <a:pt x="1102107" y="1112910"/>
                    </a:lnTo>
                    <a:lnTo>
                      <a:pt x="535789" y="1112910"/>
                    </a:lnTo>
                    <a:lnTo>
                      <a:pt x="535789" y="555726"/>
                    </a:lnTo>
                    <a:lnTo>
                      <a:pt x="-3128" y="555726"/>
                    </a:lnTo>
                    <a:lnTo>
                      <a:pt x="-3128" y="-1455"/>
                    </a:lnTo>
                    <a:lnTo>
                      <a:pt x="3330846" y="-1455"/>
                    </a:lnTo>
                    <a:lnTo>
                      <a:pt x="3330846" y="564862"/>
                    </a:lnTo>
                    <a:lnTo>
                      <a:pt x="3888024" y="564862"/>
                    </a:lnTo>
                    <a:lnTo>
                      <a:pt x="3888024" y="1112910"/>
                    </a:lnTo>
                    <a:lnTo>
                      <a:pt x="4445211" y="1112910"/>
                    </a:lnTo>
                    <a:lnTo>
                      <a:pt x="4445211" y="1670097"/>
                    </a:lnTo>
                    <a:lnTo>
                      <a:pt x="4993257" y="1670097"/>
                    </a:lnTo>
                    <a:lnTo>
                      <a:pt x="4993257" y="2227284"/>
                    </a:lnTo>
                    <a:lnTo>
                      <a:pt x="5550444" y="2227284"/>
                    </a:lnTo>
                    <a:lnTo>
                      <a:pt x="5550444" y="2784471"/>
                    </a:lnTo>
                    <a:lnTo>
                      <a:pt x="6107631" y="2784471"/>
                    </a:lnTo>
                    <a:close/>
                  </a:path>
                </a:pathLst>
              </a:custGeom>
              <a:noFill/>
              <a:ln w="28082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99626EC4-456D-4456-B9F4-B5D1E6F1C46F}"/>
                  </a:ext>
                </a:extLst>
              </p:cNvPr>
              <p:cNvSpPr/>
              <p:nvPr/>
            </p:nvSpPr>
            <p:spPr>
              <a:xfrm flipV="1">
                <a:off x="1510683" y="5007635"/>
                <a:ext cx="538913" cy="529781"/>
              </a:xfrm>
              <a:custGeom>
                <a:avLst/>
                <a:gdLst>
                  <a:gd name="connsiteX0" fmla="*/ -213 w 538913"/>
                  <a:gd name="connsiteY0" fmla="*/ 265023 h 529781"/>
                  <a:gd name="connsiteX1" fmla="*/ -213 w 538913"/>
                  <a:gd name="connsiteY1" fmla="*/ 529914 h 529781"/>
                  <a:gd name="connsiteX2" fmla="*/ 538700 w 538913"/>
                  <a:gd name="connsiteY2" fmla="*/ 529914 h 529781"/>
                  <a:gd name="connsiteX3" fmla="*/ 538700 w 538913"/>
                  <a:gd name="connsiteY3" fmla="*/ 133 h 529781"/>
                  <a:gd name="connsiteX4" fmla="*/ 269244 w 538913"/>
                  <a:gd name="connsiteY4" fmla="*/ 133 h 529781"/>
                  <a:gd name="connsiteX5" fmla="*/ -213 w 538913"/>
                  <a:gd name="connsiteY5" fmla="*/ 133 h 529781"/>
                  <a:gd name="connsiteX6" fmla="*/ -213 w 538913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3" h="529781">
                    <a:moveTo>
                      <a:pt x="-213" y="265023"/>
                    </a:moveTo>
                    <a:lnTo>
                      <a:pt x="-213" y="529914"/>
                    </a:lnTo>
                    <a:lnTo>
                      <a:pt x="538700" y="529914"/>
                    </a:lnTo>
                    <a:lnTo>
                      <a:pt x="538700" y="133"/>
                    </a:lnTo>
                    <a:lnTo>
                      <a:pt x="269244" y="133"/>
                    </a:lnTo>
                    <a:lnTo>
                      <a:pt x="-213" y="133"/>
                    </a:lnTo>
                    <a:lnTo>
                      <a:pt x="-213" y="26502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C4FFC51-248E-41FD-910A-C33C70C9925D}"/>
                  </a:ext>
                </a:extLst>
              </p:cNvPr>
              <p:cNvSpPr/>
              <p:nvPr/>
            </p:nvSpPr>
            <p:spPr>
              <a:xfrm flipV="1">
                <a:off x="2067868" y="4450453"/>
                <a:ext cx="520644" cy="529783"/>
              </a:xfrm>
              <a:custGeom>
                <a:avLst/>
                <a:gdLst>
                  <a:gd name="connsiteX0" fmla="*/ -692 w 520644"/>
                  <a:gd name="connsiteY0" fmla="*/ 264392 h 529783"/>
                  <a:gd name="connsiteX1" fmla="*/ -692 w 520644"/>
                  <a:gd name="connsiteY1" fmla="*/ 529279 h 529783"/>
                  <a:gd name="connsiteX2" fmla="*/ 519952 w 520644"/>
                  <a:gd name="connsiteY2" fmla="*/ 529279 h 529783"/>
                  <a:gd name="connsiteX3" fmla="*/ 519952 w 520644"/>
                  <a:gd name="connsiteY3" fmla="*/ -504 h 529783"/>
                  <a:gd name="connsiteX4" fmla="*/ 259629 w 520644"/>
                  <a:gd name="connsiteY4" fmla="*/ -504 h 529783"/>
                  <a:gd name="connsiteX5" fmla="*/ -692 w 520644"/>
                  <a:gd name="connsiteY5" fmla="*/ -504 h 529783"/>
                  <a:gd name="connsiteX6" fmla="*/ -692 w 520644"/>
                  <a:gd name="connsiteY6" fmla="*/ 264392 h 529783"/>
                  <a:gd name="connsiteX7" fmla="*/ -692 w 520644"/>
                  <a:gd name="connsiteY7" fmla="*/ 264392 h 529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0644" h="529783">
                    <a:moveTo>
                      <a:pt x="-692" y="264392"/>
                    </a:moveTo>
                    <a:lnTo>
                      <a:pt x="-692" y="529279"/>
                    </a:lnTo>
                    <a:lnTo>
                      <a:pt x="519952" y="529279"/>
                    </a:lnTo>
                    <a:lnTo>
                      <a:pt x="519952" y="-504"/>
                    </a:lnTo>
                    <a:lnTo>
                      <a:pt x="259629" y="-504"/>
                    </a:lnTo>
                    <a:lnTo>
                      <a:pt x="-692" y="-504"/>
                    </a:lnTo>
                    <a:lnTo>
                      <a:pt x="-692" y="264392"/>
                    </a:lnTo>
                    <a:lnTo>
                      <a:pt x="-692" y="264392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C447012-A460-4FF7-81E5-4CD64B1A3F71}"/>
                  </a:ext>
                </a:extLst>
              </p:cNvPr>
              <p:cNvSpPr/>
              <p:nvPr/>
            </p:nvSpPr>
            <p:spPr>
              <a:xfrm flipV="1">
                <a:off x="2625046" y="3893266"/>
                <a:ext cx="529784" cy="529784"/>
              </a:xfrm>
              <a:custGeom>
                <a:avLst/>
                <a:gdLst>
                  <a:gd name="connsiteX0" fmla="*/ -1183 w 529784"/>
                  <a:gd name="connsiteY0" fmla="*/ 263746 h 529784"/>
                  <a:gd name="connsiteX1" fmla="*/ -1183 w 529784"/>
                  <a:gd name="connsiteY1" fmla="*/ 528643 h 529784"/>
                  <a:gd name="connsiteX2" fmla="*/ 528601 w 529784"/>
                  <a:gd name="connsiteY2" fmla="*/ 528643 h 529784"/>
                  <a:gd name="connsiteX3" fmla="*/ 528601 w 529784"/>
                  <a:gd name="connsiteY3" fmla="*/ -1141 h 529784"/>
                  <a:gd name="connsiteX4" fmla="*/ 263714 w 529784"/>
                  <a:gd name="connsiteY4" fmla="*/ -1141 h 529784"/>
                  <a:gd name="connsiteX5" fmla="*/ -1183 w 529784"/>
                  <a:gd name="connsiteY5" fmla="*/ -1141 h 529784"/>
                  <a:gd name="connsiteX6" fmla="*/ -1183 w 529784"/>
                  <a:gd name="connsiteY6" fmla="*/ 263746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183" y="263746"/>
                    </a:moveTo>
                    <a:lnTo>
                      <a:pt x="-1183" y="528643"/>
                    </a:lnTo>
                    <a:lnTo>
                      <a:pt x="528601" y="528643"/>
                    </a:lnTo>
                    <a:lnTo>
                      <a:pt x="528601" y="-1141"/>
                    </a:lnTo>
                    <a:lnTo>
                      <a:pt x="263714" y="-1141"/>
                    </a:lnTo>
                    <a:lnTo>
                      <a:pt x="-1183" y="-1141"/>
                    </a:lnTo>
                    <a:lnTo>
                      <a:pt x="-1183" y="263746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731029F6-22E5-4784-8A75-0C302ECF18FB}"/>
                  </a:ext>
                </a:extLst>
              </p:cNvPr>
              <p:cNvSpPr/>
              <p:nvPr/>
            </p:nvSpPr>
            <p:spPr>
              <a:xfrm flipV="1">
                <a:off x="3182233" y="3345219"/>
                <a:ext cx="529784" cy="520643"/>
              </a:xfrm>
              <a:custGeom>
                <a:avLst/>
                <a:gdLst>
                  <a:gd name="connsiteX0" fmla="*/ -1670 w 529784"/>
                  <a:gd name="connsiteY0" fmla="*/ 258554 h 520643"/>
                  <a:gd name="connsiteX1" fmla="*/ -1670 w 529784"/>
                  <a:gd name="connsiteY1" fmla="*/ 518871 h 520643"/>
                  <a:gd name="connsiteX2" fmla="*/ 528114 w 529784"/>
                  <a:gd name="connsiteY2" fmla="*/ 518871 h 520643"/>
                  <a:gd name="connsiteX3" fmla="*/ 528114 w 529784"/>
                  <a:gd name="connsiteY3" fmla="*/ -1773 h 520643"/>
                  <a:gd name="connsiteX4" fmla="*/ 263217 w 529784"/>
                  <a:gd name="connsiteY4" fmla="*/ -1773 h 520643"/>
                  <a:gd name="connsiteX5" fmla="*/ -1670 w 529784"/>
                  <a:gd name="connsiteY5" fmla="*/ -1773 h 520643"/>
                  <a:gd name="connsiteX6" fmla="*/ -1670 w 529784"/>
                  <a:gd name="connsiteY6" fmla="*/ 258554 h 520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43">
                    <a:moveTo>
                      <a:pt x="-1670" y="258554"/>
                    </a:moveTo>
                    <a:lnTo>
                      <a:pt x="-1670" y="518871"/>
                    </a:lnTo>
                    <a:lnTo>
                      <a:pt x="528114" y="518871"/>
                    </a:lnTo>
                    <a:lnTo>
                      <a:pt x="528114" y="-1773"/>
                    </a:lnTo>
                    <a:lnTo>
                      <a:pt x="263217" y="-1773"/>
                    </a:lnTo>
                    <a:lnTo>
                      <a:pt x="-1670" y="-1773"/>
                    </a:lnTo>
                    <a:lnTo>
                      <a:pt x="-1670" y="258554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B8CBA28-F708-4832-BC7A-66933763811B}"/>
                  </a:ext>
                </a:extLst>
              </p:cNvPr>
              <p:cNvSpPr/>
              <p:nvPr/>
            </p:nvSpPr>
            <p:spPr>
              <a:xfrm flipV="1">
                <a:off x="3739420" y="2788032"/>
                <a:ext cx="529784" cy="520653"/>
              </a:xfrm>
              <a:custGeom>
                <a:avLst/>
                <a:gdLst>
                  <a:gd name="connsiteX0" fmla="*/ -2157 w 529784"/>
                  <a:gd name="connsiteY0" fmla="*/ 257917 h 520653"/>
                  <a:gd name="connsiteX1" fmla="*/ -2157 w 529784"/>
                  <a:gd name="connsiteY1" fmla="*/ 518244 h 520653"/>
                  <a:gd name="connsiteX2" fmla="*/ 527627 w 529784"/>
                  <a:gd name="connsiteY2" fmla="*/ 518244 h 520653"/>
                  <a:gd name="connsiteX3" fmla="*/ 527627 w 529784"/>
                  <a:gd name="connsiteY3" fmla="*/ -2410 h 520653"/>
                  <a:gd name="connsiteX4" fmla="*/ 262730 w 529784"/>
                  <a:gd name="connsiteY4" fmla="*/ -2410 h 520653"/>
                  <a:gd name="connsiteX5" fmla="*/ -2157 w 529784"/>
                  <a:gd name="connsiteY5" fmla="*/ -2410 h 520653"/>
                  <a:gd name="connsiteX6" fmla="*/ -2157 w 529784"/>
                  <a:gd name="connsiteY6" fmla="*/ 257917 h 520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53">
                    <a:moveTo>
                      <a:pt x="-2157" y="257917"/>
                    </a:moveTo>
                    <a:lnTo>
                      <a:pt x="-2157" y="518244"/>
                    </a:lnTo>
                    <a:lnTo>
                      <a:pt x="527627" y="518244"/>
                    </a:lnTo>
                    <a:lnTo>
                      <a:pt x="527627" y="-2410"/>
                    </a:lnTo>
                    <a:lnTo>
                      <a:pt x="262730" y="-2410"/>
                    </a:lnTo>
                    <a:lnTo>
                      <a:pt x="-2157" y="-2410"/>
                    </a:lnTo>
                    <a:lnTo>
                      <a:pt x="-2157" y="257917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9B2038A-1030-41DE-9482-81B43C31975D}"/>
                  </a:ext>
                </a:extLst>
              </p:cNvPr>
              <p:cNvSpPr/>
              <p:nvPr/>
            </p:nvSpPr>
            <p:spPr>
              <a:xfrm flipV="1">
                <a:off x="4287467" y="2230845"/>
                <a:ext cx="538915" cy="529784"/>
              </a:xfrm>
              <a:custGeom>
                <a:avLst/>
                <a:gdLst>
                  <a:gd name="connsiteX0" fmla="*/ -2640 w 538915"/>
                  <a:gd name="connsiteY0" fmla="*/ 261846 h 529784"/>
                  <a:gd name="connsiteX1" fmla="*/ -2640 w 538915"/>
                  <a:gd name="connsiteY1" fmla="*/ 526743 h 529784"/>
                  <a:gd name="connsiteX2" fmla="*/ 536275 w 538915"/>
                  <a:gd name="connsiteY2" fmla="*/ 526743 h 529784"/>
                  <a:gd name="connsiteX3" fmla="*/ 536275 w 538915"/>
                  <a:gd name="connsiteY3" fmla="*/ -3041 h 529784"/>
                  <a:gd name="connsiteX4" fmla="*/ 266817 w 538915"/>
                  <a:gd name="connsiteY4" fmla="*/ -3041 h 529784"/>
                  <a:gd name="connsiteX5" fmla="*/ -2640 w 538915"/>
                  <a:gd name="connsiteY5" fmla="*/ -3041 h 529784"/>
                  <a:gd name="connsiteX6" fmla="*/ -2640 w 538915"/>
                  <a:gd name="connsiteY6" fmla="*/ 261846 h 529784"/>
                  <a:gd name="connsiteX7" fmla="*/ -2640 w 538915"/>
                  <a:gd name="connsiteY7" fmla="*/ 261846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38915" h="529784">
                    <a:moveTo>
                      <a:pt x="-2640" y="261846"/>
                    </a:moveTo>
                    <a:lnTo>
                      <a:pt x="-2640" y="526743"/>
                    </a:lnTo>
                    <a:lnTo>
                      <a:pt x="536275" y="526743"/>
                    </a:lnTo>
                    <a:lnTo>
                      <a:pt x="536275" y="-3041"/>
                    </a:lnTo>
                    <a:lnTo>
                      <a:pt x="266817" y="-3041"/>
                    </a:lnTo>
                    <a:lnTo>
                      <a:pt x="-2640" y="-3041"/>
                    </a:lnTo>
                    <a:lnTo>
                      <a:pt x="-2640" y="261846"/>
                    </a:lnTo>
                    <a:lnTo>
                      <a:pt x="-2640" y="261846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8DDFBDED-1ADD-48D0-A87C-A87914DDD6A5}"/>
                  </a:ext>
                </a:extLst>
              </p:cNvPr>
              <p:cNvSpPr/>
              <p:nvPr/>
            </p:nvSpPr>
            <p:spPr>
              <a:xfrm flipV="1">
                <a:off x="4287467" y="1673668"/>
                <a:ext cx="538915" cy="538915"/>
              </a:xfrm>
              <a:custGeom>
                <a:avLst/>
                <a:gdLst>
                  <a:gd name="connsiteX0" fmla="*/ -2640 w 538915"/>
                  <a:gd name="connsiteY0" fmla="*/ 265785 h 538915"/>
                  <a:gd name="connsiteX1" fmla="*/ -2640 w 538915"/>
                  <a:gd name="connsiteY1" fmla="*/ 535242 h 538915"/>
                  <a:gd name="connsiteX2" fmla="*/ 536275 w 538915"/>
                  <a:gd name="connsiteY2" fmla="*/ 535242 h 538915"/>
                  <a:gd name="connsiteX3" fmla="*/ 536275 w 538915"/>
                  <a:gd name="connsiteY3" fmla="*/ -3673 h 538915"/>
                  <a:gd name="connsiteX4" fmla="*/ 266817 w 538915"/>
                  <a:gd name="connsiteY4" fmla="*/ -3673 h 538915"/>
                  <a:gd name="connsiteX5" fmla="*/ -2640 w 538915"/>
                  <a:gd name="connsiteY5" fmla="*/ -3673 h 538915"/>
                  <a:gd name="connsiteX6" fmla="*/ -2640 w 538915"/>
                  <a:gd name="connsiteY6" fmla="*/ 265785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38915">
                    <a:moveTo>
                      <a:pt x="-2640" y="265785"/>
                    </a:moveTo>
                    <a:lnTo>
                      <a:pt x="-2640" y="535242"/>
                    </a:lnTo>
                    <a:lnTo>
                      <a:pt x="536275" y="535242"/>
                    </a:lnTo>
                    <a:lnTo>
                      <a:pt x="536275" y="-3673"/>
                    </a:lnTo>
                    <a:lnTo>
                      <a:pt x="266817" y="-3673"/>
                    </a:lnTo>
                    <a:lnTo>
                      <a:pt x="-2640" y="-3673"/>
                    </a:lnTo>
                    <a:lnTo>
                      <a:pt x="-2640" y="265785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D2BD1C3-8D08-48B3-A96C-39567587B908}"/>
                  </a:ext>
                </a:extLst>
              </p:cNvPr>
              <p:cNvSpPr/>
              <p:nvPr/>
            </p:nvSpPr>
            <p:spPr>
              <a:xfrm flipV="1">
                <a:off x="3739420" y="2230845"/>
                <a:ext cx="529784" cy="538925"/>
              </a:xfrm>
              <a:custGeom>
                <a:avLst/>
                <a:gdLst>
                  <a:gd name="connsiteX0" fmla="*/ -2157 w 529784"/>
                  <a:gd name="connsiteY0" fmla="*/ 266431 h 538925"/>
                  <a:gd name="connsiteX1" fmla="*/ -2157 w 529784"/>
                  <a:gd name="connsiteY1" fmla="*/ 535889 h 538925"/>
                  <a:gd name="connsiteX2" fmla="*/ 527627 w 529784"/>
                  <a:gd name="connsiteY2" fmla="*/ 535889 h 538925"/>
                  <a:gd name="connsiteX3" fmla="*/ 527627 w 529784"/>
                  <a:gd name="connsiteY3" fmla="*/ -3036 h 538925"/>
                  <a:gd name="connsiteX4" fmla="*/ 262730 w 529784"/>
                  <a:gd name="connsiteY4" fmla="*/ -3036 h 538925"/>
                  <a:gd name="connsiteX5" fmla="*/ -2157 w 529784"/>
                  <a:gd name="connsiteY5" fmla="*/ -3036 h 538925"/>
                  <a:gd name="connsiteX6" fmla="*/ -2157 w 529784"/>
                  <a:gd name="connsiteY6" fmla="*/ 266431 h 538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38925">
                    <a:moveTo>
                      <a:pt x="-2157" y="266431"/>
                    </a:moveTo>
                    <a:lnTo>
                      <a:pt x="-2157" y="535889"/>
                    </a:lnTo>
                    <a:lnTo>
                      <a:pt x="527627" y="535889"/>
                    </a:lnTo>
                    <a:lnTo>
                      <a:pt x="527627" y="-3036"/>
                    </a:lnTo>
                    <a:lnTo>
                      <a:pt x="262730" y="-3036"/>
                    </a:lnTo>
                    <a:lnTo>
                      <a:pt x="-2157" y="-3036"/>
                    </a:lnTo>
                    <a:lnTo>
                      <a:pt x="-2157" y="266431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CB73014-0EAC-4F7D-BB77-E7EF85ED9D49}"/>
                  </a:ext>
                </a:extLst>
              </p:cNvPr>
              <p:cNvSpPr/>
              <p:nvPr/>
            </p:nvSpPr>
            <p:spPr>
              <a:xfrm flipV="1">
                <a:off x="3182233" y="2788032"/>
                <a:ext cx="529784" cy="529784"/>
              </a:xfrm>
              <a:custGeom>
                <a:avLst/>
                <a:gdLst>
                  <a:gd name="connsiteX0" fmla="*/ -1670 w 529784"/>
                  <a:gd name="connsiteY0" fmla="*/ 262483 h 529784"/>
                  <a:gd name="connsiteX1" fmla="*/ -1670 w 529784"/>
                  <a:gd name="connsiteY1" fmla="*/ 527380 h 529784"/>
                  <a:gd name="connsiteX2" fmla="*/ 528114 w 529784"/>
                  <a:gd name="connsiteY2" fmla="*/ 527380 h 529784"/>
                  <a:gd name="connsiteX3" fmla="*/ 528114 w 529784"/>
                  <a:gd name="connsiteY3" fmla="*/ -2404 h 529784"/>
                  <a:gd name="connsiteX4" fmla="*/ 263217 w 529784"/>
                  <a:gd name="connsiteY4" fmla="*/ -2404 h 529784"/>
                  <a:gd name="connsiteX5" fmla="*/ -1670 w 529784"/>
                  <a:gd name="connsiteY5" fmla="*/ -2404 h 529784"/>
                  <a:gd name="connsiteX6" fmla="*/ -1670 w 529784"/>
                  <a:gd name="connsiteY6" fmla="*/ 262483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670" y="262483"/>
                    </a:moveTo>
                    <a:lnTo>
                      <a:pt x="-1670" y="527380"/>
                    </a:lnTo>
                    <a:lnTo>
                      <a:pt x="528114" y="527380"/>
                    </a:lnTo>
                    <a:lnTo>
                      <a:pt x="528114" y="-2404"/>
                    </a:lnTo>
                    <a:lnTo>
                      <a:pt x="263217" y="-2404"/>
                    </a:lnTo>
                    <a:lnTo>
                      <a:pt x="-1670" y="-2404"/>
                    </a:lnTo>
                    <a:lnTo>
                      <a:pt x="-1670" y="262483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C55E260-B499-4B01-9525-6525E56EA718}"/>
                  </a:ext>
                </a:extLst>
              </p:cNvPr>
              <p:cNvSpPr/>
              <p:nvPr/>
            </p:nvSpPr>
            <p:spPr>
              <a:xfrm flipV="1">
                <a:off x="2625046" y="3345219"/>
                <a:ext cx="529784" cy="529784"/>
              </a:xfrm>
              <a:custGeom>
                <a:avLst/>
                <a:gdLst>
                  <a:gd name="connsiteX0" fmla="*/ -1183 w 529784"/>
                  <a:gd name="connsiteY0" fmla="*/ 263130 h 529784"/>
                  <a:gd name="connsiteX1" fmla="*/ -1183 w 529784"/>
                  <a:gd name="connsiteY1" fmla="*/ 528017 h 529784"/>
                  <a:gd name="connsiteX2" fmla="*/ 528601 w 529784"/>
                  <a:gd name="connsiteY2" fmla="*/ 528017 h 529784"/>
                  <a:gd name="connsiteX3" fmla="*/ 528601 w 529784"/>
                  <a:gd name="connsiteY3" fmla="*/ -1768 h 529784"/>
                  <a:gd name="connsiteX4" fmla="*/ 263714 w 529784"/>
                  <a:gd name="connsiteY4" fmla="*/ -1768 h 529784"/>
                  <a:gd name="connsiteX5" fmla="*/ -1183 w 529784"/>
                  <a:gd name="connsiteY5" fmla="*/ -1768 h 529784"/>
                  <a:gd name="connsiteX6" fmla="*/ -1183 w 529784"/>
                  <a:gd name="connsiteY6" fmla="*/ 263130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4">
                    <a:moveTo>
                      <a:pt x="-1183" y="263130"/>
                    </a:moveTo>
                    <a:lnTo>
                      <a:pt x="-1183" y="528017"/>
                    </a:lnTo>
                    <a:lnTo>
                      <a:pt x="528601" y="528017"/>
                    </a:lnTo>
                    <a:lnTo>
                      <a:pt x="528601" y="-1768"/>
                    </a:lnTo>
                    <a:lnTo>
                      <a:pt x="263714" y="-1768"/>
                    </a:lnTo>
                    <a:lnTo>
                      <a:pt x="-1183" y="-1768"/>
                    </a:lnTo>
                    <a:lnTo>
                      <a:pt x="-1183" y="263130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2460E39A-9A6F-4E5E-98EB-72011861FCD4}"/>
                  </a:ext>
                </a:extLst>
              </p:cNvPr>
              <p:cNvSpPr/>
              <p:nvPr/>
            </p:nvSpPr>
            <p:spPr>
              <a:xfrm flipV="1">
                <a:off x="2067868" y="3893266"/>
                <a:ext cx="538916" cy="538915"/>
              </a:xfrm>
              <a:custGeom>
                <a:avLst/>
                <a:gdLst>
                  <a:gd name="connsiteX0" fmla="*/ -700 w 538916"/>
                  <a:gd name="connsiteY0" fmla="*/ 268322 h 538915"/>
                  <a:gd name="connsiteX1" fmla="*/ -700 w 538916"/>
                  <a:gd name="connsiteY1" fmla="*/ 537780 h 538915"/>
                  <a:gd name="connsiteX2" fmla="*/ 538216 w 538916"/>
                  <a:gd name="connsiteY2" fmla="*/ 537780 h 538915"/>
                  <a:gd name="connsiteX3" fmla="*/ 538216 w 538916"/>
                  <a:gd name="connsiteY3" fmla="*/ 273864 h 538915"/>
                  <a:gd name="connsiteX4" fmla="*/ 523761 w 538916"/>
                  <a:gd name="connsiteY4" fmla="*/ 4406 h 538915"/>
                  <a:gd name="connsiteX5" fmla="*/ 254308 w 538916"/>
                  <a:gd name="connsiteY5" fmla="*/ -1136 h 538915"/>
                  <a:gd name="connsiteX6" fmla="*/ -700 w 538916"/>
                  <a:gd name="connsiteY6" fmla="*/ -1136 h 538915"/>
                  <a:gd name="connsiteX7" fmla="*/ -700 w 538916"/>
                  <a:gd name="connsiteY7" fmla="*/ 268322 h 538915"/>
                  <a:gd name="connsiteX8" fmla="*/ -700 w 538916"/>
                  <a:gd name="connsiteY8" fmla="*/ 268322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8916" h="538915">
                    <a:moveTo>
                      <a:pt x="-700" y="268322"/>
                    </a:moveTo>
                    <a:lnTo>
                      <a:pt x="-700" y="537780"/>
                    </a:lnTo>
                    <a:lnTo>
                      <a:pt x="538216" y="537780"/>
                    </a:lnTo>
                    <a:lnTo>
                      <a:pt x="538216" y="273864"/>
                    </a:lnTo>
                    <a:cubicBezTo>
                      <a:pt x="538216" y="41634"/>
                      <a:pt x="536481" y="9284"/>
                      <a:pt x="523761" y="4406"/>
                    </a:cubicBezTo>
                    <a:cubicBezTo>
                      <a:pt x="515820" y="1353"/>
                      <a:pt x="394560" y="-1136"/>
                      <a:pt x="254308" y="-1136"/>
                    </a:cubicBezTo>
                    <a:lnTo>
                      <a:pt x="-700" y="-1136"/>
                    </a:lnTo>
                    <a:lnTo>
                      <a:pt x="-700" y="268322"/>
                    </a:lnTo>
                    <a:lnTo>
                      <a:pt x="-700" y="268322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3301BD5-90B9-49F0-825B-3A7C7715CC20}"/>
                  </a:ext>
                </a:extLst>
              </p:cNvPr>
              <p:cNvSpPr/>
              <p:nvPr/>
            </p:nvSpPr>
            <p:spPr>
              <a:xfrm flipV="1">
                <a:off x="1510683" y="4450453"/>
                <a:ext cx="538913" cy="538915"/>
              </a:xfrm>
              <a:custGeom>
                <a:avLst/>
                <a:gdLst>
                  <a:gd name="connsiteX0" fmla="*/ -213 w 538913"/>
                  <a:gd name="connsiteY0" fmla="*/ 268959 h 538915"/>
                  <a:gd name="connsiteX1" fmla="*/ -213 w 538913"/>
                  <a:gd name="connsiteY1" fmla="*/ 538417 h 538915"/>
                  <a:gd name="connsiteX2" fmla="*/ 538700 w 538913"/>
                  <a:gd name="connsiteY2" fmla="*/ 538417 h 538915"/>
                  <a:gd name="connsiteX3" fmla="*/ 538700 w 538913"/>
                  <a:gd name="connsiteY3" fmla="*/ -499 h 538915"/>
                  <a:gd name="connsiteX4" fmla="*/ 269244 w 538913"/>
                  <a:gd name="connsiteY4" fmla="*/ -499 h 538915"/>
                  <a:gd name="connsiteX5" fmla="*/ -213 w 538913"/>
                  <a:gd name="connsiteY5" fmla="*/ -499 h 538915"/>
                  <a:gd name="connsiteX6" fmla="*/ -213 w 538913"/>
                  <a:gd name="connsiteY6" fmla="*/ 268959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3" h="538915">
                    <a:moveTo>
                      <a:pt x="-213" y="268959"/>
                    </a:moveTo>
                    <a:lnTo>
                      <a:pt x="-213" y="538417"/>
                    </a:lnTo>
                    <a:lnTo>
                      <a:pt x="538700" y="538417"/>
                    </a:lnTo>
                    <a:lnTo>
                      <a:pt x="538700" y="-499"/>
                    </a:lnTo>
                    <a:lnTo>
                      <a:pt x="269244" y="-499"/>
                    </a:lnTo>
                    <a:lnTo>
                      <a:pt x="-213" y="-499"/>
                    </a:lnTo>
                    <a:lnTo>
                      <a:pt x="-213" y="26895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01C09810-DB2E-4550-9677-9723E1554662}"/>
                  </a:ext>
                </a:extLst>
              </p:cNvPr>
              <p:cNvSpPr/>
              <p:nvPr/>
            </p:nvSpPr>
            <p:spPr>
              <a:xfrm flipV="1">
                <a:off x="4844654" y="1673668"/>
                <a:ext cx="538915" cy="529774"/>
              </a:xfrm>
              <a:custGeom>
                <a:avLst/>
                <a:gdLst>
                  <a:gd name="connsiteX0" fmla="*/ -3127 w 538915"/>
                  <a:gd name="connsiteY0" fmla="*/ 261209 h 529774"/>
                  <a:gd name="connsiteX1" fmla="*/ -3127 w 538915"/>
                  <a:gd name="connsiteY1" fmla="*/ 526096 h 529774"/>
                  <a:gd name="connsiteX2" fmla="*/ 535788 w 538915"/>
                  <a:gd name="connsiteY2" fmla="*/ 526096 h 529774"/>
                  <a:gd name="connsiteX3" fmla="*/ 535788 w 538915"/>
                  <a:gd name="connsiteY3" fmla="*/ -3678 h 529774"/>
                  <a:gd name="connsiteX4" fmla="*/ 266330 w 538915"/>
                  <a:gd name="connsiteY4" fmla="*/ -3678 h 529774"/>
                  <a:gd name="connsiteX5" fmla="*/ -3127 w 538915"/>
                  <a:gd name="connsiteY5" fmla="*/ -3678 h 529774"/>
                  <a:gd name="connsiteX6" fmla="*/ -3127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3127" y="261209"/>
                    </a:moveTo>
                    <a:lnTo>
                      <a:pt x="-3127" y="526096"/>
                    </a:lnTo>
                    <a:lnTo>
                      <a:pt x="535788" y="526096"/>
                    </a:lnTo>
                    <a:lnTo>
                      <a:pt x="535788" y="-3678"/>
                    </a:lnTo>
                    <a:lnTo>
                      <a:pt x="266330" y="-3678"/>
                    </a:lnTo>
                    <a:lnTo>
                      <a:pt x="-3127" y="-3678"/>
                    </a:lnTo>
                    <a:lnTo>
                      <a:pt x="-3127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E4A0BC1-2276-4E4E-88D0-09E5747DA13A}"/>
                  </a:ext>
                </a:extLst>
              </p:cNvPr>
              <p:cNvSpPr/>
              <p:nvPr/>
            </p:nvSpPr>
            <p:spPr>
              <a:xfrm flipV="1">
                <a:off x="5401841" y="1673668"/>
                <a:ext cx="538915" cy="529774"/>
              </a:xfrm>
              <a:custGeom>
                <a:avLst/>
                <a:gdLst>
                  <a:gd name="connsiteX0" fmla="*/ -3614 w 538915"/>
                  <a:gd name="connsiteY0" fmla="*/ 261209 h 529774"/>
                  <a:gd name="connsiteX1" fmla="*/ -3614 w 538915"/>
                  <a:gd name="connsiteY1" fmla="*/ 526096 h 529774"/>
                  <a:gd name="connsiteX2" fmla="*/ 535301 w 538915"/>
                  <a:gd name="connsiteY2" fmla="*/ 526096 h 529774"/>
                  <a:gd name="connsiteX3" fmla="*/ 535301 w 538915"/>
                  <a:gd name="connsiteY3" fmla="*/ -3678 h 529774"/>
                  <a:gd name="connsiteX4" fmla="*/ 265843 w 538915"/>
                  <a:gd name="connsiteY4" fmla="*/ -3678 h 529774"/>
                  <a:gd name="connsiteX5" fmla="*/ -3614 w 538915"/>
                  <a:gd name="connsiteY5" fmla="*/ -3678 h 529774"/>
                  <a:gd name="connsiteX6" fmla="*/ -3614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3614" y="261209"/>
                    </a:moveTo>
                    <a:lnTo>
                      <a:pt x="-3614" y="526096"/>
                    </a:lnTo>
                    <a:lnTo>
                      <a:pt x="535301" y="526096"/>
                    </a:lnTo>
                    <a:lnTo>
                      <a:pt x="535301" y="-3678"/>
                    </a:lnTo>
                    <a:lnTo>
                      <a:pt x="265843" y="-3678"/>
                    </a:lnTo>
                    <a:lnTo>
                      <a:pt x="-3614" y="-3678"/>
                    </a:lnTo>
                    <a:lnTo>
                      <a:pt x="-3614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106A9AB7-BA2C-4F0E-A12A-014CBC822D7D}"/>
                  </a:ext>
                </a:extLst>
              </p:cNvPr>
              <p:cNvSpPr/>
              <p:nvPr/>
            </p:nvSpPr>
            <p:spPr>
              <a:xfrm flipV="1">
                <a:off x="5959018" y="1673668"/>
                <a:ext cx="538915" cy="529774"/>
              </a:xfrm>
              <a:custGeom>
                <a:avLst/>
                <a:gdLst>
                  <a:gd name="connsiteX0" fmla="*/ -4102 w 538915"/>
                  <a:gd name="connsiteY0" fmla="*/ 261209 h 529774"/>
                  <a:gd name="connsiteX1" fmla="*/ -4102 w 538915"/>
                  <a:gd name="connsiteY1" fmla="*/ 526096 h 529774"/>
                  <a:gd name="connsiteX2" fmla="*/ 534814 w 538915"/>
                  <a:gd name="connsiteY2" fmla="*/ 526096 h 529774"/>
                  <a:gd name="connsiteX3" fmla="*/ 534814 w 538915"/>
                  <a:gd name="connsiteY3" fmla="*/ -3678 h 529774"/>
                  <a:gd name="connsiteX4" fmla="*/ 265356 w 538915"/>
                  <a:gd name="connsiteY4" fmla="*/ -3678 h 529774"/>
                  <a:gd name="connsiteX5" fmla="*/ -4102 w 538915"/>
                  <a:gd name="connsiteY5" fmla="*/ -3678 h 529774"/>
                  <a:gd name="connsiteX6" fmla="*/ -4102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4102" y="261209"/>
                    </a:moveTo>
                    <a:lnTo>
                      <a:pt x="-4102" y="526096"/>
                    </a:lnTo>
                    <a:lnTo>
                      <a:pt x="534814" y="526096"/>
                    </a:lnTo>
                    <a:lnTo>
                      <a:pt x="534814" y="-3678"/>
                    </a:lnTo>
                    <a:lnTo>
                      <a:pt x="265356" y="-3678"/>
                    </a:lnTo>
                    <a:lnTo>
                      <a:pt x="-4102" y="-3678"/>
                    </a:lnTo>
                    <a:lnTo>
                      <a:pt x="-4102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BF7DFC49-E78B-4418-9F23-37E34B29F28B}"/>
                  </a:ext>
                </a:extLst>
              </p:cNvPr>
              <p:cNvSpPr/>
              <p:nvPr/>
            </p:nvSpPr>
            <p:spPr>
              <a:xfrm flipV="1">
                <a:off x="6516206" y="1673668"/>
                <a:ext cx="538915" cy="529774"/>
              </a:xfrm>
              <a:custGeom>
                <a:avLst/>
                <a:gdLst>
                  <a:gd name="connsiteX0" fmla="*/ -4589 w 538915"/>
                  <a:gd name="connsiteY0" fmla="*/ 261209 h 529774"/>
                  <a:gd name="connsiteX1" fmla="*/ -4589 w 538915"/>
                  <a:gd name="connsiteY1" fmla="*/ 526096 h 529774"/>
                  <a:gd name="connsiteX2" fmla="*/ 534327 w 538915"/>
                  <a:gd name="connsiteY2" fmla="*/ 526096 h 529774"/>
                  <a:gd name="connsiteX3" fmla="*/ 534327 w 538915"/>
                  <a:gd name="connsiteY3" fmla="*/ -3678 h 529774"/>
                  <a:gd name="connsiteX4" fmla="*/ 264869 w 538915"/>
                  <a:gd name="connsiteY4" fmla="*/ -3678 h 529774"/>
                  <a:gd name="connsiteX5" fmla="*/ -4589 w 538915"/>
                  <a:gd name="connsiteY5" fmla="*/ -3678 h 529774"/>
                  <a:gd name="connsiteX6" fmla="*/ -4589 w 538915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74">
                    <a:moveTo>
                      <a:pt x="-4589" y="261209"/>
                    </a:moveTo>
                    <a:lnTo>
                      <a:pt x="-4589" y="526096"/>
                    </a:lnTo>
                    <a:lnTo>
                      <a:pt x="534327" y="526096"/>
                    </a:lnTo>
                    <a:lnTo>
                      <a:pt x="534327" y="-3678"/>
                    </a:lnTo>
                    <a:lnTo>
                      <a:pt x="264869" y="-3678"/>
                    </a:lnTo>
                    <a:lnTo>
                      <a:pt x="-4589" y="-3678"/>
                    </a:lnTo>
                    <a:lnTo>
                      <a:pt x="-458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CAD7923-9A5B-4636-A318-02C649CAF4D8}"/>
                  </a:ext>
                </a:extLst>
              </p:cNvPr>
              <p:cNvSpPr/>
              <p:nvPr/>
            </p:nvSpPr>
            <p:spPr>
              <a:xfrm flipV="1">
                <a:off x="7073393" y="1673668"/>
                <a:ext cx="529774" cy="529774"/>
              </a:xfrm>
              <a:custGeom>
                <a:avLst/>
                <a:gdLst>
                  <a:gd name="connsiteX0" fmla="*/ -5072 w 529774"/>
                  <a:gd name="connsiteY0" fmla="*/ 261209 h 529774"/>
                  <a:gd name="connsiteX1" fmla="*/ -5072 w 529774"/>
                  <a:gd name="connsiteY1" fmla="*/ 526096 h 529774"/>
                  <a:gd name="connsiteX2" fmla="*/ 524703 w 529774"/>
                  <a:gd name="connsiteY2" fmla="*/ 526096 h 529774"/>
                  <a:gd name="connsiteX3" fmla="*/ 524703 w 529774"/>
                  <a:gd name="connsiteY3" fmla="*/ -3678 h 529774"/>
                  <a:gd name="connsiteX4" fmla="*/ 259816 w 529774"/>
                  <a:gd name="connsiteY4" fmla="*/ -3678 h 529774"/>
                  <a:gd name="connsiteX5" fmla="*/ -5072 w 529774"/>
                  <a:gd name="connsiteY5" fmla="*/ -3678 h 529774"/>
                  <a:gd name="connsiteX6" fmla="*/ -5072 w 52977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74" h="529774">
                    <a:moveTo>
                      <a:pt x="-5072" y="261209"/>
                    </a:moveTo>
                    <a:lnTo>
                      <a:pt x="-5072" y="526096"/>
                    </a:lnTo>
                    <a:lnTo>
                      <a:pt x="524703" y="526096"/>
                    </a:lnTo>
                    <a:lnTo>
                      <a:pt x="524703" y="-3678"/>
                    </a:lnTo>
                    <a:lnTo>
                      <a:pt x="259816" y="-3678"/>
                    </a:lnTo>
                    <a:lnTo>
                      <a:pt x="-5072" y="-3678"/>
                    </a:lnTo>
                    <a:lnTo>
                      <a:pt x="-5072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ADDEDDFE-136E-466F-BDF0-BA390F968950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76B5ABAC-1F0E-47EC-8EE9-E0AE20A5578A}"/>
                  </a:ext>
                </a:extLst>
              </p:cNvPr>
              <p:cNvSpPr/>
              <p:nvPr/>
            </p:nvSpPr>
            <p:spPr>
              <a:xfrm flipV="1">
                <a:off x="2067868" y="5007635"/>
                <a:ext cx="538916" cy="529781"/>
              </a:xfrm>
              <a:custGeom>
                <a:avLst/>
                <a:gdLst>
                  <a:gd name="connsiteX0" fmla="*/ -700 w 538916"/>
                  <a:gd name="connsiteY0" fmla="*/ 265023 h 529781"/>
                  <a:gd name="connsiteX1" fmla="*/ -700 w 538916"/>
                  <a:gd name="connsiteY1" fmla="*/ 529914 h 529781"/>
                  <a:gd name="connsiteX2" fmla="*/ 538216 w 538916"/>
                  <a:gd name="connsiteY2" fmla="*/ 529914 h 529781"/>
                  <a:gd name="connsiteX3" fmla="*/ 538216 w 538916"/>
                  <a:gd name="connsiteY3" fmla="*/ 133 h 529781"/>
                  <a:gd name="connsiteX4" fmla="*/ 268757 w 538916"/>
                  <a:gd name="connsiteY4" fmla="*/ 133 h 529781"/>
                  <a:gd name="connsiteX5" fmla="*/ -700 w 538916"/>
                  <a:gd name="connsiteY5" fmla="*/ 133 h 529781"/>
                  <a:gd name="connsiteX6" fmla="*/ -700 w 538916"/>
                  <a:gd name="connsiteY6" fmla="*/ 265023 h 529781"/>
                  <a:gd name="connsiteX7" fmla="*/ -700 w 538916"/>
                  <a:gd name="connsiteY7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38916" h="529781">
                    <a:moveTo>
                      <a:pt x="-700" y="265023"/>
                    </a:moveTo>
                    <a:lnTo>
                      <a:pt x="-700" y="529914"/>
                    </a:lnTo>
                    <a:lnTo>
                      <a:pt x="538216" y="529914"/>
                    </a:lnTo>
                    <a:lnTo>
                      <a:pt x="538216" y="133"/>
                    </a:lnTo>
                    <a:lnTo>
                      <a:pt x="268757" y="133"/>
                    </a:lnTo>
                    <a:lnTo>
                      <a:pt x="-700" y="133"/>
                    </a:lnTo>
                    <a:lnTo>
                      <a:pt x="-700" y="265023"/>
                    </a:lnTo>
                    <a:lnTo>
                      <a:pt x="-700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7FC5357C-479C-4D38-A2F0-539D5BCACCB5}"/>
                  </a:ext>
                </a:extLst>
              </p:cNvPr>
              <p:cNvSpPr/>
              <p:nvPr/>
            </p:nvSpPr>
            <p:spPr>
              <a:xfrm flipV="1">
                <a:off x="2625046" y="5007635"/>
                <a:ext cx="529784" cy="529781"/>
              </a:xfrm>
              <a:custGeom>
                <a:avLst/>
                <a:gdLst>
                  <a:gd name="connsiteX0" fmla="*/ -1183 w 529784"/>
                  <a:gd name="connsiteY0" fmla="*/ 265023 h 529781"/>
                  <a:gd name="connsiteX1" fmla="*/ -1183 w 529784"/>
                  <a:gd name="connsiteY1" fmla="*/ 529914 h 529781"/>
                  <a:gd name="connsiteX2" fmla="*/ 528601 w 529784"/>
                  <a:gd name="connsiteY2" fmla="*/ 529914 h 529781"/>
                  <a:gd name="connsiteX3" fmla="*/ 528601 w 529784"/>
                  <a:gd name="connsiteY3" fmla="*/ 133 h 529781"/>
                  <a:gd name="connsiteX4" fmla="*/ 263714 w 529784"/>
                  <a:gd name="connsiteY4" fmla="*/ 133 h 529781"/>
                  <a:gd name="connsiteX5" fmla="*/ -1183 w 529784"/>
                  <a:gd name="connsiteY5" fmla="*/ 133 h 529781"/>
                  <a:gd name="connsiteX6" fmla="*/ -1183 w 529784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1">
                    <a:moveTo>
                      <a:pt x="-1183" y="265023"/>
                    </a:moveTo>
                    <a:lnTo>
                      <a:pt x="-1183" y="529914"/>
                    </a:lnTo>
                    <a:lnTo>
                      <a:pt x="528601" y="529914"/>
                    </a:lnTo>
                    <a:lnTo>
                      <a:pt x="528601" y="133"/>
                    </a:lnTo>
                    <a:lnTo>
                      <a:pt x="263714" y="133"/>
                    </a:lnTo>
                    <a:lnTo>
                      <a:pt x="-1183" y="133"/>
                    </a:lnTo>
                    <a:lnTo>
                      <a:pt x="-1183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7D9FAD68-2AF1-422A-B228-CC625D032153}"/>
                  </a:ext>
                </a:extLst>
              </p:cNvPr>
              <p:cNvSpPr/>
              <p:nvPr/>
            </p:nvSpPr>
            <p:spPr>
              <a:xfrm flipV="1">
                <a:off x="3182233" y="5007635"/>
                <a:ext cx="529784" cy="529781"/>
              </a:xfrm>
              <a:custGeom>
                <a:avLst/>
                <a:gdLst>
                  <a:gd name="connsiteX0" fmla="*/ -1670 w 529784"/>
                  <a:gd name="connsiteY0" fmla="*/ 265023 h 529781"/>
                  <a:gd name="connsiteX1" fmla="*/ -1670 w 529784"/>
                  <a:gd name="connsiteY1" fmla="*/ 529914 h 529781"/>
                  <a:gd name="connsiteX2" fmla="*/ 528114 w 529784"/>
                  <a:gd name="connsiteY2" fmla="*/ 529914 h 529781"/>
                  <a:gd name="connsiteX3" fmla="*/ 528114 w 529784"/>
                  <a:gd name="connsiteY3" fmla="*/ 133 h 529781"/>
                  <a:gd name="connsiteX4" fmla="*/ 263217 w 529784"/>
                  <a:gd name="connsiteY4" fmla="*/ 133 h 529781"/>
                  <a:gd name="connsiteX5" fmla="*/ -1670 w 529784"/>
                  <a:gd name="connsiteY5" fmla="*/ 133 h 529781"/>
                  <a:gd name="connsiteX6" fmla="*/ -1670 w 529784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1">
                    <a:moveTo>
                      <a:pt x="-1670" y="265023"/>
                    </a:moveTo>
                    <a:lnTo>
                      <a:pt x="-1670" y="529914"/>
                    </a:lnTo>
                    <a:lnTo>
                      <a:pt x="528114" y="529914"/>
                    </a:lnTo>
                    <a:lnTo>
                      <a:pt x="528114" y="133"/>
                    </a:lnTo>
                    <a:lnTo>
                      <a:pt x="263217" y="133"/>
                    </a:lnTo>
                    <a:lnTo>
                      <a:pt x="-1670" y="133"/>
                    </a:lnTo>
                    <a:lnTo>
                      <a:pt x="-1670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E85DC31B-5B84-483A-838D-A1754B3F4C40}"/>
                  </a:ext>
                </a:extLst>
              </p:cNvPr>
              <p:cNvSpPr/>
              <p:nvPr/>
            </p:nvSpPr>
            <p:spPr>
              <a:xfrm flipV="1">
                <a:off x="3739420" y="5007635"/>
                <a:ext cx="529784" cy="529781"/>
              </a:xfrm>
              <a:custGeom>
                <a:avLst/>
                <a:gdLst>
                  <a:gd name="connsiteX0" fmla="*/ -2157 w 529784"/>
                  <a:gd name="connsiteY0" fmla="*/ 265023 h 529781"/>
                  <a:gd name="connsiteX1" fmla="*/ -2157 w 529784"/>
                  <a:gd name="connsiteY1" fmla="*/ 529914 h 529781"/>
                  <a:gd name="connsiteX2" fmla="*/ 527627 w 529784"/>
                  <a:gd name="connsiteY2" fmla="*/ 529914 h 529781"/>
                  <a:gd name="connsiteX3" fmla="*/ 527627 w 529784"/>
                  <a:gd name="connsiteY3" fmla="*/ 133 h 529781"/>
                  <a:gd name="connsiteX4" fmla="*/ 262730 w 529784"/>
                  <a:gd name="connsiteY4" fmla="*/ 133 h 529781"/>
                  <a:gd name="connsiteX5" fmla="*/ -2157 w 529784"/>
                  <a:gd name="connsiteY5" fmla="*/ 133 h 529781"/>
                  <a:gd name="connsiteX6" fmla="*/ -2157 w 529784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81">
                    <a:moveTo>
                      <a:pt x="-2157" y="265023"/>
                    </a:moveTo>
                    <a:lnTo>
                      <a:pt x="-2157" y="529914"/>
                    </a:lnTo>
                    <a:lnTo>
                      <a:pt x="527627" y="529914"/>
                    </a:lnTo>
                    <a:lnTo>
                      <a:pt x="527627" y="133"/>
                    </a:lnTo>
                    <a:lnTo>
                      <a:pt x="262730" y="133"/>
                    </a:lnTo>
                    <a:lnTo>
                      <a:pt x="-2157" y="133"/>
                    </a:lnTo>
                    <a:lnTo>
                      <a:pt x="-2157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3FCD0BB1-ACAC-4604-A110-DCEA55D52E28}"/>
                  </a:ext>
                </a:extLst>
              </p:cNvPr>
              <p:cNvSpPr/>
              <p:nvPr/>
            </p:nvSpPr>
            <p:spPr>
              <a:xfrm flipV="1">
                <a:off x="4287467" y="5007635"/>
                <a:ext cx="538915" cy="529781"/>
              </a:xfrm>
              <a:custGeom>
                <a:avLst/>
                <a:gdLst>
                  <a:gd name="connsiteX0" fmla="*/ -2640 w 538915"/>
                  <a:gd name="connsiteY0" fmla="*/ 265023 h 529781"/>
                  <a:gd name="connsiteX1" fmla="*/ -2640 w 538915"/>
                  <a:gd name="connsiteY1" fmla="*/ 529914 h 529781"/>
                  <a:gd name="connsiteX2" fmla="*/ 536275 w 538915"/>
                  <a:gd name="connsiteY2" fmla="*/ 529914 h 529781"/>
                  <a:gd name="connsiteX3" fmla="*/ 536275 w 538915"/>
                  <a:gd name="connsiteY3" fmla="*/ 133 h 529781"/>
                  <a:gd name="connsiteX4" fmla="*/ 266817 w 538915"/>
                  <a:gd name="connsiteY4" fmla="*/ 133 h 529781"/>
                  <a:gd name="connsiteX5" fmla="*/ -2640 w 538915"/>
                  <a:gd name="connsiteY5" fmla="*/ 133 h 529781"/>
                  <a:gd name="connsiteX6" fmla="*/ -2640 w 538915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81">
                    <a:moveTo>
                      <a:pt x="-2640" y="265023"/>
                    </a:moveTo>
                    <a:lnTo>
                      <a:pt x="-2640" y="529914"/>
                    </a:lnTo>
                    <a:lnTo>
                      <a:pt x="536275" y="529914"/>
                    </a:lnTo>
                    <a:lnTo>
                      <a:pt x="536275" y="133"/>
                    </a:lnTo>
                    <a:lnTo>
                      <a:pt x="266817" y="133"/>
                    </a:lnTo>
                    <a:lnTo>
                      <a:pt x="-2640" y="133"/>
                    </a:lnTo>
                    <a:lnTo>
                      <a:pt x="-2640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D3ECDFE-FEA6-4A45-B772-966C9A2469CA}"/>
                  </a:ext>
                </a:extLst>
              </p:cNvPr>
              <p:cNvSpPr/>
              <p:nvPr/>
            </p:nvSpPr>
            <p:spPr>
              <a:xfrm flipV="1">
                <a:off x="4844654" y="5007635"/>
                <a:ext cx="538915" cy="529781"/>
              </a:xfrm>
              <a:custGeom>
                <a:avLst/>
                <a:gdLst>
                  <a:gd name="connsiteX0" fmla="*/ -3127 w 538915"/>
                  <a:gd name="connsiteY0" fmla="*/ 265023 h 529781"/>
                  <a:gd name="connsiteX1" fmla="*/ -3127 w 538915"/>
                  <a:gd name="connsiteY1" fmla="*/ 529914 h 529781"/>
                  <a:gd name="connsiteX2" fmla="*/ 535788 w 538915"/>
                  <a:gd name="connsiteY2" fmla="*/ 529914 h 529781"/>
                  <a:gd name="connsiteX3" fmla="*/ 535788 w 538915"/>
                  <a:gd name="connsiteY3" fmla="*/ 133 h 529781"/>
                  <a:gd name="connsiteX4" fmla="*/ 266330 w 538915"/>
                  <a:gd name="connsiteY4" fmla="*/ 133 h 529781"/>
                  <a:gd name="connsiteX5" fmla="*/ -3127 w 538915"/>
                  <a:gd name="connsiteY5" fmla="*/ 133 h 529781"/>
                  <a:gd name="connsiteX6" fmla="*/ -3127 w 538915"/>
                  <a:gd name="connsiteY6" fmla="*/ 265023 h 529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81">
                    <a:moveTo>
                      <a:pt x="-3127" y="265023"/>
                    </a:moveTo>
                    <a:lnTo>
                      <a:pt x="-3127" y="529914"/>
                    </a:lnTo>
                    <a:lnTo>
                      <a:pt x="535788" y="529914"/>
                    </a:lnTo>
                    <a:lnTo>
                      <a:pt x="535788" y="133"/>
                    </a:lnTo>
                    <a:lnTo>
                      <a:pt x="266330" y="133"/>
                    </a:lnTo>
                    <a:lnTo>
                      <a:pt x="-3127" y="133"/>
                    </a:lnTo>
                    <a:lnTo>
                      <a:pt x="-3127" y="265023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52F8C013-8D1E-4E06-BF50-F7D3725748CE}"/>
                  </a:ext>
                </a:extLst>
              </p:cNvPr>
              <p:cNvSpPr/>
              <p:nvPr/>
            </p:nvSpPr>
            <p:spPr>
              <a:xfrm flipV="1">
                <a:off x="4844654" y="4450453"/>
                <a:ext cx="538915" cy="538915"/>
              </a:xfrm>
              <a:custGeom>
                <a:avLst/>
                <a:gdLst>
                  <a:gd name="connsiteX0" fmla="*/ -3127 w 538915"/>
                  <a:gd name="connsiteY0" fmla="*/ 268959 h 538915"/>
                  <a:gd name="connsiteX1" fmla="*/ -3127 w 538915"/>
                  <a:gd name="connsiteY1" fmla="*/ 538417 h 538915"/>
                  <a:gd name="connsiteX2" fmla="*/ 535788 w 538915"/>
                  <a:gd name="connsiteY2" fmla="*/ 538417 h 538915"/>
                  <a:gd name="connsiteX3" fmla="*/ 535788 w 538915"/>
                  <a:gd name="connsiteY3" fmla="*/ -499 h 538915"/>
                  <a:gd name="connsiteX4" fmla="*/ 266330 w 538915"/>
                  <a:gd name="connsiteY4" fmla="*/ -499 h 538915"/>
                  <a:gd name="connsiteX5" fmla="*/ -3127 w 538915"/>
                  <a:gd name="connsiteY5" fmla="*/ -499 h 538915"/>
                  <a:gd name="connsiteX6" fmla="*/ -3127 w 538915"/>
                  <a:gd name="connsiteY6" fmla="*/ 268959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38915">
                    <a:moveTo>
                      <a:pt x="-3127" y="268959"/>
                    </a:moveTo>
                    <a:lnTo>
                      <a:pt x="-3127" y="538417"/>
                    </a:lnTo>
                    <a:lnTo>
                      <a:pt x="535788" y="538417"/>
                    </a:lnTo>
                    <a:lnTo>
                      <a:pt x="535788" y="-499"/>
                    </a:lnTo>
                    <a:lnTo>
                      <a:pt x="266330" y="-499"/>
                    </a:lnTo>
                    <a:lnTo>
                      <a:pt x="-3127" y="-499"/>
                    </a:lnTo>
                    <a:lnTo>
                      <a:pt x="-3127" y="268959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EB6E79F4-8214-45F9-9C92-B471175AC1D2}"/>
                  </a:ext>
                </a:extLst>
              </p:cNvPr>
              <p:cNvSpPr/>
              <p:nvPr/>
            </p:nvSpPr>
            <p:spPr>
              <a:xfrm flipV="1">
                <a:off x="5401841" y="4450453"/>
                <a:ext cx="538915" cy="520647"/>
              </a:xfrm>
              <a:custGeom>
                <a:avLst/>
                <a:gdLst>
                  <a:gd name="connsiteX0" fmla="*/ -3614 w 538915"/>
                  <a:gd name="connsiteY0" fmla="*/ 259811 h 520647"/>
                  <a:gd name="connsiteX1" fmla="*/ -3614 w 538915"/>
                  <a:gd name="connsiteY1" fmla="*/ 520138 h 520647"/>
                  <a:gd name="connsiteX2" fmla="*/ 535301 w 538915"/>
                  <a:gd name="connsiteY2" fmla="*/ 520138 h 520647"/>
                  <a:gd name="connsiteX3" fmla="*/ 535301 w 538915"/>
                  <a:gd name="connsiteY3" fmla="*/ -509 h 520647"/>
                  <a:gd name="connsiteX4" fmla="*/ 265843 w 538915"/>
                  <a:gd name="connsiteY4" fmla="*/ -509 h 520647"/>
                  <a:gd name="connsiteX5" fmla="*/ -3614 w 538915"/>
                  <a:gd name="connsiteY5" fmla="*/ -509 h 520647"/>
                  <a:gd name="connsiteX6" fmla="*/ -3614 w 538915"/>
                  <a:gd name="connsiteY6" fmla="*/ 259811 h 520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0647">
                    <a:moveTo>
                      <a:pt x="-3614" y="259811"/>
                    </a:moveTo>
                    <a:lnTo>
                      <a:pt x="-3614" y="520138"/>
                    </a:lnTo>
                    <a:lnTo>
                      <a:pt x="535301" y="520138"/>
                    </a:lnTo>
                    <a:lnTo>
                      <a:pt x="535301" y="-509"/>
                    </a:lnTo>
                    <a:lnTo>
                      <a:pt x="265843" y="-509"/>
                    </a:lnTo>
                    <a:lnTo>
                      <a:pt x="-3614" y="-509"/>
                    </a:lnTo>
                    <a:lnTo>
                      <a:pt x="-3614" y="259811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4BF33227-D74C-4307-B16B-7AF0A6C74484}"/>
                  </a:ext>
                </a:extLst>
              </p:cNvPr>
              <p:cNvSpPr/>
              <p:nvPr/>
            </p:nvSpPr>
            <p:spPr>
              <a:xfrm flipV="1">
                <a:off x="5401841" y="3893266"/>
                <a:ext cx="538915" cy="538915"/>
              </a:xfrm>
              <a:custGeom>
                <a:avLst/>
                <a:gdLst>
                  <a:gd name="connsiteX0" fmla="*/ -3614 w 538915"/>
                  <a:gd name="connsiteY0" fmla="*/ 268322 h 538915"/>
                  <a:gd name="connsiteX1" fmla="*/ -3614 w 538915"/>
                  <a:gd name="connsiteY1" fmla="*/ 537780 h 538915"/>
                  <a:gd name="connsiteX2" fmla="*/ 535301 w 538915"/>
                  <a:gd name="connsiteY2" fmla="*/ 537780 h 538915"/>
                  <a:gd name="connsiteX3" fmla="*/ 535301 w 538915"/>
                  <a:gd name="connsiteY3" fmla="*/ -1136 h 538915"/>
                  <a:gd name="connsiteX4" fmla="*/ 265843 w 538915"/>
                  <a:gd name="connsiteY4" fmla="*/ -1136 h 538915"/>
                  <a:gd name="connsiteX5" fmla="*/ -3614 w 538915"/>
                  <a:gd name="connsiteY5" fmla="*/ -1136 h 538915"/>
                  <a:gd name="connsiteX6" fmla="*/ -3614 w 538915"/>
                  <a:gd name="connsiteY6" fmla="*/ 268322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38915">
                    <a:moveTo>
                      <a:pt x="-3614" y="268322"/>
                    </a:moveTo>
                    <a:lnTo>
                      <a:pt x="-3614" y="537780"/>
                    </a:lnTo>
                    <a:lnTo>
                      <a:pt x="535301" y="537780"/>
                    </a:lnTo>
                    <a:lnTo>
                      <a:pt x="535301" y="-1136"/>
                    </a:lnTo>
                    <a:lnTo>
                      <a:pt x="265843" y="-1136"/>
                    </a:lnTo>
                    <a:lnTo>
                      <a:pt x="-3614" y="-1136"/>
                    </a:lnTo>
                    <a:lnTo>
                      <a:pt x="-3614" y="268322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5E44D0F-3CA7-4E67-B6ED-1B29F7E9FA57}"/>
                  </a:ext>
                </a:extLst>
              </p:cNvPr>
              <p:cNvSpPr/>
              <p:nvPr/>
            </p:nvSpPr>
            <p:spPr>
              <a:xfrm flipV="1">
                <a:off x="5959018" y="3893266"/>
                <a:ext cx="538915" cy="529784"/>
              </a:xfrm>
              <a:custGeom>
                <a:avLst/>
                <a:gdLst>
                  <a:gd name="connsiteX0" fmla="*/ -4102 w 538915"/>
                  <a:gd name="connsiteY0" fmla="*/ 263746 h 529784"/>
                  <a:gd name="connsiteX1" fmla="*/ -4102 w 538915"/>
                  <a:gd name="connsiteY1" fmla="*/ 528643 h 529784"/>
                  <a:gd name="connsiteX2" fmla="*/ 534814 w 538915"/>
                  <a:gd name="connsiteY2" fmla="*/ 528643 h 529784"/>
                  <a:gd name="connsiteX3" fmla="*/ 534814 w 538915"/>
                  <a:gd name="connsiteY3" fmla="*/ -1141 h 529784"/>
                  <a:gd name="connsiteX4" fmla="*/ 265356 w 538915"/>
                  <a:gd name="connsiteY4" fmla="*/ -1141 h 529784"/>
                  <a:gd name="connsiteX5" fmla="*/ -4102 w 538915"/>
                  <a:gd name="connsiteY5" fmla="*/ -1141 h 529784"/>
                  <a:gd name="connsiteX6" fmla="*/ -4102 w 538915"/>
                  <a:gd name="connsiteY6" fmla="*/ 263746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84">
                    <a:moveTo>
                      <a:pt x="-4102" y="263746"/>
                    </a:moveTo>
                    <a:lnTo>
                      <a:pt x="-4102" y="528643"/>
                    </a:lnTo>
                    <a:lnTo>
                      <a:pt x="534814" y="528643"/>
                    </a:lnTo>
                    <a:lnTo>
                      <a:pt x="534814" y="-1141"/>
                    </a:lnTo>
                    <a:lnTo>
                      <a:pt x="265356" y="-1141"/>
                    </a:lnTo>
                    <a:lnTo>
                      <a:pt x="-4102" y="-1141"/>
                    </a:lnTo>
                    <a:lnTo>
                      <a:pt x="-4102" y="263746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1EE6799-ED5C-48D8-89FE-9E000489031C}"/>
                  </a:ext>
                </a:extLst>
              </p:cNvPr>
              <p:cNvSpPr/>
              <p:nvPr/>
            </p:nvSpPr>
            <p:spPr>
              <a:xfrm flipV="1">
                <a:off x="5959018" y="3345219"/>
                <a:ext cx="538915" cy="529784"/>
              </a:xfrm>
              <a:custGeom>
                <a:avLst/>
                <a:gdLst>
                  <a:gd name="connsiteX0" fmla="*/ -4102 w 538915"/>
                  <a:gd name="connsiteY0" fmla="*/ 263130 h 529784"/>
                  <a:gd name="connsiteX1" fmla="*/ -4102 w 538915"/>
                  <a:gd name="connsiteY1" fmla="*/ 528017 h 529784"/>
                  <a:gd name="connsiteX2" fmla="*/ 534814 w 538915"/>
                  <a:gd name="connsiteY2" fmla="*/ 528017 h 529784"/>
                  <a:gd name="connsiteX3" fmla="*/ 534814 w 538915"/>
                  <a:gd name="connsiteY3" fmla="*/ -1768 h 529784"/>
                  <a:gd name="connsiteX4" fmla="*/ 265356 w 538915"/>
                  <a:gd name="connsiteY4" fmla="*/ -1768 h 529784"/>
                  <a:gd name="connsiteX5" fmla="*/ -4102 w 538915"/>
                  <a:gd name="connsiteY5" fmla="*/ -1768 h 529784"/>
                  <a:gd name="connsiteX6" fmla="*/ -4102 w 538915"/>
                  <a:gd name="connsiteY6" fmla="*/ 263130 h 529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15" h="529784">
                    <a:moveTo>
                      <a:pt x="-4102" y="263130"/>
                    </a:moveTo>
                    <a:lnTo>
                      <a:pt x="-4102" y="528017"/>
                    </a:lnTo>
                    <a:lnTo>
                      <a:pt x="534814" y="528017"/>
                    </a:lnTo>
                    <a:lnTo>
                      <a:pt x="534814" y="-1768"/>
                    </a:lnTo>
                    <a:lnTo>
                      <a:pt x="265356" y="-1768"/>
                    </a:lnTo>
                    <a:lnTo>
                      <a:pt x="-4102" y="-1768"/>
                    </a:lnTo>
                    <a:lnTo>
                      <a:pt x="-4102" y="263130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A7FF04EF-1A2D-4A1F-AF6D-1AB45B110D14}"/>
                  </a:ext>
                </a:extLst>
              </p:cNvPr>
              <p:cNvSpPr/>
              <p:nvPr/>
            </p:nvSpPr>
            <p:spPr>
              <a:xfrm flipV="1">
                <a:off x="6516206" y="3345219"/>
                <a:ext cx="529784" cy="520643"/>
              </a:xfrm>
              <a:custGeom>
                <a:avLst/>
                <a:gdLst>
                  <a:gd name="connsiteX0" fmla="*/ -4585 w 529784"/>
                  <a:gd name="connsiteY0" fmla="*/ 258554 h 520643"/>
                  <a:gd name="connsiteX1" fmla="*/ -4585 w 529784"/>
                  <a:gd name="connsiteY1" fmla="*/ 518871 h 520643"/>
                  <a:gd name="connsiteX2" fmla="*/ 525200 w 529784"/>
                  <a:gd name="connsiteY2" fmla="*/ 518871 h 520643"/>
                  <a:gd name="connsiteX3" fmla="*/ 525200 w 529784"/>
                  <a:gd name="connsiteY3" fmla="*/ -1773 h 520643"/>
                  <a:gd name="connsiteX4" fmla="*/ 260303 w 529784"/>
                  <a:gd name="connsiteY4" fmla="*/ -1773 h 520643"/>
                  <a:gd name="connsiteX5" fmla="*/ -4585 w 529784"/>
                  <a:gd name="connsiteY5" fmla="*/ -1773 h 520643"/>
                  <a:gd name="connsiteX6" fmla="*/ -4585 w 529784"/>
                  <a:gd name="connsiteY6" fmla="*/ 258554 h 520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43">
                    <a:moveTo>
                      <a:pt x="-4585" y="258554"/>
                    </a:moveTo>
                    <a:lnTo>
                      <a:pt x="-4585" y="518871"/>
                    </a:lnTo>
                    <a:lnTo>
                      <a:pt x="525200" y="518871"/>
                    </a:lnTo>
                    <a:lnTo>
                      <a:pt x="525200" y="-1773"/>
                    </a:lnTo>
                    <a:lnTo>
                      <a:pt x="260303" y="-1773"/>
                    </a:lnTo>
                    <a:lnTo>
                      <a:pt x="-4585" y="-1773"/>
                    </a:lnTo>
                    <a:lnTo>
                      <a:pt x="-4585" y="258554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9EBC16DF-B6C0-4106-8E2B-20234B254928}"/>
                  </a:ext>
                </a:extLst>
              </p:cNvPr>
              <p:cNvSpPr/>
              <p:nvPr/>
            </p:nvSpPr>
            <p:spPr>
              <a:xfrm flipV="1">
                <a:off x="6516206" y="2788032"/>
                <a:ext cx="539192" cy="530062"/>
              </a:xfrm>
              <a:custGeom>
                <a:avLst/>
                <a:gdLst>
                  <a:gd name="connsiteX0" fmla="*/ -4589 w 539192"/>
                  <a:gd name="connsiteY0" fmla="*/ 262632 h 530062"/>
                  <a:gd name="connsiteX1" fmla="*/ -4589 w 539192"/>
                  <a:gd name="connsiteY1" fmla="*/ 527658 h 530062"/>
                  <a:gd name="connsiteX2" fmla="*/ 534604 w 539192"/>
                  <a:gd name="connsiteY2" fmla="*/ 527658 h 530062"/>
                  <a:gd name="connsiteX3" fmla="*/ 532185 w 539192"/>
                  <a:gd name="connsiteY3" fmla="*/ 265051 h 530062"/>
                  <a:gd name="connsiteX4" fmla="*/ 529756 w 539192"/>
                  <a:gd name="connsiteY4" fmla="*/ 2444 h 530062"/>
                  <a:gd name="connsiteX5" fmla="*/ 262588 w 539192"/>
                  <a:gd name="connsiteY5" fmla="*/ 15 h 530062"/>
                  <a:gd name="connsiteX6" fmla="*/ -4589 w 539192"/>
                  <a:gd name="connsiteY6" fmla="*/ -2404 h 530062"/>
                  <a:gd name="connsiteX7" fmla="*/ -4589 w 539192"/>
                  <a:gd name="connsiteY7" fmla="*/ 262632 h 530062"/>
                  <a:gd name="connsiteX8" fmla="*/ -4589 w 539192"/>
                  <a:gd name="connsiteY8" fmla="*/ 262632 h 530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9192" h="530062">
                    <a:moveTo>
                      <a:pt x="-4589" y="262632"/>
                    </a:moveTo>
                    <a:lnTo>
                      <a:pt x="-4589" y="527658"/>
                    </a:lnTo>
                    <a:lnTo>
                      <a:pt x="534604" y="527658"/>
                    </a:lnTo>
                    <a:lnTo>
                      <a:pt x="532185" y="265051"/>
                    </a:lnTo>
                    <a:lnTo>
                      <a:pt x="529756" y="2444"/>
                    </a:lnTo>
                    <a:lnTo>
                      <a:pt x="262588" y="15"/>
                    </a:lnTo>
                    <a:lnTo>
                      <a:pt x="-4589" y="-2404"/>
                    </a:lnTo>
                    <a:lnTo>
                      <a:pt x="-4589" y="262632"/>
                    </a:lnTo>
                    <a:lnTo>
                      <a:pt x="-4589" y="262632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4472868-4D8A-46DA-AF69-DCD3CD0A8C42}"/>
                  </a:ext>
                </a:extLst>
              </p:cNvPr>
              <p:cNvSpPr/>
              <p:nvPr/>
            </p:nvSpPr>
            <p:spPr>
              <a:xfrm flipV="1">
                <a:off x="7073393" y="2788032"/>
                <a:ext cx="529774" cy="520653"/>
              </a:xfrm>
              <a:custGeom>
                <a:avLst/>
                <a:gdLst>
                  <a:gd name="connsiteX0" fmla="*/ -5072 w 529774"/>
                  <a:gd name="connsiteY0" fmla="*/ 257917 h 520653"/>
                  <a:gd name="connsiteX1" fmla="*/ -5072 w 529774"/>
                  <a:gd name="connsiteY1" fmla="*/ 518244 h 520653"/>
                  <a:gd name="connsiteX2" fmla="*/ 524703 w 529774"/>
                  <a:gd name="connsiteY2" fmla="*/ 518244 h 520653"/>
                  <a:gd name="connsiteX3" fmla="*/ 524703 w 529774"/>
                  <a:gd name="connsiteY3" fmla="*/ -2410 h 520653"/>
                  <a:gd name="connsiteX4" fmla="*/ 259816 w 529774"/>
                  <a:gd name="connsiteY4" fmla="*/ -2410 h 520653"/>
                  <a:gd name="connsiteX5" fmla="*/ -5072 w 529774"/>
                  <a:gd name="connsiteY5" fmla="*/ -2410 h 520653"/>
                  <a:gd name="connsiteX6" fmla="*/ -5072 w 529774"/>
                  <a:gd name="connsiteY6" fmla="*/ 257917 h 520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74" h="520653">
                    <a:moveTo>
                      <a:pt x="-5072" y="257917"/>
                    </a:moveTo>
                    <a:lnTo>
                      <a:pt x="-5072" y="518244"/>
                    </a:lnTo>
                    <a:lnTo>
                      <a:pt x="524703" y="518244"/>
                    </a:lnTo>
                    <a:lnTo>
                      <a:pt x="524703" y="-2410"/>
                    </a:lnTo>
                    <a:lnTo>
                      <a:pt x="259816" y="-2410"/>
                    </a:lnTo>
                    <a:lnTo>
                      <a:pt x="-5072" y="-2410"/>
                    </a:lnTo>
                    <a:lnTo>
                      <a:pt x="-5072" y="257917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A5C9F06B-7DBF-4C09-BA72-68473F4F7782}"/>
                  </a:ext>
                </a:extLst>
              </p:cNvPr>
              <p:cNvSpPr/>
              <p:nvPr/>
            </p:nvSpPr>
            <p:spPr>
              <a:xfrm flipV="1">
                <a:off x="7073393" y="2230845"/>
                <a:ext cx="529774" cy="538925"/>
              </a:xfrm>
              <a:custGeom>
                <a:avLst/>
                <a:gdLst>
                  <a:gd name="connsiteX0" fmla="*/ -5072 w 529774"/>
                  <a:gd name="connsiteY0" fmla="*/ 266431 h 538925"/>
                  <a:gd name="connsiteX1" fmla="*/ -5072 w 529774"/>
                  <a:gd name="connsiteY1" fmla="*/ 535889 h 538925"/>
                  <a:gd name="connsiteX2" fmla="*/ 524703 w 529774"/>
                  <a:gd name="connsiteY2" fmla="*/ 535889 h 538925"/>
                  <a:gd name="connsiteX3" fmla="*/ 524703 w 529774"/>
                  <a:gd name="connsiteY3" fmla="*/ -3036 h 538925"/>
                  <a:gd name="connsiteX4" fmla="*/ 259816 w 529774"/>
                  <a:gd name="connsiteY4" fmla="*/ -3036 h 538925"/>
                  <a:gd name="connsiteX5" fmla="*/ -5072 w 529774"/>
                  <a:gd name="connsiteY5" fmla="*/ -3036 h 538925"/>
                  <a:gd name="connsiteX6" fmla="*/ -5072 w 529774"/>
                  <a:gd name="connsiteY6" fmla="*/ 266431 h 538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74" h="538925">
                    <a:moveTo>
                      <a:pt x="-5072" y="266431"/>
                    </a:moveTo>
                    <a:lnTo>
                      <a:pt x="-5072" y="535889"/>
                    </a:lnTo>
                    <a:lnTo>
                      <a:pt x="524703" y="535889"/>
                    </a:lnTo>
                    <a:lnTo>
                      <a:pt x="524703" y="-3036"/>
                    </a:lnTo>
                    <a:lnTo>
                      <a:pt x="259816" y="-3036"/>
                    </a:lnTo>
                    <a:lnTo>
                      <a:pt x="-5072" y="-3036"/>
                    </a:lnTo>
                    <a:lnTo>
                      <a:pt x="-5072" y="266431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95EB884D-3B66-4BBD-AEC2-ACEA0CFF57B9}"/>
                  </a:ext>
                </a:extLst>
              </p:cNvPr>
              <p:cNvSpPr/>
              <p:nvPr/>
            </p:nvSpPr>
            <p:spPr>
              <a:xfrm flipV="1">
                <a:off x="7630570" y="2230845"/>
                <a:ext cx="529784" cy="520653"/>
              </a:xfrm>
              <a:custGeom>
                <a:avLst/>
                <a:gdLst>
                  <a:gd name="connsiteX0" fmla="*/ -5559 w 529784"/>
                  <a:gd name="connsiteY0" fmla="*/ 257280 h 520653"/>
                  <a:gd name="connsiteX1" fmla="*/ -5559 w 529784"/>
                  <a:gd name="connsiteY1" fmla="*/ 517607 h 520653"/>
                  <a:gd name="connsiteX2" fmla="*/ 524226 w 529784"/>
                  <a:gd name="connsiteY2" fmla="*/ 517607 h 520653"/>
                  <a:gd name="connsiteX3" fmla="*/ 524226 w 529784"/>
                  <a:gd name="connsiteY3" fmla="*/ -3047 h 520653"/>
                  <a:gd name="connsiteX4" fmla="*/ 259338 w 529784"/>
                  <a:gd name="connsiteY4" fmla="*/ -3047 h 520653"/>
                  <a:gd name="connsiteX5" fmla="*/ -5559 w 529784"/>
                  <a:gd name="connsiteY5" fmla="*/ -3047 h 520653"/>
                  <a:gd name="connsiteX6" fmla="*/ -5559 w 529784"/>
                  <a:gd name="connsiteY6" fmla="*/ 257280 h 520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53">
                    <a:moveTo>
                      <a:pt x="-5559" y="257280"/>
                    </a:moveTo>
                    <a:lnTo>
                      <a:pt x="-5559" y="517607"/>
                    </a:lnTo>
                    <a:lnTo>
                      <a:pt x="524226" y="517607"/>
                    </a:lnTo>
                    <a:lnTo>
                      <a:pt x="524226" y="-3047"/>
                    </a:lnTo>
                    <a:lnTo>
                      <a:pt x="259338" y="-3047"/>
                    </a:lnTo>
                    <a:lnTo>
                      <a:pt x="-5559" y="-3047"/>
                    </a:lnTo>
                    <a:lnTo>
                      <a:pt x="-5559" y="257280"/>
                    </a:lnTo>
                  </a:path>
                </a:pathLst>
              </a:custGeom>
              <a:solidFill>
                <a:srgbClr val="999999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2D9653C-0E68-43EC-BFC2-5AB739496335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2C50CCA8-221B-4436-B980-0DE20BB7A8B2}"/>
                  </a:ext>
                </a:extLst>
              </p:cNvPr>
              <p:cNvSpPr/>
              <p:nvPr/>
            </p:nvSpPr>
            <p:spPr>
              <a:xfrm flipV="1">
                <a:off x="7630570" y="1673668"/>
                <a:ext cx="529784" cy="529774"/>
              </a:xfrm>
              <a:custGeom>
                <a:avLst/>
                <a:gdLst>
                  <a:gd name="connsiteX0" fmla="*/ -5559 w 529784"/>
                  <a:gd name="connsiteY0" fmla="*/ 261209 h 529774"/>
                  <a:gd name="connsiteX1" fmla="*/ -5559 w 529784"/>
                  <a:gd name="connsiteY1" fmla="*/ 526096 h 529774"/>
                  <a:gd name="connsiteX2" fmla="*/ 524226 w 529784"/>
                  <a:gd name="connsiteY2" fmla="*/ 526096 h 529774"/>
                  <a:gd name="connsiteX3" fmla="*/ 524226 w 529784"/>
                  <a:gd name="connsiteY3" fmla="*/ -3678 h 529774"/>
                  <a:gd name="connsiteX4" fmla="*/ 259338 w 529784"/>
                  <a:gd name="connsiteY4" fmla="*/ -3678 h 529774"/>
                  <a:gd name="connsiteX5" fmla="*/ -5559 w 529784"/>
                  <a:gd name="connsiteY5" fmla="*/ -3678 h 529774"/>
                  <a:gd name="connsiteX6" fmla="*/ -5559 w 529784"/>
                  <a:gd name="connsiteY6" fmla="*/ 261209 h 529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9774">
                    <a:moveTo>
                      <a:pt x="-5559" y="261209"/>
                    </a:moveTo>
                    <a:lnTo>
                      <a:pt x="-5559" y="526096"/>
                    </a:lnTo>
                    <a:lnTo>
                      <a:pt x="524226" y="526096"/>
                    </a:lnTo>
                    <a:lnTo>
                      <a:pt x="524226" y="-3678"/>
                    </a:lnTo>
                    <a:lnTo>
                      <a:pt x="259338" y="-3678"/>
                    </a:lnTo>
                    <a:lnTo>
                      <a:pt x="-5559" y="-3678"/>
                    </a:lnTo>
                    <a:lnTo>
                      <a:pt x="-5559" y="261209"/>
                    </a:lnTo>
                  </a:path>
                </a:pathLst>
              </a:custGeom>
              <a:solidFill>
                <a:srgbClr val="B3B3B3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55E1EE89-D233-4AD6-94CD-6C7420E67CF3}"/>
                  </a:ext>
                </a:extLst>
              </p:cNvPr>
              <p:cNvSpPr/>
              <p:nvPr/>
            </p:nvSpPr>
            <p:spPr>
              <a:xfrm flipV="1">
                <a:off x="7630570" y="2230845"/>
                <a:ext cx="529784" cy="520653"/>
              </a:xfrm>
              <a:custGeom>
                <a:avLst/>
                <a:gdLst>
                  <a:gd name="connsiteX0" fmla="*/ -5559 w 529784"/>
                  <a:gd name="connsiteY0" fmla="*/ 257280 h 520653"/>
                  <a:gd name="connsiteX1" fmla="*/ -5559 w 529784"/>
                  <a:gd name="connsiteY1" fmla="*/ 517607 h 520653"/>
                  <a:gd name="connsiteX2" fmla="*/ 524226 w 529784"/>
                  <a:gd name="connsiteY2" fmla="*/ 517607 h 520653"/>
                  <a:gd name="connsiteX3" fmla="*/ 524226 w 529784"/>
                  <a:gd name="connsiteY3" fmla="*/ -3047 h 520653"/>
                  <a:gd name="connsiteX4" fmla="*/ 259338 w 529784"/>
                  <a:gd name="connsiteY4" fmla="*/ -3047 h 520653"/>
                  <a:gd name="connsiteX5" fmla="*/ -5559 w 529784"/>
                  <a:gd name="connsiteY5" fmla="*/ -3047 h 520653"/>
                  <a:gd name="connsiteX6" fmla="*/ -5559 w 529784"/>
                  <a:gd name="connsiteY6" fmla="*/ 257280 h 520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9784" h="520653">
                    <a:moveTo>
                      <a:pt x="-5559" y="257280"/>
                    </a:moveTo>
                    <a:lnTo>
                      <a:pt x="-5559" y="517607"/>
                    </a:lnTo>
                    <a:lnTo>
                      <a:pt x="524226" y="517607"/>
                    </a:lnTo>
                    <a:lnTo>
                      <a:pt x="524226" y="-3047"/>
                    </a:lnTo>
                    <a:lnTo>
                      <a:pt x="259338" y="-3047"/>
                    </a:lnTo>
                    <a:lnTo>
                      <a:pt x="-5559" y="-3047"/>
                    </a:lnTo>
                    <a:lnTo>
                      <a:pt x="-5559" y="257280"/>
                    </a:lnTo>
                  </a:path>
                </a:pathLst>
              </a:custGeom>
              <a:solidFill>
                <a:srgbClr val="ECECEC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30ED618-C85E-45F5-B78D-31A936AA0003}"/>
                  </a:ext>
                </a:extLst>
              </p:cNvPr>
              <p:cNvSpPr/>
              <p:nvPr/>
            </p:nvSpPr>
            <p:spPr>
              <a:xfrm flipV="1">
                <a:off x="4559938" y="1935789"/>
                <a:ext cx="552616" cy="552616"/>
              </a:xfrm>
              <a:custGeom>
                <a:avLst/>
                <a:gdLst>
                  <a:gd name="connsiteX0" fmla="*/ -2885 w 552616"/>
                  <a:gd name="connsiteY0" fmla="*/ 549251 h 552616"/>
                  <a:gd name="connsiteX1" fmla="*/ 549732 w 552616"/>
                  <a:gd name="connsiteY1" fmla="*/ -3366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6" h="552616">
                    <a:moveTo>
                      <a:pt x="-2885" y="549251"/>
                    </a:moveTo>
                    <a:lnTo>
                      <a:pt x="549732" y="-3366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3F860D61-2BE2-40DD-8432-FAE811EB0B45}"/>
                  </a:ext>
                </a:extLst>
              </p:cNvPr>
              <p:cNvSpPr/>
              <p:nvPr/>
            </p:nvSpPr>
            <p:spPr>
              <a:xfrm flipV="1">
                <a:off x="5011609" y="2387460"/>
                <a:ext cx="100946" cy="100946"/>
              </a:xfrm>
              <a:custGeom>
                <a:avLst/>
                <a:gdLst>
                  <a:gd name="connsiteX0" fmla="*/ 41780 w 100946"/>
                  <a:gd name="connsiteY0" fmla="*/ 52977 h 100946"/>
                  <a:gd name="connsiteX1" fmla="*/ -3082 w 100946"/>
                  <a:gd name="connsiteY1" fmla="*/ 52977 h 100946"/>
                  <a:gd name="connsiteX2" fmla="*/ 97864 w 100946"/>
                  <a:gd name="connsiteY2" fmla="*/ -3108 h 100946"/>
                  <a:gd name="connsiteX3" fmla="*/ 41780 w 100946"/>
                  <a:gd name="connsiteY3" fmla="*/ 97839 h 100946"/>
                  <a:gd name="connsiteX4" fmla="*/ 41780 w 100946"/>
                  <a:gd name="connsiteY4" fmla="*/ 5297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1780" y="52977"/>
                    </a:moveTo>
                    <a:lnTo>
                      <a:pt x="-3082" y="52977"/>
                    </a:lnTo>
                    <a:lnTo>
                      <a:pt x="97864" y="-3108"/>
                    </a:lnTo>
                    <a:lnTo>
                      <a:pt x="41780" y="97839"/>
                    </a:lnTo>
                    <a:lnTo>
                      <a:pt x="41780" y="5297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DB4F72A-680B-40CD-B9EB-A93C6D05208A}"/>
                  </a:ext>
                </a:extLst>
              </p:cNvPr>
              <p:cNvSpPr/>
              <p:nvPr/>
            </p:nvSpPr>
            <p:spPr>
              <a:xfrm flipV="1">
                <a:off x="5011609" y="2387460"/>
                <a:ext cx="100946" cy="100946"/>
              </a:xfrm>
              <a:custGeom>
                <a:avLst/>
                <a:gdLst>
                  <a:gd name="connsiteX0" fmla="*/ 41780 w 100946"/>
                  <a:gd name="connsiteY0" fmla="*/ 52977 h 100946"/>
                  <a:gd name="connsiteX1" fmla="*/ -3082 w 100946"/>
                  <a:gd name="connsiteY1" fmla="*/ 52977 h 100946"/>
                  <a:gd name="connsiteX2" fmla="*/ 97864 w 100946"/>
                  <a:gd name="connsiteY2" fmla="*/ -3108 h 100946"/>
                  <a:gd name="connsiteX3" fmla="*/ 41780 w 100946"/>
                  <a:gd name="connsiteY3" fmla="*/ 97839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1780" y="52977"/>
                    </a:moveTo>
                    <a:lnTo>
                      <a:pt x="-3082" y="52977"/>
                    </a:lnTo>
                    <a:lnTo>
                      <a:pt x="97864" y="-3108"/>
                    </a:lnTo>
                    <a:lnTo>
                      <a:pt x="41780" y="97839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37503DE-95F8-48A6-B1EC-F7B5748EAAE3}"/>
                  </a:ext>
                </a:extLst>
              </p:cNvPr>
              <p:cNvSpPr/>
              <p:nvPr/>
            </p:nvSpPr>
            <p:spPr>
              <a:xfrm flipV="1">
                <a:off x="4550797" y="2502107"/>
                <a:ext cx="557187" cy="7435"/>
              </a:xfrm>
              <a:custGeom>
                <a:avLst/>
                <a:gdLst>
                  <a:gd name="connsiteX0" fmla="*/ -2879 w 557187"/>
                  <a:gd name="connsiteY0" fmla="*/ -3034 h 7435"/>
                  <a:gd name="connsiteX1" fmla="*/ 554309 w 557187"/>
                  <a:gd name="connsiteY1" fmla="*/ -3034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2879" y="-3034"/>
                    </a:moveTo>
                    <a:lnTo>
                      <a:pt x="554309" y="-3034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07FF348-A684-4B1A-87C9-280A218AF5C4}"/>
                  </a:ext>
                </a:extLst>
              </p:cNvPr>
              <p:cNvSpPr/>
              <p:nvPr/>
            </p:nvSpPr>
            <p:spPr>
              <a:xfrm flipV="1">
                <a:off x="4996946" y="2470382"/>
                <a:ext cx="111038" cy="63450"/>
              </a:xfrm>
              <a:custGeom>
                <a:avLst/>
                <a:gdLst>
                  <a:gd name="connsiteX0" fmla="*/ 28652 w 111038"/>
                  <a:gd name="connsiteY0" fmla="*/ 28691 h 63450"/>
                  <a:gd name="connsiteX1" fmla="*/ -3074 w 111038"/>
                  <a:gd name="connsiteY1" fmla="*/ -3034 h 63450"/>
                  <a:gd name="connsiteX2" fmla="*/ 107965 w 111038"/>
                  <a:gd name="connsiteY2" fmla="*/ 28691 h 63450"/>
                  <a:gd name="connsiteX3" fmla="*/ -3074 w 111038"/>
                  <a:gd name="connsiteY3" fmla="*/ 60417 h 63450"/>
                  <a:gd name="connsiteX4" fmla="*/ 28652 w 111038"/>
                  <a:gd name="connsiteY4" fmla="*/ 28691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8652" y="28691"/>
                    </a:moveTo>
                    <a:lnTo>
                      <a:pt x="-3074" y="-3034"/>
                    </a:lnTo>
                    <a:lnTo>
                      <a:pt x="107965" y="28691"/>
                    </a:lnTo>
                    <a:lnTo>
                      <a:pt x="-3074" y="60417"/>
                    </a:lnTo>
                    <a:lnTo>
                      <a:pt x="28652" y="2869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0BF35300-9D35-4F3F-A273-988DA439EC42}"/>
                  </a:ext>
                </a:extLst>
              </p:cNvPr>
              <p:cNvSpPr/>
              <p:nvPr/>
            </p:nvSpPr>
            <p:spPr>
              <a:xfrm flipV="1">
                <a:off x="4996946" y="2470382"/>
                <a:ext cx="111038" cy="63450"/>
              </a:xfrm>
              <a:custGeom>
                <a:avLst/>
                <a:gdLst>
                  <a:gd name="connsiteX0" fmla="*/ 28652 w 111038"/>
                  <a:gd name="connsiteY0" fmla="*/ 28691 h 63450"/>
                  <a:gd name="connsiteX1" fmla="*/ -3074 w 111038"/>
                  <a:gd name="connsiteY1" fmla="*/ -3034 h 63450"/>
                  <a:gd name="connsiteX2" fmla="*/ 107965 w 111038"/>
                  <a:gd name="connsiteY2" fmla="*/ 28691 h 63450"/>
                  <a:gd name="connsiteX3" fmla="*/ -3074 w 111038"/>
                  <a:gd name="connsiteY3" fmla="*/ 6041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8652" y="28691"/>
                    </a:moveTo>
                    <a:lnTo>
                      <a:pt x="-3074" y="-3034"/>
                    </a:lnTo>
                    <a:lnTo>
                      <a:pt x="107965" y="28691"/>
                    </a:lnTo>
                    <a:lnTo>
                      <a:pt x="-3074" y="6041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44B10E81-DD44-4F51-B986-259A35D0F1AE}"/>
                  </a:ext>
                </a:extLst>
              </p:cNvPr>
              <p:cNvSpPr/>
              <p:nvPr/>
            </p:nvSpPr>
            <p:spPr>
              <a:xfrm flipV="1">
                <a:off x="5126257" y="1944920"/>
                <a:ext cx="7435" cy="538915"/>
              </a:xfrm>
              <a:custGeom>
                <a:avLst/>
                <a:gdLst>
                  <a:gd name="connsiteX0" fmla="*/ -3138 w 7435"/>
                  <a:gd name="connsiteY0" fmla="*/ 535552 h 538915"/>
                  <a:gd name="connsiteX1" fmla="*/ -3138 w 7435"/>
                  <a:gd name="connsiteY1" fmla="*/ -3363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3138" y="535552"/>
                    </a:moveTo>
                    <a:lnTo>
                      <a:pt x="-3138" y="-3363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928CC7DE-9651-41FC-BEA0-51E3049C2BCF}"/>
                  </a:ext>
                </a:extLst>
              </p:cNvPr>
              <p:cNvSpPr/>
              <p:nvPr/>
            </p:nvSpPr>
            <p:spPr>
              <a:xfrm flipV="1">
                <a:off x="5094531" y="2372797"/>
                <a:ext cx="63450" cy="111038"/>
              </a:xfrm>
              <a:custGeom>
                <a:avLst/>
                <a:gdLst>
                  <a:gd name="connsiteX0" fmla="*/ 28587 w 63450"/>
                  <a:gd name="connsiteY0" fmla="*/ 76195 h 111038"/>
                  <a:gd name="connsiteX1" fmla="*/ -3138 w 63450"/>
                  <a:gd name="connsiteY1" fmla="*/ 107920 h 111038"/>
                  <a:gd name="connsiteX2" fmla="*/ 28587 w 63450"/>
                  <a:gd name="connsiteY2" fmla="*/ -3118 h 111038"/>
                  <a:gd name="connsiteX3" fmla="*/ 60313 w 63450"/>
                  <a:gd name="connsiteY3" fmla="*/ 107920 h 111038"/>
                  <a:gd name="connsiteX4" fmla="*/ 28587 w 63450"/>
                  <a:gd name="connsiteY4" fmla="*/ 76195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8587" y="76195"/>
                    </a:moveTo>
                    <a:lnTo>
                      <a:pt x="-3138" y="107920"/>
                    </a:lnTo>
                    <a:lnTo>
                      <a:pt x="28587" y="-3118"/>
                    </a:lnTo>
                    <a:lnTo>
                      <a:pt x="60313" y="107920"/>
                    </a:lnTo>
                    <a:lnTo>
                      <a:pt x="28587" y="7619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AFC20410-E94B-4831-A695-5EA810A3E33E}"/>
                  </a:ext>
                </a:extLst>
              </p:cNvPr>
              <p:cNvSpPr/>
              <p:nvPr/>
            </p:nvSpPr>
            <p:spPr>
              <a:xfrm flipV="1">
                <a:off x="5094531" y="2372797"/>
                <a:ext cx="63450" cy="111038"/>
              </a:xfrm>
              <a:custGeom>
                <a:avLst/>
                <a:gdLst>
                  <a:gd name="connsiteX0" fmla="*/ 28587 w 63450"/>
                  <a:gd name="connsiteY0" fmla="*/ 76195 h 111038"/>
                  <a:gd name="connsiteX1" fmla="*/ -3138 w 63450"/>
                  <a:gd name="connsiteY1" fmla="*/ 107920 h 111038"/>
                  <a:gd name="connsiteX2" fmla="*/ 28587 w 63450"/>
                  <a:gd name="connsiteY2" fmla="*/ -3118 h 111038"/>
                  <a:gd name="connsiteX3" fmla="*/ 60313 w 63450"/>
                  <a:gd name="connsiteY3" fmla="*/ 107920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8587" y="76195"/>
                    </a:moveTo>
                    <a:lnTo>
                      <a:pt x="-3138" y="107920"/>
                    </a:lnTo>
                    <a:lnTo>
                      <a:pt x="28587" y="-3118"/>
                    </a:lnTo>
                    <a:lnTo>
                      <a:pt x="60313" y="10792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6E39B9E-E348-4434-8CBF-F56DEF0AEE07}"/>
                  </a:ext>
                </a:extLst>
              </p:cNvPr>
              <p:cNvSpPr/>
              <p:nvPr/>
            </p:nvSpPr>
            <p:spPr>
              <a:xfrm flipV="1">
                <a:off x="5080582" y="2456432"/>
                <a:ext cx="91339" cy="91339"/>
              </a:xfrm>
              <a:custGeom>
                <a:avLst/>
                <a:gdLst>
                  <a:gd name="connsiteX0" fmla="*/ 88201 w 91339"/>
                  <a:gd name="connsiteY0" fmla="*/ 42631 h 91339"/>
                  <a:gd name="connsiteX1" fmla="*/ 42537 w 91339"/>
                  <a:gd name="connsiteY1" fmla="*/ -3034 h 91339"/>
                  <a:gd name="connsiteX2" fmla="*/ -3138 w 91339"/>
                  <a:gd name="connsiteY2" fmla="*/ 42631 h 91339"/>
                  <a:gd name="connsiteX3" fmla="*/ 42537 w 91339"/>
                  <a:gd name="connsiteY3" fmla="*/ 88305 h 91339"/>
                  <a:gd name="connsiteX4" fmla="*/ 88201 w 91339"/>
                  <a:gd name="connsiteY4" fmla="*/ 426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201" y="42631"/>
                    </a:moveTo>
                    <a:cubicBezTo>
                      <a:pt x="88201" y="17419"/>
                      <a:pt x="67748" y="-3034"/>
                      <a:pt x="42537" y="-3034"/>
                    </a:cubicBezTo>
                    <a:cubicBezTo>
                      <a:pt x="17325" y="-3034"/>
                      <a:pt x="-3138" y="17419"/>
                      <a:pt x="-3138" y="42631"/>
                    </a:cubicBezTo>
                    <a:cubicBezTo>
                      <a:pt x="-3138" y="67842"/>
                      <a:pt x="17325" y="88305"/>
                      <a:pt x="42537" y="88305"/>
                    </a:cubicBezTo>
                    <a:cubicBezTo>
                      <a:pt x="67748" y="88305"/>
                      <a:pt x="88201" y="67842"/>
                      <a:pt x="88201" y="4263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069FD3E3-41B5-41D7-9E8C-CA1022DBEADF}"/>
                  </a:ext>
                </a:extLst>
              </p:cNvPr>
              <p:cNvSpPr/>
              <p:nvPr/>
            </p:nvSpPr>
            <p:spPr>
              <a:xfrm flipV="1">
                <a:off x="5080582" y="2456432"/>
                <a:ext cx="91339" cy="91339"/>
              </a:xfrm>
              <a:custGeom>
                <a:avLst/>
                <a:gdLst>
                  <a:gd name="connsiteX0" fmla="*/ 88201 w 91339"/>
                  <a:gd name="connsiteY0" fmla="*/ 42631 h 91339"/>
                  <a:gd name="connsiteX1" fmla="*/ 42537 w 91339"/>
                  <a:gd name="connsiteY1" fmla="*/ -3034 h 91339"/>
                  <a:gd name="connsiteX2" fmla="*/ -3138 w 91339"/>
                  <a:gd name="connsiteY2" fmla="*/ 42631 h 91339"/>
                  <a:gd name="connsiteX3" fmla="*/ 42537 w 91339"/>
                  <a:gd name="connsiteY3" fmla="*/ 88305 h 91339"/>
                  <a:gd name="connsiteX4" fmla="*/ 88201 w 91339"/>
                  <a:gd name="connsiteY4" fmla="*/ 426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201" y="42631"/>
                    </a:moveTo>
                    <a:cubicBezTo>
                      <a:pt x="88201" y="17419"/>
                      <a:pt x="67748" y="-3034"/>
                      <a:pt x="42537" y="-3034"/>
                    </a:cubicBezTo>
                    <a:cubicBezTo>
                      <a:pt x="17325" y="-3034"/>
                      <a:pt x="-3138" y="17419"/>
                      <a:pt x="-3138" y="42631"/>
                    </a:cubicBezTo>
                    <a:cubicBezTo>
                      <a:pt x="-3138" y="67842"/>
                      <a:pt x="17325" y="88305"/>
                      <a:pt x="42537" y="88305"/>
                    </a:cubicBezTo>
                    <a:cubicBezTo>
                      <a:pt x="67748" y="88305"/>
                      <a:pt x="88201" y="67842"/>
                      <a:pt x="88201" y="4263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CA5BD682-12F7-4DF6-9947-DACC6DCCE6E1}"/>
                  </a:ext>
                </a:extLst>
              </p:cNvPr>
              <p:cNvSpPr/>
              <p:nvPr/>
            </p:nvSpPr>
            <p:spPr>
              <a:xfrm flipV="1">
                <a:off x="1783152" y="4703443"/>
                <a:ext cx="552615" cy="552612"/>
              </a:xfrm>
              <a:custGeom>
                <a:avLst/>
                <a:gdLst>
                  <a:gd name="connsiteX0" fmla="*/ -457 w 552615"/>
                  <a:gd name="connsiteY0" fmla="*/ 552411 h 552612"/>
                  <a:gd name="connsiteX1" fmla="*/ 552159 w 552615"/>
                  <a:gd name="connsiteY1" fmla="*/ -202 h 552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5" h="552612">
                    <a:moveTo>
                      <a:pt x="-457" y="552411"/>
                    </a:moveTo>
                    <a:lnTo>
                      <a:pt x="552159" y="-202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1873E668-3192-47D3-9AC2-CE855387AB7A}"/>
                  </a:ext>
                </a:extLst>
              </p:cNvPr>
              <p:cNvSpPr/>
              <p:nvPr/>
            </p:nvSpPr>
            <p:spPr>
              <a:xfrm flipV="1">
                <a:off x="2234817" y="5155105"/>
                <a:ext cx="100951" cy="100951"/>
              </a:xfrm>
              <a:custGeom>
                <a:avLst/>
                <a:gdLst>
                  <a:gd name="connsiteX0" fmla="*/ 44215 w 100951"/>
                  <a:gd name="connsiteY0" fmla="*/ 56142 h 100951"/>
                  <a:gd name="connsiteX1" fmla="*/ -655 w 100951"/>
                  <a:gd name="connsiteY1" fmla="*/ 56138 h 100951"/>
                  <a:gd name="connsiteX2" fmla="*/ 100297 w 100951"/>
                  <a:gd name="connsiteY2" fmla="*/ 56 h 100951"/>
                  <a:gd name="connsiteX3" fmla="*/ 44215 w 100951"/>
                  <a:gd name="connsiteY3" fmla="*/ 101008 h 100951"/>
                  <a:gd name="connsiteX4" fmla="*/ 44215 w 100951"/>
                  <a:gd name="connsiteY4" fmla="*/ 56142 h 10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51" h="100951">
                    <a:moveTo>
                      <a:pt x="44215" y="56142"/>
                    </a:moveTo>
                    <a:lnTo>
                      <a:pt x="-655" y="56138"/>
                    </a:lnTo>
                    <a:lnTo>
                      <a:pt x="100297" y="56"/>
                    </a:lnTo>
                    <a:lnTo>
                      <a:pt x="44215" y="101008"/>
                    </a:lnTo>
                    <a:lnTo>
                      <a:pt x="44215" y="56142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428C36A6-34DF-4D23-B930-C241E959F440}"/>
                  </a:ext>
                </a:extLst>
              </p:cNvPr>
              <p:cNvSpPr/>
              <p:nvPr/>
            </p:nvSpPr>
            <p:spPr>
              <a:xfrm flipV="1">
                <a:off x="2234817" y="5155105"/>
                <a:ext cx="100951" cy="100951"/>
              </a:xfrm>
              <a:custGeom>
                <a:avLst/>
                <a:gdLst>
                  <a:gd name="connsiteX0" fmla="*/ 44215 w 100951"/>
                  <a:gd name="connsiteY0" fmla="*/ 56142 h 100951"/>
                  <a:gd name="connsiteX1" fmla="*/ -655 w 100951"/>
                  <a:gd name="connsiteY1" fmla="*/ 56138 h 100951"/>
                  <a:gd name="connsiteX2" fmla="*/ 100297 w 100951"/>
                  <a:gd name="connsiteY2" fmla="*/ 56 h 100951"/>
                  <a:gd name="connsiteX3" fmla="*/ 44215 w 100951"/>
                  <a:gd name="connsiteY3" fmla="*/ 101008 h 10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51" h="100951">
                    <a:moveTo>
                      <a:pt x="44215" y="56142"/>
                    </a:moveTo>
                    <a:lnTo>
                      <a:pt x="-655" y="56138"/>
                    </a:lnTo>
                    <a:lnTo>
                      <a:pt x="100297" y="56"/>
                    </a:lnTo>
                    <a:lnTo>
                      <a:pt x="44215" y="101008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E410278-0EF1-4777-BA9C-720C1A5DFA19}"/>
                  </a:ext>
                </a:extLst>
              </p:cNvPr>
              <p:cNvSpPr/>
              <p:nvPr/>
            </p:nvSpPr>
            <p:spPr>
              <a:xfrm flipV="1">
                <a:off x="1774016" y="5269758"/>
                <a:ext cx="557185" cy="7435"/>
              </a:xfrm>
              <a:custGeom>
                <a:avLst/>
                <a:gdLst>
                  <a:gd name="connsiteX0" fmla="*/ -451 w 557185"/>
                  <a:gd name="connsiteY0" fmla="*/ 130 h 7435"/>
                  <a:gd name="connsiteX1" fmla="*/ 556734 w 557185"/>
                  <a:gd name="connsiteY1" fmla="*/ 130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5" h="7435">
                    <a:moveTo>
                      <a:pt x="-451" y="130"/>
                    </a:moveTo>
                    <a:lnTo>
                      <a:pt x="556734" y="13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EFD8A89B-BA72-4E33-AA53-662CE23CF009}"/>
                  </a:ext>
                </a:extLst>
              </p:cNvPr>
              <p:cNvSpPr/>
              <p:nvPr/>
            </p:nvSpPr>
            <p:spPr>
              <a:xfrm flipV="1">
                <a:off x="2220163" y="5238032"/>
                <a:ext cx="111038" cy="63450"/>
              </a:xfrm>
              <a:custGeom>
                <a:avLst/>
                <a:gdLst>
                  <a:gd name="connsiteX0" fmla="*/ 31079 w 111038"/>
                  <a:gd name="connsiteY0" fmla="*/ 31855 h 63450"/>
                  <a:gd name="connsiteX1" fmla="*/ -646 w 111038"/>
                  <a:gd name="connsiteY1" fmla="*/ 130 h 63450"/>
                  <a:gd name="connsiteX2" fmla="*/ 110393 w 111038"/>
                  <a:gd name="connsiteY2" fmla="*/ 31855 h 63450"/>
                  <a:gd name="connsiteX3" fmla="*/ -646 w 111038"/>
                  <a:gd name="connsiteY3" fmla="*/ 63580 h 63450"/>
                  <a:gd name="connsiteX4" fmla="*/ 31079 w 111038"/>
                  <a:gd name="connsiteY4" fmla="*/ 31855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31079" y="31855"/>
                    </a:moveTo>
                    <a:lnTo>
                      <a:pt x="-646" y="130"/>
                    </a:lnTo>
                    <a:lnTo>
                      <a:pt x="110393" y="31855"/>
                    </a:lnTo>
                    <a:lnTo>
                      <a:pt x="-646" y="63580"/>
                    </a:lnTo>
                    <a:lnTo>
                      <a:pt x="31079" y="3185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B8BBFF1-D9A9-494F-B08E-9EFE3D804BA6}"/>
                  </a:ext>
                </a:extLst>
              </p:cNvPr>
              <p:cNvSpPr/>
              <p:nvPr/>
            </p:nvSpPr>
            <p:spPr>
              <a:xfrm flipV="1">
                <a:off x="2220163" y="5238032"/>
                <a:ext cx="111038" cy="63450"/>
              </a:xfrm>
              <a:custGeom>
                <a:avLst/>
                <a:gdLst>
                  <a:gd name="connsiteX0" fmla="*/ 31079 w 111038"/>
                  <a:gd name="connsiteY0" fmla="*/ 31855 h 63450"/>
                  <a:gd name="connsiteX1" fmla="*/ -646 w 111038"/>
                  <a:gd name="connsiteY1" fmla="*/ 130 h 63450"/>
                  <a:gd name="connsiteX2" fmla="*/ 110393 w 111038"/>
                  <a:gd name="connsiteY2" fmla="*/ 31855 h 63450"/>
                  <a:gd name="connsiteX3" fmla="*/ -646 w 111038"/>
                  <a:gd name="connsiteY3" fmla="*/ 63580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31079" y="31855"/>
                    </a:moveTo>
                    <a:lnTo>
                      <a:pt x="-646" y="130"/>
                    </a:lnTo>
                    <a:lnTo>
                      <a:pt x="110393" y="31855"/>
                    </a:lnTo>
                    <a:lnTo>
                      <a:pt x="-646" y="6358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B59DA22-8A9A-46F2-9528-9E3188C1847B}"/>
                  </a:ext>
                </a:extLst>
              </p:cNvPr>
              <p:cNvSpPr/>
              <p:nvPr/>
            </p:nvSpPr>
            <p:spPr>
              <a:xfrm flipV="1">
                <a:off x="2349469" y="4712574"/>
                <a:ext cx="7435" cy="538915"/>
              </a:xfrm>
              <a:custGeom>
                <a:avLst/>
                <a:gdLst>
                  <a:gd name="connsiteX0" fmla="*/ -711 w 7435"/>
                  <a:gd name="connsiteY0" fmla="*/ 538716 h 538915"/>
                  <a:gd name="connsiteX1" fmla="*/ -711 w 7435"/>
                  <a:gd name="connsiteY1" fmla="*/ -199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711" y="538716"/>
                    </a:moveTo>
                    <a:lnTo>
                      <a:pt x="-711" y="-199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56AF4DF2-F65B-4F0C-ACB6-5BBDFA15241F}"/>
                  </a:ext>
                </a:extLst>
              </p:cNvPr>
              <p:cNvSpPr/>
              <p:nvPr/>
            </p:nvSpPr>
            <p:spPr>
              <a:xfrm flipV="1">
                <a:off x="2317744" y="5140451"/>
                <a:ext cx="63452" cy="111038"/>
              </a:xfrm>
              <a:custGeom>
                <a:avLst/>
                <a:gdLst>
                  <a:gd name="connsiteX0" fmla="*/ 31015 w 63452"/>
                  <a:gd name="connsiteY0" fmla="*/ 79359 h 111038"/>
                  <a:gd name="connsiteX1" fmla="*/ -711 w 63452"/>
                  <a:gd name="connsiteY1" fmla="*/ 111084 h 111038"/>
                  <a:gd name="connsiteX2" fmla="*/ 31015 w 63452"/>
                  <a:gd name="connsiteY2" fmla="*/ 45 h 111038"/>
                  <a:gd name="connsiteX3" fmla="*/ 62742 w 63452"/>
                  <a:gd name="connsiteY3" fmla="*/ 111084 h 111038"/>
                  <a:gd name="connsiteX4" fmla="*/ 31015 w 63452"/>
                  <a:gd name="connsiteY4" fmla="*/ 79359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2" h="111038">
                    <a:moveTo>
                      <a:pt x="31015" y="79359"/>
                    </a:moveTo>
                    <a:lnTo>
                      <a:pt x="-711" y="111084"/>
                    </a:lnTo>
                    <a:lnTo>
                      <a:pt x="31015" y="45"/>
                    </a:lnTo>
                    <a:lnTo>
                      <a:pt x="62742" y="111084"/>
                    </a:lnTo>
                    <a:lnTo>
                      <a:pt x="31015" y="79359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3A949FFB-12C5-4850-9B9C-7320E24EFAAA}"/>
                  </a:ext>
                </a:extLst>
              </p:cNvPr>
              <p:cNvSpPr/>
              <p:nvPr/>
            </p:nvSpPr>
            <p:spPr>
              <a:xfrm flipV="1">
                <a:off x="2317744" y="5140451"/>
                <a:ext cx="63452" cy="111038"/>
              </a:xfrm>
              <a:custGeom>
                <a:avLst/>
                <a:gdLst>
                  <a:gd name="connsiteX0" fmla="*/ 31015 w 63452"/>
                  <a:gd name="connsiteY0" fmla="*/ 79359 h 111038"/>
                  <a:gd name="connsiteX1" fmla="*/ -711 w 63452"/>
                  <a:gd name="connsiteY1" fmla="*/ 111084 h 111038"/>
                  <a:gd name="connsiteX2" fmla="*/ 31015 w 63452"/>
                  <a:gd name="connsiteY2" fmla="*/ 45 h 111038"/>
                  <a:gd name="connsiteX3" fmla="*/ 62742 w 63452"/>
                  <a:gd name="connsiteY3" fmla="*/ 111084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2" h="111038">
                    <a:moveTo>
                      <a:pt x="31015" y="79359"/>
                    </a:moveTo>
                    <a:lnTo>
                      <a:pt x="-711" y="111084"/>
                    </a:lnTo>
                    <a:lnTo>
                      <a:pt x="31015" y="45"/>
                    </a:lnTo>
                    <a:lnTo>
                      <a:pt x="62742" y="11108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33B26471-F34F-4A7A-9CCB-D91E193EE6FC}"/>
                  </a:ext>
                </a:extLst>
              </p:cNvPr>
              <p:cNvSpPr/>
              <p:nvPr/>
            </p:nvSpPr>
            <p:spPr>
              <a:xfrm flipV="1">
                <a:off x="2303798" y="5224087"/>
                <a:ext cx="91338" cy="91341"/>
              </a:xfrm>
              <a:custGeom>
                <a:avLst/>
                <a:gdLst>
                  <a:gd name="connsiteX0" fmla="*/ 90628 w 91338"/>
                  <a:gd name="connsiteY0" fmla="*/ 45800 h 91341"/>
                  <a:gd name="connsiteX1" fmla="*/ 44961 w 91338"/>
                  <a:gd name="connsiteY1" fmla="*/ 130 h 91341"/>
                  <a:gd name="connsiteX2" fmla="*/ -711 w 91338"/>
                  <a:gd name="connsiteY2" fmla="*/ 45800 h 91341"/>
                  <a:gd name="connsiteX3" fmla="*/ 44961 w 91338"/>
                  <a:gd name="connsiteY3" fmla="*/ 91471 h 91341"/>
                  <a:gd name="connsiteX4" fmla="*/ 90628 w 91338"/>
                  <a:gd name="connsiteY4" fmla="*/ 45800 h 91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8" h="91341">
                    <a:moveTo>
                      <a:pt x="90628" y="45800"/>
                    </a:moveTo>
                    <a:cubicBezTo>
                      <a:pt x="90628" y="20589"/>
                      <a:pt x="70173" y="130"/>
                      <a:pt x="44961" y="130"/>
                    </a:cubicBezTo>
                    <a:cubicBezTo>
                      <a:pt x="19749" y="130"/>
                      <a:pt x="-711" y="20589"/>
                      <a:pt x="-711" y="45800"/>
                    </a:cubicBezTo>
                    <a:cubicBezTo>
                      <a:pt x="-711" y="71012"/>
                      <a:pt x="19749" y="91471"/>
                      <a:pt x="44961" y="91471"/>
                    </a:cubicBezTo>
                    <a:cubicBezTo>
                      <a:pt x="70173" y="91471"/>
                      <a:pt x="90628" y="71012"/>
                      <a:pt x="90628" y="45800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DC4D2294-3E45-48F9-A2B6-0DD68188A97B}"/>
                  </a:ext>
                </a:extLst>
              </p:cNvPr>
              <p:cNvSpPr/>
              <p:nvPr/>
            </p:nvSpPr>
            <p:spPr>
              <a:xfrm flipV="1">
                <a:off x="2303798" y="5224087"/>
                <a:ext cx="91338" cy="91341"/>
              </a:xfrm>
              <a:custGeom>
                <a:avLst/>
                <a:gdLst>
                  <a:gd name="connsiteX0" fmla="*/ 90628 w 91338"/>
                  <a:gd name="connsiteY0" fmla="*/ 45800 h 91341"/>
                  <a:gd name="connsiteX1" fmla="*/ 44961 w 91338"/>
                  <a:gd name="connsiteY1" fmla="*/ 130 h 91341"/>
                  <a:gd name="connsiteX2" fmla="*/ -711 w 91338"/>
                  <a:gd name="connsiteY2" fmla="*/ 45800 h 91341"/>
                  <a:gd name="connsiteX3" fmla="*/ 44961 w 91338"/>
                  <a:gd name="connsiteY3" fmla="*/ 91471 h 91341"/>
                  <a:gd name="connsiteX4" fmla="*/ 90628 w 91338"/>
                  <a:gd name="connsiteY4" fmla="*/ 45800 h 91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8" h="91341">
                    <a:moveTo>
                      <a:pt x="90628" y="45800"/>
                    </a:moveTo>
                    <a:cubicBezTo>
                      <a:pt x="90628" y="20589"/>
                      <a:pt x="70173" y="130"/>
                      <a:pt x="44961" y="130"/>
                    </a:cubicBezTo>
                    <a:cubicBezTo>
                      <a:pt x="19749" y="130"/>
                      <a:pt x="-711" y="20589"/>
                      <a:pt x="-711" y="45800"/>
                    </a:cubicBezTo>
                    <a:cubicBezTo>
                      <a:pt x="-711" y="71012"/>
                      <a:pt x="19749" y="91471"/>
                      <a:pt x="44961" y="91471"/>
                    </a:cubicBezTo>
                    <a:cubicBezTo>
                      <a:pt x="70173" y="91471"/>
                      <a:pt x="90628" y="71012"/>
                      <a:pt x="90628" y="45800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7FE671E2-EEBD-46FD-9707-4DF57429272A}"/>
                  </a:ext>
                </a:extLst>
              </p:cNvPr>
              <p:cNvSpPr/>
              <p:nvPr/>
            </p:nvSpPr>
            <p:spPr>
              <a:xfrm flipV="1">
                <a:off x="2331202" y="4164528"/>
                <a:ext cx="552614" cy="552606"/>
              </a:xfrm>
              <a:custGeom>
                <a:avLst/>
                <a:gdLst>
                  <a:gd name="connsiteX0" fmla="*/ -936 w 552614"/>
                  <a:gd name="connsiteY0" fmla="*/ 551789 h 552606"/>
                  <a:gd name="connsiteX1" fmla="*/ 551679 w 552614"/>
                  <a:gd name="connsiteY1" fmla="*/ -818 h 552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4" h="552606">
                    <a:moveTo>
                      <a:pt x="-936" y="551789"/>
                    </a:moveTo>
                    <a:lnTo>
                      <a:pt x="551679" y="-818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AE7AC90-E854-41CC-905C-3AC8BCA847D0}"/>
                  </a:ext>
                </a:extLst>
              </p:cNvPr>
              <p:cNvSpPr/>
              <p:nvPr/>
            </p:nvSpPr>
            <p:spPr>
              <a:xfrm flipV="1">
                <a:off x="2782870" y="4616189"/>
                <a:ext cx="100946" cy="100946"/>
              </a:xfrm>
              <a:custGeom>
                <a:avLst/>
                <a:gdLst>
                  <a:gd name="connsiteX0" fmla="*/ 43728 w 100946"/>
                  <a:gd name="connsiteY0" fmla="*/ 55515 h 100946"/>
                  <a:gd name="connsiteX1" fmla="*/ -1134 w 100946"/>
                  <a:gd name="connsiteY1" fmla="*/ 55515 h 100946"/>
                  <a:gd name="connsiteX2" fmla="*/ 99813 w 100946"/>
                  <a:gd name="connsiteY2" fmla="*/ -560 h 100946"/>
                  <a:gd name="connsiteX3" fmla="*/ 43728 w 100946"/>
                  <a:gd name="connsiteY3" fmla="*/ 100387 h 100946"/>
                  <a:gd name="connsiteX4" fmla="*/ 43728 w 100946"/>
                  <a:gd name="connsiteY4" fmla="*/ 55515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3728" y="55515"/>
                    </a:moveTo>
                    <a:lnTo>
                      <a:pt x="-1134" y="55515"/>
                    </a:lnTo>
                    <a:lnTo>
                      <a:pt x="99813" y="-560"/>
                    </a:lnTo>
                    <a:lnTo>
                      <a:pt x="43728" y="100387"/>
                    </a:lnTo>
                    <a:lnTo>
                      <a:pt x="43728" y="5551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FC6E581-8C8B-4AC4-A042-6E57314BE518}"/>
                  </a:ext>
                </a:extLst>
              </p:cNvPr>
              <p:cNvSpPr/>
              <p:nvPr/>
            </p:nvSpPr>
            <p:spPr>
              <a:xfrm flipV="1">
                <a:off x="2782870" y="4616189"/>
                <a:ext cx="100946" cy="100946"/>
              </a:xfrm>
              <a:custGeom>
                <a:avLst/>
                <a:gdLst>
                  <a:gd name="connsiteX0" fmla="*/ 43728 w 100946"/>
                  <a:gd name="connsiteY0" fmla="*/ 55515 h 100946"/>
                  <a:gd name="connsiteX1" fmla="*/ -1134 w 100946"/>
                  <a:gd name="connsiteY1" fmla="*/ 55515 h 100946"/>
                  <a:gd name="connsiteX2" fmla="*/ 99813 w 100946"/>
                  <a:gd name="connsiteY2" fmla="*/ -560 h 100946"/>
                  <a:gd name="connsiteX3" fmla="*/ 43728 w 100946"/>
                  <a:gd name="connsiteY3" fmla="*/ 10038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3728" y="55515"/>
                    </a:moveTo>
                    <a:lnTo>
                      <a:pt x="-1134" y="55515"/>
                    </a:lnTo>
                    <a:lnTo>
                      <a:pt x="99813" y="-560"/>
                    </a:lnTo>
                    <a:lnTo>
                      <a:pt x="43728" y="10038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AEEFDFE-5CBC-4678-BF88-214AC01C5766}"/>
                  </a:ext>
                </a:extLst>
              </p:cNvPr>
              <p:cNvSpPr/>
              <p:nvPr/>
            </p:nvSpPr>
            <p:spPr>
              <a:xfrm flipV="1">
                <a:off x="2322066" y="4730836"/>
                <a:ext cx="557190" cy="7435"/>
              </a:xfrm>
              <a:custGeom>
                <a:avLst/>
                <a:gdLst>
                  <a:gd name="connsiteX0" fmla="*/ -930 w 557190"/>
                  <a:gd name="connsiteY0" fmla="*/ -486 h 7435"/>
                  <a:gd name="connsiteX1" fmla="*/ 556260 w 557190"/>
                  <a:gd name="connsiteY1" fmla="*/ -486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90" h="7435">
                    <a:moveTo>
                      <a:pt x="-930" y="-486"/>
                    </a:moveTo>
                    <a:lnTo>
                      <a:pt x="556260" y="-486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6C46A2E-387E-4A19-81A3-C9F572B195A4}"/>
                  </a:ext>
                </a:extLst>
              </p:cNvPr>
              <p:cNvSpPr/>
              <p:nvPr/>
            </p:nvSpPr>
            <p:spPr>
              <a:xfrm flipV="1">
                <a:off x="2768217" y="4699111"/>
                <a:ext cx="111038" cy="63450"/>
              </a:xfrm>
              <a:custGeom>
                <a:avLst/>
                <a:gdLst>
                  <a:gd name="connsiteX0" fmla="*/ 30600 w 111038"/>
                  <a:gd name="connsiteY0" fmla="*/ 31239 h 63450"/>
                  <a:gd name="connsiteX1" fmla="*/ -1125 w 111038"/>
                  <a:gd name="connsiteY1" fmla="*/ -486 h 63450"/>
                  <a:gd name="connsiteX2" fmla="*/ 109914 w 111038"/>
                  <a:gd name="connsiteY2" fmla="*/ 31239 h 63450"/>
                  <a:gd name="connsiteX3" fmla="*/ -1125 w 111038"/>
                  <a:gd name="connsiteY3" fmla="*/ 62964 h 63450"/>
                  <a:gd name="connsiteX4" fmla="*/ 30600 w 111038"/>
                  <a:gd name="connsiteY4" fmla="*/ 31239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30600" y="31239"/>
                    </a:moveTo>
                    <a:lnTo>
                      <a:pt x="-1125" y="-486"/>
                    </a:lnTo>
                    <a:lnTo>
                      <a:pt x="109914" y="31239"/>
                    </a:lnTo>
                    <a:lnTo>
                      <a:pt x="-1125" y="62964"/>
                    </a:lnTo>
                    <a:lnTo>
                      <a:pt x="30600" y="31239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6B1C05F-8AE0-4A3B-8507-3F9FB0AC6E4E}"/>
                  </a:ext>
                </a:extLst>
              </p:cNvPr>
              <p:cNvSpPr/>
              <p:nvPr/>
            </p:nvSpPr>
            <p:spPr>
              <a:xfrm flipV="1">
                <a:off x="2768217" y="4699111"/>
                <a:ext cx="111038" cy="63450"/>
              </a:xfrm>
              <a:custGeom>
                <a:avLst/>
                <a:gdLst>
                  <a:gd name="connsiteX0" fmla="*/ 30600 w 111038"/>
                  <a:gd name="connsiteY0" fmla="*/ 31239 h 63450"/>
                  <a:gd name="connsiteX1" fmla="*/ -1125 w 111038"/>
                  <a:gd name="connsiteY1" fmla="*/ -486 h 63450"/>
                  <a:gd name="connsiteX2" fmla="*/ 109914 w 111038"/>
                  <a:gd name="connsiteY2" fmla="*/ 31239 h 63450"/>
                  <a:gd name="connsiteX3" fmla="*/ -1125 w 111038"/>
                  <a:gd name="connsiteY3" fmla="*/ 62964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30600" y="31239"/>
                    </a:moveTo>
                    <a:lnTo>
                      <a:pt x="-1125" y="-486"/>
                    </a:lnTo>
                    <a:lnTo>
                      <a:pt x="109914" y="31239"/>
                    </a:lnTo>
                    <a:lnTo>
                      <a:pt x="-1125" y="6296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4D13D86E-FC23-4200-9B71-BCB8FF4CB3FA}"/>
                  </a:ext>
                </a:extLst>
              </p:cNvPr>
              <p:cNvSpPr/>
              <p:nvPr/>
            </p:nvSpPr>
            <p:spPr>
              <a:xfrm flipV="1">
                <a:off x="2897518" y="4173659"/>
                <a:ext cx="7435" cy="538915"/>
              </a:xfrm>
              <a:custGeom>
                <a:avLst/>
                <a:gdLst>
                  <a:gd name="connsiteX0" fmla="*/ -1190 w 7435"/>
                  <a:gd name="connsiteY0" fmla="*/ 538100 h 538915"/>
                  <a:gd name="connsiteX1" fmla="*/ -1190 w 7435"/>
                  <a:gd name="connsiteY1" fmla="*/ -815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1190" y="538100"/>
                    </a:moveTo>
                    <a:lnTo>
                      <a:pt x="-1190" y="-815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F39FA1F1-FD85-472D-AF90-0B1FA7CC6149}"/>
                  </a:ext>
                </a:extLst>
              </p:cNvPr>
              <p:cNvSpPr/>
              <p:nvPr/>
            </p:nvSpPr>
            <p:spPr>
              <a:xfrm flipV="1">
                <a:off x="2865792" y="4601535"/>
                <a:ext cx="63450" cy="111038"/>
              </a:xfrm>
              <a:custGeom>
                <a:avLst/>
                <a:gdLst>
                  <a:gd name="connsiteX0" fmla="*/ 30536 w 63450"/>
                  <a:gd name="connsiteY0" fmla="*/ 78743 h 111038"/>
                  <a:gd name="connsiteX1" fmla="*/ -1190 w 63450"/>
                  <a:gd name="connsiteY1" fmla="*/ 110468 h 111038"/>
                  <a:gd name="connsiteX2" fmla="*/ 30536 w 63450"/>
                  <a:gd name="connsiteY2" fmla="*/ -571 h 111038"/>
                  <a:gd name="connsiteX3" fmla="*/ 62261 w 63450"/>
                  <a:gd name="connsiteY3" fmla="*/ 110468 h 111038"/>
                  <a:gd name="connsiteX4" fmla="*/ 30536 w 63450"/>
                  <a:gd name="connsiteY4" fmla="*/ 78743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30536" y="78743"/>
                    </a:moveTo>
                    <a:lnTo>
                      <a:pt x="-1190" y="110468"/>
                    </a:lnTo>
                    <a:lnTo>
                      <a:pt x="30536" y="-571"/>
                    </a:lnTo>
                    <a:lnTo>
                      <a:pt x="62261" y="110468"/>
                    </a:lnTo>
                    <a:lnTo>
                      <a:pt x="30536" y="78743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BCA5E09A-5040-44E8-9305-A4BBCAFF8AF6}"/>
                  </a:ext>
                </a:extLst>
              </p:cNvPr>
              <p:cNvSpPr/>
              <p:nvPr/>
            </p:nvSpPr>
            <p:spPr>
              <a:xfrm flipV="1">
                <a:off x="2865792" y="4601535"/>
                <a:ext cx="63450" cy="111038"/>
              </a:xfrm>
              <a:custGeom>
                <a:avLst/>
                <a:gdLst>
                  <a:gd name="connsiteX0" fmla="*/ 30536 w 63450"/>
                  <a:gd name="connsiteY0" fmla="*/ 78743 h 111038"/>
                  <a:gd name="connsiteX1" fmla="*/ -1190 w 63450"/>
                  <a:gd name="connsiteY1" fmla="*/ 110468 h 111038"/>
                  <a:gd name="connsiteX2" fmla="*/ 30536 w 63450"/>
                  <a:gd name="connsiteY2" fmla="*/ -571 h 111038"/>
                  <a:gd name="connsiteX3" fmla="*/ 62261 w 63450"/>
                  <a:gd name="connsiteY3" fmla="*/ 110468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30536" y="78743"/>
                    </a:moveTo>
                    <a:lnTo>
                      <a:pt x="-1190" y="110468"/>
                    </a:lnTo>
                    <a:lnTo>
                      <a:pt x="30536" y="-571"/>
                    </a:lnTo>
                    <a:lnTo>
                      <a:pt x="62261" y="110468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F4A8EB15-FF7B-41F5-B256-62723613CE35}"/>
                  </a:ext>
                </a:extLst>
              </p:cNvPr>
              <p:cNvSpPr/>
              <p:nvPr/>
            </p:nvSpPr>
            <p:spPr>
              <a:xfrm flipV="1">
                <a:off x="2851843" y="4685171"/>
                <a:ext cx="91349" cy="91339"/>
              </a:xfrm>
              <a:custGeom>
                <a:avLst/>
                <a:gdLst>
                  <a:gd name="connsiteX0" fmla="*/ 90160 w 91349"/>
                  <a:gd name="connsiteY0" fmla="*/ 45188 h 91339"/>
                  <a:gd name="connsiteX1" fmla="*/ 44485 w 91349"/>
                  <a:gd name="connsiteY1" fmla="*/ -486 h 91339"/>
                  <a:gd name="connsiteX2" fmla="*/ -1190 w 91349"/>
                  <a:gd name="connsiteY2" fmla="*/ 45188 h 91339"/>
                  <a:gd name="connsiteX3" fmla="*/ 44485 w 91349"/>
                  <a:gd name="connsiteY3" fmla="*/ 90853 h 91339"/>
                  <a:gd name="connsiteX4" fmla="*/ 90160 w 91349"/>
                  <a:gd name="connsiteY4" fmla="*/ 4518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90160" y="45188"/>
                    </a:moveTo>
                    <a:cubicBezTo>
                      <a:pt x="90160" y="19977"/>
                      <a:pt x="69697" y="-486"/>
                      <a:pt x="44485" y="-486"/>
                    </a:cubicBezTo>
                    <a:cubicBezTo>
                      <a:pt x="19273" y="-486"/>
                      <a:pt x="-1190" y="19977"/>
                      <a:pt x="-1190" y="45188"/>
                    </a:cubicBezTo>
                    <a:cubicBezTo>
                      <a:pt x="-1190" y="70390"/>
                      <a:pt x="19273" y="90853"/>
                      <a:pt x="44485" y="90853"/>
                    </a:cubicBezTo>
                    <a:cubicBezTo>
                      <a:pt x="69697" y="90853"/>
                      <a:pt x="90160" y="70390"/>
                      <a:pt x="90160" y="4518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6917C971-0467-42DC-BD0C-562811C685B0}"/>
                  </a:ext>
                </a:extLst>
              </p:cNvPr>
              <p:cNvSpPr/>
              <p:nvPr/>
            </p:nvSpPr>
            <p:spPr>
              <a:xfrm flipV="1">
                <a:off x="2851843" y="4685171"/>
                <a:ext cx="91349" cy="91339"/>
              </a:xfrm>
              <a:custGeom>
                <a:avLst/>
                <a:gdLst>
                  <a:gd name="connsiteX0" fmla="*/ 90160 w 91349"/>
                  <a:gd name="connsiteY0" fmla="*/ 45188 h 91339"/>
                  <a:gd name="connsiteX1" fmla="*/ 44485 w 91349"/>
                  <a:gd name="connsiteY1" fmla="*/ -486 h 91339"/>
                  <a:gd name="connsiteX2" fmla="*/ -1190 w 91349"/>
                  <a:gd name="connsiteY2" fmla="*/ 45188 h 91339"/>
                  <a:gd name="connsiteX3" fmla="*/ 44485 w 91349"/>
                  <a:gd name="connsiteY3" fmla="*/ 90853 h 91339"/>
                  <a:gd name="connsiteX4" fmla="*/ 90160 w 91349"/>
                  <a:gd name="connsiteY4" fmla="*/ 4518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90160" y="45188"/>
                    </a:moveTo>
                    <a:cubicBezTo>
                      <a:pt x="90160" y="19977"/>
                      <a:pt x="69697" y="-486"/>
                      <a:pt x="44485" y="-486"/>
                    </a:cubicBezTo>
                    <a:cubicBezTo>
                      <a:pt x="19273" y="-486"/>
                      <a:pt x="-1190" y="19977"/>
                      <a:pt x="-1190" y="45188"/>
                    </a:cubicBezTo>
                    <a:cubicBezTo>
                      <a:pt x="-1190" y="70390"/>
                      <a:pt x="19273" y="90853"/>
                      <a:pt x="44485" y="90853"/>
                    </a:cubicBezTo>
                    <a:cubicBezTo>
                      <a:pt x="69697" y="90853"/>
                      <a:pt x="90160" y="70390"/>
                      <a:pt x="90160" y="4518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ECC6744-FBD5-4BCA-AE22-874147556CC8}"/>
                  </a:ext>
                </a:extLst>
              </p:cNvPr>
              <p:cNvSpPr/>
              <p:nvPr/>
            </p:nvSpPr>
            <p:spPr>
              <a:xfrm flipV="1">
                <a:off x="2897518" y="3598210"/>
                <a:ext cx="552616" cy="552606"/>
              </a:xfrm>
              <a:custGeom>
                <a:avLst/>
                <a:gdLst>
                  <a:gd name="connsiteX0" fmla="*/ -1431 w 552616"/>
                  <a:gd name="connsiteY0" fmla="*/ 551141 h 552606"/>
                  <a:gd name="connsiteX1" fmla="*/ 551185 w 552616"/>
                  <a:gd name="connsiteY1" fmla="*/ -1465 h 552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16" h="552606">
                    <a:moveTo>
                      <a:pt x="-1431" y="551141"/>
                    </a:moveTo>
                    <a:lnTo>
                      <a:pt x="551185" y="-1465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1423D97-BFCF-4CA2-8D8C-A824D63E75C6}"/>
                  </a:ext>
                </a:extLst>
              </p:cNvPr>
              <p:cNvSpPr/>
              <p:nvPr/>
            </p:nvSpPr>
            <p:spPr>
              <a:xfrm flipV="1">
                <a:off x="3349188" y="4049870"/>
                <a:ext cx="100946" cy="100946"/>
              </a:xfrm>
              <a:custGeom>
                <a:avLst/>
                <a:gdLst>
                  <a:gd name="connsiteX0" fmla="*/ 43233 w 100946"/>
                  <a:gd name="connsiteY0" fmla="*/ 54867 h 100946"/>
                  <a:gd name="connsiteX1" fmla="*/ -1629 w 100946"/>
                  <a:gd name="connsiteY1" fmla="*/ 54867 h 100946"/>
                  <a:gd name="connsiteX2" fmla="*/ 99317 w 100946"/>
                  <a:gd name="connsiteY2" fmla="*/ -1207 h 100946"/>
                  <a:gd name="connsiteX3" fmla="*/ 43233 w 100946"/>
                  <a:gd name="connsiteY3" fmla="*/ 99739 h 100946"/>
                  <a:gd name="connsiteX4" fmla="*/ 43233 w 100946"/>
                  <a:gd name="connsiteY4" fmla="*/ 54867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46">
                    <a:moveTo>
                      <a:pt x="43233" y="54867"/>
                    </a:moveTo>
                    <a:lnTo>
                      <a:pt x="-1629" y="54867"/>
                    </a:lnTo>
                    <a:lnTo>
                      <a:pt x="99317" y="-1207"/>
                    </a:lnTo>
                    <a:lnTo>
                      <a:pt x="43233" y="99739"/>
                    </a:lnTo>
                    <a:lnTo>
                      <a:pt x="43233" y="5486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991C2AAE-B05A-4A52-9DA0-8B0EE6F19303}"/>
                  </a:ext>
                </a:extLst>
              </p:cNvPr>
              <p:cNvSpPr/>
              <p:nvPr/>
            </p:nvSpPr>
            <p:spPr>
              <a:xfrm flipV="1">
                <a:off x="3349188" y="4049870"/>
                <a:ext cx="100946" cy="100946"/>
              </a:xfrm>
              <a:custGeom>
                <a:avLst/>
                <a:gdLst>
                  <a:gd name="connsiteX0" fmla="*/ 43233 w 100946"/>
                  <a:gd name="connsiteY0" fmla="*/ 54867 h 100946"/>
                  <a:gd name="connsiteX1" fmla="*/ -1629 w 100946"/>
                  <a:gd name="connsiteY1" fmla="*/ 54867 h 100946"/>
                  <a:gd name="connsiteX2" fmla="*/ 99317 w 100946"/>
                  <a:gd name="connsiteY2" fmla="*/ -1207 h 100946"/>
                  <a:gd name="connsiteX3" fmla="*/ 43233 w 100946"/>
                  <a:gd name="connsiteY3" fmla="*/ 99739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46">
                    <a:moveTo>
                      <a:pt x="43233" y="54867"/>
                    </a:moveTo>
                    <a:lnTo>
                      <a:pt x="-1629" y="54867"/>
                    </a:lnTo>
                    <a:lnTo>
                      <a:pt x="99317" y="-1207"/>
                    </a:lnTo>
                    <a:lnTo>
                      <a:pt x="43233" y="99739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9E6C1751-1E13-4F19-BB2E-4CC8F5D3FC9A}"/>
                  </a:ext>
                </a:extLst>
              </p:cNvPr>
              <p:cNvSpPr/>
              <p:nvPr/>
            </p:nvSpPr>
            <p:spPr>
              <a:xfrm flipV="1">
                <a:off x="2888387" y="4164528"/>
                <a:ext cx="557177" cy="7435"/>
              </a:xfrm>
              <a:custGeom>
                <a:avLst/>
                <a:gdLst>
                  <a:gd name="connsiteX0" fmla="*/ -1425 w 557177"/>
                  <a:gd name="connsiteY0" fmla="*/ -1134 h 7435"/>
                  <a:gd name="connsiteX1" fmla="*/ 555752 w 557177"/>
                  <a:gd name="connsiteY1" fmla="*/ -1134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77" h="7435">
                    <a:moveTo>
                      <a:pt x="-1425" y="-1134"/>
                    </a:moveTo>
                    <a:lnTo>
                      <a:pt x="555752" y="-1134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064C9298-5738-4BE4-8224-96C283DD8FFA}"/>
                  </a:ext>
                </a:extLst>
              </p:cNvPr>
              <p:cNvSpPr/>
              <p:nvPr/>
            </p:nvSpPr>
            <p:spPr>
              <a:xfrm flipV="1">
                <a:off x="3334525" y="4132803"/>
                <a:ext cx="111039" cy="63450"/>
              </a:xfrm>
              <a:custGeom>
                <a:avLst/>
                <a:gdLst>
                  <a:gd name="connsiteX0" fmla="*/ 30105 w 111039"/>
                  <a:gd name="connsiteY0" fmla="*/ 30592 h 63450"/>
                  <a:gd name="connsiteX1" fmla="*/ -1620 w 111039"/>
                  <a:gd name="connsiteY1" fmla="*/ -1134 h 63450"/>
                  <a:gd name="connsiteX2" fmla="*/ 109419 w 111039"/>
                  <a:gd name="connsiteY2" fmla="*/ 30592 h 63450"/>
                  <a:gd name="connsiteX3" fmla="*/ -1620 w 111039"/>
                  <a:gd name="connsiteY3" fmla="*/ 62317 h 63450"/>
                  <a:gd name="connsiteX4" fmla="*/ 30105 w 111039"/>
                  <a:gd name="connsiteY4" fmla="*/ 30592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9" h="63450">
                    <a:moveTo>
                      <a:pt x="30105" y="30592"/>
                    </a:moveTo>
                    <a:lnTo>
                      <a:pt x="-1620" y="-1134"/>
                    </a:lnTo>
                    <a:lnTo>
                      <a:pt x="109419" y="30592"/>
                    </a:lnTo>
                    <a:lnTo>
                      <a:pt x="-1620" y="62317"/>
                    </a:lnTo>
                    <a:lnTo>
                      <a:pt x="30105" y="30592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F92EB5E4-58F4-4E4C-9750-82DF06A9AB44}"/>
                  </a:ext>
                </a:extLst>
              </p:cNvPr>
              <p:cNvSpPr/>
              <p:nvPr/>
            </p:nvSpPr>
            <p:spPr>
              <a:xfrm flipV="1">
                <a:off x="3334525" y="4132803"/>
                <a:ext cx="111039" cy="63450"/>
              </a:xfrm>
              <a:custGeom>
                <a:avLst/>
                <a:gdLst>
                  <a:gd name="connsiteX0" fmla="*/ 30105 w 111039"/>
                  <a:gd name="connsiteY0" fmla="*/ 30592 h 63450"/>
                  <a:gd name="connsiteX1" fmla="*/ -1620 w 111039"/>
                  <a:gd name="connsiteY1" fmla="*/ -1134 h 63450"/>
                  <a:gd name="connsiteX2" fmla="*/ 109419 w 111039"/>
                  <a:gd name="connsiteY2" fmla="*/ 30592 h 63450"/>
                  <a:gd name="connsiteX3" fmla="*/ -1620 w 111039"/>
                  <a:gd name="connsiteY3" fmla="*/ 6231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9" h="63450">
                    <a:moveTo>
                      <a:pt x="30105" y="30592"/>
                    </a:moveTo>
                    <a:lnTo>
                      <a:pt x="-1620" y="-1134"/>
                    </a:lnTo>
                    <a:lnTo>
                      <a:pt x="109419" y="30592"/>
                    </a:lnTo>
                    <a:lnTo>
                      <a:pt x="-1620" y="62317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F1E9514-7CC8-42DB-A3CA-BC44917DB064}"/>
                  </a:ext>
                </a:extLst>
              </p:cNvPr>
              <p:cNvSpPr/>
              <p:nvPr/>
            </p:nvSpPr>
            <p:spPr>
              <a:xfrm flipV="1">
                <a:off x="3463836" y="3607341"/>
                <a:ext cx="7435" cy="538915"/>
              </a:xfrm>
              <a:custGeom>
                <a:avLst/>
                <a:gdLst>
                  <a:gd name="connsiteX0" fmla="*/ -1685 w 7435"/>
                  <a:gd name="connsiteY0" fmla="*/ 537453 h 538915"/>
                  <a:gd name="connsiteX1" fmla="*/ -1685 w 7435"/>
                  <a:gd name="connsiteY1" fmla="*/ -1463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1685" y="537453"/>
                    </a:moveTo>
                    <a:lnTo>
                      <a:pt x="-1685" y="-1463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52B3E51-C2F7-4111-82B5-1E2F999D1375}"/>
                  </a:ext>
                </a:extLst>
              </p:cNvPr>
              <p:cNvSpPr/>
              <p:nvPr/>
            </p:nvSpPr>
            <p:spPr>
              <a:xfrm flipV="1">
                <a:off x="3432110" y="4035217"/>
                <a:ext cx="63450" cy="111038"/>
              </a:xfrm>
              <a:custGeom>
                <a:avLst/>
                <a:gdLst>
                  <a:gd name="connsiteX0" fmla="*/ 30041 w 63450"/>
                  <a:gd name="connsiteY0" fmla="*/ 78095 h 111038"/>
                  <a:gd name="connsiteX1" fmla="*/ -1685 w 63450"/>
                  <a:gd name="connsiteY1" fmla="*/ 109821 h 111038"/>
                  <a:gd name="connsiteX2" fmla="*/ 30041 w 63450"/>
                  <a:gd name="connsiteY2" fmla="*/ -1218 h 111038"/>
                  <a:gd name="connsiteX3" fmla="*/ 61766 w 63450"/>
                  <a:gd name="connsiteY3" fmla="*/ 109821 h 111038"/>
                  <a:gd name="connsiteX4" fmla="*/ 30041 w 63450"/>
                  <a:gd name="connsiteY4" fmla="*/ 78095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30041" y="78095"/>
                    </a:moveTo>
                    <a:lnTo>
                      <a:pt x="-1685" y="109821"/>
                    </a:lnTo>
                    <a:lnTo>
                      <a:pt x="30041" y="-1218"/>
                    </a:lnTo>
                    <a:lnTo>
                      <a:pt x="61766" y="109821"/>
                    </a:lnTo>
                    <a:lnTo>
                      <a:pt x="30041" y="7809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E94257F4-35E6-41B4-887F-A9B739FFA0E7}"/>
                  </a:ext>
                </a:extLst>
              </p:cNvPr>
              <p:cNvSpPr/>
              <p:nvPr/>
            </p:nvSpPr>
            <p:spPr>
              <a:xfrm flipV="1">
                <a:off x="3432110" y="4035217"/>
                <a:ext cx="63450" cy="111038"/>
              </a:xfrm>
              <a:custGeom>
                <a:avLst/>
                <a:gdLst>
                  <a:gd name="connsiteX0" fmla="*/ 30041 w 63450"/>
                  <a:gd name="connsiteY0" fmla="*/ 78095 h 111038"/>
                  <a:gd name="connsiteX1" fmla="*/ -1685 w 63450"/>
                  <a:gd name="connsiteY1" fmla="*/ 109821 h 111038"/>
                  <a:gd name="connsiteX2" fmla="*/ 30041 w 63450"/>
                  <a:gd name="connsiteY2" fmla="*/ -1218 h 111038"/>
                  <a:gd name="connsiteX3" fmla="*/ 61766 w 63450"/>
                  <a:gd name="connsiteY3" fmla="*/ 109821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30041" y="78095"/>
                    </a:moveTo>
                    <a:lnTo>
                      <a:pt x="-1685" y="109821"/>
                    </a:lnTo>
                    <a:lnTo>
                      <a:pt x="30041" y="-1218"/>
                    </a:lnTo>
                    <a:lnTo>
                      <a:pt x="61766" y="109821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99A6228-4E5B-4F2B-981F-F3BB47FC2D4F}"/>
                  </a:ext>
                </a:extLst>
              </p:cNvPr>
              <p:cNvSpPr/>
              <p:nvPr/>
            </p:nvSpPr>
            <p:spPr>
              <a:xfrm flipV="1">
                <a:off x="3418171" y="4118853"/>
                <a:ext cx="91339" cy="91339"/>
              </a:xfrm>
              <a:custGeom>
                <a:avLst/>
                <a:gdLst>
                  <a:gd name="connsiteX0" fmla="*/ 89655 w 91339"/>
                  <a:gd name="connsiteY0" fmla="*/ 44531 h 91339"/>
                  <a:gd name="connsiteX1" fmla="*/ 43980 w 91339"/>
                  <a:gd name="connsiteY1" fmla="*/ -1134 h 91339"/>
                  <a:gd name="connsiteX2" fmla="*/ -1685 w 91339"/>
                  <a:gd name="connsiteY2" fmla="*/ 44531 h 91339"/>
                  <a:gd name="connsiteX3" fmla="*/ 43980 w 91339"/>
                  <a:gd name="connsiteY3" fmla="*/ 90206 h 91339"/>
                  <a:gd name="connsiteX4" fmla="*/ 89655 w 91339"/>
                  <a:gd name="connsiteY4" fmla="*/ 445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55" y="44531"/>
                    </a:moveTo>
                    <a:cubicBezTo>
                      <a:pt x="89655" y="19329"/>
                      <a:pt x="69192" y="-1134"/>
                      <a:pt x="43980" y="-1134"/>
                    </a:cubicBezTo>
                    <a:cubicBezTo>
                      <a:pt x="18768" y="-1134"/>
                      <a:pt x="-1685" y="19329"/>
                      <a:pt x="-1685" y="44531"/>
                    </a:cubicBezTo>
                    <a:cubicBezTo>
                      <a:pt x="-1685" y="69743"/>
                      <a:pt x="18768" y="90206"/>
                      <a:pt x="43980" y="90206"/>
                    </a:cubicBezTo>
                    <a:cubicBezTo>
                      <a:pt x="69192" y="90206"/>
                      <a:pt x="89655" y="69743"/>
                      <a:pt x="89655" y="4453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2CEB638-36A6-449B-A8B4-5E89E2F09D26}"/>
                  </a:ext>
                </a:extLst>
              </p:cNvPr>
              <p:cNvSpPr/>
              <p:nvPr/>
            </p:nvSpPr>
            <p:spPr>
              <a:xfrm flipV="1">
                <a:off x="3418171" y="4118853"/>
                <a:ext cx="91339" cy="91339"/>
              </a:xfrm>
              <a:custGeom>
                <a:avLst/>
                <a:gdLst>
                  <a:gd name="connsiteX0" fmla="*/ 89655 w 91339"/>
                  <a:gd name="connsiteY0" fmla="*/ 44531 h 91339"/>
                  <a:gd name="connsiteX1" fmla="*/ 43980 w 91339"/>
                  <a:gd name="connsiteY1" fmla="*/ -1134 h 91339"/>
                  <a:gd name="connsiteX2" fmla="*/ -1685 w 91339"/>
                  <a:gd name="connsiteY2" fmla="*/ 44531 h 91339"/>
                  <a:gd name="connsiteX3" fmla="*/ 43980 w 91339"/>
                  <a:gd name="connsiteY3" fmla="*/ 90206 h 91339"/>
                  <a:gd name="connsiteX4" fmla="*/ 89655 w 91339"/>
                  <a:gd name="connsiteY4" fmla="*/ 4453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55" y="44531"/>
                    </a:moveTo>
                    <a:cubicBezTo>
                      <a:pt x="89655" y="19329"/>
                      <a:pt x="69192" y="-1134"/>
                      <a:pt x="43980" y="-1134"/>
                    </a:cubicBezTo>
                    <a:cubicBezTo>
                      <a:pt x="18768" y="-1134"/>
                      <a:pt x="-1685" y="19329"/>
                      <a:pt x="-1685" y="44531"/>
                    </a:cubicBezTo>
                    <a:cubicBezTo>
                      <a:pt x="-1685" y="69743"/>
                      <a:pt x="18768" y="90206"/>
                      <a:pt x="43980" y="90206"/>
                    </a:cubicBezTo>
                    <a:cubicBezTo>
                      <a:pt x="69192" y="90206"/>
                      <a:pt x="89655" y="69743"/>
                      <a:pt x="89655" y="4453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1C1166B-05AE-4649-8956-BB156FBBF8E4}"/>
                  </a:ext>
                </a:extLst>
              </p:cNvPr>
              <p:cNvSpPr/>
              <p:nvPr/>
            </p:nvSpPr>
            <p:spPr>
              <a:xfrm flipV="1">
                <a:off x="3445564" y="3041023"/>
                <a:ext cx="552626" cy="552616"/>
              </a:xfrm>
              <a:custGeom>
                <a:avLst/>
                <a:gdLst>
                  <a:gd name="connsiteX0" fmla="*/ -1910 w 552626"/>
                  <a:gd name="connsiteY0" fmla="*/ 550514 h 552616"/>
                  <a:gd name="connsiteX1" fmla="*/ 550716 w 552626"/>
                  <a:gd name="connsiteY1" fmla="*/ -2102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26" h="552616">
                    <a:moveTo>
                      <a:pt x="-1910" y="550514"/>
                    </a:moveTo>
                    <a:lnTo>
                      <a:pt x="550716" y="-2102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E2811029-BD86-4290-8915-DB9998CC598F}"/>
                  </a:ext>
                </a:extLst>
              </p:cNvPr>
              <p:cNvSpPr/>
              <p:nvPr/>
            </p:nvSpPr>
            <p:spPr>
              <a:xfrm flipV="1">
                <a:off x="3897234" y="3492693"/>
                <a:ext cx="100956" cy="100946"/>
              </a:xfrm>
              <a:custGeom>
                <a:avLst/>
                <a:gdLst>
                  <a:gd name="connsiteX0" fmla="*/ 42764 w 100956"/>
                  <a:gd name="connsiteY0" fmla="*/ 54241 h 100946"/>
                  <a:gd name="connsiteX1" fmla="*/ -2108 w 100956"/>
                  <a:gd name="connsiteY1" fmla="*/ 54241 h 100946"/>
                  <a:gd name="connsiteX2" fmla="*/ 98848 w 100956"/>
                  <a:gd name="connsiteY2" fmla="*/ -1844 h 100946"/>
                  <a:gd name="connsiteX3" fmla="*/ 42764 w 100956"/>
                  <a:gd name="connsiteY3" fmla="*/ 99102 h 100946"/>
                  <a:gd name="connsiteX4" fmla="*/ 42764 w 100956"/>
                  <a:gd name="connsiteY4" fmla="*/ 54241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56" h="100946">
                    <a:moveTo>
                      <a:pt x="42764" y="54241"/>
                    </a:moveTo>
                    <a:lnTo>
                      <a:pt x="-2108" y="54241"/>
                    </a:lnTo>
                    <a:lnTo>
                      <a:pt x="98848" y="-1844"/>
                    </a:lnTo>
                    <a:lnTo>
                      <a:pt x="42764" y="99102"/>
                    </a:lnTo>
                    <a:lnTo>
                      <a:pt x="42764" y="5424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8B8DAFD-951E-40CD-A2DF-D041D1203333}"/>
                  </a:ext>
                </a:extLst>
              </p:cNvPr>
              <p:cNvSpPr/>
              <p:nvPr/>
            </p:nvSpPr>
            <p:spPr>
              <a:xfrm flipV="1">
                <a:off x="3897234" y="3492693"/>
                <a:ext cx="100956" cy="100946"/>
              </a:xfrm>
              <a:custGeom>
                <a:avLst/>
                <a:gdLst>
                  <a:gd name="connsiteX0" fmla="*/ 42764 w 100956"/>
                  <a:gd name="connsiteY0" fmla="*/ 54241 h 100946"/>
                  <a:gd name="connsiteX1" fmla="*/ -2108 w 100956"/>
                  <a:gd name="connsiteY1" fmla="*/ 54241 h 100946"/>
                  <a:gd name="connsiteX2" fmla="*/ 98848 w 100956"/>
                  <a:gd name="connsiteY2" fmla="*/ -1844 h 100946"/>
                  <a:gd name="connsiteX3" fmla="*/ 42764 w 100956"/>
                  <a:gd name="connsiteY3" fmla="*/ 99102 h 100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56" h="100946">
                    <a:moveTo>
                      <a:pt x="42764" y="54241"/>
                    </a:moveTo>
                    <a:lnTo>
                      <a:pt x="-2108" y="54241"/>
                    </a:lnTo>
                    <a:lnTo>
                      <a:pt x="98848" y="-1844"/>
                    </a:lnTo>
                    <a:lnTo>
                      <a:pt x="42764" y="99102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481EB6B6-2D21-4C74-BEAF-08584A478FFC}"/>
                  </a:ext>
                </a:extLst>
              </p:cNvPr>
              <p:cNvSpPr/>
              <p:nvPr/>
            </p:nvSpPr>
            <p:spPr>
              <a:xfrm flipV="1">
                <a:off x="3436433" y="3607341"/>
                <a:ext cx="557187" cy="7435"/>
              </a:xfrm>
              <a:custGeom>
                <a:avLst/>
                <a:gdLst>
                  <a:gd name="connsiteX0" fmla="*/ -1904 w 557187"/>
                  <a:gd name="connsiteY0" fmla="*/ -1771 h 7435"/>
                  <a:gd name="connsiteX1" fmla="*/ 555283 w 557187"/>
                  <a:gd name="connsiteY1" fmla="*/ -1771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1904" y="-1771"/>
                    </a:moveTo>
                    <a:lnTo>
                      <a:pt x="555283" y="-1771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D724DC8D-4275-4B9A-BE69-FD95C302733F}"/>
                  </a:ext>
                </a:extLst>
              </p:cNvPr>
              <p:cNvSpPr/>
              <p:nvPr/>
            </p:nvSpPr>
            <p:spPr>
              <a:xfrm flipV="1">
                <a:off x="3882581" y="3575615"/>
                <a:ext cx="111038" cy="63450"/>
              </a:xfrm>
              <a:custGeom>
                <a:avLst/>
                <a:gdLst>
                  <a:gd name="connsiteX0" fmla="*/ 29626 w 111038"/>
                  <a:gd name="connsiteY0" fmla="*/ 29955 h 63450"/>
                  <a:gd name="connsiteX1" fmla="*/ -2099 w 111038"/>
                  <a:gd name="connsiteY1" fmla="*/ -1771 h 63450"/>
                  <a:gd name="connsiteX2" fmla="*/ 108939 w 111038"/>
                  <a:gd name="connsiteY2" fmla="*/ 29955 h 63450"/>
                  <a:gd name="connsiteX3" fmla="*/ -2099 w 111038"/>
                  <a:gd name="connsiteY3" fmla="*/ 61680 h 63450"/>
                  <a:gd name="connsiteX4" fmla="*/ 29626 w 111038"/>
                  <a:gd name="connsiteY4" fmla="*/ 29955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9626" y="29955"/>
                    </a:moveTo>
                    <a:lnTo>
                      <a:pt x="-2099" y="-1771"/>
                    </a:lnTo>
                    <a:lnTo>
                      <a:pt x="108939" y="29955"/>
                    </a:lnTo>
                    <a:lnTo>
                      <a:pt x="-2099" y="61680"/>
                    </a:lnTo>
                    <a:lnTo>
                      <a:pt x="29626" y="29955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2656C50C-7D62-4E0D-B732-D64BD17E5813}"/>
                  </a:ext>
                </a:extLst>
              </p:cNvPr>
              <p:cNvSpPr/>
              <p:nvPr/>
            </p:nvSpPr>
            <p:spPr>
              <a:xfrm flipV="1">
                <a:off x="3882581" y="3575615"/>
                <a:ext cx="111038" cy="63450"/>
              </a:xfrm>
              <a:custGeom>
                <a:avLst/>
                <a:gdLst>
                  <a:gd name="connsiteX0" fmla="*/ 29626 w 111038"/>
                  <a:gd name="connsiteY0" fmla="*/ 29955 h 63450"/>
                  <a:gd name="connsiteX1" fmla="*/ -2099 w 111038"/>
                  <a:gd name="connsiteY1" fmla="*/ -1771 h 63450"/>
                  <a:gd name="connsiteX2" fmla="*/ 108939 w 111038"/>
                  <a:gd name="connsiteY2" fmla="*/ 29955 h 63450"/>
                  <a:gd name="connsiteX3" fmla="*/ -2099 w 111038"/>
                  <a:gd name="connsiteY3" fmla="*/ 61680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9626" y="29955"/>
                    </a:moveTo>
                    <a:lnTo>
                      <a:pt x="-2099" y="-1771"/>
                    </a:lnTo>
                    <a:lnTo>
                      <a:pt x="108939" y="29955"/>
                    </a:lnTo>
                    <a:lnTo>
                      <a:pt x="-2099" y="61680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800ADE09-C5B3-4228-BF6D-681631434FF6}"/>
                  </a:ext>
                </a:extLst>
              </p:cNvPr>
              <p:cNvSpPr/>
              <p:nvPr/>
            </p:nvSpPr>
            <p:spPr>
              <a:xfrm flipV="1">
                <a:off x="4011892" y="3050154"/>
                <a:ext cx="7435" cy="538915"/>
              </a:xfrm>
              <a:custGeom>
                <a:avLst/>
                <a:gdLst>
                  <a:gd name="connsiteX0" fmla="*/ -2164 w 7435"/>
                  <a:gd name="connsiteY0" fmla="*/ 536816 h 538915"/>
                  <a:gd name="connsiteX1" fmla="*/ -2164 w 7435"/>
                  <a:gd name="connsiteY1" fmla="*/ -2100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2164" y="536816"/>
                    </a:moveTo>
                    <a:lnTo>
                      <a:pt x="-2164" y="-210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F3D0FD50-6866-4881-8F04-3F1A1BD2FB2E}"/>
                  </a:ext>
                </a:extLst>
              </p:cNvPr>
              <p:cNvSpPr/>
              <p:nvPr/>
            </p:nvSpPr>
            <p:spPr>
              <a:xfrm flipV="1">
                <a:off x="3980167" y="3478030"/>
                <a:ext cx="63450" cy="111038"/>
              </a:xfrm>
              <a:custGeom>
                <a:avLst/>
                <a:gdLst>
                  <a:gd name="connsiteX0" fmla="*/ 29561 w 63450"/>
                  <a:gd name="connsiteY0" fmla="*/ 77458 h 111038"/>
                  <a:gd name="connsiteX1" fmla="*/ -2164 w 63450"/>
                  <a:gd name="connsiteY1" fmla="*/ 109184 h 111038"/>
                  <a:gd name="connsiteX2" fmla="*/ 29561 w 63450"/>
                  <a:gd name="connsiteY2" fmla="*/ -1855 h 111038"/>
                  <a:gd name="connsiteX3" fmla="*/ 61287 w 63450"/>
                  <a:gd name="connsiteY3" fmla="*/ 109184 h 111038"/>
                  <a:gd name="connsiteX4" fmla="*/ 29561 w 63450"/>
                  <a:gd name="connsiteY4" fmla="*/ 77458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9561" y="77458"/>
                    </a:moveTo>
                    <a:lnTo>
                      <a:pt x="-2164" y="109184"/>
                    </a:lnTo>
                    <a:lnTo>
                      <a:pt x="29561" y="-1855"/>
                    </a:lnTo>
                    <a:lnTo>
                      <a:pt x="61287" y="109184"/>
                    </a:lnTo>
                    <a:lnTo>
                      <a:pt x="29561" y="77458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B295D051-F8E6-40DF-B034-9C8288B3D3E2}"/>
                  </a:ext>
                </a:extLst>
              </p:cNvPr>
              <p:cNvSpPr/>
              <p:nvPr/>
            </p:nvSpPr>
            <p:spPr>
              <a:xfrm flipV="1">
                <a:off x="3980167" y="3478030"/>
                <a:ext cx="63450" cy="111038"/>
              </a:xfrm>
              <a:custGeom>
                <a:avLst/>
                <a:gdLst>
                  <a:gd name="connsiteX0" fmla="*/ 29561 w 63450"/>
                  <a:gd name="connsiteY0" fmla="*/ 77458 h 111038"/>
                  <a:gd name="connsiteX1" fmla="*/ -2164 w 63450"/>
                  <a:gd name="connsiteY1" fmla="*/ 109184 h 111038"/>
                  <a:gd name="connsiteX2" fmla="*/ 29561 w 63450"/>
                  <a:gd name="connsiteY2" fmla="*/ -1855 h 111038"/>
                  <a:gd name="connsiteX3" fmla="*/ 61287 w 63450"/>
                  <a:gd name="connsiteY3" fmla="*/ 109184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9561" y="77458"/>
                    </a:moveTo>
                    <a:lnTo>
                      <a:pt x="-2164" y="109184"/>
                    </a:lnTo>
                    <a:lnTo>
                      <a:pt x="29561" y="-1855"/>
                    </a:lnTo>
                    <a:lnTo>
                      <a:pt x="61287" y="109184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6C5DFE63-BEAB-46E2-91DA-77D4C340B1AE}"/>
                  </a:ext>
                </a:extLst>
              </p:cNvPr>
              <p:cNvSpPr/>
              <p:nvPr/>
            </p:nvSpPr>
            <p:spPr>
              <a:xfrm flipV="1">
                <a:off x="3966217" y="3561666"/>
                <a:ext cx="91339" cy="91339"/>
              </a:xfrm>
              <a:custGeom>
                <a:avLst/>
                <a:gdLst>
                  <a:gd name="connsiteX0" fmla="*/ 89175 w 91339"/>
                  <a:gd name="connsiteY0" fmla="*/ 43894 h 91339"/>
                  <a:gd name="connsiteX1" fmla="*/ 43511 w 91339"/>
                  <a:gd name="connsiteY1" fmla="*/ -1771 h 91339"/>
                  <a:gd name="connsiteX2" fmla="*/ -2164 w 91339"/>
                  <a:gd name="connsiteY2" fmla="*/ 43894 h 91339"/>
                  <a:gd name="connsiteX3" fmla="*/ 43511 w 91339"/>
                  <a:gd name="connsiteY3" fmla="*/ 89569 h 91339"/>
                  <a:gd name="connsiteX4" fmla="*/ 89175 w 91339"/>
                  <a:gd name="connsiteY4" fmla="*/ 4389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175" y="43894"/>
                    </a:moveTo>
                    <a:cubicBezTo>
                      <a:pt x="89175" y="18682"/>
                      <a:pt x="68713" y="-1771"/>
                      <a:pt x="43511" y="-1771"/>
                    </a:cubicBezTo>
                    <a:cubicBezTo>
                      <a:pt x="18299" y="-1771"/>
                      <a:pt x="-2164" y="18682"/>
                      <a:pt x="-2164" y="43894"/>
                    </a:cubicBezTo>
                    <a:cubicBezTo>
                      <a:pt x="-2164" y="69106"/>
                      <a:pt x="18299" y="89569"/>
                      <a:pt x="43511" y="89569"/>
                    </a:cubicBezTo>
                    <a:cubicBezTo>
                      <a:pt x="68713" y="89569"/>
                      <a:pt x="89175" y="69106"/>
                      <a:pt x="89175" y="43894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5813FD0D-5024-4062-AACD-31BCD1008F4A}"/>
                  </a:ext>
                </a:extLst>
              </p:cNvPr>
              <p:cNvSpPr/>
              <p:nvPr/>
            </p:nvSpPr>
            <p:spPr>
              <a:xfrm flipV="1">
                <a:off x="3966217" y="3561666"/>
                <a:ext cx="91339" cy="91339"/>
              </a:xfrm>
              <a:custGeom>
                <a:avLst/>
                <a:gdLst>
                  <a:gd name="connsiteX0" fmla="*/ 89175 w 91339"/>
                  <a:gd name="connsiteY0" fmla="*/ 43894 h 91339"/>
                  <a:gd name="connsiteX1" fmla="*/ 43511 w 91339"/>
                  <a:gd name="connsiteY1" fmla="*/ -1771 h 91339"/>
                  <a:gd name="connsiteX2" fmla="*/ -2164 w 91339"/>
                  <a:gd name="connsiteY2" fmla="*/ 43894 h 91339"/>
                  <a:gd name="connsiteX3" fmla="*/ 43511 w 91339"/>
                  <a:gd name="connsiteY3" fmla="*/ 89569 h 91339"/>
                  <a:gd name="connsiteX4" fmla="*/ 89175 w 91339"/>
                  <a:gd name="connsiteY4" fmla="*/ 4389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175" y="43894"/>
                    </a:moveTo>
                    <a:cubicBezTo>
                      <a:pt x="89175" y="18682"/>
                      <a:pt x="68713" y="-1771"/>
                      <a:pt x="43511" y="-1771"/>
                    </a:cubicBezTo>
                    <a:cubicBezTo>
                      <a:pt x="18299" y="-1771"/>
                      <a:pt x="-2164" y="18682"/>
                      <a:pt x="-2164" y="43894"/>
                    </a:cubicBezTo>
                    <a:cubicBezTo>
                      <a:pt x="-2164" y="69106"/>
                      <a:pt x="18299" y="89569"/>
                      <a:pt x="43511" y="89569"/>
                    </a:cubicBezTo>
                    <a:cubicBezTo>
                      <a:pt x="68713" y="89569"/>
                      <a:pt x="89175" y="69106"/>
                      <a:pt x="89175" y="43894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AB2C076A-A1A2-4EC3-97B9-74A6B9817AEB}"/>
                  </a:ext>
                </a:extLst>
              </p:cNvPr>
              <p:cNvSpPr/>
              <p:nvPr/>
            </p:nvSpPr>
            <p:spPr>
              <a:xfrm flipV="1">
                <a:off x="4011892" y="2474705"/>
                <a:ext cx="552606" cy="552616"/>
              </a:xfrm>
              <a:custGeom>
                <a:avLst/>
                <a:gdLst>
                  <a:gd name="connsiteX0" fmla="*/ -2405 w 552606"/>
                  <a:gd name="connsiteY0" fmla="*/ 549867 h 552616"/>
                  <a:gd name="connsiteX1" fmla="*/ 550201 w 552606"/>
                  <a:gd name="connsiteY1" fmla="*/ -2750 h 552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06" h="552616">
                    <a:moveTo>
                      <a:pt x="-2405" y="549867"/>
                    </a:moveTo>
                    <a:lnTo>
                      <a:pt x="550201" y="-2750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2D7FF10A-45A3-4373-B8E8-F7146B5BF6F4}"/>
                  </a:ext>
                </a:extLst>
              </p:cNvPr>
              <p:cNvSpPr/>
              <p:nvPr/>
            </p:nvSpPr>
            <p:spPr>
              <a:xfrm flipV="1">
                <a:off x="4463553" y="2926365"/>
                <a:ext cx="100946" cy="100956"/>
              </a:xfrm>
              <a:custGeom>
                <a:avLst/>
                <a:gdLst>
                  <a:gd name="connsiteX0" fmla="*/ 42269 w 100946"/>
                  <a:gd name="connsiteY0" fmla="*/ 53593 h 100956"/>
                  <a:gd name="connsiteX1" fmla="*/ -2603 w 100946"/>
                  <a:gd name="connsiteY1" fmla="*/ 53593 h 100956"/>
                  <a:gd name="connsiteX2" fmla="*/ 98343 w 100946"/>
                  <a:gd name="connsiteY2" fmla="*/ -2491 h 100956"/>
                  <a:gd name="connsiteX3" fmla="*/ 42269 w 100946"/>
                  <a:gd name="connsiteY3" fmla="*/ 98465 h 100956"/>
                  <a:gd name="connsiteX4" fmla="*/ 42269 w 100946"/>
                  <a:gd name="connsiteY4" fmla="*/ 53593 h 10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946" h="100956">
                    <a:moveTo>
                      <a:pt x="42269" y="53593"/>
                    </a:moveTo>
                    <a:lnTo>
                      <a:pt x="-2603" y="53593"/>
                    </a:lnTo>
                    <a:lnTo>
                      <a:pt x="98343" y="-2491"/>
                    </a:lnTo>
                    <a:lnTo>
                      <a:pt x="42269" y="98465"/>
                    </a:lnTo>
                    <a:lnTo>
                      <a:pt x="42269" y="53593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7D75B311-6E9D-4D23-9EA8-9F0F9C6F53DE}"/>
                  </a:ext>
                </a:extLst>
              </p:cNvPr>
              <p:cNvSpPr/>
              <p:nvPr/>
            </p:nvSpPr>
            <p:spPr>
              <a:xfrm flipV="1">
                <a:off x="4463553" y="2926365"/>
                <a:ext cx="100946" cy="100956"/>
              </a:xfrm>
              <a:custGeom>
                <a:avLst/>
                <a:gdLst>
                  <a:gd name="connsiteX0" fmla="*/ 42269 w 100946"/>
                  <a:gd name="connsiteY0" fmla="*/ 53593 h 100956"/>
                  <a:gd name="connsiteX1" fmla="*/ -2603 w 100946"/>
                  <a:gd name="connsiteY1" fmla="*/ 53593 h 100956"/>
                  <a:gd name="connsiteX2" fmla="*/ 98343 w 100946"/>
                  <a:gd name="connsiteY2" fmla="*/ -2491 h 100956"/>
                  <a:gd name="connsiteX3" fmla="*/ 42269 w 100946"/>
                  <a:gd name="connsiteY3" fmla="*/ 98465 h 10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46" h="100956">
                    <a:moveTo>
                      <a:pt x="42269" y="53593"/>
                    </a:moveTo>
                    <a:lnTo>
                      <a:pt x="-2603" y="53593"/>
                    </a:lnTo>
                    <a:lnTo>
                      <a:pt x="98343" y="-2491"/>
                    </a:lnTo>
                    <a:lnTo>
                      <a:pt x="42269" y="98465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2137FDCB-5D4D-42C8-9C92-08CB2DDDF906}"/>
                  </a:ext>
                </a:extLst>
              </p:cNvPr>
              <p:cNvSpPr/>
              <p:nvPr/>
            </p:nvSpPr>
            <p:spPr>
              <a:xfrm flipV="1">
                <a:off x="4002751" y="3041023"/>
                <a:ext cx="557187" cy="7435"/>
              </a:xfrm>
              <a:custGeom>
                <a:avLst/>
                <a:gdLst>
                  <a:gd name="connsiteX0" fmla="*/ -2399 w 557187"/>
                  <a:gd name="connsiteY0" fmla="*/ -2418 h 7435"/>
                  <a:gd name="connsiteX1" fmla="*/ 554788 w 557187"/>
                  <a:gd name="connsiteY1" fmla="*/ -2418 h 7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7187" h="7435">
                    <a:moveTo>
                      <a:pt x="-2399" y="-2418"/>
                    </a:moveTo>
                    <a:lnTo>
                      <a:pt x="554788" y="-2418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28AA7715-85B7-41E4-B82B-7D75129EFAB9}"/>
                  </a:ext>
                </a:extLst>
              </p:cNvPr>
              <p:cNvSpPr/>
              <p:nvPr/>
            </p:nvSpPr>
            <p:spPr>
              <a:xfrm flipV="1">
                <a:off x="4448900" y="3009297"/>
                <a:ext cx="111038" cy="63450"/>
              </a:xfrm>
              <a:custGeom>
                <a:avLst/>
                <a:gdLst>
                  <a:gd name="connsiteX0" fmla="*/ 29131 w 111038"/>
                  <a:gd name="connsiteY0" fmla="*/ 29307 h 63450"/>
                  <a:gd name="connsiteX1" fmla="*/ -2594 w 111038"/>
                  <a:gd name="connsiteY1" fmla="*/ -2418 h 63450"/>
                  <a:gd name="connsiteX2" fmla="*/ 108444 w 111038"/>
                  <a:gd name="connsiteY2" fmla="*/ 29307 h 63450"/>
                  <a:gd name="connsiteX3" fmla="*/ -2594 w 111038"/>
                  <a:gd name="connsiteY3" fmla="*/ 61033 h 63450"/>
                  <a:gd name="connsiteX4" fmla="*/ 29131 w 111038"/>
                  <a:gd name="connsiteY4" fmla="*/ 29307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038" h="63450">
                    <a:moveTo>
                      <a:pt x="29131" y="29307"/>
                    </a:moveTo>
                    <a:lnTo>
                      <a:pt x="-2594" y="-2418"/>
                    </a:lnTo>
                    <a:lnTo>
                      <a:pt x="108444" y="29307"/>
                    </a:lnTo>
                    <a:lnTo>
                      <a:pt x="-2594" y="61033"/>
                    </a:lnTo>
                    <a:lnTo>
                      <a:pt x="29131" y="29307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4F25A1-9B9A-451A-9683-6B362CDB8D68}"/>
                  </a:ext>
                </a:extLst>
              </p:cNvPr>
              <p:cNvSpPr/>
              <p:nvPr/>
            </p:nvSpPr>
            <p:spPr>
              <a:xfrm flipV="1">
                <a:off x="4448900" y="3009297"/>
                <a:ext cx="111038" cy="63450"/>
              </a:xfrm>
              <a:custGeom>
                <a:avLst/>
                <a:gdLst>
                  <a:gd name="connsiteX0" fmla="*/ 29131 w 111038"/>
                  <a:gd name="connsiteY0" fmla="*/ 29307 h 63450"/>
                  <a:gd name="connsiteX1" fmla="*/ -2594 w 111038"/>
                  <a:gd name="connsiteY1" fmla="*/ -2418 h 63450"/>
                  <a:gd name="connsiteX2" fmla="*/ 108444 w 111038"/>
                  <a:gd name="connsiteY2" fmla="*/ 29307 h 63450"/>
                  <a:gd name="connsiteX3" fmla="*/ -2594 w 111038"/>
                  <a:gd name="connsiteY3" fmla="*/ 61033 h 6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038" h="63450">
                    <a:moveTo>
                      <a:pt x="29131" y="29307"/>
                    </a:moveTo>
                    <a:lnTo>
                      <a:pt x="-2594" y="-2418"/>
                    </a:lnTo>
                    <a:lnTo>
                      <a:pt x="108444" y="29307"/>
                    </a:lnTo>
                    <a:lnTo>
                      <a:pt x="-2594" y="61033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ADF96BDB-DA0A-46DD-83A3-3C8299ED4061}"/>
                  </a:ext>
                </a:extLst>
              </p:cNvPr>
              <p:cNvSpPr/>
              <p:nvPr/>
            </p:nvSpPr>
            <p:spPr>
              <a:xfrm flipV="1">
                <a:off x="4578210" y="2483835"/>
                <a:ext cx="7435" cy="538915"/>
              </a:xfrm>
              <a:custGeom>
                <a:avLst/>
                <a:gdLst>
                  <a:gd name="connsiteX0" fmla="*/ -2659 w 7435"/>
                  <a:gd name="connsiteY0" fmla="*/ 536168 h 538915"/>
                  <a:gd name="connsiteX1" fmla="*/ -2659 w 7435"/>
                  <a:gd name="connsiteY1" fmla="*/ -2747 h 53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435" h="538915">
                    <a:moveTo>
                      <a:pt x="-2659" y="536168"/>
                    </a:moveTo>
                    <a:lnTo>
                      <a:pt x="-2659" y="-2747"/>
                    </a:lnTo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E4F701A5-7784-4E57-A762-BA6E9AD9CC78}"/>
                  </a:ext>
                </a:extLst>
              </p:cNvPr>
              <p:cNvSpPr/>
              <p:nvPr/>
            </p:nvSpPr>
            <p:spPr>
              <a:xfrm flipV="1">
                <a:off x="4546485" y="2911712"/>
                <a:ext cx="63450" cy="111038"/>
              </a:xfrm>
              <a:custGeom>
                <a:avLst/>
                <a:gdLst>
                  <a:gd name="connsiteX0" fmla="*/ 29066 w 63450"/>
                  <a:gd name="connsiteY0" fmla="*/ 76811 h 111038"/>
                  <a:gd name="connsiteX1" fmla="*/ -2659 w 63450"/>
                  <a:gd name="connsiteY1" fmla="*/ 108536 h 111038"/>
                  <a:gd name="connsiteX2" fmla="*/ 29066 w 63450"/>
                  <a:gd name="connsiteY2" fmla="*/ -2502 h 111038"/>
                  <a:gd name="connsiteX3" fmla="*/ 60792 w 63450"/>
                  <a:gd name="connsiteY3" fmla="*/ 108536 h 111038"/>
                  <a:gd name="connsiteX4" fmla="*/ 29066 w 63450"/>
                  <a:gd name="connsiteY4" fmla="*/ 76811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450" h="111038">
                    <a:moveTo>
                      <a:pt x="29066" y="76811"/>
                    </a:moveTo>
                    <a:lnTo>
                      <a:pt x="-2659" y="108536"/>
                    </a:lnTo>
                    <a:lnTo>
                      <a:pt x="29066" y="-2502"/>
                    </a:lnTo>
                    <a:lnTo>
                      <a:pt x="60792" y="108536"/>
                    </a:lnTo>
                    <a:lnTo>
                      <a:pt x="29066" y="76811"/>
                    </a:ln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8A2C58FF-FBF7-4B67-9DE2-9ABDE0163194}"/>
                  </a:ext>
                </a:extLst>
              </p:cNvPr>
              <p:cNvSpPr/>
              <p:nvPr/>
            </p:nvSpPr>
            <p:spPr>
              <a:xfrm flipV="1">
                <a:off x="4546485" y="2911712"/>
                <a:ext cx="63450" cy="111038"/>
              </a:xfrm>
              <a:custGeom>
                <a:avLst/>
                <a:gdLst>
                  <a:gd name="connsiteX0" fmla="*/ 29066 w 63450"/>
                  <a:gd name="connsiteY0" fmla="*/ 76811 h 111038"/>
                  <a:gd name="connsiteX1" fmla="*/ -2659 w 63450"/>
                  <a:gd name="connsiteY1" fmla="*/ 108536 h 111038"/>
                  <a:gd name="connsiteX2" fmla="*/ 29066 w 63450"/>
                  <a:gd name="connsiteY2" fmla="*/ -2502 h 111038"/>
                  <a:gd name="connsiteX3" fmla="*/ 60792 w 63450"/>
                  <a:gd name="connsiteY3" fmla="*/ 108536 h 1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450" h="111038">
                    <a:moveTo>
                      <a:pt x="29066" y="76811"/>
                    </a:moveTo>
                    <a:lnTo>
                      <a:pt x="-2659" y="108536"/>
                    </a:lnTo>
                    <a:lnTo>
                      <a:pt x="29066" y="-2502"/>
                    </a:lnTo>
                    <a:lnTo>
                      <a:pt x="60792" y="108536"/>
                    </a:lnTo>
                    <a:close/>
                  </a:path>
                </a:pathLst>
              </a:custGeom>
              <a:noFill/>
              <a:ln w="792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11F61055-845E-4FCE-B29B-EDE6FDCFA35A}"/>
                  </a:ext>
                </a:extLst>
              </p:cNvPr>
              <p:cNvSpPr/>
              <p:nvPr/>
            </p:nvSpPr>
            <p:spPr>
              <a:xfrm flipV="1">
                <a:off x="4532536" y="2995348"/>
                <a:ext cx="91339" cy="91339"/>
              </a:xfrm>
              <a:custGeom>
                <a:avLst/>
                <a:gdLst>
                  <a:gd name="connsiteX0" fmla="*/ 88681 w 91339"/>
                  <a:gd name="connsiteY0" fmla="*/ 43247 h 91339"/>
                  <a:gd name="connsiteX1" fmla="*/ 43016 w 91339"/>
                  <a:gd name="connsiteY1" fmla="*/ -2418 h 91339"/>
                  <a:gd name="connsiteX2" fmla="*/ -2659 w 91339"/>
                  <a:gd name="connsiteY2" fmla="*/ 43247 h 91339"/>
                  <a:gd name="connsiteX3" fmla="*/ 43016 w 91339"/>
                  <a:gd name="connsiteY3" fmla="*/ 88921 h 91339"/>
                  <a:gd name="connsiteX4" fmla="*/ 88681 w 91339"/>
                  <a:gd name="connsiteY4" fmla="*/ 43247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681" y="43247"/>
                    </a:moveTo>
                    <a:cubicBezTo>
                      <a:pt x="88681" y="18035"/>
                      <a:pt x="68218" y="-2418"/>
                      <a:pt x="43016" y="-2418"/>
                    </a:cubicBezTo>
                    <a:cubicBezTo>
                      <a:pt x="17804" y="-2418"/>
                      <a:pt x="-2659" y="18035"/>
                      <a:pt x="-2659" y="43247"/>
                    </a:cubicBezTo>
                    <a:cubicBezTo>
                      <a:pt x="-2659" y="68459"/>
                      <a:pt x="17804" y="88921"/>
                      <a:pt x="43016" y="88921"/>
                    </a:cubicBezTo>
                    <a:cubicBezTo>
                      <a:pt x="68218" y="88921"/>
                      <a:pt x="88681" y="68459"/>
                      <a:pt x="88681" y="43247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5C2A29C7-A805-46E6-9BFE-4EA196D31BA8}"/>
                  </a:ext>
                </a:extLst>
              </p:cNvPr>
              <p:cNvSpPr/>
              <p:nvPr/>
            </p:nvSpPr>
            <p:spPr>
              <a:xfrm flipV="1">
                <a:off x="4532536" y="2995348"/>
                <a:ext cx="91339" cy="91339"/>
              </a:xfrm>
              <a:custGeom>
                <a:avLst/>
                <a:gdLst>
                  <a:gd name="connsiteX0" fmla="*/ 88681 w 91339"/>
                  <a:gd name="connsiteY0" fmla="*/ 43247 h 91339"/>
                  <a:gd name="connsiteX1" fmla="*/ 43016 w 91339"/>
                  <a:gd name="connsiteY1" fmla="*/ -2418 h 91339"/>
                  <a:gd name="connsiteX2" fmla="*/ -2659 w 91339"/>
                  <a:gd name="connsiteY2" fmla="*/ 43247 h 91339"/>
                  <a:gd name="connsiteX3" fmla="*/ 43016 w 91339"/>
                  <a:gd name="connsiteY3" fmla="*/ 88921 h 91339"/>
                  <a:gd name="connsiteX4" fmla="*/ 88681 w 91339"/>
                  <a:gd name="connsiteY4" fmla="*/ 43247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681" y="43247"/>
                    </a:moveTo>
                    <a:cubicBezTo>
                      <a:pt x="88681" y="18035"/>
                      <a:pt x="68218" y="-2418"/>
                      <a:pt x="43016" y="-2418"/>
                    </a:cubicBezTo>
                    <a:cubicBezTo>
                      <a:pt x="17804" y="-2418"/>
                      <a:pt x="-2659" y="18035"/>
                      <a:pt x="-2659" y="43247"/>
                    </a:cubicBezTo>
                    <a:cubicBezTo>
                      <a:pt x="-2659" y="68459"/>
                      <a:pt x="17804" y="88921"/>
                      <a:pt x="43016" y="88921"/>
                    </a:cubicBezTo>
                    <a:cubicBezTo>
                      <a:pt x="68218" y="88921"/>
                      <a:pt x="88681" y="68459"/>
                      <a:pt x="88681" y="43247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2D8C65D5-299A-4E47-9179-EFE1AC79935C}"/>
                  </a:ext>
                </a:extLst>
              </p:cNvPr>
              <p:cNvSpPr/>
              <p:nvPr/>
            </p:nvSpPr>
            <p:spPr>
              <a:xfrm flipV="1">
                <a:off x="2296897" y="4682842"/>
                <a:ext cx="91339" cy="91329"/>
              </a:xfrm>
              <a:custGeom>
                <a:avLst/>
                <a:gdLst>
                  <a:gd name="connsiteX0" fmla="*/ 90635 w 91339"/>
                  <a:gd name="connsiteY0" fmla="*/ 45176 h 91329"/>
                  <a:gd name="connsiteX1" fmla="*/ 44967 w 91339"/>
                  <a:gd name="connsiteY1" fmla="*/ -489 h 91329"/>
                  <a:gd name="connsiteX2" fmla="*/ -705 w 91339"/>
                  <a:gd name="connsiteY2" fmla="*/ 45176 h 91329"/>
                  <a:gd name="connsiteX3" fmla="*/ 44967 w 91339"/>
                  <a:gd name="connsiteY3" fmla="*/ 90841 h 91329"/>
                  <a:gd name="connsiteX4" fmla="*/ 90635 w 91339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29">
                    <a:moveTo>
                      <a:pt x="90635" y="45176"/>
                    </a:moveTo>
                    <a:cubicBezTo>
                      <a:pt x="90635" y="19964"/>
                      <a:pt x="70179" y="-489"/>
                      <a:pt x="44967" y="-489"/>
                    </a:cubicBezTo>
                    <a:cubicBezTo>
                      <a:pt x="19755" y="-489"/>
                      <a:pt x="-705" y="19964"/>
                      <a:pt x="-705" y="45176"/>
                    </a:cubicBezTo>
                    <a:cubicBezTo>
                      <a:pt x="-705" y="70388"/>
                      <a:pt x="19755" y="90841"/>
                      <a:pt x="44967" y="90841"/>
                    </a:cubicBezTo>
                    <a:cubicBezTo>
                      <a:pt x="70179" y="90841"/>
                      <a:pt x="90635" y="70388"/>
                      <a:pt x="90635" y="45176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05009ADE-B1C9-4259-863E-2C8518FF43E7}"/>
                  </a:ext>
                </a:extLst>
              </p:cNvPr>
              <p:cNvSpPr/>
              <p:nvPr/>
            </p:nvSpPr>
            <p:spPr>
              <a:xfrm flipV="1">
                <a:off x="2296897" y="4682842"/>
                <a:ext cx="91339" cy="91329"/>
              </a:xfrm>
              <a:custGeom>
                <a:avLst/>
                <a:gdLst>
                  <a:gd name="connsiteX0" fmla="*/ 90635 w 91339"/>
                  <a:gd name="connsiteY0" fmla="*/ 45176 h 91329"/>
                  <a:gd name="connsiteX1" fmla="*/ 44967 w 91339"/>
                  <a:gd name="connsiteY1" fmla="*/ -489 h 91329"/>
                  <a:gd name="connsiteX2" fmla="*/ -705 w 91339"/>
                  <a:gd name="connsiteY2" fmla="*/ 45176 h 91329"/>
                  <a:gd name="connsiteX3" fmla="*/ 44967 w 91339"/>
                  <a:gd name="connsiteY3" fmla="*/ 90841 h 91329"/>
                  <a:gd name="connsiteX4" fmla="*/ 90635 w 91339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29">
                    <a:moveTo>
                      <a:pt x="90635" y="45176"/>
                    </a:moveTo>
                    <a:cubicBezTo>
                      <a:pt x="90635" y="19964"/>
                      <a:pt x="70179" y="-489"/>
                      <a:pt x="44967" y="-489"/>
                    </a:cubicBezTo>
                    <a:cubicBezTo>
                      <a:pt x="19755" y="-489"/>
                      <a:pt x="-705" y="19964"/>
                      <a:pt x="-705" y="45176"/>
                    </a:cubicBezTo>
                    <a:cubicBezTo>
                      <a:pt x="-705" y="70388"/>
                      <a:pt x="19755" y="90841"/>
                      <a:pt x="44967" y="90841"/>
                    </a:cubicBezTo>
                    <a:cubicBezTo>
                      <a:pt x="70179" y="90841"/>
                      <a:pt x="90635" y="70388"/>
                      <a:pt x="90635" y="45176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D105C49-0941-42A9-B066-A57B1D99698E}"/>
                  </a:ext>
                </a:extLst>
              </p:cNvPr>
              <p:cNvSpPr/>
              <p:nvPr/>
            </p:nvSpPr>
            <p:spPr>
              <a:xfrm flipV="1">
                <a:off x="2854084" y="4116514"/>
                <a:ext cx="91339" cy="91349"/>
              </a:xfrm>
              <a:custGeom>
                <a:avLst/>
                <a:gdLst>
                  <a:gd name="connsiteX0" fmla="*/ 90148 w 91339"/>
                  <a:gd name="connsiteY0" fmla="*/ 44538 h 91349"/>
                  <a:gd name="connsiteX1" fmla="*/ 44473 w 91339"/>
                  <a:gd name="connsiteY1" fmla="*/ -1136 h 91349"/>
                  <a:gd name="connsiteX2" fmla="*/ -1192 w 91339"/>
                  <a:gd name="connsiteY2" fmla="*/ 44538 h 91349"/>
                  <a:gd name="connsiteX3" fmla="*/ 44473 w 91339"/>
                  <a:gd name="connsiteY3" fmla="*/ 90213 h 91349"/>
                  <a:gd name="connsiteX4" fmla="*/ 90148 w 91339"/>
                  <a:gd name="connsiteY4" fmla="*/ 445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8" y="44538"/>
                    </a:moveTo>
                    <a:cubicBezTo>
                      <a:pt x="90148" y="19326"/>
                      <a:pt x="69685" y="-1136"/>
                      <a:pt x="44473" y="-1136"/>
                    </a:cubicBezTo>
                    <a:cubicBezTo>
                      <a:pt x="19271" y="-1136"/>
                      <a:pt x="-1192" y="19326"/>
                      <a:pt x="-1192" y="44538"/>
                    </a:cubicBezTo>
                    <a:cubicBezTo>
                      <a:pt x="-1192" y="69750"/>
                      <a:pt x="19271" y="90213"/>
                      <a:pt x="44473" y="90213"/>
                    </a:cubicBezTo>
                    <a:cubicBezTo>
                      <a:pt x="69685" y="90213"/>
                      <a:pt x="90148" y="69750"/>
                      <a:pt x="90148" y="445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3C11406-BEEF-4769-9F90-6DF493D20B66}"/>
                  </a:ext>
                </a:extLst>
              </p:cNvPr>
              <p:cNvSpPr/>
              <p:nvPr/>
            </p:nvSpPr>
            <p:spPr>
              <a:xfrm flipV="1">
                <a:off x="2854084" y="4116514"/>
                <a:ext cx="91339" cy="91349"/>
              </a:xfrm>
              <a:custGeom>
                <a:avLst/>
                <a:gdLst>
                  <a:gd name="connsiteX0" fmla="*/ 90148 w 91339"/>
                  <a:gd name="connsiteY0" fmla="*/ 44538 h 91349"/>
                  <a:gd name="connsiteX1" fmla="*/ 44473 w 91339"/>
                  <a:gd name="connsiteY1" fmla="*/ -1136 h 91349"/>
                  <a:gd name="connsiteX2" fmla="*/ -1192 w 91339"/>
                  <a:gd name="connsiteY2" fmla="*/ 44538 h 91349"/>
                  <a:gd name="connsiteX3" fmla="*/ 44473 w 91339"/>
                  <a:gd name="connsiteY3" fmla="*/ 90213 h 91349"/>
                  <a:gd name="connsiteX4" fmla="*/ 90148 w 91339"/>
                  <a:gd name="connsiteY4" fmla="*/ 445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8" y="44538"/>
                    </a:moveTo>
                    <a:cubicBezTo>
                      <a:pt x="90148" y="19326"/>
                      <a:pt x="69685" y="-1136"/>
                      <a:pt x="44473" y="-1136"/>
                    </a:cubicBezTo>
                    <a:cubicBezTo>
                      <a:pt x="19271" y="-1136"/>
                      <a:pt x="-1192" y="19326"/>
                      <a:pt x="-1192" y="44538"/>
                    </a:cubicBezTo>
                    <a:cubicBezTo>
                      <a:pt x="-1192" y="69750"/>
                      <a:pt x="19271" y="90213"/>
                      <a:pt x="44473" y="90213"/>
                    </a:cubicBezTo>
                    <a:cubicBezTo>
                      <a:pt x="69685" y="90213"/>
                      <a:pt x="90148" y="69750"/>
                      <a:pt x="90148" y="445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EF57F9E0-FD1B-43C6-873F-EF156A6F50E2}"/>
                  </a:ext>
                </a:extLst>
              </p:cNvPr>
              <p:cNvSpPr/>
              <p:nvPr/>
            </p:nvSpPr>
            <p:spPr>
              <a:xfrm flipV="1">
                <a:off x="3402130" y="3568467"/>
                <a:ext cx="91339" cy="91339"/>
              </a:xfrm>
              <a:custGeom>
                <a:avLst/>
                <a:gdLst>
                  <a:gd name="connsiteX0" fmla="*/ 89668 w 91339"/>
                  <a:gd name="connsiteY0" fmla="*/ 43902 h 91339"/>
                  <a:gd name="connsiteX1" fmla="*/ 44004 w 91339"/>
                  <a:gd name="connsiteY1" fmla="*/ -1763 h 91339"/>
                  <a:gd name="connsiteX2" fmla="*/ -1671 w 91339"/>
                  <a:gd name="connsiteY2" fmla="*/ 43902 h 91339"/>
                  <a:gd name="connsiteX3" fmla="*/ 44004 w 91339"/>
                  <a:gd name="connsiteY3" fmla="*/ 89576 h 91339"/>
                  <a:gd name="connsiteX4" fmla="*/ 89668 w 91339"/>
                  <a:gd name="connsiteY4" fmla="*/ 43902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902"/>
                    </a:moveTo>
                    <a:cubicBezTo>
                      <a:pt x="89668" y="18690"/>
                      <a:pt x="69216" y="-1763"/>
                      <a:pt x="44004" y="-1763"/>
                    </a:cubicBezTo>
                    <a:cubicBezTo>
                      <a:pt x="18792" y="-1763"/>
                      <a:pt x="-1671" y="18690"/>
                      <a:pt x="-1671" y="43902"/>
                    </a:cubicBezTo>
                    <a:cubicBezTo>
                      <a:pt x="-1671" y="69114"/>
                      <a:pt x="18792" y="89576"/>
                      <a:pt x="44004" y="89576"/>
                    </a:cubicBezTo>
                    <a:cubicBezTo>
                      <a:pt x="69216" y="89576"/>
                      <a:pt x="89668" y="69114"/>
                      <a:pt x="89668" y="43902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13ACCD4B-09C9-4A02-B297-E053D14DB5F5}"/>
                  </a:ext>
                </a:extLst>
              </p:cNvPr>
              <p:cNvSpPr/>
              <p:nvPr/>
            </p:nvSpPr>
            <p:spPr>
              <a:xfrm flipV="1">
                <a:off x="3402130" y="3568467"/>
                <a:ext cx="91339" cy="91339"/>
              </a:xfrm>
              <a:custGeom>
                <a:avLst/>
                <a:gdLst>
                  <a:gd name="connsiteX0" fmla="*/ 89668 w 91339"/>
                  <a:gd name="connsiteY0" fmla="*/ 43902 h 91339"/>
                  <a:gd name="connsiteX1" fmla="*/ 44004 w 91339"/>
                  <a:gd name="connsiteY1" fmla="*/ -1763 h 91339"/>
                  <a:gd name="connsiteX2" fmla="*/ -1671 w 91339"/>
                  <a:gd name="connsiteY2" fmla="*/ 43902 h 91339"/>
                  <a:gd name="connsiteX3" fmla="*/ 44004 w 91339"/>
                  <a:gd name="connsiteY3" fmla="*/ 89576 h 91339"/>
                  <a:gd name="connsiteX4" fmla="*/ 89668 w 91339"/>
                  <a:gd name="connsiteY4" fmla="*/ 43902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902"/>
                    </a:moveTo>
                    <a:cubicBezTo>
                      <a:pt x="89668" y="18690"/>
                      <a:pt x="69216" y="-1763"/>
                      <a:pt x="44004" y="-1763"/>
                    </a:cubicBezTo>
                    <a:cubicBezTo>
                      <a:pt x="18792" y="-1763"/>
                      <a:pt x="-1671" y="18690"/>
                      <a:pt x="-1671" y="43902"/>
                    </a:cubicBezTo>
                    <a:cubicBezTo>
                      <a:pt x="-1671" y="69114"/>
                      <a:pt x="18792" y="89576"/>
                      <a:pt x="44004" y="89576"/>
                    </a:cubicBezTo>
                    <a:cubicBezTo>
                      <a:pt x="69216" y="89576"/>
                      <a:pt x="89668" y="69114"/>
                      <a:pt x="89668" y="43902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F4478096-8D1A-46B5-B141-D2679EC801B0}"/>
                  </a:ext>
                </a:extLst>
              </p:cNvPr>
              <p:cNvSpPr/>
              <p:nvPr/>
            </p:nvSpPr>
            <p:spPr>
              <a:xfrm flipV="1">
                <a:off x="3968448" y="3011280"/>
                <a:ext cx="91339" cy="91349"/>
              </a:xfrm>
              <a:custGeom>
                <a:avLst/>
                <a:gdLst>
                  <a:gd name="connsiteX0" fmla="*/ 89173 w 91339"/>
                  <a:gd name="connsiteY0" fmla="*/ 43275 h 91349"/>
                  <a:gd name="connsiteX1" fmla="*/ 43509 w 91339"/>
                  <a:gd name="connsiteY1" fmla="*/ -2400 h 91349"/>
                  <a:gd name="connsiteX2" fmla="*/ -2166 w 91339"/>
                  <a:gd name="connsiteY2" fmla="*/ 43275 h 91349"/>
                  <a:gd name="connsiteX3" fmla="*/ 43509 w 91339"/>
                  <a:gd name="connsiteY3" fmla="*/ 88949 h 91349"/>
                  <a:gd name="connsiteX4" fmla="*/ 89173 w 91339"/>
                  <a:gd name="connsiteY4" fmla="*/ 43275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89173" y="43275"/>
                    </a:moveTo>
                    <a:cubicBezTo>
                      <a:pt x="89173" y="18063"/>
                      <a:pt x="68721" y="-2400"/>
                      <a:pt x="43509" y="-2400"/>
                    </a:cubicBezTo>
                    <a:cubicBezTo>
                      <a:pt x="18297" y="-2400"/>
                      <a:pt x="-2166" y="18063"/>
                      <a:pt x="-2166" y="43275"/>
                    </a:cubicBezTo>
                    <a:cubicBezTo>
                      <a:pt x="-2166" y="68487"/>
                      <a:pt x="18297" y="88949"/>
                      <a:pt x="43509" y="88949"/>
                    </a:cubicBezTo>
                    <a:cubicBezTo>
                      <a:pt x="68721" y="88949"/>
                      <a:pt x="89173" y="68487"/>
                      <a:pt x="89173" y="43275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3EAE18B9-50A4-422E-8104-EFAF246298E0}"/>
                  </a:ext>
                </a:extLst>
              </p:cNvPr>
              <p:cNvSpPr/>
              <p:nvPr/>
            </p:nvSpPr>
            <p:spPr>
              <a:xfrm flipV="1">
                <a:off x="3968448" y="3011280"/>
                <a:ext cx="91339" cy="91349"/>
              </a:xfrm>
              <a:custGeom>
                <a:avLst/>
                <a:gdLst>
                  <a:gd name="connsiteX0" fmla="*/ 89173 w 91339"/>
                  <a:gd name="connsiteY0" fmla="*/ 43275 h 91349"/>
                  <a:gd name="connsiteX1" fmla="*/ 43509 w 91339"/>
                  <a:gd name="connsiteY1" fmla="*/ -2400 h 91349"/>
                  <a:gd name="connsiteX2" fmla="*/ -2166 w 91339"/>
                  <a:gd name="connsiteY2" fmla="*/ 43275 h 91349"/>
                  <a:gd name="connsiteX3" fmla="*/ 43509 w 91339"/>
                  <a:gd name="connsiteY3" fmla="*/ 88949 h 91349"/>
                  <a:gd name="connsiteX4" fmla="*/ 89173 w 91339"/>
                  <a:gd name="connsiteY4" fmla="*/ 43275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89173" y="43275"/>
                    </a:moveTo>
                    <a:cubicBezTo>
                      <a:pt x="89173" y="18063"/>
                      <a:pt x="68721" y="-2400"/>
                      <a:pt x="43509" y="-2400"/>
                    </a:cubicBezTo>
                    <a:cubicBezTo>
                      <a:pt x="18297" y="-2400"/>
                      <a:pt x="-2166" y="18063"/>
                      <a:pt x="-2166" y="43275"/>
                    </a:cubicBezTo>
                    <a:cubicBezTo>
                      <a:pt x="-2166" y="68487"/>
                      <a:pt x="18297" y="88949"/>
                      <a:pt x="43509" y="88949"/>
                    </a:cubicBezTo>
                    <a:cubicBezTo>
                      <a:pt x="68721" y="88949"/>
                      <a:pt x="89173" y="68487"/>
                      <a:pt x="89173" y="43275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93784060-C445-4C0B-B632-5348D6E96475}"/>
                  </a:ext>
                </a:extLst>
              </p:cNvPr>
              <p:cNvSpPr/>
              <p:nvPr/>
            </p:nvSpPr>
            <p:spPr>
              <a:xfrm flipV="1">
                <a:off x="4534766" y="2454093"/>
                <a:ext cx="91349" cy="91349"/>
              </a:xfrm>
              <a:custGeom>
                <a:avLst/>
                <a:gdLst>
                  <a:gd name="connsiteX0" fmla="*/ 88689 w 91349"/>
                  <a:gd name="connsiteY0" fmla="*/ 42638 h 91349"/>
                  <a:gd name="connsiteX1" fmla="*/ 43014 w 91349"/>
                  <a:gd name="connsiteY1" fmla="*/ -3037 h 91349"/>
                  <a:gd name="connsiteX2" fmla="*/ -2661 w 91349"/>
                  <a:gd name="connsiteY2" fmla="*/ 42638 h 91349"/>
                  <a:gd name="connsiteX3" fmla="*/ 43014 w 91349"/>
                  <a:gd name="connsiteY3" fmla="*/ 88312 h 91349"/>
                  <a:gd name="connsiteX4" fmla="*/ 88689 w 91349"/>
                  <a:gd name="connsiteY4" fmla="*/ 426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49">
                    <a:moveTo>
                      <a:pt x="88689" y="42638"/>
                    </a:moveTo>
                    <a:cubicBezTo>
                      <a:pt x="88689" y="17426"/>
                      <a:pt x="68216" y="-3037"/>
                      <a:pt x="43014" y="-3037"/>
                    </a:cubicBezTo>
                    <a:cubicBezTo>
                      <a:pt x="17802" y="-3037"/>
                      <a:pt x="-2661" y="17426"/>
                      <a:pt x="-2661" y="42638"/>
                    </a:cubicBezTo>
                    <a:cubicBezTo>
                      <a:pt x="-2661" y="67840"/>
                      <a:pt x="17802" y="88312"/>
                      <a:pt x="43014" y="88312"/>
                    </a:cubicBezTo>
                    <a:cubicBezTo>
                      <a:pt x="68216" y="88312"/>
                      <a:pt x="88689" y="67840"/>
                      <a:pt x="88689" y="426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16162881-60E3-48C5-A695-08E6F003CC6D}"/>
                  </a:ext>
                </a:extLst>
              </p:cNvPr>
              <p:cNvSpPr/>
              <p:nvPr/>
            </p:nvSpPr>
            <p:spPr>
              <a:xfrm flipV="1">
                <a:off x="4534766" y="2454093"/>
                <a:ext cx="91349" cy="91349"/>
              </a:xfrm>
              <a:custGeom>
                <a:avLst/>
                <a:gdLst>
                  <a:gd name="connsiteX0" fmla="*/ 88689 w 91349"/>
                  <a:gd name="connsiteY0" fmla="*/ 42638 h 91349"/>
                  <a:gd name="connsiteX1" fmla="*/ 43014 w 91349"/>
                  <a:gd name="connsiteY1" fmla="*/ -3037 h 91349"/>
                  <a:gd name="connsiteX2" fmla="*/ -2661 w 91349"/>
                  <a:gd name="connsiteY2" fmla="*/ 42638 h 91349"/>
                  <a:gd name="connsiteX3" fmla="*/ 43014 w 91349"/>
                  <a:gd name="connsiteY3" fmla="*/ 88312 h 91349"/>
                  <a:gd name="connsiteX4" fmla="*/ 88689 w 91349"/>
                  <a:gd name="connsiteY4" fmla="*/ 4263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49">
                    <a:moveTo>
                      <a:pt x="88689" y="42638"/>
                    </a:moveTo>
                    <a:cubicBezTo>
                      <a:pt x="88689" y="17426"/>
                      <a:pt x="68216" y="-3037"/>
                      <a:pt x="43014" y="-3037"/>
                    </a:cubicBezTo>
                    <a:cubicBezTo>
                      <a:pt x="17802" y="-3037"/>
                      <a:pt x="-2661" y="17426"/>
                      <a:pt x="-2661" y="42638"/>
                    </a:cubicBezTo>
                    <a:cubicBezTo>
                      <a:pt x="-2661" y="67840"/>
                      <a:pt x="17802" y="88312"/>
                      <a:pt x="43014" y="88312"/>
                    </a:cubicBezTo>
                    <a:cubicBezTo>
                      <a:pt x="68216" y="88312"/>
                      <a:pt x="88689" y="67840"/>
                      <a:pt x="88689" y="426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DCFD12B2-BA88-49AB-B545-FA5C855B691A}"/>
                  </a:ext>
                </a:extLst>
              </p:cNvPr>
              <p:cNvSpPr/>
              <p:nvPr/>
            </p:nvSpPr>
            <p:spPr>
              <a:xfrm flipV="1">
                <a:off x="5082822" y="1887785"/>
                <a:ext cx="91339" cy="91339"/>
              </a:xfrm>
              <a:custGeom>
                <a:avLst/>
                <a:gdLst>
                  <a:gd name="connsiteX0" fmla="*/ 88199 w 91339"/>
                  <a:gd name="connsiteY0" fmla="*/ 41991 h 91339"/>
                  <a:gd name="connsiteX1" fmla="*/ 42525 w 91339"/>
                  <a:gd name="connsiteY1" fmla="*/ -3684 h 91339"/>
                  <a:gd name="connsiteX2" fmla="*/ -3140 w 91339"/>
                  <a:gd name="connsiteY2" fmla="*/ 41991 h 91339"/>
                  <a:gd name="connsiteX3" fmla="*/ 42525 w 91339"/>
                  <a:gd name="connsiteY3" fmla="*/ 87655 h 91339"/>
                  <a:gd name="connsiteX4" fmla="*/ 88199 w 9133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199" y="41991"/>
                    </a:moveTo>
                    <a:cubicBezTo>
                      <a:pt x="88199" y="16779"/>
                      <a:pt x="67737" y="-3684"/>
                      <a:pt x="42525" y="-3684"/>
                    </a:cubicBezTo>
                    <a:cubicBezTo>
                      <a:pt x="17313" y="-3684"/>
                      <a:pt x="-3140" y="16779"/>
                      <a:pt x="-3140" y="41991"/>
                    </a:cubicBezTo>
                    <a:cubicBezTo>
                      <a:pt x="-3140" y="67202"/>
                      <a:pt x="17313" y="87655"/>
                      <a:pt x="42525" y="87655"/>
                    </a:cubicBezTo>
                    <a:cubicBezTo>
                      <a:pt x="67737" y="87655"/>
                      <a:pt x="88199" y="67202"/>
                      <a:pt x="88199" y="419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73D416B7-6244-4ED8-B450-581959364D54}"/>
                  </a:ext>
                </a:extLst>
              </p:cNvPr>
              <p:cNvSpPr/>
              <p:nvPr/>
            </p:nvSpPr>
            <p:spPr>
              <a:xfrm flipV="1">
                <a:off x="5082822" y="1887785"/>
                <a:ext cx="91339" cy="91339"/>
              </a:xfrm>
              <a:custGeom>
                <a:avLst/>
                <a:gdLst>
                  <a:gd name="connsiteX0" fmla="*/ 88199 w 91339"/>
                  <a:gd name="connsiteY0" fmla="*/ 41991 h 91339"/>
                  <a:gd name="connsiteX1" fmla="*/ 42525 w 91339"/>
                  <a:gd name="connsiteY1" fmla="*/ -3684 h 91339"/>
                  <a:gd name="connsiteX2" fmla="*/ -3140 w 91339"/>
                  <a:gd name="connsiteY2" fmla="*/ 41991 h 91339"/>
                  <a:gd name="connsiteX3" fmla="*/ 42525 w 91339"/>
                  <a:gd name="connsiteY3" fmla="*/ 87655 h 91339"/>
                  <a:gd name="connsiteX4" fmla="*/ 88199 w 9133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8199" y="41991"/>
                    </a:moveTo>
                    <a:cubicBezTo>
                      <a:pt x="88199" y="16779"/>
                      <a:pt x="67737" y="-3684"/>
                      <a:pt x="42525" y="-3684"/>
                    </a:cubicBezTo>
                    <a:cubicBezTo>
                      <a:pt x="17313" y="-3684"/>
                      <a:pt x="-3140" y="16779"/>
                      <a:pt x="-3140" y="41991"/>
                    </a:cubicBezTo>
                    <a:cubicBezTo>
                      <a:pt x="-3140" y="67202"/>
                      <a:pt x="17313" y="87655"/>
                      <a:pt x="42525" y="87655"/>
                    </a:cubicBezTo>
                    <a:cubicBezTo>
                      <a:pt x="67737" y="87655"/>
                      <a:pt x="88199" y="67202"/>
                      <a:pt x="88199" y="419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CD7D967C-099F-4B15-9C35-7E7718E8C5F1}"/>
                  </a:ext>
                </a:extLst>
              </p:cNvPr>
              <p:cNvSpPr/>
              <p:nvPr/>
            </p:nvSpPr>
            <p:spPr>
              <a:xfrm flipV="1">
                <a:off x="4534766" y="1896916"/>
                <a:ext cx="91349" cy="91339"/>
              </a:xfrm>
              <a:custGeom>
                <a:avLst/>
                <a:gdLst>
                  <a:gd name="connsiteX0" fmla="*/ 88689 w 91349"/>
                  <a:gd name="connsiteY0" fmla="*/ 41991 h 91339"/>
                  <a:gd name="connsiteX1" fmla="*/ 43014 w 91349"/>
                  <a:gd name="connsiteY1" fmla="*/ -3674 h 91339"/>
                  <a:gd name="connsiteX2" fmla="*/ -2661 w 91349"/>
                  <a:gd name="connsiteY2" fmla="*/ 41991 h 91339"/>
                  <a:gd name="connsiteX3" fmla="*/ 43014 w 91349"/>
                  <a:gd name="connsiteY3" fmla="*/ 87666 h 91339"/>
                  <a:gd name="connsiteX4" fmla="*/ 88689 w 9134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8689" y="41991"/>
                    </a:moveTo>
                    <a:cubicBezTo>
                      <a:pt x="88689" y="16789"/>
                      <a:pt x="68216" y="-3674"/>
                      <a:pt x="43014" y="-3674"/>
                    </a:cubicBezTo>
                    <a:cubicBezTo>
                      <a:pt x="17802" y="-3674"/>
                      <a:pt x="-2661" y="16789"/>
                      <a:pt x="-2661" y="41991"/>
                    </a:cubicBezTo>
                    <a:cubicBezTo>
                      <a:pt x="-2661" y="67203"/>
                      <a:pt x="17802" y="87666"/>
                      <a:pt x="43014" y="87666"/>
                    </a:cubicBezTo>
                    <a:cubicBezTo>
                      <a:pt x="68216" y="87666"/>
                      <a:pt x="88689" y="67203"/>
                      <a:pt x="88689" y="419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C94A15DE-A839-42FF-9C25-15D767657BD8}"/>
                  </a:ext>
                </a:extLst>
              </p:cNvPr>
              <p:cNvSpPr/>
              <p:nvPr/>
            </p:nvSpPr>
            <p:spPr>
              <a:xfrm flipV="1">
                <a:off x="4534766" y="1896916"/>
                <a:ext cx="91349" cy="91339"/>
              </a:xfrm>
              <a:custGeom>
                <a:avLst/>
                <a:gdLst>
                  <a:gd name="connsiteX0" fmla="*/ 88689 w 91349"/>
                  <a:gd name="connsiteY0" fmla="*/ 41991 h 91339"/>
                  <a:gd name="connsiteX1" fmla="*/ 43014 w 91349"/>
                  <a:gd name="connsiteY1" fmla="*/ -3674 h 91339"/>
                  <a:gd name="connsiteX2" fmla="*/ -2661 w 91349"/>
                  <a:gd name="connsiteY2" fmla="*/ 41991 h 91339"/>
                  <a:gd name="connsiteX3" fmla="*/ 43014 w 91349"/>
                  <a:gd name="connsiteY3" fmla="*/ 87666 h 91339"/>
                  <a:gd name="connsiteX4" fmla="*/ 88689 w 91349"/>
                  <a:gd name="connsiteY4" fmla="*/ 41991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8689" y="41991"/>
                    </a:moveTo>
                    <a:cubicBezTo>
                      <a:pt x="88689" y="16789"/>
                      <a:pt x="68216" y="-3674"/>
                      <a:pt x="43014" y="-3674"/>
                    </a:cubicBezTo>
                    <a:cubicBezTo>
                      <a:pt x="17802" y="-3674"/>
                      <a:pt x="-2661" y="16789"/>
                      <a:pt x="-2661" y="41991"/>
                    </a:cubicBezTo>
                    <a:cubicBezTo>
                      <a:pt x="-2661" y="67203"/>
                      <a:pt x="17802" y="87666"/>
                      <a:pt x="43014" y="87666"/>
                    </a:cubicBezTo>
                    <a:cubicBezTo>
                      <a:pt x="68216" y="87666"/>
                      <a:pt x="88689" y="67203"/>
                      <a:pt x="88689" y="419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BC70ABCE-23E9-4C70-A3C5-B73DB69EE13F}"/>
                  </a:ext>
                </a:extLst>
              </p:cNvPr>
              <p:cNvSpPr/>
              <p:nvPr/>
            </p:nvSpPr>
            <p:spPr>
              <a:xfrm flipV="1">
                <a:off x="3977579" y="2454103"/>
                <a:ext cx="91349" cy="91339"/>
              </a:xfrm>
              <a:custGeom>
                <a:avLst/>
                <a:gdLst>
                  <a:gd name="connsiteX0" fmla="*/ 89176 w 91349"/>
                  <a:gd name="connsiteY0" fmla="*/ 42638 h 91339"/>
                  <a:gd name="connsiteX1" fmla="*/ 43501 w 91349"/>
                  <a:gd name="connsiteY1" fmla="*/ -3037 h 91339"/>
                  <a:gd name="connsiteX2" fmla="*/ -2174 w 91349"/>
                  <a:gd name="connsiteY2" fmla="*/ 42638 h 91339"/>
                  <a:gd name="connsiteX3" fmla="*/ 43501 w 91349"/>
                  <a:gd name="connsiteY3" fmla="*/ 88302 h 91339"/>
                  <a:gd name="connsiteX4" fmla="*/ 89176 w 91349"/>
                  <a:gd name="connsiteY4" fmla="*/ 4263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9176" y="42638"/>
                    </a:moveTo>
                    <a:cubicBezTo>
                      <a:pt x="89176" y="17426"/>
                      <a:pt x="68713" y="-3037"/>
                      <a:pt x="43501" y="-3037"/>
                    </a:cubicBezTo>
                    <a:cubicBezTo>
                      <a:pt x="18289" y="-3037"/>
                      <a:pt x="-2174" y="17426"/>
                      <a:pt x="-2174" y="42638"/>
                    </a:cubicBezTo>
                    <a:cubicBezTo>
                      <a:pt x="-2174" y="67840"/>
                      <a:pt x="18289" y="88302"/>
                      <a:pt x="43501" y="88302"/>
                    </a:cubicBezTo>
                    <a:cubicBezTo>
                      <a:pt x="68713" y="88302"/>
                      <a:pt x="89176" y="67840"/>
                      <a:pt x="89176" y="4263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1A0F849-AEEA-4CD4-AEBB-C5B3730F8D24}"/>
                  </a:ext>
                </a:extLst>
              </p:cNvPr>
              <p:cNvSpPr/>
              <p:nvPr/>
            </p:nvSpPr>
            <p:spPr>
              <a:xfrm flipV="1">
                <a:off x="3977579" y="2454103"/>
                <a:ext cx="91349" cy="91339"/>
              </a:xfrm>
              <a:custGeom>
                <a:avLst/>
                <a:gdLst>
                  <a:gd name="connsiteX0" fmla="*/ 89176 w 91349"/>
                  <a:gd name="connsiteY0" fmla="*/ 42638 h 91339"/>
                  <a:gd name="connsiteX1" fmla="*/ 43501 w 91349"/>
                  <a:gd name="connsiteY1" fmla="*/ -3037 h 91339"/>
                  <a:gd name="connsiteX2" fmla="*/ -2174 w 91349"/>
                  <a:gd name="connsiteY2" fmla="*/ 42638 h 91339"/>
                  <a:gd name="connsiteX3" fmla="*/ 43501 w 91349"/>
                  <a:gd name="connsiteY3" fmla="*/ 88302 h 91339"/>
                  <a:gd name="connsiteX4" fmla="*/ 89176 w 91349"/>
                  <a:gd name="connsiteY4" fmla="*/ 42638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9" h="91339">
                    <a:moveTo>
                      <a:pt x="89176" y="42638"/>
                    </a:moveTo>
                    <a:cubicBezTo>
                      <a:pt x="89176" y="17426"/>
                      <a:pt x="68713" y="-3037"/>
                      <a:pt x="43501" y="-3037"/>
                    </a:cubicBezTo>
                    <a:cubicBezTo>
                      <a:pt x="18289" y="-3037"/>
                      <a:pt x="-2174" y="17426"/>
                      <a:pt x="-2174" y="42638"/>
                    </a:cubicBezTo>
                    <a:cubicBezTo>
                      <a:pt x="-2174" y="67840"/>
                      <a:pt x="18289" y="88302"/>
                      <a:pt x="43501" y="88302"/>
                    </a:cubicBezTo>
                    <a:cubicBezTo>
                      <a:pt x="68713" y="88302"/>
                      <a:pt x="89176" y="67840"/>
                      <a:pt x="89176" y="4263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4B23368-F625-4D9A-8928-2617C1F75FD2}"/>
                  </a:ext>
                </a:extLst>
              </p:cNvPr>
              <p:cNvSpPr/>
              <p:nvPr/>
            </p:nvSpPr>
            <p:spPr>
              <a:xfrm flipV="1">
                <a:off x="3402130" y="2993018"/>
                <a:ext cx="91339" cy="91339"/>
              </a:xfrm>
              <a:custGeom>
                <a:avLst/>
                <a:gdLst>
                  <a:gd name="connsiteX0" fmla="*/ 89668 w 91339"/>
                  <a:gd name="connsiteY0" fmla="*/ 43254 h 91339"/>
                  <a:gd name="connsiteX1" fmla="*/ 44004 w 91339"/>
                  <a:gd name="connsiteY1" fmla="*/ -2421 h 91339"/>
                  <a:gd name="connsiteX2" fmla="*/ -1671 w 91339"/>
                  <a:gd name="connsiteY2" fmla="*/ 43254 h 91339"/>
                  <a:gd name="connsiteX3" fmla="*/ 44004 w 91339"/>
                  <a:gd name="connsiteY3" fmla="*/ 88919 h 91339"/>
                  <a:gd name="connsiteX4" fmla="*/ 89668 w 91339"/>
                  <a:gd name="connsiteY4" fmla="*/ 4325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254"/>
                    </a:moveTo>
                    <a:cubicBezTo>
                      <a:pt x="89668" y="18042"/>
                      <a:pt x="69216" y="-2421"/>
                      <a:pt x="44004" y="-2421"/>
                    </a:cubicBezTo>
                    <a:cubicBezTo>
                      <a:pt x="18792" y="-2421"/>
                      <a:pt x="-1671" y="18042"/>
                      <a:pt x="-1671" y="43254"/>
                    </a:cubicBezTo>
                    <a:cubicBezTo>
                      <a:pt x="-1671" y="68466"/>
                      <a:pt x="18792" y="88919"/>
                      <a:pt x="44004" y="88919"/>
                    </a:cubicBezTo>
                    <a:cubicBezTo>
                      <a:pt x="69216" y="88919"/>
                      <a:pt x="89668" y="68466"/>
                      <a:pt x="89668" y="43254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37596AF-DEF4-4A7A-956A-E34AC9B47ACB}"/>
                  </a:ext>
                </a:extLst>
              </p:cNvPr>
              <p:cNvSpPr/>
              <p:nvPr/>
            </p:nvSpPr>
            <p:spPr>
              <a:xfrm flipV="1">
                <a:off x="3402130" y="2993018"/>
                <a:ext cx="91339" cy="91339"/>
              </a:xfrm>
              <a:custGeom>
                <a:avLst/>
                <a:gdLst>
                  <a:gd name="connsiteX0" fmla="*/ 89668 w 91339"/>
                  <a:gd name="connsiteY0" fmla="*/ 43254 h 91339"/>
                  <a:gd name="connsiteX1" fmla="*/ 44004 w 91339"/>
                  <a:gd name="connsiteY1" fmla="*/ -2421 h 91339"/>
                  <a:gd name="connsiteX2" fmla="*/ -1671 w 91339"/>
                  <a:gd name="connsiteY2" fmla="*/ 43254 h 91339"/>
                  <a:gd name="connsiteX3" fmla="*/ 44004 w 91339"/>
                  <a:gd name="connsiteY3" fmla="*/ 88919 h 91339"/>
                  <a:gd name="connsiteX4" fmla="*/ 89668 w 91339"/>
                  <a:gd name="connsiteY4" fmla="*/ 43254 h 91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39">
                    <a:moveTo>
                      <a:pt x="89668" y="43254"/>
                    </a:moveTo>
                    <a:cubicBezTo>
                      <a:pt x="89668" y="18042"/>
                      <a:pt x="69216" y="-2421"/>
                      <a:pt x="44004" y="-2421"/>
                    </a:cubicBezTo>
                    <a:cubicBezTo>
                      <a:pt x="18792" y="-2421"/>
                      <a:pt x="-1671" y="18042"/>
                      <a:pt x="-1671" y="43254"/>
                    </a:cubicBezTo>
                    <a:cubicBezTo>
                      <a:pt x="-1671" y="68466"/>
                      <a:pt x="18792" y="88919"/>
                      <a:pt x="44004" y="88919"/>
                    </a:cubicBezTo>
                    <a:cubicBezTo>
                      <a:pt x="69216" y="88919"/>
                      <a:pt x="89668" y="68466"/>
                      <a:pt x="89668" y="43254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44C3ACA7-D4D5-4DCB-AFC1-DF16FEBDDE24}"/>
                  </a:ext>
                </a:extLst>
              </p:cNvPr>
              <p:cNvSpPr/>
              <p:nvPr/>
            </p:nvSpPr>
            <p:spPr>
              <a:xfrm flipV="1">
                <a:off x="2863215" y="3550195"/>
                <a:ext cx="91339" cy="91349"/>
              </a:xfrm>
              <a:custGeom>
                <a:avLst/>
                <a:gdLst>
                  <a:gd name="connsiteX0" fmla="*/ 90140 w 91339"/>
                  <a:gd name="connsiteY0" fmla="*/ 43891 h 91349"/>
                  <a:gd name="connsiteX1" fmla="*/ 44475 w 91339"/>
                  <a:gd name="connsiteY1" fmla="*/ -1784 h 91349"/>
                  <a:gd name="connsiteX2" fmla="*/ -1200 w 91339"/>
                  <a:gd name="connsiteY2" fmla="*/ 43891 h 91349"/>
                  <a:gd name="connsiteX3" fmla="*/ 44475 w 91339"/>
                  <a:gd name="connsiteY3" fmla="*/ 89566 h 91349"/>
                  <a:gd name="connsiteX4" fmla="*/ 90140 w 91339"/>
                  <a:gd name="connsiteY4" fmla="*/ 43891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0" y="43891"/>
                    </a:moveTo>
                    <a:cubicBezTo>
                      <a:pt x="90140" y="18679"/>
                      <a:pt x="69687" y="-1784"/>
                      <a:pt x="44475" y="-1784"/>
                    </a:cubicBezTo>
                    <a:cubicBezTo>
                      <a:pt x="19263" y="-1784"/>
                      <a:pt x="-1200" y="18679"/>
                      <a:pt x="-1200" y="43891"/>
                    </a:cubicBezTo>
                    <a:cubicBezTo>
                      <a:pt x="-1200" y="69103"/>
                      <a:pt x="19263" y="89566"/>
                      <a:pt x="44475" y="89566"/>
                    </a:cubicBezTo>
                    <a:cubicBezTo>
                      <a:pt x="69687" y="89566"/>
                      <a:pt x="90140" y="69103"/>
                      <a:pt x="90140" y="43891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5BCC3759-1157-4C01-BDF4-EE2EA457AB43}"/>
                  </a:ext>
                </a:extLst>
              </p:cNvPr>
              <p:cNvSpPr/>
              <p:nvPr/>
            </p:nvSpPr>
            <p:spPr>
              <a:xfrm flipV="1">
                <a:off x="2863215" y="3550195"/>
                <a:ext cx="91339" cy="91349"/>
              </a:xfrm>
              <a:custGeom>
                <a:avLst/>
                <a:gdLst>
                  <a:gd name="connsiteX0" fmla="*/ 90140 w 91339"/>
                  <a:gd name="connsiteY0" fmla="*/ 43891 h 91349"/>
                  <a:gd name="connsiteX1" fmla="*/ 44475 w 91339"/>
                  <a:gd name="connsiteY1" fmla="*/ -1784 h 91349"/>
                  <a:gd name="connsiteX2" fmla="*/ -1200 w 91339"/>
                  <a:gd name="connsiteY2" fmla="*/ 43891 h 91349"/>
                  <a:gd name="connsiteX3" fmla="*/ 44475 w 91339"/>
                  <a:gd name="connsiteY3" fmla="*/ 89566 h 91349"/>
                  <a:gd name="connsiteX4" fmla="*/ 90140 w 91339"/>
                  <a:gd name="connsiteY4" fmla="*/ 43891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39" h="91349">
                    <a:moveTo>
                      <a:pt x="90140" y="43891"/>
                    </a:moveTo>
                    <a:cubicBezTo>
                      <a:pt x="90140" y="18679"/>
                      <a:pt x="69687" y="-1784"/>
                      <a:pt x="44475" y="-1784"/>
                    </a:cubicBezTo>
                    <a:cubicBezTo>
                      <a:pt x="19263" y="-1784"/>
                      <a:pt x="-1200" y="18679"/>
                      <a:pt x="-1200" y="43891"/>
                    </a:cubicBezTo>
                    <a:cubicBezTo>
                      <a:pt x="-1200" y="69103"/>
                      <a:pt x="19263" y="89566"/>
                      <a:pt x="44475" y="89566"/>
                    </a:cubicBezTo>
                    <a:cubicBezTo>
                      <a:pt x="69687" y="89566"/>
                      <a:pt x="90140" y="69103"/>
                      <a:pt x="90140" y="43891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047B8DB0-591B-423F-9650-D9D2958F988F}"/>
                  </a:ext>
                </a:extLst>
              </p:cNvPr>
              <p:cNvSpPr/>
              <p:nvPr/>
            </p:nvSpPr>
            <p:spPr>
              <a:xfrm flipV="1">
                <a:off x="2278630" y="4107383"/>
                <a:ext cx="91342" cy="91349"/>
              </a:xfrm>
              <a:custGeom>
                <a:avLst/>
                <a:gdLst>
                  <a:gd name="connsiteX0" fmla="*/ 90654 w 91342"/>
                  <a:gd name="connsiteY0" fmla="*/ 44528 h 91349"/>
                  <a:gd name="connsiteX1" fmla="*/ 44982 w 91342"/>
                  <a:gd name="connsiteY1" fmla="*/ -1147 h 91349"/>
                  <a:gd name="connsiteX2" fmla="*/ -689 w 91342"/>
                  <a:gd name="connsiteY2" fmla="*/ 44528 h 91349"/>
                  <a:gd name="connsiteX3" fmla="*/ 44982 w 91342"/>
                  <a:gd name="connsiteY3" fmla="*/ 90202 h 91349"/>
                  <a:gd name="connsiteX4" fmla="*/ 90654 w 91342"/>
                  <a:gd name="connsiteY4" fmla="*/ 4452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2" h="91349">
                    <a:moveTo>
                      <a:pt x="90654" y="44528"/>
                    </a:moveTo>
                    <a:cubicBezTo>
                      <a:pt x="90654" y="19326"/>
                      <a:pt x="70190" y="-1147"/>
                      <a:pt x="44982" y="-1147"/>
                    </a:cubicBezTo>
                    <a:cubicBezTo>
                      <a:pt x="19770" y="-1147"/>
                      <a:pt x="-689" y="19326"/>
                      <a:pt x="-689" y="44528"/>
                    </a:cubicBezTo>
                    <a:cubicBezTo>
                      <a:pt x="-689" y="69740"/>
                      <a:pt x="19770" y="90202"/>
                      <a:pt x="44982" y="90202"/>
                    </a:cubicBezTo>
                    <a:cubicBezTo>
                      <a:pt x="70190" y="90202"/>
                      <a:pt x="90654" y="69740"/>
                      <a:pt x="90654" y="44528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4A259E66-00D1-424C-8A6C-25F6CF231905}"/>
                  </a:ext>
                </a:extLst>
              </p:cNvPr>
              <p:cNvSpPr/>
              <p:nvPr/>
            </p:nvSpPr>
            <p:spPr>
              <a:xfrm flipV="1">
                <a:off x="2278630" y="4107383"/>
                <a:ext cx="91342" cy="91349"/>
              </a:xfrm>
              <a:custGeom>
                <a:avLst/>
                <a:gdLst>
                  <a:gd name="connsiteX0" fmla="*/ 90654 w 91342"/>
                  <a:gd name="connsiteY0" fmla="*/ 44528 h 91349"/>
                  <a:gd name="connsiteX1" fmla="*/ 44982 w 91342"/>
                  <a:gd name="connsiteY1" fmla="*/ -1147 h 91349"/>
                  <a:gd name="connsiteX2" fmla="*/ -689 w 91342"/>
                  <a:gd name="connsiteY2" fmla="*/ 44528 h 91349"/>
                  <a:gd name="connsiteX3" fmla="*/ 44982 w 91342"/>
                  <a:gd name="connsiteY3" fmla="*/ 90202 h 91349"/>
                  <a:gd name="connsiteX4" fmla="*/ 90654 w 91342"/>
                  <a:gd name="connsiteY4" fmla="*/ 44528 h 9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2" h="91349">
                    <a:moveTo>
                      <a:pt x="90654" y="44528"/>
                    </a:moveTo>
                    <a:cubicBezTo>
                      <a:pt x="90654" y="19326"/>
                      <a:pt x="70190" y="-1147"/>
                      <a:pt x="44982" y="-1147"/>
                    </a:cubicBezTo>
                    <a:cubicBezTo>
                      <a:pt x="19770" y="-1147"/>
                      <a:pt x="-689" y="19326"/>
                      <a:pt x="-689" y="44528"/>
                    </a:cubicBezTo>
                    <a:cubicBezTo>
                      <a:pt x="-689" y="69740"/>
                      <a:pt x="19770" y="90202"/>
                      <a:pt x="44982" y="90202"/>
                    </a:cubicBezTo>
                    <a:cubicBezTo>
                      <a:pt x="70190" y="90202"/>
                      <a:pt x="90654" y="69740"/>
                      <a:pt x="90654" y="44528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C00CD01D-5B5B-4185-B584-108E8272B400}"/>
                  </a:ext>
                </a:extLst>
              </p:cNvPr>
              <p:cNvSpPr/>
              <p:nvPr/>
            </p:nvSpPr>
            <p:spPr>
              <a:xfrm flipV="1">
                <a:off x="1739712" y="4682842"/>
                <a:ext cx="91341" cy="91329"/>
              </a:xfrm>
              <a:custGeom>
                <a:avLst/>
                <a:gdLst>
                  <a:gd name="connsiteX0" fmla="*/ 91124 w 91341"/>
                  <a:gd name="connsiteY0" fmla="*/ 45176 h 91329"/>
                  <a:gd name="connsiteX1" fmla="*/ 45453 w 91341"/>
                  <a:gd name="connsiteY1" fmla="*/ -489 h 91329"/>
                  <a:gd name="connsiteX2" fmla="*/ -218 w 91341"/>
                  <a:gd name="connsiteY2" fmla="*/ 45176 h 91329"/>
                  <a:gd name="connsiteX3" fmla="*/ 45453 w 91341"/>
                  <a:gd name="connsiteY3" fmla="*/ 90841 h 91329"/>
                  <a:gd name="connsiteX4" fmla="*/ 91124 w 91341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29">
                    <a:moveTo>
                      <a:pt x="91124" y="45176"/>
                    </a:moveTo>
                    <a:cubicBezTo>
                      <a:pt x="91124" y="19964"/>
                      <a:pt x="70665" y="-489"/>
                      <a:pt x="45453" y="-489"/>
                    </a:cubicBezTo>
                    <a:cubicBezTo>
                      <a:pt x="20241" y="-489"/>
                      <a:pt x="-218" y="19964"/>
                      <a:pt x="-218" y="45176"/>
                    </a:cubicBezTo>
                    <a:cubicBezTo>
                      <a:pt x="-218" y="70388"/>
                      <a:pt x="20241" y="90841"/>
                      <a:pt x="45453" y="90841"/>
                    </a:cubicBezTo>
                    <a:cubicBezTo>
                      <a:pt x="70665" y="90841"/>
                      <a:pt x="91124" y="70388"/>
                      <a:pt x="91124" y="45176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4152779-84E7-4189-85A1-629A4876A333}"/>
                  </a:ext>
                </a:extLst>
              </p:cNvPr>
              <p:cNvSpPr/>
              <p:nvPr/>
            </p:nvSpPr>
            <p:spPr>
              <a:xfrm flipV="1">
                <a:off x="1739712" y="4682842"/>
                <a:ext cx="91341" cy="91329"/>
              </a:xfrm>
              <a:custGeom>
                <a:avLst/>
                <a:gdLst>
                  <a:gd name="connsiteX0" fmla="*/ 91124 w 91341"/>
                  <a:gd name="connsiteY0" fmla="*/ 45176 h 91329"/>
                  <a:gd name="connsiteX1" fmla="*/ 45453 w 91341"/>
                  <a:gd name="connsiteY1" fmla="*/ -489 h 91329"/>
                  <a:gd name="connsiteX2" fmla="*/ -218 w 91341"/>
                  <a:gd name="connsiteY2" fmla="*/ 45176 h 91329"/>
                  <a:gd name="connsiteX3" fmla="*/ 45453 w 91341"/>
                  <a:gd name="connsiteY3" fmla="*/ 90841 h 91329"/>
                  <a:gd name="connsiteX4" fmla="*/ 91124 w 91341"/>
                  <a:gd name="connsiteY4" fmla="*/ 45176 h 9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29">
                    <a:moveTo>
                      <a:pt x="91124" y="45176"/>
                    </a:moveTo>
                    <a:cubicBezTo>
                      <a:pt x="91124" y="19964"/>
                      <a:pt x="70665" y="-489"/>
                      <a:pt x="45453" y="-489"/>
                    </a:cubicBezTo>
                    <a:cubicBezTo>
                      <a:pt x="20241" y="-489"/>
                      <a:pt x="-218" y="19964"/>
                      <a:pt x="-218" y="45176"/>
                    </a:cubicBezTo>
                    <a:cubicBezTo>
                      <a:pt x="-218" y="70388"/>
                      <a:pt x="20241" y="90841"/>
                      <a:pt x="45453" y="90841"/>
                    </a:cubicBezTo>
                    <a:cubicBezTo>
                      <a:pt x="70665" y="90841"/>
                      <a:pt x="91124" y="70388"/>
                      <a:pt x="91124" y="45176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477FED31-98C4-4823-A9F4-83F215964ED1}"/>
                  </a:ext>
                </a:extLst>
              </p:cNvPr>
              <p:cNvSpPr/>
              <p:nvPr/>
            </p:nvSpPr>
            <p:spPr>
              <a:xfrm flipV="1">
                <a:off x="1739712" y="5221751"/>
                <a:ext cx="91341" cy="91342"/>
              </a:xfrm>
              <a:custGeom>
                <a:avLst/>
                <a:gdLst>
                  <a:gd name="connsiteX0" fmla="*/ 91124 w 91341"/>
                  <a:gd name="connsiteY0" fmla="*/ 45799 h 91342"/>
                  <a:gd name="connsiteX1" fmla="*/ 45453 w 91341"/>
                  <a:gd name="connsiteY1" fmla="*/ 127 h 91342"/>
                  <a:gd name="connsiteX2" fmla="*/ -218 w 91341"/>
                  <a:gd name="connsiteY2" fmla="*/ 45799 h 91342"/>
                  <a:gd name="connsiteX3" fmla="*/ 45453 w 91341"/>
                  <a:gd name="connsiteY3" fmla="*/ 91469 h 91342"/>
                  <a:gd name="connsiteX4" fmla="*/ 91124 w 91341"/>
                  <a:gd name="connsiteY4" fmla="*/ 45799 h 91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42">
                    <a:moveTo>
                      <a:pt x="91124" y="45799"/>
                    </a:moveTo>
                    <a:cubicBezTo>
                      <a:pt x="91124" y="20587"/>
                      <a:pt x="70665" y="127"/>
                      <a:pt x="45453" y="127"/>
                    </a:cubicBezTo>
                    <a:cubicBezTo>
                      <a:pt x="20241" y="127"/>
                      <a:pt x="-218" y="20587"/>
                      <a:pt x="-218" y="45799"/>
                    </a:cubicBezTo>
                    <a:cubicBezTo>
                      <a:pt x="-218" y="71009"/>
                      <a:pt x="20241" y="91469"/>
                      <a:pt x="45453" y="91469"/>
                    </a:cubicBezTo>
                    <a:cubicBezTo>
                      <a:pt x="70665" y="91469"/>
                      <a:pt x="91124" y="71009"/>
                      <a:pt x="91124" y="45799"/>
                    </a:cubicBezTo>
                  </a:path>
                </a:pathLst>
              </a:custGeom>
              <a:solidFill>
                <a:srgbClr val="000000"/>
              </a:solidFill>
              <a:ln w="9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75C4338-AB8F-4283-B926-940D24847C2A}"/>
                  </a:ext>
                </a:extLst>
              </p:cNvPr>
              <p:cNvSpPr/>
              <p:nvPr/>
            </p:nvSpPr>
            <p:spPr>
              <a:xfrm flipV="1">
                <a:off x="1739712" y="5221751"/>
                <a:ext cx="91341" cy="91342"/>
              </a:xfrm>
              <a:custGeom>
                <a:avLst/>
                <a:gdLst>
                  <a:gd name="connsiteX0" fmla="*/ 91124 w 91341"/>
                  <a:gd name="connsiteY0" fmla="*/ 45799 h 91342"/>
                  <a:gd name="connsiteX1" fmla="*/ 45453 w 91341"/>
                  <a:gd name="connsiteY1" fmla="*/ 127 h 91342"/>
                  <a:gd name="connsiteX2" fmla="*/ -218 w 91341"/>
                  <a:gd name="connsiteY2" fmla="*/ 45799 h 91342"/>
                  <a:gd name="connsiteX3" fmla="*/ 45453 w 91341"/>
                  <a:gd name="connsiteY3" fmla="*/ 91469 h 91342"/>
                  <a:gd name="connsiteX4" fmla="*/ 91124 w 91341"/>
                  <a:gd name="connsiteY4" fmla="*/ 45799 h 91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341" h="91342">
                    <a:moveTo>
                      <a:pt x="91124" y="45799"/>
                    </a:moveTo>
                    <a:cubicBezTo>
                      <a:pt x="91124" y="20587"/>
                      <a:pt x="70665" y="127"/>
                      <a:pt x="45453" y="127"/>
                    </a:cubicBezTo>
                    <a:cubicBezTo>
                      <a:pt x="20241" y="127"/>
                      <a:pt x="-218" y="20587"/>
                      <a:pt x="-218" y="45799"/>
                    </a:cubicBezTo>
                    <a:cubicBezTo>
                      <a:pt x="-218" y="71009"/>
                      <a:pt x="20241" y="91469"/>
                      <a:pt x="45453" y="91469"/>
                    </a:cubicBezTo>
                    <a:cubicBezTo>
                      <a:pt x="70665" y="91469"/>
                      <a:pt x="91124" y="71009"/>
                      <a:pt x="91124" y="45799"/>
                    </a:cubicBezTo>
                    <a:close/>
                  </a:path>
                </a:pathLst>
              </a:custGeom>
              <a:noFill/>
              <a:ln w="16849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C9D25C45-8BFF-402D-A9DE-F808BF2314C8}"/>
                </a:ext>
              </a:extLst>
            </p:cNvPr>
            <p:cNvSpPr/>
            <p:nvPr/>
          </p:nvSpPr>
          <p:spPr>
            <a:xfrm>
              <a:off x="2212667" y="5138072"/>
              <a:ext cx="3078622" cy="276144"/>
            </a:xfrm>
            <a:custGeom>
              <a:avLst/>
              <a:gdLst>
                <a:gd name="connsiteX0" fmla="*/ 212 w 3078622"/>
                <a:gd name="connsiteY0" fmla="*/ 686 h 276144"/>
                <a:gd name="connsiteX1" fmla="*/ 3078835 w 3078622"/>
                <a:gd name="connsiteY1" fmla="*/ 686 h 276144"/>
                <a:gd name="connsiteX2" fmla="*/ 3078835 w 3078622"/>
                <a:gd name="connsiteY2" fmla="*/ 276830 h 276144"/>
                <a:gd name="connsiteX3" fmla="*/ 212 w 3078622"/>
                <a:gd name="connsiteY3" fmla="*/ 276830 h 27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8622" h="276144">
                  <a:moveTo>
                    <a:pt x="212" y="686"/>
                  </a:moveTo>
                  <a:lnTo>
                    <a:pt x="3078835" y="686"/>
                  </a:lnTo>
                  <a:lnTo>
                    <a:pt x="3078835" y="276830"/>
                  </a:lnTo>
                  <a:lnTo>
                    <a:pt x="212" y="276830"/>
                  </a:lnTo>
                  <a:close/>
                </a:path>
              </a:pathLst>
            </a:custGeom>
            <a:noFill/>
            <a:ln w="19808" cap="flat">
              <a:solidFill>
                <a:srgbClr val="1608E3"/>
              </a:solidFill>
              <a:custDash>
                <a:ds d="299925" sp="149963"/>
              </a:custDash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E677890F-6DBB-4922-B12D-0F689C5E6717}"/>
                </a:ext>
              </a:extLst>
            </p:cNvPr>
            <p:cNvSpPr/>
            <p:nvPr/>
          </p:nvSpPr>
          <p:spPr>
            <a:xfrm rot="-2700000">
              <a:off x="1607179" y="3735267"/>
              <a:ext cx="4277338" cy="272746"/>
            </a:xfrm>
            <a:custGeom>
              <a:avLst/>
              <a:gdLst>
                <a:gd name="connsiteX0" fmla="*/ 147 w 4277338"/>
                <a:gd name="connsiteY0" fmla="*/ 414 h 272746"/>
                <a:gd name="connsiteX1" fmla="*/ 4277485 w 4277338"/>
                <a:gd name="connsiteY1" fmla="*/ 414 h 272746"/>
                <a:gd name="connsiteX2" fmla="*/ 4277485 w 4277338"/>
                <a:gd name="connsiteY2" fmla="*/ 273160 h 272746"/>
                <a:gd name="connsiteX3" fmla="*/ 147 w 4277338"/>
                <a:gd name="connsiteY3" fmla="*/ 273160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47" y="414"/>
                  </a:moveTo>
                  <a:lnTo>
                    <a:pt x="4277485" y="414"/>
                  </a:lnTo>
                  <a:lnTo>
                    <a:pt x="4277485" y="273160"/>
                  </a:lnTo>
                  <a:lnTo>
                    <a:pt x="147" y="273160"/>
                  </a:lnTo>
                  <a:close/>
                </a:path>
              </a:pathLst>
            </a:custGeom>
            <a:noFill/>
            <a:ln w="41036" cap="flat">
              <a:solidFill>
                <a:srgbClr val="E30822"/>
              </a:solidFill>
              <a:custDash>
                <a:ds d="621337" sp="310669"/>
              </a:custDash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3E239259-0BCF-4C62-B073-6B7FCD145FC8}"/>
                </a:ext>
              </a:extLst>
            </p:cNvPr>
            <p:cNvSpPr/>
            <p:nvPr/>
          </p:nvSpPr>
          <p:spPr>
            <a:xfrm rot="-2700000">
              <a:off x="1607181" y="3229641"/>
              <a:ext cx="4277338" cy="272746"/>
            </a:xfrm>
            <a:custGeom>
              <a:avLst/>
              <a:gdLst>
                <a:gd name="connsiteX0" fmla="*/ 110 w 4277338"/>
                <a:gd name="connsiteY0" fmla="*/ 382 h 272746"/>
                <a:gd name="connsiteX1" fmla="*/ 4277449 w 4277338"/>
                <a:gd name="connsiteY1" fmla="*/ 382 h 272746"/>
                <a:gd name="connsiteX2" fmla="*/ 4277449 w 4277338"/>
                <a:gd name="connsiteY2" fmla="*/ 273128 h 272746"/>
                <a:gd name="connsiteX3" fmla="*/ 111 w 4277338"/>
                <a:gd name="connsiteY3" fmla="*/ 273128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10" y="382"/>
                  </a:moveTo>
                  <a:lnTo>
                    <a:pt x="4277449" y="382"/>
                  </a:lnTo>
                  <a:lnTo>
                    <a:pt x="4277449" y="273128"/>
                  </a:lnTo>
                  <a:lnTo>
                    <a:pt x="111" y="273128"/>
                  </a:lnTo>
                  <a:close/>
                </a:path>
              </a:pathLst>
            </a:custGeom>
            <a:noFill/>
            <a:ln w="41036" cap="flat">
              <a:solidFill>
                <a:srgbClr val="07CD2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AB1AB40-D70E-441B-9C2E-F41C2B457E16}"/>
                </a:ext>
              </a:extLst>
            </p:cNvPr>
            <p:cNvSpPr/>
            <p:nvPr/>
          </p:nvSpPr>
          <p:spPr>
            <a:xfrm rot="-2700000">
              <a:off x="1056941" y="3720396"/>
              <a:ext cx="4277338" cy="272746"/>
            </a:xfrm>
            <a:custGeom>
              <a:avLst/>
              <a:gdLst>
                <a:gd name="connsiteX0" fmla="*/ 111 w 4277338"/>
                <a:gd name="connsiteY0" fmla="*/ 452 h 272746"/>
                <a:gd name="connsiteX1" fmla="*/ 4277449 w 4277338"/>
                <a:gd name="connsiteY1" fmla="*/ 452 h 272746"/>
                <a:gd name="connsiteX2" fmla="*/ 4277449 w 4277338"/>
                <a:gd name="connsiteY2" fmla="*/ 273198 h 272746"/>
                <a:gd name="connsiteX3" fmla="*/ 111 w 4277338"/>
                <a:gd name="connsiteY3" fmla="*/ 273198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111" y="452"/>
                  </a:moveTo>
                  <a:lnTo>
                    <a:pt x="4277449" y="452"/>
                  </a:lnTo>
                  <a:lnTo>
                    <a:pt x="4277449" y="273198"/>
                  </a:lnTo>
                  <a:lnTo>
                    <a:pt x="111" y="273198"/>
                  </a:lnTo>
                  <a:close/>
                </a:path>
              </a:pathLst>
            </a:custGeom>
            <a:noFill/>
            <a:ln w="41036" cap="flat">
              <a:solidFill>
                <a:srgbClr val="E3082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9C028F3-12B4-4BAF-A927-97B1D8522584}"/>
                </a:ext>
              </a:extLst>
            </p:cNvPr>
            <p:cNvSpPr/>
            <p:nvPr/>
          </p:nvSpPr>
          <p:spPr>
            <a:xfrm rot="-2700000">
              <a:off x="1056941" y="3185029"/>
              <a:ext cx="4277338" cy="272746"/>
            </a:xfrm>
            <a:custGeom>
              <a:avLst/>
              <a:gdLst>
                <a:gd name="connsiteX0" fmla="*/ 73 w 4277338"/>
                <a:gd name="connsiteY0" fmla="*/ 418 h 272746"/>
                <a:gd name="connsiteX1" fmla="*/ 4277411 w 4277338"/>
                <a:gd name="connsiteY1" fmla="*/ 418 h 272746"/>
                <a:gd name="connsiteX2" fmla="*/ 4277411 w 4277338"/>
                <a:gd name="connsiteY2" fmla="*/ 273165 h 272746"/>
                <a:gd name="connsiteX3" fmla="*/ 73 w 4277338"/>
                <a:gd name="connsiteY3" fmla="*/ 273165 h 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7338" h="272746">
                  <a:moveTo>
                    <a:pt x="73" y="418"/>
                  </a:moveTo>
                  <a:lnTo>
                    <a:pt x="4277411" y="418"/>
                  </a:lnTo>
                  <a:lnTo>
                    <a:pt x="4277411" y="273165"/>
                  </a:lnTo>
                  <a:lnTo>
                    <a:pt x="73" y="273165"/>
                  </a:lnTo>
                  <a:close/>
                </a:path>
              </a:pathLst>
            </a:custGeom>
            <a:noFill/>
            <a:ln w="33605" cap="flat">
              <a:solidFill>
                <a:srgbClr val="07CD2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E5D31D5-B12F-4169-9F58-4CA9A8FAA7EF}"/>
                </a:ext>
              </a:extLst>
            </p:cNvPr>
            <p:cNvSpPr/>
            <p:nvPr/>
          </p:nvSpPr>
          <p:spPr>
            <a:xfrm>
              <a:off x="4941942" y="1804287"/>
              <a:ext cx="3078622" cy="276144"/>
            </a:xfrm>
            <a:custGeom>
              <a:avLst/>
              <a:gdLst>
                <a:gd name="connsiteX0" fmla="*/ 304 w 3078622"/>
                <a:gd name="connsiteY0" fmla="*/ 574 h 276144"/>
                <a:gd name="connsiteX1" fmla="*/ 3078927 w 3078622"/>
                <a:gd name="connsiteY1" fmla="*/ 574 h 276144"/>
                <a:gd name="connsiteX2" fmla="*/ 3078927 w 3078622"/>
                <a:gd name="connsiteY2" fmla="*/ 276718 h 276144"/>
                <a:gd name="connsiteX3" fmla="*/ 304 w 3078622"/>
                <a:gd name="connsiteY3" fmla="*/ 276718 h 27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8622" h="276144">
                  <a:moveTo>
                    <a:pt x="304" y="574"/>
                  </a:moveTo>
                  <a:lnTo>
                    <a:pt x="3078927" y="574"/>
                  </a:lnTo>
                  <a:lnTo>
                    <a:pt x="3078927" y="276718"/>
                  </a:lnTo>
                  <a:lnTo>
                    <a:pt x="304" y="276718"/>
                  </a:lnTo>
                  <a:close/>
                </a:path>
              </a:pathLst>
            </a:custGeom>
            <a:noFill/>
            <a:ln w="19809" cap="flat">
              <a:solidFill>
                <a:srgbClr val="1608E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229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D1C6BE-E51E-40BC-A6FC-D5EE7204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3A5ED-B7EA-4688-86A4-A600E9C1F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4483-62B4-4739-B978-D9CDA68C2D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95D21D8-EEB6-42EE-8A36-DA2F905B74C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878" y="549275"/>
            <a:ext cx="8350244" cy="5903913"/>
          </a:xfrm>
        </p:spPr>
      </p:pic>
    </p:spTree>
    <p:extLst>
      <p:ext uri="{BB962C8B-B14F-4D97-AF65-F5344CB8AC3E}">
        <p14:creationId xmlns:p14="http://schemas.microsoft.com/office/powerpoint/2010/main" val="301864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27EB15-E4D3-4BE7-8827-B7DF2E81F25C}"/>
              </a:ext>
            </a:extLst>
          </p:cNvPr>
          <p:cNvCxnSpPr>
            <a:cxnSpLocks/>
          </p:cNvCxnSpPr>
          <p:nvPr/>
        </p:nvCxnSpPr>
        <p:spPr>
          <a:xfrm flipV="1">
            <a:off x="677624" y="2492896"/>
            <a:ext cx="0" cy="2808312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82F672-9025-480F-9D35-4E3464051F24}"/>
              </a:ext>
            </a:extLst>
          </p:cNvPr>
          <p:cNvCxnSpPr/>
          <p:nvPr/>
        </p:nvCxnSpPr>
        <p:spPr>
          <a:xfrm>
            <a:off x="2411760" y="830768"/>
            <a:ext cx="2664296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A9D1C6BE-E51E-40BC-A6FC-D5EE7204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3A5ED-B7EA-4688-86A4-A600E9C1F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4483-62B4-4739-B978-D9CDA68C2D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</a:t>
            </a:r>
            <a:r>
              <a:rPr lang="en-US"/>
              <a:t>High performance software development </a:t>
            </a:r>
            <a:r>
              <a:rPr lang="cs-CZ"/>
              <a:t>- 20</a:t>
            </a:r>
            <a:r>
              <a:rPr lang="en-US"/>
              <a:t>20</a:t>
            </a:r>
            <a:r>
              <a:rPr lang="cs-CZ"/>
              <a:t>/20</a:t>
            </a:r>
            <a:r>
              <a:rPr lang="en-US"/>
              <a:t>21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95D21D8-EEB6-42EE-8A36-DA2F905B74C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878" y="549275"/>
            <a:ext cx="8350244" cy="5903913"/>
          </a:xfrm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18289A1-157D-4D4C-BC8C-1809E2618B4B}"/>
              </a:ext>
            </a:extLst>
          </p:cNvPr>
          <p:cNvSpPr/>
          <p:nvPr/>
        </p:nvSpPr>
        <p:spPr>
          <a:xfrm>
            <a:off x="2195736" y="692696"/>
            <a:ext cx="3078622" cy="276144"/>
          </a:xfrm>
          <a:custGeom>
            <a:avLst/>
            <a:gdLst>
              <a:gd name="connsiteX0" fmla="*/ 304 w 3078622"/>
              <a:gd name="connsiteY0" fmla="*/ 574 h 276144"/>
              <a:gd name="connsiteX1" fmla="*/ 3078927 w 3078622"/>
              <a:gd name="connsiteY1" fmla="*/ 574 h 276144"/>
              <a:gd name="connsiteX2" fmla="*/ 3078927 w 3078622"/>
              <a:gd name="connsiteY2" fmla="*/ 276718 h 276144"/>
              <a:gd name="connsiteX3" fmla="*/ 304 w 3078622"/>
              <a:gd name="connsiteY3" fmla="*/ 276718 h 27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8622" h="276144">
                <a:moveTo>
                  <a:pt x="304" y="574"/>
                </a:moveTo>
                <a:lnTo>
                  <a:pt x="3078927" y="574"/>
                </a:lnTo>
                <a:lnTo>
                  <a:pt x="3078927" y="276718"/>
                </a:lnTo>
                <a:lnTo>
                  <a:pt x="304" y="276718"/>
                </a:lnTo>
                <a:close/>
              </a:path>
            </a:pathLst>
          </a:custGeom>
          <a:noFill/>
          <a:ln w="19809" cap="flat">
            <a:solidFill>
              <a:schemeClr val="accent2">
                <a:lumMod val="7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F8C059F-43E5-4E65-8C74-779A57321FA5}"/>
              </a:ext>
            </a:extLst>
          </p:cNvPr>
          <p:cNvSpPr/>
          <p:nvPr/>
        </p:nvSpPr>
        <p:spPr>
          <a:xfrm rot="16200000">
            <a:off x="-861687" y="3750119"/>
            <a:ext cx="3078622" cy="276144"/>
          </a:xfrm>
          <a:custGeom>
            <a:avLst/>
            <a:gdLst>
              <a:gd name="connsiteX0" fmla="*/ 304 w 3078622"/>
              <a:gd name="connsiteY0" fmla="*/ 574 h 276144"/>
              <a:gd name="connsiteX1" fmla="*/ 3078927 w 3078622"/>
              <a:gd name="connsiteY1" fmla="*/ 574 h 276144"/>
              <a:gd name="connsiteX2" fmla="*/ 3078927 w 3078622"/>
              <a:gd name="connsiteY2" fmla="*/ 276718 h 276144"/>
              <a:gd name="connsiteX3" fmla="*/ 304 w 3078622"/>
              <a:gd name="connsiteY3" fmla="*/ 276718 h 27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8622" h="276144">
                <a:moveTo>
                  <a:pt x="304" y="574"/>
                </a:moveTo>
                <a:lnTo>
                  <a:pt x="3078927" y="574"/>
                </a:lnTo>
                <a:lnTo>
                  <a:pt x="3078927" y="276718"/>
                </a:lnTo>
                <a:lnTo>
                  <a:pt x="304" y="276718"/>
                </a:lnTo>
                <a:close/>
              </a:path>
            </a:pathLst>
          </a:custGeom>
          <a:noFill/>
          <a:ln w="19809" cap="flat">
            <a:solidFill>
              <a:schemeClr val="accent2">
                <a:lumMod val="7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CD6A85-CA5B-48CB-B942-59E9AE9FF503}"/>
              </a:ext>
            </a:extLst>
          </p:cNvPr>
          <p:cNvCxnSpPr/>
          <p:nvPr/>
        </p:nvCxnSpPr>
        <p:spPr>
          <a:xfrm>
            <a:off x="5741850" y="829686"/>
            <a:ext cx="2664296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33ACD-020A-4330-8532-E39AE9EC11B9}"/>
              </a:ext>
            </a:extLst>
          </p:cNvPr>
          <p:cNvSpPr/>
          <p:nvPr/>
        </p:nvSpPr>
        <p:spPr>
          <a:xfrm>
            <a:off x="5525826" y="691614"/>
            <a:ext cx="3078622" cy="276144"/>
          </a:xfrm>
          <a:custGeom>
            <a:avLst/>
            <a:gdLst>
              <a:gd name="connsiteX0" fmla="*/ 304 w 3078622"/>
              <a:gd name="connsiteY0" fmla="*/ 574 h 276144"/>
              <a:gd name="connsiteX1" fmla="*/ 3078927 w 3078622"/>
              <a:gd name="connsiteY1" fmla="*/ 574 h 276144"/>
              <a:gd name="connsiteX2" fmla="*/ 3078927 w 3078622"/>
              <a:gd name="connsiteY2" fmla="*/ 276718 h 276144"/>
              <a:gd name="connsiteX3" fmla="*/ 304 w 3078622"/>
              <a:gd name="connsiteY3" fmla="*/ 276718 h 27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8622" h="276144">
                <a:moveTo>
                  <a:pt x="304" y="574"/>
                </a:moveTo>
                <a:lnTo>
                  <a:pt x="3078927" y="574"/>
                </a:lnTo>
                <a:lnTo>
                  <a:pt x="3078927" y="276718"/>
                </a:lnTo>
                <a:lnTo>
                  <a:pt x="304" y="276718"/>
                </a:lnTo>
                <a:close/>
              </a:path>
            </a:pathLst>
          </a:custGeom>
          <a:noFill/>
          <a:ln w="19809" cap="flat">
            <a:solidFill>
              <a:schemeClr val="accent2">
                <a:lumMod val="7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82722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2890</TotalTime>
  <Words>266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Consolas</vt:lpstr>
      <vt:lpstr>Wingdings</vt:lpstr>
      <vt:lpstr>Wingdings 3</vt:lpstr>
      <vt:lpstr>Origin</vt:lpstr>
      <vt:lpstr>Levenshtein distance</vt:lpstr>
      <vt:lpstr>Levenshtein distance (Wagner-Fisher algorithm)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361</cp:revision>
  <dcterms:created xsi:type="dcterms:W3CDTF">2012-09-19T18:13:04Z</dcterms:created>
  <dcterms:modified xsi:type="dcterms:W3CDTF">2021-04-08T19:22:20Z</dcterms:modified>
</cp:coreProperties>
</file>