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6984" autoAdjust="0"/>
  </p:normalViewPr>
  <p:slideViewPr>
    <p:cSldViewPr>
      <p:cViewPr varScale="1">
        <p:scale>
          <a:sx n="74" d="100"/>
          <a:sy n="74" d="100"/>
        </p:scale>
        <p:origin x="8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18.03.2020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smtClean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 smtClean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 smtClean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  <a:r>
              <a:rPr kumimoji="0" lang="cs-CZ" dirty="0" smtClean="0"/>
              <a:t> </a:t>
            </a:r>
            <a:r>
              <a:rPr kumimoji="0" lang="en-US" dirty="0" smtClean="0"/>
              <a:t>!@#$%^&amp;*(){}|:"&lt;&gt;?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  <a:r>
              <a:rPr kumimoji="0" lang="cs-CZ" dirty="0" smtClean="0"/>
              <a:t> +</a:t>
            </a:r>
            <a:r>
              <a:rPr kumimoji="0" lang="cs-CZ" dirty="0" err="1" smtClean="0"/>
              <a:t>ěščřžýáíéúů</a:t>
            </a:r>
            <a:endParaRPr kumimoji="0" lang="en-US" dirty="0" smtClean="0"/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18.03.2020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Programovací jazyky a výkonnost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5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Programovac</a:t>
            </a:r>
            <a:r>
              <a:rPr lang="cs-CZ" dirty="0" smtClean="0"/>
              <a:t>í jazyky pro numerické aplikace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Numerické a příbuzné aplikace</a:t>
            </a:r>
          </a:p>
          <a:p>
            <a:pPr lvl="1"/>
            <a:r>
              <a:rPr lang="cs-CZ" dirty="0" smtClean="0"/>
              <a:t>FORTRAN</a:t>
            </a:r>
          </a:p>
          <a:p>
            <a:pPr lvl="2"/>
            <a:r>
              <a:rPr lang="cs-CZ" dirty="0" smtClean="0"/>
              <a:t>Velká konkurence mezi překladači</a:t>
            </a:r>
          </a:p>
          <a:p>
            <a:pPr lvl="2"/>
            <a:r>
              <a:rPr lang="cs-CZ" dirty="0" smtClean="0"/>
              <a:t>Relativně slabý jazyk dovolující agresivní optimalizace</a:t>
            </a:r>
            <a:endParaRPr lang="en-US" dirty="0" smtClean="0"/>
          </a:p>
          <a:p>
            <a:pPr lvl="1"/>
            <a:r>
              <a:rPr lang="cs-CZ" dirty="0" smtClean="0"/>
              <a:t>C/C++</a:t>
            </a:r>
          </a:p>
          <a:p>
            <a:pPr lvl="2"/>
            <a:r>
              <a:rPr lang="cs-CZ" dirty="0" smtClean="0"/>
              <a:t>Téměř stejně kvalitní překladače</a:t>
            </a:r>
          </a:p>
          <a:p>
            <a:pPr lvl="2"/>
            <a:r>
              <a:rPr lang="cs-CZ" dirty="0" smtClean="0"/>
              <a:t>Úspěšnější standardizace</a:t>
            </a:r>
          </a:p>
          <a:p>
            <a:pPr lvl="2"/>
            <a:r>
              <a:rPr lang="cs-CZ" dirty="0" smtClean="0"/>
              <a:t>Agresivní optimalizace vyžadují rozšíření jazyka</a:t>
            </a:r>
          </a:p>
          <a:p>
            <a:pPr lvl="3"/>
            <a:r>
              <a:rPr lang="cs-CZ" dirty="0" smtClean="0"/>
              <a:t>restrict/__restrict</a:t>
            </a:r>
          </a:p>
          <a:p>
            <a:pPr lvl="3"/>
            <a:r>
              <a:rPr lang="en-US" dirty="0" smtClean="0"/>
              <a:t>#pragma </a:t>
            </a:r>
            <a:r>
              <a:rPr lang="en-US" dirty="0" err="1" smtClean="0"/>
              <a:t>omp</a:t>
            </a:r>
            <a:r>
              <a:rPr lang="en-US" dirty="0" smtClean="0"/>
              <a:t>/#pragma </a:t>
            </a:r>
            <a:r>
              <a:rPr lang="en-US" dirty="0" err="1" smtClean="0"/>
              <a:t>acc</a:t>
            </a:r>
            <a:endParaRPr lang="cs-CZ" dirty="0" smtClean="0"/>
          </a:p>
          <a:p>
            <a:pPr lvl="3"/>
            <a:endParaRPr lang="cs-CZ" dirty="0"/>
          </a:p>
          <a:p>
            <a:pPr lvl="1"/>
            <a:r>
              <a:rPr lang="cs-CZ" dirty="0" smtClean="0"/>
              <a:t>Oba jazyky jsou relativně obtížné pro začátečníky</a:t>
            </a:r>
          </a:p>
          <a:p>
            <a:pPr lvl="2"/>
            <a:r>
              <a:rPr lang="cs-CZ" smtClean="0"/>
              <a:t>Ne-informatici žádají snadný 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42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Existuj</a:t>
            </a:r>
            <a:r>
              <a:rPr lang="cs-CZ" dirty="0"/>
              <a:t>í jiné jazyky než FORTRAN a C/C++?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107950" y="549275"/>
          <a:ext cx="8928096" cy="322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400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/>
                        </a:rPr>
                        <a:t>Fortran</a:t>
                      </a:r>
                      <a:endParaRPr lang="en-US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Julia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Python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effectLst/>
                        </a:rPr>
                        <a:t>Matlab</a:t>
                      </a:r>
                      <a:endParaRPr lang="en-US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Octave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effectLst/>
                        </a:rPr>
                        <a:t>Mathe-matica</a:t>
                      </a:r>
                      <a:endParaRPr lang="en-US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/>
                        </a:rPr>
                        <a:t>Java-Script</a:t>
                      </a:r>
                      <a:endParaRPr lang="en-US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effectLst/>
                        </a:rPr>
                        <a:t>LuaJIT</a:t>
                      </a:r>
                      <a:endParaRPr lang="en-US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Java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>
                          <a:effectLst/>
                        </a:rPr>
                        <a:t>fib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0.70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77.76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533.52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26.89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9324.35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118.53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3.36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>
                          <a:effectLst/>
                        </a:rPr>
                        <a:t>parse_int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17.02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45.73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802.52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9581.44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15.02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6.06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5.77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3.35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>
                          <a:effectLst/>
                        </a:rPr>
                        <a:t>quicksort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32.89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264.54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1866.01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43.23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2.70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2.03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2.60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>
                          <a:effectLst/>
                        </a:rPr>
                        <a:t>mandel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0.81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15.32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53.16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7.58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451.81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5.13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0.66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>
                          <a:effectLst/>
                        </a:rPr>
                        <a:t>pi_sum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21.99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9.56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299.31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1.69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>
                          <a:effectLst/>
                        </a:rPr>
                        <a:t>rand_mat_stat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17.93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14.56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14.52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30.93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2.30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3.27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3.92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err="1">
                          <a:effectLst/>
                        </a:rPr>
                        <a:t>rand_mat_mul</a:t>
                      </a:r>
                      <a:endParaRPr lang="en-US" sz="1100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3.48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1.30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15.07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1.42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1.16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2.36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5733256"/>
            <a:ext cx="8856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jednovláknový kód, </a:t>
            </a:r>
            <a:r>
              <a:rPr lang="en-US" dirty="0" err="1" smtClean="0"/>
              <a:t>implementace</a:t>
            </a:r>
            <a:r>
              <a:rPr lang="en-US" dirty="0" smtClean="0"/>
              <a:t> v </a:t>
            </a:r>
            <a:r>
              <a:rPr lang="cs-CZ" dirty="0" smtClean="0"/>
              <a:t>C </a:t>
            </a:r>
            <a:r>
              <a:rPr lang="en-US" dirty="0" smtClean="0"/>
              <a:t>= </a:t>
            </a:r>
            <a:r>
              <a:rPr lang="cs-CZ" dirty="0" smtClean="0"/>
              <a:t>1.00</a:t>
            </a:r>
            <a:endParaRPr lang="en-US" dirty="0"/>
          </a:p>
          <a:p>
            <a:r>
              <a:rPr lang="en-US" dirty="0" err="1" smtClean="0"/>
              <a:t>zdroj</a:t>
            </a:r>
            <a:r>
              <a:rPr lang="en-US" dirty="0" smtClean="0"/>
              <a:t>: MIT CSAIL, julialang.org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62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Existuj</a:t>
            </a:r>
            <a:r>
              <a:rPr lang="cs-CZ" dirty="0" smtClean="0"/>
              <a:t>í jiné jazyky než FORTRAN a C/C++?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80034" y="1340768"/>
            <a:ext cx="8984859" cy="43204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594928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Morandat et al., </a:t>
            </a:r>
            <a:r>
              <a:rPr lang="en-US" dirty="0"/>
              <a:t>Evaluating the Design of the R </a:t>
            </a:r>
            <a:r>
              <a:rPr lang="en-US" dirty="0" smtClean="0"/>
              <a:t>Language</a:t>
            </a:r>
            <a:r>
              <a:rPr lang="cs-CZ" dirty="0" smtClean="0"/>
              <a:t>, ECOOP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0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Existuj</a:t>
            </a:r>
            <a:r>
              <a:rPr lang="cs-CZ" dirty="0" smtClean="0"/>
              <a:t>í jiné jazyky než FORTRAN a C/C++?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519317"/>
            <a:ext cx="5904656" cy="596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2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Existuj</a:t>
            </a:r>
            <a:r>
              <a:rPr lang="cs-CZ" dirty="0" smtClean="0"/>
              <a:t>í jiné jazyky než FORTRAN a C/C++?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113" y="548680"/>
            <a:ext cx="521497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994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(Ne-)výkonnost jazyka 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Jazyk R by mohl být překladači optimalizován snadněji než C</a:t>
            </a:r>
          </a:p>
          <a:p>
            <a:pPr lvl="1"/>
            <a:r>
              <a:rPr lang="cs-CZ" dirty="0" smtClean="0"/>
              <a:t>Převládá funkcionální charakter</a:t>
            </a:r>
          </a:p>
          <a:p>
            <a:pPr lvl="1"/>
            <a:r>
              <a:rPr lang="cs-CZ" dirty="0" smtClean="0"/>
              <a:t>Lazy evaluation</a:t>
            </a:r>
          </a:p>
          <a:p>
            <a:pPr lvl="1"/>
            <a:r>
              <a:rPr lang="cs-CZ" dirty="0" smtClean="0"/>
              <a:t>Žádné ukazatele, aliasy etc.</a:t>
            </a:r>
          </a:p>
          <a:p>
            <a:pPr lvl="1"/>
            <a:r>
              <a:rPr lang="cs-CZ" dirty="0" smtClean="0"/>
              <a:t>Imutabilní datové struktury teoreticky umožňují snadnou (de)alokaci</a:t>
            </a:r>
          </a:p>
          <a:p>
            <a:r>
              <a:rPr lang="cs-CZ" dirty="0" smtClean="0"/>
              <a:t>Jiné části R jsou však pro překladače neřešitelné</a:t>
            </a:r>
          </a:p>
          <a:p>
            <a:pPr lvl="1"/>
            <a:r>
              <a:rPr lang="cs-CZ" dirty="0" smtClean="0"/>
              <a:t>dynamické typy</a:t>
            </a:r>
          </a:p>
          <a:p>
            <a:pPr lvl="1"/>
            <a:r>
              <a:rPr lang="cs-CZ" dirty="0" smtClean="0"/>
              <a:t>netypický mechanismus tříd</a:t>
            </a:r>
          </a:p>
          <a:p>
            <a:pPr lvl="1"/>
            <a:r>
              <a:rPr lang="cs-CZ" dirty="0" smtClean="0"/>
              <a:t>eval</a:t>
            </a:r>
          </a:p>
          <a:p>
            <a:pPr lvl="1"/>
            <a:r>
              <a:rPr lang="cs-CZ" dirty="0" smtClean="0"/>
              <a:t>ohyzdnosti jako super-assignment</a:t>
            </a:r>
          </a:p>
          <a:p>
            <a:r>
              <a:rPr lang="cs-CZ" dirty="0" smtClean="0"/>
              <a:t>Některé úlohy se v R programují velmi obtížně</a:t>
            </a:r>
          </a:p>
          <a:p>
            <a:pPr lvl="1"/>
            <a:r>
              <a:rPr lang="cs-CZ" dirty="0" smtClean="0"/>
              <a:t>Mutabilní datové struktury</a:t>
            </a:r>
          </a:p>
          <a:p>
            <a:pPr lvl="2"/>
            <a:r>
              <a:rPr lang="cs-CZ" dirty="0" smtClean="0"/>
              <a:t>Hashovací tabulky, AVL stromy, ...</a:t>
            </a:r>
          </a:p>
          <a:p>
            <a:pPr lvl="1"/>
            <a:r>
              <a:rPr lang="cs-CZ" smtClean="0"/>
              <a:t>Nevýpočetní části: I/O, GUI, ...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8008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5022</TotalTime>
  <Words>362</Words>
  <Application>Microsoft Office PowerPoint</Application>
  <PresentationFormat>On-screen Show (4:3)</PresentationFormat>
  <Paragraphs>146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Consolas</vt:lpstr>
      <vt:lpstr>Wingdings</vt:lpstr>
      <vt:lpstr>Wingdings 3</vt:lpstr>
      <vt:lpstr>Origin</vt:lpstr>
      <vt:lpstr>Programovací jazyky a výkonnost</vt:lpstr>
      <vt:lpstr>Programovací jazyky pro numerické aplikace</vt:lpstr>
      <vt:lpstr>Existují jiné jazyky než FORTRAN a C/C++?</vt:lpstr>
      <vt:lpstr>Existují jiné jazyky než FORTRAN a C/C++?</vt:lpstr>
      <vt:lpstr>Existují jiné jazyky než FORTRAN a C/C++?</vt:lpstr>
      <vt:lpstr>Existují jiné jazyky než FORTRAN a C/C++?</vt:lpstr>
      <vt:lpstr>Příklad: (Ne-)výkonnost jazyka R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524</cp:revision>
  <dcterms:created xsi:type="dcterms:W3CDTF">2012-09-19T18:13:04Z</dcterms:created>
  <dcterms:modified xsi:type="dcterms:W3CDTF">2020-03-18T15:23:47Z</dcterms:modified>
</cp:coreProperties>
</file>