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984" autoAdjust="0"/>
  </p:normalViewPr>
  <p:slideViewPr>
    <p:cSldViewPr>
      <p:cViewPr varScale="1">
        <p:scale>
          <a:sx n="156" d="100"/>
          <a:sy n="156" d="100"/>
        </p:scale>
        <p:origin x="52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ednarek\@SVN\NPRG054\experiments\experime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ednarek\@SVN\NPRG054\experiments\experi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Sheet2!$L$2</c:f>
              <c:strCache>
                <c:ptCount val="1"/>
                <c:pt idx="0">
                  <c:v>Brabec_Michal_120588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Sheet2!$L$3:$L$14</c:f>
              <c:numCache>
                <c:formatCode>General</c:formatCode>
                <c:ptCount val="12"/>
                <c:pt idx="0">
                  <c:v>0.20547200000000004</c:v>
                </c:pt>
                <c:pt idx="1">
                  <c:v>0.18526800000000038</c:v>
                </c:pt>
                <c:pt idx="2">
                  <c:v>0.16742300000000004</c:v>
                </c:pt>
                <c:pt idx="3">
                  <c:v>0.26577000000000001</c:v>
                </c:pt>
                <c:pt idx="4">
                  <c:v>0.228383</c:v>
                </c:pt>
                <c:pt idx="5">
                  <c:v>0.39025000000000032</c:v>
                </c:pt>
                <c:pt idx="6">
                  <c:v>0.16742300000000004</c:v>
                </c:pt>
                <c:pt idx="7">
                  <c:v>0.41105700000000001</c:v>
                </c:pt>
                <c:pt idx="8">
                  <c:v>0.27420500000000003</c:v>
                </c:pt>
                <c:pt idx="9">
                  <c:v>0.20998200000000022</c:v>
                </c:pt>
                <c:pt idx="10">
                  <c:v>0.35368700000000008</c:v>
                </c:pt>
                <c:pt idx="11">
                  <c:v>0.35424600000000001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5D-4F76-BEC3-A6425B17EF9F}"/>
            </c:ext>
          </c:extLst>
        </c:ser>
        <c:ser>
          <c:idx val="1"/>
          <c:order val="1"/>
          <c:tx>
            <c:strRef>
              <c:f>Sheet2!$M$2</c:f>
              <c:strCache>
                <c:ptCount val="1"/>
                <c:pt idx="0">
                  <c:v>Havranek_Stepan_221090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Sheet2!$M$3:$M$14</c:f>
              <c:numCache>
                <c:formatCode>General</c:formatCode>
                <c:ptCount val="12"/>
                <c:pt idx="0">
                  <c:v>3.8698199999999967</c:v>
                </c:pt>
                <c:pt idx="1">
                  <c:v>8.6150000000000002</c:v>
                </c:pt>
                <c:pt idx="2">
                  <c:v>10.558000000000002</c:v>
                </c:pt>
                <c:pt idx="3">
                  <c:v>7.8149999999999933</c:v>
                </c:pt>
                <c:pt idx="4">
                  <c:v>2.4178199999999967</c:v>
                </c:pt>
                <c:pt idx="5">
                  <c:v>2.5214799999999977</c:v>
                </c:pt>
                <c:pt idx="6">
                  <c:v>3.0969899999999977</c:v>
                </c:pt>
                <c:pt idx="7">
                  <c:v>2.1842899999999998</c:v>
                </c:pt>
                <c:pt idx="8">
                  <c:v>2.32761</c:v>
                </c:pt>
                <c:pt idx="9">
                  <c:v>2.13768</c:v>
                </c:pt>
                <c:pt idx="10">
                  <c:v>3.2832599999999998</c:v>
                </c:pt>
                <c:pt idx="11">
                  <c:v>2.4171299999999998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5D-4F76-BEC3-A6425B17EF9F}"/>
            </c:ext>
          </c:extLst>
        </c:ser>
        <c:ser>
          <c:idx val="2"/>
          <c:order val="2"/>
          <c:tx>
            <c:strRef>
              <c:f>Sheet2!$N$2</c:f>
              <c:strCache>
                <c:ptCount val="1"/>
                <c:pt idx="0">
                  <c:v>Herrmann_Pavel_290189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Sheet2!$N$3:$N$14</c:f>
              <c:numCache>
                <c:formatCode>General</c:formatCode>
                <c:ptCount val="12"/>
                <c:pt idx="0">
                  <c:v>5.1198999999999995</c:v>
                </c:pt>
                <c:pt idx="1">
                  <c:v>8.2377099999999999</c:v>
                </c:pt>
                <c:pt idx="2">
                  <c:v>7.875</c:v>
                </c:pt>
                <c:pt idx="3">
                  <c:v>5.5547499999999985</c:v>
                </c:pt>
                <c:pt idx="4">
                  <c:v>6.8849999999999945</c:v>
                </c:pt>
                <c:pt idx="5">
                  <c:v>9.84849</c:v>
                </c:pt>
                <c:pt idx="6">
                  <c:v>7.6761200000000001</c:v>
                </c:pt>
                <c:pt idx="7">
                  <c:v>5.2249999999999934</c:v>
                </c:pt>
                <c:pt idx="8">
                  <c:v>7.4883400000000062</c:v>
                </c:pt>
                <c:pt idx="9">
                  <c:v>9.9371699999999983</c:v>
                </c:pt>
                <c:pt idx="10">
                  <c:v>7.3512700000000004</c:v>
                </c:pt>
                <c:pt idx="11">
                  <c:v>5.6413599999999997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5D-4F76-BEC3-A6425B17EF9F}"/>
            </c:ext>
          </c:extLst>
        </c:ser>
        <c:ser>
          <c:idx val="3"/>
          <c:order val="3"/>
          <c:tx>
            <c:strRef>
              <c:f>Sheet2!$O$2</c:f>
              <c:strCache>
                <c:ptCount val="1"/>
                <c:pt idx="0">
                  <c:v>Horky_Vojtech_240187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Sheet2!$O$3:$O$14</c:f>
              <c:numCache>
                <c:formatCode>General</c:formatCode>
                <c:ptCount val="12"/>
                <c:pt idx="0">
                  <c:v>5.0000000000000062E-3</c:v>
                </c:pt>
                <c:pt idx="1">
                  <c:v>5.0000000000000062E-3</c:v>
                </c:pt>
                <c:pt idx="2">
                  <c:v>5.0000000000000062E-3</c:v>
                </c:pt>
                <c:pt idx="3">
                  <c:v>5.0000000000000062E-3</c:v>
                </c:pt>
                <c:pt idx="4">
                  <c:v>5.0000000000000062E-3</c:v>
                </c:pt>
                <c:pt idx="5">
                  <c:v>2.8260300000000002E-2</c:v>
                </c:pt>
                <c:pt idx="6">
                  <c:v>5.0000000000000062E-3</c:v>
                </c:pt>
                <c:pt idx="7">
                  <c:v>5.0000000000000062E-3</c:v>
                </c:pt>
                <c:pt idx="8">
                  <c:v>5.0000000000000062E-3</c:v>
                </c:pt>
                <c:pt idx="9">
                  <c:v>2.8260300000000002E-2</c:v>
                </c:pt>
                <c:pt idx="10">
                  <c:v>5.0000000000000062E-3</c:v>
                </c:pt>
                <c:pt idx="11">
                  <c:v>5.0000000000000062E-3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5D-4F76-BEC3-A6425B17EF9F}"/>
            </c:ext>
          </c:extLst>
        </c:ser>
        <c:ser>
          <c:idx val="4"/>
          <c:order val="4"/>
          <c:tx>
            <c:strRef>
              <c:f>Sheet2!$P$2</c:f>
              <c:strCache>
                <c:ptCount val="1"/>
                <c:pt idx="0">
                  <c:v>Hosala_Michal_040489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Sheet2!$P$3:$P$14</c:f>
              <c:numCache>
                <c:formatCode>General</c:formatCode>
                <c:ptCount val="12"/>
                <c:pt idx="0">
                  <c:v>50.489599999999996</c:v>
                </c:pt>
                <c:pt idx="1">
                  <c:v>28.988799999999941</c:v>
                </c:pt>
                <c:pt idx="2">
                  <c:v>27.178799999999971</c:v>
                </c:pt>
                <c:pt idx="3">
                  <c:v>27.3477</c:v>
                </c:pt>
                <c:pt idx="4">
                  <c:v>65.970299999999995</c:v>
                </c:pt>
                <c:pt idx="5">
                  <c:v>28.6021</c:v>
                </c:pt>
                <c:pt idx="6">
                  <c:v>27.156399999999987</c:v>
                </c:pt>
                <c:pt idx="7">
                  <c:v>27.3477</c:v>
                </c:pt>
                <c:pt idx="8">
                  <c:v>34.159700000000001</c:v>
                </c:pt>
                <c:pt idx="9">
                  <c:v>27.469699999999957</c:v>
                </c:pt>
                <c:pt idx="10">
                  <c:v>27.156399999999987</c:v>
                </c:pt>
                <c:pt idx="11">
                  <c:v>27.3477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85D-4F76-BEC3-A6425B17EF9F}"/>
            </c:ext>
          </c:extLst>
        </c:ser>
        <c:ser>
          <c:idx val="5"/>
          <c:order val="5"/>
          <c:tx>
            <c:strRef>
              <c:f>Sheet2!$Q$2</c:f>
              <c:strCache>
                <c:ptCount val="1"/>
                <c:pt idx="0">
                  <c:v>Jiracek_Zbynek_260589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Sheet2!$Q$3:$Q$14</c:f>
              <c:numCache>
                <c:formatCode>General</c:formatCode>
                <c:ptCount val="12"/>
                <c:pt idx="0">
                  <c:v>2.5249999999999999</c:v>
                </c:pt>
                <c:pt idx="1">
                  <c:v>2.8249999999999997</c:v>
                </c:pt>
                <c:pt idx="2">
                  <c:v>4.3516700000000004</c:v>
                </c:pt>
                <c:pt idx="3">
                  <c:v>2.8231799999999998</c:v>
                </c:pt>
                <c:pt idx="4">
                  <c:v>7.0869399999999999E-2</c:v>
                </c:pt>
                <c:pt idx="5">
                  <c:v>2.8260300000000002E-2</c:v>
                </c:pt>
                <c:pt idx="6">
                  <c:v>5.0000000000000062E-3</c:v>
                </c:pt>
                <c:pt idx="7">
                  <c:v>1.9901200000000025E-2</c:v>
                </c:pt>
                <c:pt idx="8">
                  <c:v>7.2301300000000013E-2</c:v>
                </c:pt>
                <c:pt idx="9">
                  <c:v>2.8260300000000002E-2</c:v>
                </c:pt>
                <c:pt idx="10">
                  <c:v>2.8841900000000045E-2</c:v>
                </c:pt>
                <c:pt idx="11">
                  <c:v>5.0000000000000062E-3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85D-4F76-BEC3-A6425B17EF9F}"/>
            </c:ext>
          </c:extLst>
        </c:ser>
        <c:ser>
          <c:idx val="6"/>
          <c:order val="6"/>
          <c:tx>
            <c:strRef>
              <c:f>Sheet2!$R$2</c:f>
              <c:strCache>
                <c:ptCount val="1"/>
                <c:pt idx="0">
                  <c:v>Jirasek_Jozef_300789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Sheet2!$R$3:$R$14</c:f>
              <c:numCache>
                <c:formatCode>General</c:formatCode>
                <c:ptCount val="12"/>
                <c:pt idx="0">
                  <c:v>2.7911100000000036E-2</c:v>
                </c:pt>
                <c:pt idx="1">
                  <c:v>2.6806600000000031E-2</c:v>
                </c:pt>
                <c:pt idx="2">
                  <c:v>2.8841900000000045E-2</c:v>
                </c:pt>
                <c:pt idx="3">
                  <c:v>6.2742000000000034E-2</c:v>
                </c:pt>
                <c:pt idx="4">
                  <c:v>9.5212400000000003E-2</c:v>
                </c:pt>
                <c:pt idx="5">
                  <c:v>5.0066900000000081E-2</c:v>
                </c:pt>
                <c:pt idx="6">
                  <c:v>0.16742300000000004</c:v>
                </c:pt>
                <c:pt idx="7">
                  <c:v>0.16425600000000001</c:v>
                </c:pt>
                <c:pt idx="8">
                  <c:v>0.11669200000000012</c:v>
                </c:pt>
                <c:pt idx="9">
                  <c:v>5.0066900000000081E-2</c:v>
                </c:pt>
                <c:pt idx="10">
                  <c:v>7.5035500000000019E-2</c:v>
                </c:pt>
                <c:pt idx="11">
                  <c:v>0.10651400000000009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85D-4F76-BEC3-A6425B17EF9F}"/>
            </c:ext>
          </c:extLst>
        </c:ser>
        <c:ser>
          <c:idx val="7"/>
          <c:order val="7"/>
          <c:tx>
            <c:strRef>
              <c:f>Sheet2!$S$2</c:f>
              <c:strCache>
                <c:ptCount val="1"/>
                <c:pt idx="0">
                  <c:v>Kotrc_Jaroslav_060887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Sheet2!$S$3:$S$14</c:f>
              <c:numCache>
                <c:formatCode>General</c:formatCode>
                <c:ptCount val="12"/>
                <c:pt idx="0">
                  <c:v>13.564100000000002</c:v>
                </c:pt>
                <c:pt idx="1">
                  <c:v>10.915000000000004</c:v>
                </c:pt>
                <c:pt idx="2">
                  <c:v>9.6043300000000009</c:v>
                </c:pt>
                <c:pt idx="3">
                  <c:v>10.102400000000006</c:v>
                </c:pt>
                <c:pt idx="4">
                  <c:v>13.697199999999999</c:v>
                </c:pt>
                <c:pt idx="5">
                  <c:v>10.164000000000001</c:v>
                </c:pt>
                <c:pt idx="6">
                  <c:v>26.226599999999966</c:v>
                </c:pt>
                <c:pt idx="7">
                  <c:v>9.4774800000000141</c:v>
                </c:pt>
                <c:pt idx="8">
                  <c:v>10.885000000000014</c:v>
                </c:pt>
                <c:pt idx="9">
                  <c:v>11.231</c:v>
                </c:pt>
                <c:pt idx="10">
                  <c:v>18.95029999999997</c:v>
                </c:pt>
                <c:pt idx="11">
                  <c:v>9.4625800000000222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85D-4F76-BEC3-A6425B17EF9F}"/>
            </c:ext>
          </c:extLst>
        </c:ser>
        <c:ser>
          <c:idx val="8"/>
          <c:order val="8"/>
          <c:tx>
            <c:strRef>
              <c:f>Sheet2!$T$2</c:f>
              <c:strCache>
                <c:ptCount val="1"/>
                <c:pt idx="0">
                  <c:v>Kralovec_Jiri_260490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Sheet2!$T$3:$T$14</c:f>
              <c:numCache>
                <c:formatCode>General</c:formatCode>
                <c:ptCount val="12"/>
                <c:pt idx="0">
                  <c:v>7.3766400000000072</c:v>
                </c:pt>
                <c:pt idx="1">
                  <c:v>4.9943400000000002</c:v>
                </c:pt>
                <c:pt idx="2">
                  <c:v>8.6521400000000028</c:v>
                </c:pt>
                <c:pt idx="3">
                  <c:v>5.2641799999999934</c:v>
                </c:pt>
                <c:pt idx="4">
                  <c:v>8.8730300000000142</c:v>
                </c:pt>
                <c:pt idx="5">
                  <c:v>9.3033200000000011</c:v>
                </c:pt>
                <c:pt idx="6">
                  <c:v>13.7424</c:v>
                </c:pt>
                <c:pt idx="7">
                  <c:v>8.9261400000000002</c:v>
                </c:pt>
                <c:pt idx="8">
                  <c:v>5.0540299999999965</c:v>
                </c:pt>
                <c:pt idx="9">
                  <c:v>3.9272800000000001</c:v>
                </c:pt>
                <c:pt idx="10">
                  <c:v>14.393600000000006</c:v>
                </c:pt>
                <c:pt idx="11">
                  <c:v>5.3368199999999995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85D-4F76-BEC3-A6425B17EF9F}"/>
            </c:ext>
          </c:extLst>
        </c:ser>
        <c:ser>
          <c:idx val="9"/>
          <c:order val="9"/>
          <c:tx>
            <c:strRef>
              <c:f>Sheet2!$U$2</c:f>
              <c:strCache>
                <c:ptCount val="1"/>
                <c:pt idx="0">
                  <c:v>Matena_Vladimir_110988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Sheet2!$U$3:$U$14</c:f>
              <c:numCache>
                <c:formatCode>General</c:formatCode>
                <c:ptCount val="12"/>
                <c:pt idx="0">
                  <c:v>1.7649999999999983</c:v>
                </c:pt>
                <c:pt idx="1">
                  <c:v>1.54745</c:v>
                </c:pt>
                <c:pt idx="2">
                  <c:v>1.8184699999999998</c:v>
                </c:pt>
                <c:pt idx="3">
                  <c:v>3.0848800000000001</c:v>
                </c:pt>
                <c:pt idx="4">
                  <c:v>1.32239</c:v>
                </c:pt>
                <c:pt idx="5">
                  <c:v>1.7749999999999984</c:v>
                </c:pt>
                <c:pt idx="6">
                  <c:v>1.9749999999999999</c:v>
                </c:pt>
                <c:pt idx="7">
                  <c:v>2.7850000000000001</c:v>
                </c:pt>
                <c:pt idx="8">
                  <c:v>1.5013799999999984</c:v>
                </c:pt>
                <c:pt idx="9">
                  <c:v>1.3889899999999999</c:v>
                </c:pt>
                <c:pt idx="10">
                  <c:v>2.0749999999999997</c:v>
                </c:pt>
                <c:pt idx="11">
                  <c:v>2.8520499999999935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85D-4F76-BEC3-A6425B17EF9F}"/>
            </c:ext>
          </c:extLst>
        </c:ser>
        <c:ser>
          <c:idx val="10"/>
          <c:order val="10"/>
          <c:tx>
            <c:strRef>
              <c:f>Sheet2!$V$2</c:f>
              <c:strCache>
                <c:ptCount val="1"/>
                <c:pt idx="0">
                  <c:v>Pavlis_Filip_310790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Sheet2!$V$3:$V$14</c:f>
              <c:numCache>
                <c:formatCode>General</c:formatCode>
                <c:ptCount val="12"/>
                <c:pt idx="0">
                  <c:v>6.4831099999999999</c:v>
                </c:pt>
                <c:pt idx="1">
                  <c:v>5.2894600000000072</c:v>
                </c:pt>
                <c:pt idx="2">
                  <c:v>23.320799999999966</c:v>
                </c:pt>
                <c:pt idx="3">
                  <c:v>5.7350000000000003</c:v>
                </c:pt>
                <c:pt idx="4">
                  <c:v>4.0258999999999965</c:v>
                </c:pt>
                <c:pt idx="5">
                  <c:v>12.545</c:v>
                </c:pt>
                <c:pt idx="6">
                  <c:v>13.6738</c:v>
                </c:pt>
                <c:pt idx="7">
                  <c:v>5.7726800000000003</c:v>
                </c:pt>
                <c:pt idx="8">
                  <c:v>7.0186599999999997</c:v>
                </c:pt>
                <c:pt idx="9">
                  <c:v>5.4711800000000004</c:v>
                </c:pt>
                <c:pt idx="10">
                  <c:v>8.0024500000000067</c:v>
                </c:pt>
                <c:pt idx="11">
                  <c:v>5.6562700000000001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85D-4F76-BEC3-A6425B17EF9F}"/>
            </c:ext>
          </c:extLst>
        </c:ser>
        <c:ser>
          <c:idx val="11"/>
          <c:order val="11"/>
          <c:tx>
            <c:strRef>
              <c:f>Sheet2!$W$2</c:f>
              <c:strCache>
                <c:ptCount val="1"/>
                <c:pt idx="0">
                  <c:v>Petrik_Oto_090187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Sheet2!$W$3:$W$14</c:f>
              <c:numCache>
                <c:formatCode>General</c:formatCode>
                <c:ptCount val="12"/>
                <c:pt idx="0">
                  <c:v>2.7911100000000036E-2</c:v>
                </c:pt>
                <c:pt idx="1">
                  <c:v>5.1520699999999996E-2</c:v>
                </c:pt>
                <c:pt idx="2">
                  <c:v>2.8841900000000045E-2</c:v>
                </c:pt>
                <c:pt idx="3">
                  <c:v>3.3870999999999998E-2</c:v>
                </c:pt>
                <c:pt idx="4">
                  <c:v>2.7911100000000036E-2</c:v>
                </c:pt>
                <c:pt idx="5">
                  <c:v>2.8260300000000002E-2</c:v>
                </c:pt>
                <c:pt idx="6">
                  <c:v>5.1193599999999999E-2</c:v>
                </c:pt>
                <c:pt idx="7">
                  <c:v>3.3870999999999998E-2</c:v>
                </c:pt>
                <c:pt idx="8">
                  <c:v>9.3780500000000044E-2</c:v>
                </c:pt>
                <c:pt idx="9">
                  <c:v>9.5133900000000007E-2</c:v>
                </c:pt>
                <c:pt idx="10">
                  <c:v>2.8841900000000045E-2</c:v>
                </c:pt>
                <c:pt idx="11">
                  <c:v>3.3870999999999998E-2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85D-4F76-BEC3-A6425B17EF9F}"/>
            </c:ext>
          </c:extLst>
        </c:ser>
        <c:ser>
          <c:idx val="12"/>
          <c:order val="12"/>
          <c:tx>
            <c:strRef>
              <c:f>Sheet2!$X$2</c:f>
              <c:strCache>
                <c:ptCount val="1"/>
                <c:pt idx="0">
                  <c:v>Sindelar_Stepan_031188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Sheet2!$X$3:$X$14</c:f>
              <c:numCache>
                <c:formatCode>General</c:formatCode>
                <c:ptCount val="12"/>
                <c:pt idx="0">
                  <c:v>3.5791299999999997</c:v>
                </c:pt>
                <c:pt idx="1">
                  <c:v>4.415</c:v>
                </c:pt>
                <c:pt idx="2">
                  <c:v>8.4897200000000002</c:v>
                </c:pt>
                <c:pt idx="3">
                  <c:v>6.7030700000000003</c:v>
                </c:pt>
                <c:pt idx="4">
                  <c:v>3.0421499999999977</c:v>
                </c:pt>
                <c:pt idx="5">
                  <c:v>5.8782399999999999</c:v>
                </c:pt>
                <c:pt idx="6">
                  <c:v>2.7721499999999977</c:v>
                </c:pt>
                <c:pt idx="7">
                  <c:v>3.2739400000000001</c:v>
                </c:pt>
                <c:pt idx="8">
                  <c:v>7.7117199999999997</c:v>
                </c:pt>
                <c:pt idx="9">
                  <c:v>11.275</c:v>
                </c:pt>
                <c:pt idx="10">
                  <c:v>6.0489099999999985</c:v>
                </c:pt>
                <c:pt idx="11">
                  <c:v>3.7824399999999998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85D-4F76-BEC3-A6425B17EF9F}"/>
            </c:ext>
          </c:extLst>
        </c:ser>
        <c:ser>
          <c:idx val="13"/>
          <c:order val="13"/>
          <c:tx>
            <c:strRef>
              <c:f>Sheet2!$Y$2</c:f>
              <c:strCache>
                <c:ptCount val="1"/>
                <c:pt idx="0">
                  <c:v>Skoda_Petr_290389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Sheet2!$Y$3:$Y$14</c:f>
              <c:numCache>
                <c:formatCode>General</c:formatCode>
                <c:ptCount val="12"/>
                <c:pt idx="0">
                  <c:v>6.3943299999999965</c:v>
                </c:pt>
                <c:pt idx="1">
                  <c:v>23.0458</c:v>
                </c:pt>
                <c:pt idx="2">
                  <c:v>9.5596200000000007</c:v>
                </c:pt>
                <c:pt idx="3">
                  <c:v>5.29305</c:v>
                </c:pt>
                <c:pt idx="4">
                  <c:v>10.855000000000018</c:v>
                </c:pt>
                <c:pt idx="5">
                  <c:v>22.116899999999998</c:v>
                </c:pt>
                <c:pt idx="6">
                  <c:v>11.435</c:v>
                </c:pt>
                <c:pt idx="7">
                  <c:v>5.1337900000000003</c:v>
                </c:pt>
                <c:pt idx="8">
                  <c:v>13.140199999999998</c:v>
                </c:pt>
                <c:pt idx="9">
                  <c:v>19.168599999999966</c:v>
                </c:pt>
                <c:pt idx="10">
                  <c:v>12.415000000000004</c:v>
                </c:pt>
                <c:pt idx="11">
                  <c:v>4.7994500000000002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85D-4F76-BEC3-A6425B17EF9F}"/>
            </c:ext>
          </c:extLst>
        </c:ser>
        <c:ser>
          <c:idx val="14"/>
          <c:order val="14"/>
          <c:tx>
            <c:strRef>
              <c:f>Sheet2!$Z$2</c:f>
              <c:strCache>
                <c:ptCount val="1"/>
                <c:pt idx="0">
                  <c:v>Taufer_Pavel_301190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Sheet2!$Z$3:$Z$14</c:f>
              <c:numCache>
                <c:formatCode>General</c:formatCode>
                <c:ptCount val="12"/>
                <c:pt idx="0">
                  <c:v>9.408570000000001</c:v>
                </c:pt>
                <c:pt idx="1">
                  <c:v>7.6489299999999965</c:v>
                </c:pt>
                <c:pt idx="2">
                  <c:v>7.8862199999999998</c:v>
                </c:pt>
                <c:pt idx="3">
                  <c:v>5.6562700000000001</c:v>
                </c:pt>
                <c:pt idx="4">
                  <c:v>0.161082</c:v>
                </c:pt>
                <c:pt idx="5">
                  <c:v>9.6587600000000023E-2</c:v>
                </c:pt>
                <c:pt idx="6">
                  <c:v>5.1193599999999999E-2</c:v>
                </c:pt>
                <c:pt idx="7">
                  <c:v>3.3870999999999998E-2</c:v>
                </c:pt>
                <c:pt idx="8">
                  <c:v>0.161082</c:v>
                </c:pt>
                <c:pt idx="9">
                  <c:v>9.5133900000000007E-2</c:v>
                </c:pt>
                <c:pt idx="10">
                  <c:v>5.2683700000000014E-2</c:v>
                </c:pt>
                <c:pt idx="11">
                  <c:v>1.8969800000000023E-2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85D-4F76-BEC3-A6425B17EF9F}"/>
            </c:ext>
          </c:extLst>
        </c:ser>
        <c:ser>
          <c:idx val="15"/>
          <c:order val="15"/>
          <c:tx>
            <c:strRef>
              <c:f>Sheet2!$AA$2</c:f>
              <c:strCache>
                <c:ptCount val="1"/>
                <c:pt idx="0">
                  <c:v>Tomasek_Jan_110391</c:v>
                </c:pt>
              </c:strCache>
            </c:strRef>
          </c:tx>
          <c:cat>
            <c:strRef>
              <c:f>Sheet2!$K$3:$K$14</c:f>
              <c:strCache>
                <c:ptCount val="12"/>
                <c:pt idx="0">
                  <c:v>matrix_zero 128</c:v>
                </c:pt>
                <c:pt idx="1">
                  <c:v>matrix_zero 256</c:v>
                </c:pt>
                <c:pt idx="2">
                  <c:v>matrix_zero 512</c:v>
                </c:pt>
                <c:pt idx="3">
                  <c:v>matrix_zero 1024</c:v>
                </c:pt>
                <c:pt idx="4">
                  <c:v>matrix_random 128</c:v>
                </c:pt>
                <c:pt idx="5">
                  <c:v>matrix_random 256</c:v>
                </c:pt>
                <c:pt idx="6">
                  <c:v>matrix_random 512</c:v>
                </c:pt>
                <c:pt idx="7">
                  <c:v>matrix_random 1024</c:v>
                </c:pt>
                <c:pt idx="8">
                  <c:v>matrix_one 128</c:v>
                </c:pt>
                <c:pt idx="9">
                  <c:v>matrix_one 256</c:v>
                </c:pt>
                <c:pt idx="10">
                  <c:v>matrix_one 512</c:v>
                </c:pt>
                <c:pt idx="11">
                  <c:v>matrix_one 1024</c:v>
                </c:pt>
              </c:strCache>
            </c:strRef>
          </c:cat>
          <c:val>
            <c:numRef>
              <c:f>Sheet2!$AA$3:$AA$14</c:f>
              <c:numCache>
                <c:formatCode>General</c:formatCode>
                <c:ptCount val="12"/>
                <c:pt idx="0">
                  <c:v>11.115</c:v>
                </c:pt>
                <c:pt idx="1">
                  <c:v>10.585000000000004</c:v>
                </c:pt>
                <c:pt idx="2">
                  <c:v>8.1648800000000001</c:v>
                </c:pt>
                <c:pt idx="3">
                  <c:v>8.9689800000000002</c:v>
                </c:pt>
                <c:pt idx="4">
                  <c:v>2.7299899999999999</c:v>
                </c:pt>
                <c:pt idx="5">
                  <c:v>0.61703799999999998</c:v>
                </c:pt>
                <c:pt idx="6">
                  <c:v>5.2683700000000014E-2</c:v>
                </c:pt>
                <c:pt idx="7">
                  <c:v>1.8969800000000023E-2</c:v>
                </c:pt>
                <c:pt idx="8">
                  <c:v>1.8808499999999999</c:v>
                </c:pt>
                <c:pt idx="9">
                  <c:v>0.70717200000000002</c:v>
                </c:pt>
                <c:pt idx="10">
                  <c:v>5.2683700000000014E-2</c:v>
                </c:pt>
                <c:pt idx="11">
                  <c:v>0.33934500000000045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85D-4F76-BEC3-A6425B17EF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043384"/>
        <c:axId val="473044560"/>
      </c:lineChart>
      <c:catAx>
        <c:axId val="473043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3044560"/>
        <c:crossesAt val="1.0000000000000024E-3"/>
        <c:auto val="1"/>
        <c:lblAlgn val="ctr"/>
        <c:lblOffset val="100"/>
        <c:noMultiLvlLbl val="0"/>
      </c:catAx>
      <c:valAx>
        <c:axId val="473044560"/>
        <c:scaling>
          <c:logBase val="10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3043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Sheet4!$AH$2</c:f>
              <c:strCache>
                <c:ptCount val="1"/>
                <c:pt idx="0">
                  <c:v>vzor</c:v>
                </c:pt>
              </c:strCache>
            </c:strRef>
          </c:tx>
          <c:spPr>
            <a:ln cmpd="dbl">
              <a:prstDash val="solid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Sheet4!$AI$2:$AW$2</c:f>
              <c:numCache>
                <c:formatCode>General</c:formatCode>
                <c:ptCount val="15"/>
                <c:pt idx="0">
                  <c:v>4.9012600000000017E-2</c:v>
                </c:pt>
                <c:pt idx="1">
                  <c:v>4.6726300000000005E-2</c:v>
                </c:pt>
                <c:pt idx="2">
                  <c:v>4.9155500000000005E-2</c:v>
                </c:pt>
                <c:pt idx="3">
                  <c:v>6.5750900000000004E-3</c:v>
                </c:pt>
                <c:pt idx="4">
                  <c:v>6.7180300000000007E-3</c:v>
                </c:pt>
                <c:pt idx="5">
                  <c:v>6.7180300000000007E-3</c:v>
                </c:pt>
                <c:pt idx="6">
                  <c:v>6.7341800000000002E-3</c:v>
                </c:pt>
                <c:pt idx="7">
                  <c:v>6.7341800000000002E-3</c:v>
                </c:pt>
                <c:pt idx="8">
                  <c:v>6.7341800000000002E-3</c:v>
                </c:pt>
                <c:pt idx="9">
                  <c:v>4.8118300000000004E-3</c:v>
                </c:pt>
                <c:pt idx="10">
                  <c:v>4.9670500000000006E-3</c:v>
                </c:pt>
                <c:pt idx="11">
                  <c:v>7.2953600000000007E-3</c:v>
                </c:pt>
                <c:pt idx="12">
                  <c:v>7.2177500000000011E-3</c:v>
                </c:pt>
                <c:pt idx="13">
                  <c:v>5.4715200000000005E-3</c:v>
                </c:pt>
                <c:pt idx="14">
                  <c:v>5.4715200000000005E-3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C3-4337-9541-C76985A0BAD1}"/>
            </c:ext>
          </c:extLst>
        </c:ser>
        <c:ser>
          <c:idx val="1"/>
          <c:order val="1"/>
          <c:tx>
            <c:strRef>
              <c:f>Sheet4!$AH$3</c:f>
              <c:strCache>
                <c:ptCount val="1"/>
                <c:pt idx="0">
                  <c:v>[err] Brabec Michal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Sheet4!$AI$3:$AW$3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C3-4337-9541-C76985A0BAD1}"/>
            </c:ext>
          </c:extLst>
        </c:ser>
        <c:ser>
          <c:idx val="2"/>
          <c:order val="2"/>
          <c:tx>
            <c:strRef>
              <c:f>Sheet4!$AH$4</c:f>
              <c:strCache>
                <c:ptCount val="1"/>
                <c:pt idx="0">
                  <c:v>[err] Havranek Stepan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Sheet4!$AI$4:$AW$4</c:f>
              <c:numCache>
                <c:formatCode>General</c:formatCode>
                <c:ptCount val="15"/>
                <c:pt idx="0">
                  <c:v>0.16275600000000001</c:v>
                </c:pt>
                <c:pt idx="1">
                  <c:v>0.16275600000000001</c:v>
                </c:pt>
                <c:pt idx="2">
                  <c:v>0.16489999999999999</c:v>
                </c:pt>
                <c:pt idx="3">
                  <c:v>0.12492700000000001</c:v>
                </c:pt>
                <c:pt idx="4">
                  <c:v>0.12707099999999996</c:v>
                </c:pt>
                <c:pt idx="5">
                  <c:v>0.12707099999999996</c:v>
                </c:pt>
                <c:pt idx="6">
                  <c:v>0.10502499999999999</c:v>
                </c:pt>
                <c:pt idx="7">
                  <c:v>0.10502499999999999</c:v>
                </c:pt>
                <c:pt idx="8">
                  <c:v>0.10287499999999998</c:v>
                </c:pt>
                <c:pt idx="9">
                  <c:v>9.6857500000000055E-2</c:v>
                </c:pt>
                <c:pt idx="10">
                  <c:v>9.6857500000000055E-2</c:v>
                </c:pt>
                <c:pt idx="11">
                  <c:v>9.4374000000000013E-2</c:v>
                </c:pt>
                <c:pt idx="12">
                  <c:v>9.0804000000000024E-2</c:v>
                </c:pt>
                <c:pt idx="13">
                  <c:v>9.0804000000000024E-2</c:v>
                </c:pt>
                <c:pt idx="14">
                  <c:v>9.0804000000000024E-2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C3-4337-9541-C76985A0BAD1}"/>
            </c:ext>
          </c:extLst>
        </c:ser>
        <c:ser>
          <c:idx val="3"/>
          <c:order val="3"/>
          <c:tx>
            <c:strRef>
              <c:f>Sheet4!$AH$5</c:f>
              <c:strCache>
                <c:ptCount val="1"/>
                <c:pt idx="0">
                  <c:v>[err] Herrmann Pavel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Sheet4!$AI$5:$AW$5</c:f>
              <c:numCache>
                <c:formatCode>General</c:formatCode>
                <c:ptCount val="15"/>
                <c:pt idx="0">
                  <c:v>1.3431999999999999E-2</c:v>
                </c:pt>
                <c:pt idx="1">
                  <c:v>1.5575400000000001E-2</c:v>
                </c:pt>
                <c:pt idx="2">
                  <c:v>0.10474100000000001</c:v>
                </c:pt>
                <c:pt idx="3">
                  <c:v>6.7180300000000007E-3</c:v>
                </c:pt>
                <c:pt idx="4">
                  <c:v>8.8620800000000031E-3</c:v>
                </c:pt>
                <c:pt idx="5">
                  <c:v>4.2309300000000001E-2</c:v>
                </c:pt>
                <c:pt idx="6">
                  <c:v>4.5849699999999998E-3</c:v>
                </c:pt>
                <c:pt idx="7">
                  <c:v>6.7341800000000002E-3</c:v>
                </c:pt>
                <c:pt idx="8">
                  <c:v>4.0261799999999993E-2</c:v>
                </c:pt>
                <c:pt idx="9">
                  <c:v>2.4835300000000003E-3</c:v>
                </c:pt>
                <c:pt idx="10">
                  <c:v>4.8118300000000004E-3</c:v>
                </c:pt>
                <c:pt idx="11">
                  <c:v>3.8649900000000008E-2</c:v>
                </c:pt>
                <c:pt idx="12">
                  <c:v>1.8626500000000004E-3</c:v>
                </c:pt>
                <c:pt idx="13">
                  <c:v>3.6088700000000006E-3</c:v>
                </c:pt>
                <c:pt idx="14">
                  <c:v>4.0046900000000003E-2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C3-4337-9541-C76985A0BAD1}"/>
            </c:ext>
          </c:extLst>
        </c:ser>
        <c:ser>
          <c:idx val="4"/>
          <c:order val="4"/>
          <c:tx>
            <c:strRef>
              <c:f>Sheet4!$AH$6</c:f>
              <c:strCache>
                <c:ptCount val="1"/>
                <c:pt idx="0">
                  <c:v>Horky Vojtech</c:v>
                </c:pt>
              </c:strCache>
            </c:strRef>
          </c:tx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Sheet4!$AI$6:$AW$6</c:f>
              <c:numCache>
                <c:formatCode>General</c:formatCode>
                <c:ptCount val="15"/>
                <c:pt idx="0">
                  <c:v>2.2863000000000002E-3</c:v>
                </c:pt>
                <c:pt idx="1">
                  <c:v>1.3289100000000002E-2</c:v>
                </c:pt>
                <c:pt idx="2">
                  <c:v>1.3431999999999999E-2</c:v>
                </c:pt>
                <c:pt idx="3">
                  <c:v>2.1440500000000002E-3</c:v>
                </c:pt>
                <c:pt idx="4">
                  <c:v>1.1149100000000002E-2</c:v>
                </c:pt>
                <c:pt idx="5">
                  <c:v>6.7180300000000007E-3</c:v>
                </c:pt>
                <c:pt idx="6">
                  <c:v>2.2924899999999999E-3</c:v>
                </c:pt>
                <c:pt idx="7">
                  <c:v>1.3325099999999999E-2</c:v>
                </c:pt>
                <c:pt idx="8">
                  <c:v>4.4416900000000007E-3</c:v>
                </c:pt>
                <c:pt idx="9">
                  <c:v>2.4835300000000003E-3</c:v>
                </c:pt>
                <c:pt idx="10">
                  <c:v>1.2107199999999999E-2</c:v>
                </c:pt>
                <c:pt idx="11">
                  <c:v>2.3283100000000005E-3</c:v>
                </c:pt>
                <c:pt idx="12">
                  <c:v>1.8626500000000004E-3</c:v>
                </c:pt>
                <c:pt idx="13">
                  <c:v>1.45519E-2</c:v>
                </c:pt>
                <c:pt idx="14">
                  <c:v>1.7462300000000003E-3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C3-4337-9541-C76985A0BAD1}"/>
            </c:ext>
          </c:extLst>
        </c:ser>
        <c:ser>
          <c:idx val="5"/>
          <c:order val="5"/>
          <c:tx>
            <c:strRef>
              <c:f>Sheet4!$AH$7</c:f>
              <c:strCache>
                <c:ptCount val="1"/>
                <c:pt idx="0">
                  <c:v>Hosala Michal</c:v>
                </c:pt>
              </c:strCache>
            </c:strRef>
          </c:tx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Sheet4!$AI$7:$AW$7</c:f>
              <c:numCache>
                <c:formatCode>General</c:formatCode>
                <c:ptCount val="15"/>
                <c:pt idx="0">
                  <c:v>4.2296600000000004E-2</c:v>
                </c:pt>
                <c:pt idx="1">
                  <c:v>4.0153200000000007E-2</c:v>
                </c:pt>
                <c:pt idx="2">
                  <c:v>6.0158400000000008E-2</c:v>
                </c:pt>
                <c:pt idx="3">
                  <c:v>4.4596300000000012E-2</c:v>
                </c:pt>
                <c:pt idx="4">
                  <c:v>4.6883300000000003E-2</c:v>
                </c:pt>
                <c:pt idx="5">
                  <c:v>4.9027300000000003E-2</c:v>
                </c:pt>
                <c:pt idx="6">
                  <c:v>3.7969300000000004E-2</c:v>
                </c:pt>
                <c:pt idx="7">
                  <c:v>4.0261799999999993E-2</c:v>
                </c:pt>
                <c:pt idx="8">
                  <c:v>3.5820100000000001E-2</c:v>
                </c:pt>
                <c:pt idx="9">
                  <c:v>3.8649900000000008E-2</c:v>
                </c:pt>
                <c:pt idx="10">
                  <c:v>4.5945199999999992E-2</c:v>
                </c:pt>
                <c:pt idx="11">
                  <c:v>3.383810000000001E-2</c:v>
                </c:pt>
                <c:pt idx="12">
                  <c:v>3.8067799999999999E-2</c:v>
                </c:pt>
                <c:pt idx="13">
                  <c:v>4.9127300000000006E-2</c:v>
                </c:pt>
                <c:pt idx="14">
                  <c:v>3.0850099999999998E-2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EC3-4337-9541-C76985A0BAD1}"/>
            </c:ext>
          </c:extLst>
        </c:ser>
        <c:ser>
          <c:idx val="6"/>
          <c:order val="6"/>
          <c:tx>
            <c:strRef>
              <c:f>Sheet4!$AH$8</c:f>
              <c:strCache>
                <c:ptCount val="1"/>
                <c:pt idx="0">
                  <c:v>Jiracek Zbynek</c:v>
                </c:pt>
              </c:strCache>
            </c:strRef>
          </c:tx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Sheet4!$AI$8:$AW$8</c:f>
              <c:numCache>
                <c:formatCode>General</c:formatCode>
                <c:ptCount val="15"/>
                <c:pt idx="0">
                  <c:v>0.10259799999999998</c:v>
                </c:pt>
                <c:pt idx="1">
                  <c:v>0.10917100000000002</c:v>
                </c:pt>
                <c:pt idx="2">
                  <c:v>0.10702800000000001</c:v>
                </c:pt>
                <c:pt idx="3">
                  <c:v>7.13255E-2</c:v>
                </c:pt>
                <c:pt idx="4">
                  <c:v>7.3612500000000011E-2</c:v>
                </c:pt>
                <c:pt idx="5">
                  <c:v>5.3601299999999998E-2</c:v>
                </c:pt>
                <c:pt idx="6">
                  <c:v>5.5879400000000003E-2</c:v>
                </c:pt>
                <c:pt idx="7">
                  <c:v>5.8171799999999996E-2</c:v>
                </c:pt>
                <c:pt idx="8">
                  <c:v>2.9085900000000005E-2</c:v>
                </c:pt>
                <c:pt idx="9">
                  <c:v>5.0757100000000006E-2</c:v>
                </c:pt>
                <c:pt idx="10">
                  <c:v>5.0757100000000006E-2</c:v>
                </c:pt>
                <c:pt idx="11">
                  <c:v>1.45907E-2</c:v>
                </c:pt>
                <c:pt idx="12">
                  <c:v>4.3539299999999996E-2</c:v>
                </c:pt>
                <c:pt idx="13">
                  <c:v>4.3655699999999999E-2</c:v>
                </c:pt>
                <c:pt idx="14">
                  <c:v>7.2177500000000011E-3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EC3-4337-9541-C76985A0BAD1}"/>
            </c:ext>
          </c:extLst>
        </c:ser>
        <c:ser>
          <c:idx val="7"/>
          <c:order val="7"/>
          <c:tx>
            <c:strRef>
              <c:f>Sheet4!$AH$9</c:f>
              <c:strCache>
                <c:ptCount val="1"/>
                <c:pt idx="0">
                  <c:v>Jirasek Jozef</c:v>
                </c:pt>
              </c:strCache>
            </c:strRef>
          </c:tx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Sheet4!$AI$9:$AW$9</c:f>
              <c:numCache>
                <c:formatCode>General</c:formatCode>
                <c:ptCount val="15"/>
                <c:pt idx="0">
                  <c:v>2.4434899999999999E-2</c:v>
                </c:pt>
                <c:pt idx="1">
                  <c:v>2.4577800000000004E-2</c:v>
                </c:pt>
                <c:pt idx="2">
                  <c:v>4.6726300000000005E-2</c:v>
                </c:pt>
                <c:pt idx="3">
                  <c:v>2.2298100000000005E-2</c:v>
                </c:pt>
                <c:pt idx="4">
                  <c:v>2.4442200000000004E-2</c:v>
                </c:pt>
                <c:pt idx="5">
                  <c:v>4.4596300000000012E-2</c:v>
                </c:pt>
                <c:pt idx="6">
                  <c:v>2.2351699999999999E-2</c:v>
                </c:pt>
                <c:pt idx="7">
                  <c:v>2.6936700000000004E-2</c:v>
                </c:pt>
                <c:pt idx="8">
                  <c:v>4.6852700000000004E-2</c:v>
                </c:pt>
                <c:pt idx="9">
                  <c:v>2.4214399999999997E-2</c:v>
                </c:pt>
                <c:pt idx="10">
                  <c:v>2.4214399999999997E-2</c:v>
                </c:pt>
                <c:pt idx="11">
                  <c:v>6.0536000000000006E-2</c:v>
                </c:pt>
                <c:pt idx="12">
                  <c:v>2.3515899999999996E-2</c:v>
                </c:pt>
                <c:pt idx="13">
                  <c:v>2.5495000000000004E-2</c:v>
                </c:pt>
                <c:pt idx="14">
                  <c:v>6.1700100000000001E-2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EC3-4337-9541-C76985A0BAD1}"/>
            </c:ext>
          </c:extLst>
        </c:ser>
        <c:ser>
          <c:idx val="8"/>
          <c:order val="8"/>
          <c:tx>
            <c:strRef>
              <c:f>Sheet4!$AH$10</c:f>
              <c:strCache>
                <c:ptCount val="1"/>
                <c:pt idx="0">
                  <c:v>Kotrc Jaroslav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Sheet4!$AI$10:$AW$10</c:f>
              <c:numCache>
                <c:formatCode>General</c:formatCode>
                <c:ptCount val="15"/>
                <c:pt idx="0">
                  <c:v>8.9165800000000031E-2</c:v>
                </c:pt>
                <c:pt idx="1">
                  <c:v>0.12046000000000001</c:v>
                </c:pt>
                <c:pt idx="2">
                  <c:v>0.11588699999999999</c:v>
                </c:pt>
                <c:pt idx="3">
                  <c:v>4.4596300000000012E-2</c:v>
                </c:pt>
                <c:pt idx="4">
                  <c:v>7.8043500000000002E-2</c:v>
                </c:pt>
                <c:pt idx="5">
                  <c:v>6.0176399999999998E-2</c:v>
                </c:pt>
                <c:pt idx="6">
                  <c:v>2.6936700000000004E-2</c:v>
                </c:pt>
                <c:pt idx="7">
                  <c:v>5.5879400000000003E-2</c:v>
                </c:pt>
                <c:pt idx="8">
                  <c:v>3.1378400000000001E-2</c:v>
                </c:pt>
                <c:pt idx="9">
                  <c:v>1.2107199999999999E-2</c:v>
                </c:pt>
                <c:pt idx="10">
                  <c:v>4.5945199999999992E-2</c:v>
                </c:pt>
                <c:pt idx="11">
                  <c:v>1.45907E-2</c:v>
                </c:pt>
                <c:pt idx="12">
                  <c:v>5.4715200000000005E-3</c:v>
                </c:pt>
                <c:pt idx="13">
                  <c:v>3.8067799999999999E-2</c:v>
                </c:pt>
                <c:pt idx="14">
                  <c:v>1.0943000000000001E-2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EC3-4337-9541-C76985A0BAD1}"/>
            </c:ext>
          </c:extLst>
        </c:ser>
        <c:ser>
          <c:idx val="9"/>
          <c:order val="9"/>
          <c:tx>
            <c:strRef>
              <c:f>Sheet4!$AH$11</c:f>
              <c:strCache>
                <c:ptCount val="1"/>
                <c:pt idx="0">
                  <c:v>Kralovec Jiri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Sheet4!$AI$11:$AW$11</c:f>
              <c:numCache>
                <c:formatCode>General</c:formatCode>
                <c:ptCount val="15"/>
                <c:pt idx="0">
                  <c:v>2.0005200000000004E-2</c:v>
                </c:pt>
                <c:pt idx="1">
                  <c:v>6.6874400000000001E-2</c:v>
                </c:pt>
                <c:pt idx="2">
                  <c:v>8.0306400000000014E-2</c:v>
                </c:pt>
                <c:pt idx="3">
                  <c:v>8.8620800000000031E-3</c:v>
                </c:pt>
                <c:pt idx="4">
                  <c:v>4.4596300000000012E-2</c:v>
                </c:pt>
                <c:pt idx="5">
                  <c:v>4.6883300000000003E-2</c:v>
                </c:pt>
                <c:pt idx="6">
                  <c:v>6.7341800000000002E-3</c:v>
                </c:pt>
                <c:pt idx="7">
                  <c:v>3.5820100000000001E-2</c:v>
                </c:pt>
                <c:pt idx="8">
                  <c:v>3.3527599999999998E-2</c:v>
                </c:pt>
                <c:pt idx="9">
                  <c:v>2.4835300000000003E-3</c:v>
                </c:pt>
                <c:pt idx="10">
                  <c:v>2.1730900000000004E-2</c:v>
                </c:pt>
                <c:pt idx="11">
                  <c:v>2.1886099999999999E-2</c:v>
                </c:pt>
                <c:pt idx="12">
                  <c:v>1.8626500000000004E-3</c:v>
                </c:pt>
                <c:pt idx="13">
                  <c:v>1.45519E-2</c:v>
                </c:pt>
                <c:pt idx="14">
                  <c:v>1.45519E-2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EC3-4337-9541-C76985A0BAD1}"/>
            </c:ext>
          </c:extLst>
        </c:ser>
        <c:ser>
          <c:idx val="10"/>
          <c:order val="10"/>
          <c:tx>
            <c:strRef>
              <c:f>Sheet4!$AH$12</c:f>
              <c:strCache>
                <c:ptCount val="1"/>
                <c:pt idx="0">
                  <c:v>Matena Vladimir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Sheet4!$AI$12:$AW$12</c:f>
              <c:numCache>
                <c:formatCode>General</c:formatCode>
                <c:ptCount val="15"/>
                <c:pt idx="0">
                  <c:v>2.0005200000000004E-2</c:v>
                </c:pt>
                <c:pt idx="1">
                  <c:v>0.17390200000000003</c:v>
                </c:pt>
                <c:pt idx="2">
                  <c:v>4.9012600000000017E-2</c:v>
                </c:pt>
                <c:pt idx="3">
                  <c:v>1.1149100000000002E-2</c:v>
                </c:pt>
                <c:pt idx="4">
                  <c:v>0.14493800000000004</c:v>
                </c:pt>
                <c:pt idx="5">
                  <c:v>2.4442200000000004E-2</c:v>
                </c:pt>
                <c:pt idx="6">
                  <c:v>4.4416900000000007E-3</c:v>
                </c:pt>
                <c:pt idx="7">
                  <c:v>0.13411000000000001</c:v>
                </c:pt>
                <c:pt idx="8">
                  <c:v>1.3468400000000002E-2</c:v>
                </c:pt>
                <c:pt idx="9">
                  <c:v>2.4835300000000003E-3</c:v>
                </c:pt>
                <c:pt idx="10">
                  <c:v>0.12603900000000001</c:v>
                </c:pt>
                <c:pt idx="11">
                  <c:v>7.2953600000000007E-3</c:v>
                </c:pt>
                <c:pt idx="12">
                  <c:v>1.8626500000000004E-3</c:v>
                </c:pt>
                <c:pt idx="13">
                  <c:v>0.12165400000000001</c:v>
                </c:pt>
                <c:pt idx="14">
                  <c:v>5.4715200000000005E-3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EC3-4337-9541-C76985A0BAD1}"/>
            </c:ext>
          </c:extLst>
        </c:ser>
        <c:ser>
          <c:idx val="11"/>
          <c:order val="11"/>
          <c:tx>
            <c:strRef>
              <c:f>Sheet4!$AH$13</c:f>
              <c:strCache>
                <c:ptCount val="1"/>
                <c:pt idx="0">
                  <c:v>[err] Pavlis Filip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Sheet4!$AI$13:$AW$13</c:f>
              <c:numCache>
                <c:formatCode>General</c:formatCode>
                <c:ptCount val="15"/>
                <c:pt idx="0">
                  <c:v>0.15604000000000004</c:v>
                </c:pt>
                <c:pt idx="1">
                  <c:v>0.15604000000000004</c:v>
                </c:pt>
                <c:pt idx="2">
                  <c:v>0.14275099999999999</c:v>
                </c:pt>
                <c:pt idx="3">
                  <c:v>0.11149100000000002</c:v>
                </c:pt>
                <c:pt idx="4">
                  <c:v>0.11149100000000002</c:v>
                </c:pt>
                <c:pt idx="5">
                  <c:v>7.13255E-2</c:v>
                </c:pt>
                <c:pt idx="6">
                  <c:v>7.3789400000000019E-2</c:v>
                </c:pt>
                <c:pt idx="7">
                  <c:v>7.5938600000000009E-2</c:v>
                </c:pt>
                <c:pt idx="8">
                  <c:v>3.5676800000000009E-2</c:v>
                </c:pt>
                <c:pt idx="9">
                  <c:v>5.8052400000000004E-2</c:v>
                </c:pt>
                <c:pt idx="10">
                  <c:v>5.8052400000000004E-2</c:v>
                </c:pt>
                <c:pt idx="11">
                  <c:v>1.7074199999999998E-2</c:v>
                </c:pt>
                <c:pt idx="12">
                  <c:v>4.9010900000000017E-2</c:v>
                </c:pt>
                <c:pt idx="13">
                  <c:v>5.0873500000000002E-2</c:v>
                </c:pt>
                <c:pt idx="14">
                  <c:v>9.0804000000000024E-3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EC3-4337-9541-C76985A0BAD1}"/>
            </c:ext>
          </c:extLst>
        </c:ser>
        <c:ser>
          <c:idx val="12"/>
          <c:order val="12"/>
          <c:tx>
            <c:strRef>
              <c:f>Sheet4!$AH$14</c:f>
              <c:strCache>
                <c:ptCount val="1"/>
                <c:pt idx="0">
                  <c:v>Petrik Oto</c:v>
                </c:pt>
              </c:strCache>
            </c:strRef>
          </c:tx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Sheet4!$AI$14:$AW$14</c:f>
              <c:numCache>
                <c:formatCode>General</c:formatCode>
                <c:ptCount val="15"/>
                <c:pt idx="0">
                  <c:v>1.7861700000000001E-2</c:v>
                </c:pt>
                <c:pt idx="1">
                  <c:v>2.0005200000000004E-2</c:v>
                </c:pt>
                <c:pt idx="2">
                  <c:v>1.3431999999999999E-2</c:v>
                </c:pt>
                <c:pt idx="3">
                  <c:v>1.7867100000000004E-2</c:v>
                </c:pt>
                <c:pt idx="4">
                  <c:v>2.0011200000000003E-2</c:v>
                </c:pt>
                <c:pt idx="5">
                  <c:v>1.3436099999999999E-2</c:v>
                </c:pt>
                <c:pt idx="6">
                  <c:v>1.7766799999999999E-2</c:v>
                </c:pt>
                <c:pt idx="7">
                  <c:v>1.7766799999999999E-2</c:v>
                </c:pt>
                <c:pt idx="8">
                  <c:v>1.1175899999999999E-2</c:v>
                </c:pt>
                <c:pt idx="9">
                  <c:v>1.9402600000000002E-2</c:v>
                </c:pt>
                <c:pt idx="10">
                  <c:v>1.9247300000000002E-2</c:v>
                </c:pt>
                <c:pt idx="11">
                  <c:v>1.2107199999999999E-2</c:v>
                </c:pt>
                <c:pt idx="12">
                  <c:v>1.8160800000000005E-2</c:v>
                </c:pt>
                <c:pt idx="13">
                  <c:v>1.8160800000000005E-2</c:v>
                </c:pt>
                <c:pt idx="14">
                  <c:v>1.0943000000000001E-2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EC3-4337-9541-C76985A0BAD1}"/>
            </c:ext>
          </c:extLst>
        </c:ser>
        <c:ser>
          <c:idx val="13"/>
          <c:order val="13"/>
          <c:tx>
            <c:strRef>
              <c:f>Sheet4!$AH$15</c:f>
              <c:strCache>
                <c:ptCount val="1"/>
                <c:pt idx="0">
                  <c:v>Sindelar Stepan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Sheet4!$AI$15:$AW$15</c:f>
              <c:numCache>
                <c:formatCode>General</c:formatCode>
                <c:ptCount val="15"/>
                <c:pt idx="0">
                  <c:v>0.19847999999999999</c:v>
                </c:pt>
                <c:pt idx="1">
                  <c:v>0.200623</c:v>
                </c:pt>
                <c:pt idx="2">
                  <c:v>0.17161599999999999</c:v>
                </c:pt>
                <c:pt idx="3">
                  <c:v>0.113778</c:v>
                </c:pt>
                <c:pt idx="4">
                  <c:v>0.11820899999999998</c:v>
                </c:pt>
                <c:pt idx="5">
                  <c:v>9.1336600000000004E-2</c:v>
                </c:pt>
                <c:pt idx="6">
                  <c:v>9.1699500000000017E-2</c:v>
                </c:pt>
                <c:pt idx="7">
                  <c:v>9.1556200000000018E-2</c:v>
                </c:pt>
                <c:pt idx="8">
                  <c:v>5.3586900000000007E-2</c:v>
                </c:pt>
                <c:pt idx="9">
                  <c:v>6.5347799999999998E-2</c:v>
                </c:pt>
                <c:pt idx="10">
                  <c:v>6.7831300000000011E-2</c:v>
                </c:pt>
                <c:pt idx="11">
                  <c:v>3.383810000000001E-2</c:v>
                </c:pt>
                <c:pt idx="12">
                  <c:v>5.2736100000000015E-2</c:v>
                </c:pt>
                <c:pt idx="13">
                  <c:v>5.622859999999999E-2</c:v>
                </c:pt>
                <c:pt idx="14">
                  <c:v>2.3632299999999998E-2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EC3-4337-9541-C76985A0BAD1}"/>
            </c:ext>
          </c:extLst>
        </c:ser>
        <c:ser>
          <c:idx val="14"/>
          <c:order val="14"/>
          <c:tx>
            <c:strRef>
              <c:f>Sheet4!$AH$16</c:f>
              <c:strCache>
                <c:ptCount val="1"/>
                <c:pt idx="0">
                  <c:v>[err] Skoda Petr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Sheet4!$AI$16:$AW$16</c:f>
              <c:numCache>
                <c:formatCode>General</c:formatCode>
                <c:ptCount val="15"/>
                <c:pt idx="0">
                  <c:v>1.5575400000000001E-2</c:v>
                </c:pt>
                <c:pt idx="1">
                  <c:v>1.5575400000000001E-2</c:v>
                </c:pt>
                <c:pt idx="2">
                  <c:v>6.0158400000000008E-2</c:v>
                </c:pt>
                <c:pt idx="3">
                  <c:v>8.8620800000000031E-3</c:v>
                </c:pt>
                <c:pt idx="4">
                  <c:v>9.0050200000000007E-3</c:v>
                </c:pt>
                <c:pt idx="5">
                  <c:v>6.2463400000000016E-2</c:v>
                </c:pt>
                <c:pt idx="6">
                  <c:v>4.4416900000000007E-3</c:v>
                </c:pt>
                <c:pt idx="7">
                  <c:v>4.4416900000000007E-3</c:v>
                </c:pt>
                <c:pt idx="8">
                  <c:v>6.2613500000000002E-2</c:v>
                </c:pt>
                <c:pt idx="9">
                  <c:v>2.4835300000000003E-3</c:v>
                </c:pt>
                <c:pt idx="10">
                  <c:v>2.3283100000000005E-3</c:v>
                </c:pt>
                <c:pt idx="11">
                  <c:v>6.0536000000000006E-2</c:v>
                </c:pt>
                <c:pt idx="12">
                  <c:v>1.8626500000000004E-3</c:v>
                </c:pt>
                <c:pt idx="13">
                  <c:v>1.7462300000000003E-3</c:v>
                </c:pt>
                <c:pt idx="14">
                  <c:v>5.6344999999999999E-2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EC3-4337-9541-C76985A0BAD1}"/>
            </c:ext>
          </c:extLst>
        </c:ser>
        <c:ser>
          <c:idx val="15"/>
          <c:order val="15"/>
          <c:tx>
            <c:strRef>
              <c:f>Sheet4!$AH$17</c:f>
              <c:strCache>
                <c:ptCount val="1"/>
                <c:pt idx="0">
                  <c:v>[err] Taborsky Dominik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Sheet4!$AI$17:$AW$17</c:f>
              <c:numCache>
                <c:formatCode>General</c:formatCode>
                <c:ptCount val="15"/>
                <c:pt idx="0">
                  <c:v>1.7861700000000001E-2</c:v>
                </c:pt>
                <c:pt idx="1">
                  <c:v>2.0005200000000004E-2</c:v>
                </c:pt>
                <c:pt idx="2">
                  <c:v>5.8014900000000008E-2</c:v>
                </c:pt>
                <c:pt idx="3">
                  <c:v>8.8620800000000031E-3</c:v>
                </c:pt>
                <c:pt idx="4">
                  <c:v>9.0050200000000007E-3</c:v>
                </c:pt>
                <c:pt idx="5">
                  <c:v>4.2452200000000009E-2</c:v>
                </c:pt>
                <c:pt idx="6">
                  <c:v>4.5849699999999998E-3</c:v>
                </c:pt>
                <c:pt idx="7">
                  <c:v>4.4416900000000007E-3</c:v>
                </c:pt>
                <c:pt idx="8">
                  <c:v>4.0261799999999993E-2</c:v>
                </c:pt>
                <c:pt idx="9">
                  <c:v>2.4835300000000003E-3</c:v>
                </c:pt>
                <c:pt idx="10">
                  <c:v>2.4835300000000003E-3</c:v>
                </c:pt>
                <c:pt idx="11">
                  <c:v>3.8649900000000008E-2</c:v>
                </c:pt>
                <c:pt idx="12">
                  <c:v>1.8626500000000004E-3</c:v>
                </c:pt>
                <c:pt idx="13">
                  <c:v>1.8626500000000004E-3</c:v>
                </c:pt>
                <c:pt idx="14">
                  <c:v>4.1793100000000007E-2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EC3-4337-9541-C76985A0BAD1}"/>
            </c:ext>
          </c:extLst>
        </c:ser>
        <c:ser>
          <c:idx val="16"/>
          <c:order val="16"/>
          <c:tx>
            <c:strRef>
              <c:f>Sheet4!$AH$18</c:f>
              <c:strCache>
                <c:ptCount val="1"/>
                <c:pt idx="0">
                  <c:v>[err] Taufer Pavel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Sheet4!$AI$18:$AW$18</c:f>
              <c:numCache>
                <c:formatCode>General</c:formatCode>
                <c:ptCount val="15"/>
                <c:pt idx="0">
                  <c:v>4.4582900000000016E-2</c:v>
                </c:pt>
                <c:pt idx="1">
                  <c:v>4.4582900000000016E-2</c:v>
                </c:pt>
                <c:pt idx="2">
                  <c:v>4.2439500000000005E-2</c:v>
                </c:pt>
                <c:pt idx="3">
                  <c:v>2.6729200000000002E-2</c:v>
                </c:pt>
                <c:pt idx="4">
                  <c:v>2.9016199999999999E-2</c:v>
                </c:pt>
                <c:pt idx="5">
                  <c:v>2.6729200000000002E-2</c:v>
                </c:pt>
                <c:pt idx="6">
                  <c:v>1.7909999999999999E-2</c:v>
                </c:pt>
                <c:pt idx="7">
                  <c:v>1.7909999999999999E-2</c:v>
                </c:pt>
                <c:pt idx="8">
                  <c:v>2.0202500000000002E-2</c:v>
                </c:pt>
                <c:pt idx="9">
                  <c:v>1.45907E-2</c:v>
                </c:pt>
                <c:pt idx="10">
                  <c:v>1.45907E-2</c:v>
                </c:pt>
                <c:pt idx="11">
                  <c:v>1.2107199999999999E-2</c:v>
                </c:pt>
                <c:pt idx="12">
                  <c:v>9.0804000000000024E-3</c:v>
                </c:pt>
                <c:pt idx="13">
                  <c:v>1.08266E-2</c:v>
                </c:pt>
                <c:pt idx="14">
                  <c:v>1.0943000000000001E-2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6EC3-4337-9541-C76985A0BAD1}"/>
            </c:ext>
          </c:extLst>
        </c:ser>
        <c:ser>
          <c:idx val="17"/>
          <c:order val="17"/>
          <c:tx>
            <c:strRef>
              <c:f>Sheet4!$AH$19</c:f>
              <c:strCache>
                <c:ptCount val="1"/>
                <c:pt idx="0">
                  <c:v>[err] Tomasek Jan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Sheet4!$AI$1:$AW$1</c:f>
              <c:strCache>
                <c:ptCount val="15"/>
                <c:pt idx="0">
                  <c:v>128 zeros</c:v>
                </c:pt>
                <c:pt idx="1">
                  <c:v>128 random</c:v>
                </c:pt>
                <c:pt idx="2">
                  <c:v>128 ones</c:v>
                </c:pt>
                <c:pt idx="3">
                  <c:v>256 zeros</c:v>
                </c:pt>
                <c:pt idx="4">
                  <c:v>256 random</c:v>
                </c:pt>
                <c:pt idx="5">
                  <c:v>256 ones</c:v>
                </c:pt>
                <c:pt idx="6">
                  <c:v>512 zeros</c:v>
                </c:pt>
                <c:pt idx="7">
                  <c:v>512 random</c:v>
                </c:pt>
                <c:pt idx="8">
                  <c:v>512 ones</c:v>
                </c:pt>
                <c:pt idx="9">
                  <c:v>1024 zeros</c:v>
                </c:pt>
                <c:pt idx="10">
                  <c:v>1024 random</c:v>
                </c:pt>
                <c:pt idx="11">
                  <c:v>1024 ones</c:v>
                </c:pt>
                <c:pt idx="12">
                  <c:v>2048 zeros</c:v>
                </c:pt>
                <c:pt idx="13">
                  <c:v>2048 random</c:v>
                </c:pt>
                <c:pt idx="14">
                  <c:v>2048 ones</c:v>
                </c:pt>
              </c:strCache>
            </c:strRef>
          </c:cat>
          <c:val>
            <c:numRef>
              <c:f>Sheet4!$AI$19:$AW$19</c:f>
              <c:numCache>
                <c:formatCode>General</c:formatCode>
                <c:ptCount val="15"/>
                <c:pt idx="0">
                  <c:v>0.19690800000000003</c:v>
                </c:pt>
                <c:pt idx="1">
                  <c:v>0.20719599999999999</c:v>
                </c:pt>
                <c:pt idx="2">
                  <c:v>0.18947700000000003</c:v>
                </c:pt>
                <c:pt idx="3">
                  <c:v>0.11820899999999998</c:v>
                </c:pt>
                <c:pt idx="4">
                  <c:v>0.11820899999999998</c:v>
                </c:pt>
                <c:pt idx="5">
                  <c:v>9.3623600000000015E-2</c:v>
                </c:pt>
                <c:pt idx="6">
                  <c:v>6.9347700000000012E-2</c:v>
                </c:pt>
                <c:pt idx="7">
                  <c:v>6.4762700000000034E-2</c:v>
                </c:pt>
                <c:pt idx="8">
                  <c:v>4.6852700000000004E-2</c:v>
                </c:pt>
                <c:pt idx="9">
                  <c:v>5.0757100000000006E-2</c:v>
                </c:pt>
                <c:pt idx="10">
                  <c:v>3.6321600000000002E-2</c:v>
                </c:pt>
                <c:pt idx="11">
                  <c:v>2.1730900000000004E-2</c:v>
                </c:pt>
                <c:pt idx="12">
                  <c:v>4.5401999999999998E-2</c:v>
                </c:pt>
                <c:pt idx="13">
                  <c:v>1.2805700000000001E-2</c:v>
                </c:pt>
                <c:pt idx="14">
                  <c:v>1.2689300000000001E-2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6EC3-4337-9541-C76985A0BA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2621440"/>
        <c:axId val="372622616"/>
      </c:lineChart>
      <c:catAx>
        <c:axId val="37262144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372622616"/>
        <c:crosses val="autoZero"/>
        <c:auto val="1"/>
        <c:lblAlgn val="ctr"/>
        <c:lblOffset val="100"/>
        <c:tickMarkSkip val="3"/>
        <c:noMultiLvlLbl val="0"/>
      </c:catAx>
      <c:valAx>
        <c:axId val="372622616"/>
        <c:scaling>
          <c:logBase val="10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2621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05.03.2021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05.03.2021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Performance Software Development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602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performance of sorting algorithms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Ansel J., </a:t>
            </a:r>
            <a:r>
              <a:rPr lang="en-US" dirty="0" err="1"/>
              <a:t>Autotuning</a:t>
            </a:r>
            <a:r>
              <a:rPr lang="en-US" dirty="0"/>
              <a:t> Programs with Algorithmic Choice, MIT 2013</a:t>
            </a:r>
            <a:endParaRPr lang="cs-C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31984" y="549275"/>
            <a:ext cx="8280032" cy="590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36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included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1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included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Modern programming styles </a:t>
            </a:r>
            <a:r>
              <a:rPr lang="cs-CZ" dirty="0"/>
              <a:t>vs. </a:t>
            </a:r>
            <a:r>
              <a:rPr lang="en-US" dirty="0"/>
              <a:t>performance</a:t>
            </a:r>
            <a:endParaRPr lang="cs-CZ" dirty="0"/>
          </a:p>
          <a:p>
            <a:r>
              <a:rPr lang="en-US" dirty="0"/>
              <a:t>Relevant properties of modern CPUs</a:t>
            </a:r>
            <a:endParaRPr lang="cs-CZ" dirty="0"/>
          </a:p>
          <a:p>
            <a:pPr lvl="1"/>
            <a:r>
              <a:rPr lang="cs-CZ" dirty="0"/>
              <a:t>ILP, SIMD</a:t>
            </a:r>
          </a:p>
          <a:p>
            <a:r>
              <a:rPr lang="en-US" dirty="0"/>
              <a:t>Performance-tuning software</a:t>
            </a:r>
            <a:endParaRPr lang="cs-CZ" dirty="0"/>
          </a:p>
          <a:p>
            <a:r>
              <a:rPr lang="en-US" dirty="0"/>
              <a:t>Compiler optimization</a:t>
            </a:r>
            <a:endParaRPr lang="cs-CZ" dirty="0"/>
          </a:p>
          <a:p>
            <a:r>
              <a:rPr lang="en-US" dirty="0"/>
              <a:t>Memory hierarchy</a:t>
            </a:r>
          </a:p>
          <a:p>
            <a:pPr lvl="1"/>
            <a:r>
              <a:rPr lang="en-US" dirty="0"/>
              <a:t>Cache-Aware and Cache-Oblivious algorithms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91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not included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67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NOT included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Programming in assembly languages</a:t>
            </a:r>
            <a:endParaRPr lang="cs-CZ" dirty="0"/>
          </a:p>
          <a:p>
            <a:pPr lvl="1"/>
            <a:r>
              <a:rPr lang="en-US" dirty="0"/>
              <a:t>Compilers usually do it better</a:t>
            </a:r>
          </a:p>
          <a:p>
            <a:pPr lvl="1"/>
            <a:r>
              <a:rPr lang="en-US" dirty="0"/>
              <a:t>However, we will use vector instructions within</a:t>
            </a:r>
            <a:r>
              <a:rPr lang="cs-CZ" dirty="0"/>
              <a:t> </a:t>
            </a:r>
            <a:r>
              <a:rPr lang="en-US" dirty="0"/>
              <a:t>C/</a:t>
            </a:r>
            <a:r>
              <a:rPr lang="cs-CZ" dirty="0"/>
              <a:t>C++</a:t>
            </a:r>
            <a:endParaRPr lang="en-US" dirty="0"/>
          </a:p>
          <a:p>
            <a:pPr lvl="1"/>
            <a:endParaRPr lang="cs-CZ" dirty="0"/>
          </a:p>
          <a:p>
            <a:r>
              <a:rPr lang="en-US" dirty="0"/>
              <a:t>Parallel programming</a:t>
            </a:r>
            <a:endParaRPr lang="cs-CZ" dirty="0"/>
          </a:p>
          <a:p>
            <a:pPr lvl="1"/>
            <a:r>
              <a:rPr lang="en-US" dirty="0"/>
              <a:t>See</a:t>
            </a:r>
            <a:r>
              <a:rPr lang="cs-CZ" dirty="0"/>
              <a:t> NPRG042 </a:t>
            </a:r>
            <a:r>
              <a:rPr lang="en-US" dirty="0"/>
              <a:t>Programming in Parallel Environment</a:t>
            </a:r>
            <a:endParaRPr lang="cs-CZ" dirty="0"/>
          </a:p>
          <a:p>
            <a:pPr lvl="1"/>
            <a:r>
              <a:rPr lang="en-US" dirty="0"/>
              <a:t>Observation</a:t>
            </a:r>
            <a:r>
              <a:rPr lang="cs-CZ" dirty="0"/>
              <a:t>: </a:t>
            </a:r>
            <a:r>
              <a:rPr lang="en-US" dirty="0"/>
              <a:t>Careful single-threaded implementation produces speed-up similar to average parallel implementation</a:t>
            </a:r>
            <a:endParaRPr lang="cs-CZ" dirty="0"/>
          </a:p>
          <a:p>
            <a:endParaRPr lang="cs-CZ" dirty="0"/>
          </a:p>
          <a:p>
            <a:r>
              <a:rPr lang="en-US" dirty="0"/>
              <a:t>Code optimization by compilers</a:t>
            </a:r>
            <a:endParaRPr lang="cs-CZ" dirty="0"/>
          </a:p>
          <a:p>
            <a:pPr lvl="1"/>
            <a:r>
              <a:rPr lang="en-US" dirty="0"/>
              <a:t>See</a:t>
            </a:r>
            <a:r>
              <a:rPr lang="cs-CZ" dirty="0"/>
              <a:t> NSWI109 </a:t>
            </a:r>
            <a:r>
              <a:rPr lang="en-US" dirty="0"/>
              <a:t>Compiler Construction</a:t>
            </a:r>
            <a:endParaRPr lang="cs-CZ" dirty="0"/>
          </a:p>
          <a:p>
            <a:pPr lvl="1"/>
            <a:r>
              <a:rPr lang="en-US" dirty="0"/>
              <a:t>Here we will talk about what the compilers do, not how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Programming environments for</a:t>
            </a:r>
            <a:r>
              <a:rPr lang="cs-CZ" dirty="0"/>
              <a:t> cluster</a:t>
            </a:r>
            <a:r>
              <a:rPr lang="en-US" dirty="0"/>
              <a:t>s</a:t>
            </a:r>
            <a:r>
              <a:rPr lang="cs-CZ" dirty="0"/>
              <a:t>, grid</a:t>
            </a:r>
            <a:r>
              <a:rPr lang="en-US" dirty="0"/>
              <a:t>s</a:t>
            </a:r>
            <a:r>
              <a:rPr lang="cs-CZ" dirty="0"/>
              <a:t>, cloud</a:t>
            </a:r>
            <a:r>
              <a:rPr lang="en-US" dirty="0"/>
              <a:t>s</a:t>
            </a:r>
            <a:r>
              <a:rPr lang="cs-CZ" dirty="0"/>
              <a:t>, ...</a:t>
            </a:r>
          </a:p>
          <a:p>
            <a:pPr lvl="1"/>
            <a:r>
              <a:rPr lang="en-US" dirty="0"/>
              <a:t>They require some experience in parallelism and robustness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899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lectures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Summer term</a:t>
            </a:r>
          </a:p>
          <a:p>
            <a:pPr lvl="1"/>
            <a:r>
              <a:rPr lang="en-US" dirty="0"/>
              <a:t>Compiler Design - NSWI109</a:t>
            </a:r>
          </a:p>
          <a:p>
            <a:pPr lvl="2"/>
            <a:r>
              <a:rPr lang="en-US" dirty="0"/>
              <a:t>Code optimization by compilers</a:t>
            </a:r>
          </a:p>
          <a:p>
            <a:pPr lvl="1"/>
            <a:r>
              <a:rPr lang="en-US" dirty="0"/>
              <a:t>Programming in Parallel Environment - NPRG042</a:t>
            </a:r>
          </a:p>
          <a:p>
            <a:pPr lvl="1"/>
            <a:r>
              <a:rPr lang="en-US" dirty="0"/>
              <a:t>Performance Evaluation of Computer Systems - NSWI131</a:t>
            </a:r>
          </a:p>
          <a:p>
            <a:pPr lvl="2"/>
            <a:r>
              <a:rPr lang="en-US" dirty="0"/>
              <a:t>Including the technology behind profilers, related statistics</a:t>
            </a:r>
          </a:p>
          <a:p>
            <a:pPr lvl="1"/>
            <a:r>
              <a:rPr lang="en-US" dirty="0"/>
              <a:t>Computer Architecture - NSWI143</a:t>
            </a:r>
          </a:p>
          <a:p>
            <a:pPr lvl="2"/>
            <a:r>
              <a:rPr lang="en-US" dirty="0"/>
              <a:t>Including more details on CPU internals and memory hierarchy</a:t>
            </a:r>
          </a:p>
          <a:p>
            <a:pPr lvl="1"/>
            <a:r>
              <a:rPr lang="en-US" dirty="0"/>
              <a:t>Advanced C++ Programming - NPRG051</a:t>
            </a:r>
          </a:p>
          <a:p>
            <a:pPr lvl="2"/>
            <a:r>
              <a:rPr lang="en-US" dirty="0"/>
              <a:t>Including template metaprogramming</a:t>
            </a:r>
          </a:p>
          <a:p>
            <a:pPr lvl="1"/>
            <a:r>
              <a:rPr lang="en-US" dirty="0"/>
              <a:t>Advanced Tools for Software Development and Monitoring - NSWI126</a:t>
            </a:r>
          </a:p>
          <a:p>
            <a:pPr lvl="2"/>
            <a:r>
              <a:rPr lang="en-US" dirty="0"/>
              <a:t>Selected tools, including profilers</a:t>
            </a:r>
          </a:p>
          <a:p>
            <a:r>
              <a:rPr lang="en-US" dirty="0"/>
              <a:t>Winter term</a:t>
            </a:r>
          </a:p>
          <a:p>
            <a:pPr lvl="1"/>
            <a:r>
              <a:rPr lang="en-US" dirty="0"/>
              <a:t>Advanced Programming in Parallel Environment - NPRG058</a:t>
            </a:r>
          </a:p>
          <a:p>
            <a:pPr lvl="1"/>
            <a:r>
              <a:rPr lang="en-US" dirty="0"/>
              <a:t>Principles of Distributed Systems - NSWI035</a:t>
            </a:r>
          </a:p>
          <a:p>
            <a:pPr lvl="2"/>
            <a:r>
              <a:rPr lang="en-US" dirty="0"/>
              <a:t>The theory behind parallel and distributed systems</a:t>
            </a:r>
          </a:p>
        </p:txBody>
      </p:sp>
    </p:spTree>
    <p:extLst>
      <p:ext uri="{BB962C8B-B14F-4D97-AF65-F5344CB8AC3E}">
        <p14:creationId xmlns:p14="http://schemas.microsoft.com/office/powerpoint/2010/main" val="169200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98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homework (2012/2013) </a:t>
            </a:r>
            <a:r>
              <a:rPr lang="cs-CZ" dirty="0"/>
              <a:t>– </a:t>
            </a:r>
            <a:r>
              <a:rPr lang="en-US" dirty="0"/>
              <a:t>students not instructed to optimize speed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</p:nvPr>
        </p:nvGraphicFramePr>
        <p:xfrm>
          <a:off x="107950" y="549275"/>
          <a:ext cx="8928100" cy="5903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997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same homework</a:t>
            </a:r>
            <a:r>
              <a:rPr lang="cs-CZ" dirty="0"/>
              <a:t>– </a:t>
            </a:r>
            <a:r>
              <a:rPr lang="en-US" dirty="0"/>
              <a:t>students motivated to optimize speed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</p:nvPr>
        </p:nvGraphicFramePr>
        <p:xfrm>
          <a:off x="107950" y="549275"/>
          <a:ext cx="8928100" cy="5903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2111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5140</TotalTime>
  <Words>331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Consolas</vt:lpstr>
      <vt:lpstr>Wingdings</vt:lpstr>
      <vt:lpstr>Wingdings 3</vt:lpstr>
      <vt:lpstr>Origin</vt:lpstr>
      <vt:lpstr>High Performance Software Development</vt:lpstr>
      <vt:lpstr>Topics included</vt:lpstr>
      <vt:lpstr>Topics included</vt:lpstr>
      <vt:lpstr>Topics not included</vt:lpstr>
      <vt:lpstr>Topics NOT included</vt:lpstr>
      <vt:lpstr>Related lectures</vt:lpstr>
      <vt:lpstr>Motivation</vt:lpstr>
      <vt:lpstr>A homework (2012/2013) – students not instructed to optimize speed</vt:lpstr>
      <vt:lpstr>The same homework– students motivated to optimize speed</vt:lpstr>
      <vt:lpstr>Real performance of sorting algorithms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526</cp:revision>
  <dcterms:created xsi:type="dcterms:W3CDTF">2012-09-19T18:13:04Z</dcterms:created>
  <dcterms:modified xsi:type="dcterms:W3CDTF">2021-03-05T09:37:39Z</dcterms:modified>
</cp:coreProperties>
</file>