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71" r:id="rId4"/>
    <p:sldId id="258" r:id="rId5"/>
    <p:sldId id="259" r:id="rId6"/>
    <p:sldId id="260" r:id="rId7"/>
    <p:sldId id="270" r:id="rId8"/>
    <p:sldId id="261" r:id="rId9"/>
    <p:sldId id="269" r:id="rId10"/>
    <p:sldId id="272" r:id="rId11"/>
    <p:sldId id="262" r:id="rId12"/>
    <p:sldId id="263" r:id="rId13"/>
    <p:sldId id="264" r:id="rId14"/>
    <p:sldId id="265" r:id="rId15"/>
    <p:sldId id="273" r:id="rId16"/>
    <p:sldId id="266" r:id="rId17"/>
    <p:sldId id="267" r:id="rId18"/>
    <p:sldId id="268" r:id="rId19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984" autoAdjust="0"/>
  </p:normalViewPr>
  <p:slideViewPr>
    <p:cSldViewPr>
      <p:cViewPr varScale="1">
        <p:scale>
          <a:sx n="135" d="100"/>
          <a:sy n="135" d="100"/>
        </p:scale>
        <p:origin x="92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60BC3CE-3DC6-48EE-A131-04D020AF1818}" type="datetimeFigureOut">
              <a:rPr lang="cs-CZ" smtClean="0"/>
              <a:pPr/>
              <a:t>11.04.2024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8FDD85E-490B-4ECE-A416-B9AD062DD09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65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DAF8-66BC-43C5-9CCD-39D794002F00}" type="datetime1">
              <a:rPr lang="cs-CZ" smtClean="0"/>
              <a:t>11.04.2024</a:t>
            </a:fld>
            <a:endParaRPr lang="cs-CZ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NPRG054 High Performance Software Development- 201</a:t>
            </a:r>
            <a:r>
              <a:rPr lang="en-US" dirty="0"/>
              <a:t>6</a:t>
            </a:r>
            <a:r>
              <a:rPr lang="cs-CZ" dirty="0"/>
              <a:t>/201</a:t>
            </a:r>
            <a:r>
              <a:rPr lang="en-US" dirty="0"/>
              <a:t>7</a:t>
            </a:r>
            <a:r>
              <a:rPr lang="cs-CZ" dirty="0"/>
              <a:t> David Bednárek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288032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ttom Half Com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107504" y="3573015"/>
            <a:ext cx="8928992" cy="2880321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7504" y="3429000"/>
            <a:ext cx="8928992" cy="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8747-E21F-4B74-BCD4-923F2C6F931D}" type="datetime1">
              <a:rPr lang="cs-CZ" smtClean="0"/>
              <a:t>11.04.2024</a:t>
            </a:fld>
            <a:endParaRPr lang="cs-CZ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NPRG054 High Performance Software Development- 201</a:t>
            </a:r>
            <a:r>
              <a:rPr lang="en-US" dirty="0"/>
              <a:t>6</a:t>
            </a:r>
            <a:r>
              <a:rPr lang="cs-CZ" dirty="0"/>
              <a:t>/201</a:t>
            </a:r>
            <a:r>
              <a:rPr lang="en-US" dirty="0"/>
              <a:t>7</a:t>
            </a:r>
            <a:r>
              <a:rPr lang="cs-CZ" dirty="0"/>
              <a:t> David Bednárek</a:t>
            </a:r>
          </a:p>
        </p:txBody>
      </p:sp>
    </p:spTree>
    <p:extLst>
      <p:ext uri="{BB962C8B-B14F-4D97-AF65-F5344CB8AC3E}">
        <p14:creationId xmlns:p14="http://schemas.microsoft.com/office/powerpoint/2010/main" val="334731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504" y="548680"/>
            <a:ext cx="8928992" cy="5976664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E35A-58AB-4294-B732-60C494B69933}" type="datetime1">
              <a:rPr lang="cs-CZ" smtClean="0"/>
              <a:t>11.04.2024</a:t>
            </a:fld>
            <a:endParaRPr lang="cs-CZ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NPRG054 High Performance Software Development- 201</a:t>
            </a:r>
            <a:r>
              <a:rPr lang="en-US" dirty="0"/>
              <a:t>6</a:t>
            </a:r>
            <a:r>
              <a:rPr lang="cs-CZ" dirty="0"/>
              <a:t>/201</a:t>
            </a:r>
            <a:r>
              <a:rPr lang="en-US" dirty="0"/>
              <a:t>7</a:t>
            </a:r>
            <a:r>
              <a:rPr lang="cs-CZ" dirty="0"/>
              <a:t> David Bednárek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FC46-34CE-41D6-90D2-5483FF721D39}" type="datetime1">
              <a:rPr lang="cs-CZ" smtClean="0"/>
              <a:t>11.04.2024</a:t>
            </a:fld>
            <a:endParaRPr lang="cs-CZ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NPRG054 High Performance Software Development- 201</a:t>
            </a:r>
            <a:r>
              <a:rPr lang="en-US" dirty="0"/>
              <a:t>6</a:t>
            </a:r>
            <a:r>
              <a:rPr lang="cs-CZ" dirty="0"/>
              <a:t>/201</a:t>
            </a:r>
            <a:r>
              <a:rPr lang="en-US" dirty="0"/>
              <a:t>7</a:t>
            </a:r>
            <a:r>
              <a:rPr lang="cs-CZ" dirty="0"/>
              <a:t> David Bednárek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4" y="476672"/>
            <a:ext cx="8928992" cy="604867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F6C5-D0C8-4FAD-A7E1-6B961D038397}" type="datetime1">
              <a:rPr lang="cs-CZ" smtClean="0"/>
              <a:t>11.04.2024</a:t>
            </a:fld>
            <a:endParaRPr lang="cs-CZ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NPRG054 High Performance Software Development- 201</a:t>
            </a:r>
            <a:r>
              <a:rPr lang="en-US" dirty="0"/>
              <a:t>6</a:t>
            </a:r>
            <a:r>
              <a:rPr lang="cs-CZ" dirty="0"/>
              <a:t>/201</a:t>
            </a:r>
            <a:r>
              <a:rPr lang="en-US" dirty="0"/>
              <a:t>7</a:t>
            </a:r>
            <a:r>
              <a:rPr lang="cs-CZ" dirty="0"/>
              <a:t> David Bednárek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8742-43D4-4EDC-8761-B33F98BB136E}" type="datetime1">
              <a:rPr lang="cs-CZ" smtClean="0"/>
              <a:t>11.04.2024</a:t>
            </a:fld>
            <a:endParaRPr lang="cs-CZ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NPRG054 High Performance Software Development- 201</a:t>
            </a:r>
            <a:r>
              <a:rPr lang="en-US" dirty="0"/>
              <a:t>6</a:t>
            </a:r>
            <a:r>
              <a:rPr lang="cs-CZ" dirty="0"/>
              <a:t>/201</a:t>
            </a:r>
            <a:r>
              <a:rPr lang="en-US" dirty="0"/>
              <a:t>7</a:t>
            </a:r>
            <a:r>
              <a:rPr lang="cs-CZ" dirty="0"/>
              <a:t> David Bednárek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/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5F521-3675-4978-8DDA-235CC3B81404}" type="datetime1">
              <a:rPr lang="cs-CZ" smtClean="0"/>
              <a:t>11.04.2024</a:t>
            </a:fld>
            <a:endParaRPr lang="cs-CZ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NPRG054 High Performance Software Development- 201</a:t>
            </a:r>
            <a:r>
              <a:rPr lang="en-US" dirty="0"/>
              <a:t>6</a:t>
            </a:r>
            <a:r>
              <a:rPr lang="cs-CZ" dirty="0"/>
              <a:t>/201</a:t>
            </a:r>
            <a:r>
              <a:rPr lang="en-US" dirty="0"/>
              <a:t>7</a:t>
            </a:r>
            <a:r>
              <a:rPr lang="cs-CZ" dirty="0"/>
              <a:t> David Bednárek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0" y="3212976"/>
            <a:ext cx="9144000" cy="40466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07504" y="548680"/>
            <a:ext cx="4320480" cy="590465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16016" y="548680"/>
            <a:ext cx="4320480" cy="590465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0" y="476672"/>
            <a:ext cx="0" cy="6048672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63BE-EEB6-4B2F-830F-9344D749CDF7}" type="datetime1">
              <a:rPr lang="cs-CZ" smtClean="0"/>
              <a:t>11.04.2024</a:t>
            </a:fld>
            <a:endParaRPr lang="cs-CZ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NPRG054 High Performance Software Development- 201</a:t>
            </a:r>
            <a:r>
              <a:rPr lang="en-US" dirty="0"/>
              <a:t>6</a:t>
            </a:r>
            <a:r>
              <a:rPr lang="cs-CZ" dirty="0"/>
              <a:t>/201</a:t>
            </a:r>
            <a:r>
              <a:rPr lang="en-US" dirty="0"/>
              <a:t>7</a:t>
            </a:r>
            <a:r>
              <a:rPr lang="cs-CZ" dirty="0"/>
              <a:t> David Bednárek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548680"/>
            <a:ext cx="4328220" cy="36004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 algn="r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4008" y="548680"/>
            <a:ext cx="4392488" cy="36004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kumimoji="0" lang="en-US" sz="24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179512" y="980728"/>
            <a:ext cx="4316288" cy="554461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980728"/>
            <a:ext cx="4388296" cy="554461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0" y="476672"/>
            <a:ext cx="0" cy="604867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E76A-BDA4-4AF6-AC8F-B26CDA63CC10}" type="datetime1">
              <a:rPr lang="cs-CZ" smtClean="0"/>
              <a:t>11.04.2024</a:t>
            </a:fld>
            <a:endParaRPr lang="cs-CZ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NPRG054 High Performance Software Development- 201</a:t>
            </a:r>
            <a:r>
              <a:rPr lang="en-US" dirty="0"/>
              <a:t>6</a:t>
            </a:r>
            <a:r>
              <a:rPr lang="cs-CZ" dirty="0"/>
              <a:t>/201</a:t>
            </a:r>
            <a:r>
              <a:rPr lang="en-US" dirty="0"/>
              <a:t>7</a:t>
            </a:r>
            <a:r>
              <a:rPr lang="cs-CZ" dirty="0"/>
              <a:t> David Bednárek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5004-823A-4F68-886F-3E1F2CC60AA1}" type="datetime1">
              <a:rPr lang="cs-CZ" smtClean="0"/>
              <a:t>11.04.2024</a:t>
            </a:fld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NPRG054 High Performance Software Development- 201</a:t>
            </a:r>
            <a:r>
              <a:rPr lang="en-US" dirty="0"/>
              <a:t>6</a:t>
            </a:r>
            <a:r>
              <a:rPr lang="cs-CZ" dirty="0"/>
              <a:t>/201</a:t>
            </a:r>
            <a:r>
              <a:rPr lang="en-US" dirty="0"/>
              <a:t>7</a:t>
            </a:r>
            <a:r>
              <a:rPr lang="cs-CZ" dirty="0"/>
              <a:t> David Bednárek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6F4A-56F2-4C7A-972B-DF601EA54D19}" type="datetime1">
              <a:rPr lang="cs-CZ" smtClean="0"/>
              <a:t>11.04.2024</a:t>
            </a:fld>
            <a:endParaRPr lang="cs-CZ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NPRG054 High Performance Software Development- 201</a:t>
            </a:r>
            <a:r>
              <a:rPr lang="en-US" dirty="0"/>
              <a:t>6</a:t>
            </a:r>
            <a:r>
              <a:rPr lang="cs-CZ" dirty="0"/>
              <a:t>/201</a:t>
            </a:r>
            <a:r>
              <a:rPr lang="en-US" dirty="0"/>
              <a:t>7</a:t>
            </a:r>
            <a:r>
              <a:rPr lang="cs-CZ" dirty="0"/>
              <a:t> David Bednárek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516216" y="548680"/>
            <a:ext cx="2520280" cy="5904656"/>
          </a:xfrm>
        </p:spPr>
        <p:txBody>
          <a:bodyPr vert="horz">
            <a:normAutofit/>
          </a:bodyPr>
          <a:lstStyle>
            <a:lvl1pPr mar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kumimoji="0" lang="en-US" sz="240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algn="l" rtl="0" eaLnBrk="1" latinLnBrk="0" hangingPunct="1">
              <a:buFont typeface="Arial" pitchFamily="34" charset="0"/>
              <a:buChar char="•"/>
              <a:defRPr kumimoji="0"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1" latinLnBrk="0" hangingPunct="1">
              <a:buFont typeface="Arial" pitchFamily="34" charset="0"/>
              <a:buChar char="•"/>
              <a:defRPr kumimoji="0" lang="en-US" sz="180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algn="l" rtl="0" eaLnBrk="1" latinLnBrk="0" hangingPunct="1">
              <a:buFont typeface="Arial" pitchFamily="34" charset="0"/>
              <a:buChar char="•"/>
              <a:defRPr kumimoji="0"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1" latinLnBrk="0" hangingPunct="1">
              <a:buNone/>
              <a:defRPr kumimoji="0" lang="en-US" sz="1400" b="1" kern="1200" dirty="0">
                <a:solidFill>
                  <a:schemeClr val="accent5"/>
                </a:solidFill>
                <a:latin typeface="Consolas" pitchFamily="49" charset="0"/>
                <a:ea typeface="+mn-ea"/>
                <a:cs typeface="Consolas" pitchFamily="49" charset="0"/>
              </a:defRPr>
            </a:lvl5pPr>
          </a:lstStyle>
          <a:p>
            <a:pPr marL="274320" lvl="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dirty="0"/>
              <a:t>Click to edit Master text styles</a:t>
            </a:r>
          </a:p>
          <a:p>
            <a:pPr marL="548640" lvl="1" indent="-274320" algn="l" rtl="0" eaLnBrk="1" latinLnBrk="0" hangingPunct="1">
              <a:spcBef>
                <a:spcPts val="500"/>
              </a:spcBef>
              <a:buClr>
                <a:schemeClr val="tx1"/>
              </a:buClr>
              <a:buSzPct val="76000"/>
              <a:buFont typeface="Wingdings 3"/>
              <a:buChar char=""/>
            </a:pPr>
            <a:r>
              <a:rPr lang="en-US" dirty="0"/>
              <a:t>Second level</a:t>
            </a:r>
          </a:p>
          <a:p>
            <a:pPr marL="822960" lvl="2" indent="-228600" algn="l" rtl="0" eaLnBrk="1" latinLnBrk="0" hangingPunct="1">
              <a:spcBef>
                <a:spcPts val="500"/>
              </a:spcBef>
              <a:buClr>
                <a:schemeClr val="accent6"/>
              </a:buClr>
              <a:buSzPct val="76000"/>
              <a:buFont typeface="Wingdings" pitchFamily="2" charset="2"/>
              <a:buChar char="§"/>
            </a:pPr>
            <a:r>
              <a:rPr lang="en-US" dirty="0"/>
              <a:t>Third level</a:t>
            </a:r>
          </a:p>
          <a:p>
            <a:pPr marL="1097280" lvl="3" indent="-228600" algn="l" rtl="0" eaLnBrk="1" latinLnBrk="0" hangingPunct="1">
              <a:spcBef>
                <a:spcPts val="4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</a:pPr>
            <a:r>
              <a:rPr lang="en-US" dirty="0"/>
              <a:t>Fourth level</a:t>
            </a:r>
          </a:p>
          <a:p>
            <a:pPr marL="180000" lvl="4" indent="-228600" algn="l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70000"/>
              <a:buFont typeface="Wingdings"/>
              <a:buNone/>
            </a:pPr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107504" y="548680"/>
            <a:ext cx="6120680" cy="590465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372200" y="476672"/>
            <a:ext cx="0" cy="604867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524A-4A8B-4BB2-AE26-F13A643689CD}" type="datetime1">
              <a:rPr lang="cs-CZ" smtClean="0"/>
              <a:t>11.04.2024</a:t>
            </a:fld>
            <a:endParaRPr lang="cs-CZ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NPRG054 High Performance Software Development- 201</a:t>
            </a:r>
            <a:r>
              <a:rPr lang="en-US" dirty="0"/>
              <a:t>6</a:t>
            </a:r>
            <a:r>
              <a:rPr lang="cs-CZ" dirty="0"/>
              <a:t>/201</a:t>
            </a:r>
            <a:r>
              <a:rPr lang="en-US" dirty="0"/>
              <a:t>7</a:t>
            </a:r>
            <a:r>
              <a:rPr lang="cs-CZ" dirty="0"/>
              <a:t> David Bednárek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ttom Com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107504" y="4725144"/>
            <a:ext cx="8928992" cy="1728192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7504" y="4581128"/>
            <a:ext cx="8928992" cy="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8747-E21F-4B74-BCD4-923F2C6F931D}" type="datetime1">
              <a:rPr lang="cs-CZ" smtClean="0"/>
              <a:t>11.04.2024</a:t>
            </a:fld>
            <a:endParaRPr lang="cs-CZ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NPRG054 High Performance Software Development- 201</a:t>
            </a:r>
            <a:r>
              <a:rPr lang="en-US" dirty="0"/>
              <a:t>6</a:t>
            </a:r>
            <a:r>
              <a:rPr lang="cs-CZ" dirty="0"/>
              <a:t>/201</a:t>
            </a:r>
            <a:r>
              <a:rPr lang="en-US" dirty="0"/>
              <a:t>7</a:t>
            </a:r>
            <a:r>
              <a:rPr lang="cs-CZ" dirty="0"/>
              <a:t> David Bednárek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 vert="horz" anchor="ctr" anchorCtr="0">
            <a:no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07504" y="548680"/>
            <a:ext cx="8928992" cy="59046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  <a:r>
              <a:rPr kumimoji="0" lang="cs-CZ" dirty="0"/>
              <a:t> </a:t>
            </a:r>
            <a:r>
              <a:rPr kumimoji="0" lang="en-US" dirty="0"/>
              <a:t>!@#$%^&amp;*(){}|:"&lt;&gt;?</a:t>
            </a:r>
          </a:p>
          <a:p>
            <a:pPr lvl="1" eaLnBrk="1" latinLnBrk="0" hangingPunct="1"/>
            <a:r>
              <a:rPr kumimoji="0" lang="en-US" dirty="0"/>
              <a:t>Second level</a:t>
            </a:r>
            <a:r>
              <a:rPr kumimoji="0" lang="cs-CZ" dirty="0"/>
              <a:t> +</a:t>
            </a:r>
            <a:r>
              <a:rPr kumimoji="0" lang="cs-CZ" dirty="0" err="1"/>
              <a:t>ěščřžýáíéúů</a:t>
            </a:r>
            <a:endParaRPr kumimoji="0" lang="en-US" dirty="0"/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597352"/>
            <a:ext cx="8604448" cy="2606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 vert="horz" anchor="ctr" anchorCtr="0"/>
          <a:lstStyle>
            <a:lvl1pPr algn="l" eaLnBrk="1" latinLnBrk="0" hangingPunct="1">
              <a:defRPr kumimoji="0" sz="1000"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cs-CZ" dirty="0"/>
              <a:t>NPRG054 High Performance Software Development- 201</a:t>
            </a:r>
            <a:r>
              <a:rPr lang="en-US" dirty="0"/>
              <a:t>6</a:t>
            </a:r>
            <a:r>
              <a:rPr lang="cs-CZ" dirty="0"/>
              <a:t>/201</a:t>
            </a:r>
            <a:r>
              <a:rPr lang="en-US" dirty="0"/>
              <a:t>7</a:t>
            </a:r>
            <a:r>
              <a:rPr lang="cs-CZ" dirty="0"/>
              <a:t> David Bednárek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04448" y="6597352"/>
            <a:ext cx="539552" cy="2606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 vert="horz" anchor="ctr" anchorCtr="0"/>
          <a:lstStyle>
            <a:lvl1pPr algn="l" eaLnBrk="1" latinLnBrk="0" hangingPunct="1">
              <a:defRPr kumimoji="0" sz="1000"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452320" y="6597352"/>
            <a:ext cx="1136920" cy="2606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fld id="{9FEF60E2-7ACB-4E46-A771-4412D8AFEC6D}" type="datetime1">
              <a:rPr lang="cs-CZ" smtClean="0"/>
              <a:t>11.04.2024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2" r:id="rId9"/>
    <p:sldLayoutId id="2147483673" r:id="rId10"/>
    <p:sldLayoutId id="2147483669" r:id="rId11"/>
    <p:sldLayoutId id="2147483670" r:id="rId12"/>
    <p:sldLayoutId id="2147483671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2400" b="0" kern="1200" cap="none" spc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4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tx1"/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accent6"/>
        </a:buClr>
        <a:buSzPct val="76000"/>
        <a:buFont typeface="Wingdings" pitchFamily="2" charset="2"/>
        <a:buChar char="§"/>
        <a:defRPr kumimoji="0" sz="18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tx1"/>
        </a:buClr>
        <a:buSzPct val="70000"/>
        <a:buFont typeface="Wingdings" pitchFamily="2" charset="2"/>
        <a:buChar char="§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" indent="-228600" algn="l" rtl="0" eaLnBrk="1" latinLnBrk="0" hangingPunct="1">
        <a:spcBef>
          <a:spcPts val="600"/>
        </a:spcBef>
        <a:spcAft>
          <a:spcPts val="600"/>
        </a:spcAft>
        <a:buClr>
          <a:schemeClr val="accent2"/>
        </a:buClr>
        <a:buSzPct val="70000"/>
        <a:buFont typeface="Wingdings"/>
        <a:buNone/>
        <a:defRPr kumimoji="0" lang="en-US" sz="1400" b="1" kern="1200" dirty="0">
          <a:solidFill>
            <a:schemeClr val="accent5"/>
          </a:solidFill>
          <a:latin typeface="Consolas" pitchFamily="49" charset="0"/>
          <a:ea typeface="+mn-ea"/>
          <a:cs typeface="Consolas" pitchFamily="49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1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NPRG054 High Performance Software Development- 2016/2017 David Bednárek</a:t>
            </a:r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Pam</a:t>
            </a:r>
            <a:r>
              <a:rPr lang="cs-CZ"/>
              <a:t>ěťová hierarchie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53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2" name="Straight Arrow Connector 311"/>
          <p:cNvCxnSpPr/>
          <p:nvPr/>
        </p:nvCxnSpPr>
        <p:spPr>
          <a:xfrm>
            <a:off x="680588" y="1972260"/>
            <a:ext cx="5106412" cy="0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Hexagon 315"/>
          <p:cNvSpPr/>
          <p:nvPr/>
        </p:nvSpPr>
        <p:spPr>
          <a:xfrm>
            <a:off x="4875358" y="1684228"/>
            <a:ext cx="191642" cy="576064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Hexagon 314"/>
          <p:cNvSpPr/>
          <p:nvPr/>
        </p:nvSpPr>
        <p:spPr>
          <a:xfrm>
            <a:off x="3807000" y="1684228"/>
            <a:ext cx="191642" cy="576064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Hexagon 313"/>
          <p:cNvSpPr/>
          <p:nvPr/>
        </p:nvSpPr>
        <p:spPr>
          <a:xfrm>
            <a:off x="1995358" y="1684228"/>
            <a:ext cx="191642" cy="576064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Hexagon 312"/>
          <p:cNvSpPr/>
          <p:nvPr/>
        </p:nvSpPr>
        <p:spPr>
          <a:xfrm>
            <a:off x="1107000" y="1684228"/>
            <a:ext cx="191642" cy="576064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000" dirty="0"/>
              <a:t>Synchronous DRAM</a:t>
            </a:r>
          </a:p>
          <a:p>
            <a:pPr lvl="1"/>
            <a:r>
              <a:rPr lang="cs-CZ" sz="1600" dirty="0"/>
              <a:t>Všechny signály synchronizovány hodinami</a:t>
            </a:r>
          </a:p>
          <a:p>
            <a:pPr lvl="1"/>
            <a:r>
              <a:rPr lang="cs-CZ" sz="1600" dirty="0"/>
              <a:t>Časování udáváno v cyklech hodin</a:t>
            </a:r>
          </a:p>
          <a:p>
            <a:r>
              <a:rPr lang="en-US" sz="2000" dirty="0">
                <a:solidFill>
                  <a:srgbClr val="C00000"/>
                </a:solidFill>
              </a:rPr>
              <a:t>DDR5</a:t>
            </a:r>
          </a:p>
          <a:p>
            <a:pPr lvl="1"/>
            <a:r>
              <a:rPr lang="en-US" sz="1600" dirty="0">
                <a:solidFill>
                  <a:srgbClr val="C00000"/>
                </a:solidFill>
              </a:rPr>
              <a:t>16 </a:t>
            </a:r>
            <a:r>
              <a:rPr lang="cs-CZ" sz="1600" dirty="0">
                <a:solidFill>
                  <a:srgbClr val="C00000"/>
                </a:solidFill>
              </a:rPr>
              <a:t>balíků dat za </a:t>
            </a:r>
            <a:r>
              <a:rPr lang="en-US" sz="1600" dirty="0">
                <a:solidFill>
                  <a:srgbClr val="C00000"/>
                </a:solidFill>
              </a:rPr>
              <a:t>8</a:t>
            </a:r>
            <a:r>
              <a:rPr lang="cs-CZ" sz="1600" dirty="0">
                <a:solidFill>
                  <a:srgbClr val="C00000"/>
                </a:solidFill>
              </a:rPr>
              <a:t> cyklů</a:t>
            </a:r>
          </a:p>
          <a:p>
            <a:pPr lvl="1"/>
            <a:r>
              <a:rPr lang="cs-CZ" sz="1600" dirty="0"/>
              <a:t>Označení pamětí udává frekvenci dat</a:t>
            </a:r>
          </a:p>
          <a:p>
            <a:pPr lvl="2"/>
            <a:r>
              <a:rPr lang="cs-CZ" sz="1400" dirty="0"/>
              <a:t>Dvojnásobek hodin</a:t>
            </a:r>
            <a:endParaRPr lang="en-US" sz="1400" dirty="0"/>
          </a:p>
          <a:p>
            <a:r>
              <a:rPr lang="en-US" sz="2000" dirty="0" err="1"/>
              <a:t>Typick</a:t>
            </a:r>
            <a:r>
              <a:rPr lang="cs-CZ" sz="2000" dirty="0"/>
              <a:t>é časy (2023)</a:t>
            </a:r>
          </a:p>
          <a:p>
            <a:pPr lvl="1"/>
            <a:r>
              <a:rPr lang="cs-CZ" sz="1600" dirty="0"/>
              <a:t>DDR5-6000</a:t>
            </a:r>
          </a:p>
          <a:p>
            <a:pPr lvl="2"/>
            <a:r>
              <a:rPr lang="cs-CZ" sz="1400" dirty="0"/>
              <a:t>hodiny </a:t>
            </a:r>
            <a:r>
              <a:rPr lang="en-US" sz="1400" dirty="0"/>
              <a:t>= </a:t>
            </a:r>
            <a:r>
              <a:rPr lang="cs-CZ" sz="1400" dirty="0"/>
              <a:t>3 GHz</a:t>
            </a:r>
            <a:endParaRPr lang="en-US" sz="1400" dirty="0"/>
          </a:p>
          <a:p>
            <a:pPr lvl="1"/>
            <a:r>
              <a:rPr lang="cs-CZ" sz="1800" dirty="0"/>
              <a:t>tRCD </a:t>
            </a:r>
            <a:r>
              <a:rPr lang="en-US" sz="1800" dirty="0"/>
              <a:t>= </a:t>
            </a:r>
            <a:r>
              <a:rPr lang="cs-CZ" sz="1800" dirty="0"/>
              <a:t>30</a:t>
            </a:r>
            <a:r>
              <a:rPr lang="en-US" sz="1800" dirty="0"/>
              <a:t> </a:t>
            </a:r>
            <a:r>
              <a:rPr lang="en-US" sz="1800" dirty="0" err="1"/>
              <a:t>cykl</a:t>
            </a:r>
            <a:r>
              <a:rPr lang="cs-CZ" sz="1800" dirty="0"/>
              <a:t>ů</a:t>
            </a:r>
            <a:endParaRPr lang="en-US" sz="1800" dirty="0"/>
          </a:p>
          <a:p>
            <a:pPr lvl="1"/>
            <a:r>
              <a:rPr lang="en-US" sz="1800" dirty="0" err="1"/>
              <a:t>tCL</a:t>
            </a:r>
            <a:r>
              <a:rPr lang="en-US" sz="1800" dirty="0"/>
              <a:t> = </a:t>
            </a:r>
            <a:r>
              <a:rPr lang="cs-CZ" sz="1800" dirty="0"/>
              <a:t>30</a:t>
            </a:r>
            <a:r>
              <a:rPr lang="en-US" sz="1800" dirty="0"/>
              <a:t> </a:t>
            </a:r>
            <a:r>
              <a:rPr lang="en-US" sz="1800" dirty="0" err="1"/>
              <a:t>cykl</a:t>
            </a:r>
            <a:r>
              <a:rPr lang="cs-CZ" sz="1800" dirty="0"/>
              <a:t>ů</a:t>
            </a:r>
            <a:endParaRPr lang="en-US" sz="1800" dirty="0"/>
          </a:p>
          <a:p>
            <a:pPr lvl="2"/>
            <a:r>
              <a:rPr lang="en-US" sz="1600" dirty="0"/>
              <a:t>= 1</a:t>
            </a:r>
            <a:r>
              <a:rPr lang="cs-CZ" sz="1600" dirty="0"/>
              <a:t>0</a:t>
            </a:r>
            <a:r>
              <a:rPr lang="en-US" sz="1600" dirty="0"/>
              <a:t> ns</a:t>
            </a:r>
            <a:endParaRPr lang="cs-CZ" sz="1600" dirty="0"/>
          </a:p>
          <a:p>
            <a:pPr lvl="1"/>
            <a:r>
              <a:rPr lang="en-US" sz="1800" dirty="0" err="1"/>
              <a:t>tRP</a:t>
            </a:r>
            <a:r>
              <a:rPr lang="en-US" sz="1800" dirty="0"/>
              <a:t> = </a:t>
            </a:r>
            <a:r>
              <a:rPr lang="cs-CZ" sz="1800" dirty="0"/>
              <a:t>30</a:t>
            </a:r>
            <a:r>
              <a:rPr lang="en-US" sz="1800" dirty="0"/>
              <a:t> </a:t>
            </a:r>
            <a:r>
              <a:rPr lang="en-US" sz="1800" dirty="0" err="1"/>
              <a:t>cykl</a:t>
            </a:r>
            <a:r>
              <a:rPr lang="cs-CZ" sz="1800" dirty="0"/>
              <a:t>ů</a:t>
            </a:r>
            <a:endParaRPr lang="en-US" sz="1800" dirty="0"/>
          </a:p>
          <a:p>
            <a:pPr lvl="1"/>
            <a:r>
              <a:rPr lang="cs-CZ" sz="1800" dirty="0"/>
              <a:t>Čas přenosu dat je vždy 8 cyklů</a:t>
            </a:r>
          </a:p>
          <a:p>
            <a:pPr lvl="2"/>
            <a:r>
              <a:rPr lang="en-US" sz="1600" dirty="0"/>
              <a:t>= </a:t>
            </a:r>
            <a:r>
              <a:rPr lang="cs-CZ" sz="1600" dirty="0"/>
              <a:t>2,66</a:t>
            </a:r>
            <a:r>
              <a:rPr lang="en-US" sz="1600" dirty="0"/>
              <a:t> ns</a:t>
            </a:r>
            <a:endParaRPr lang="cs-CZ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Architektura paměti SDRAM – Časování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NPRG054 High Performance Software Development- 2016/2017 David Bednárek</a:t>
            </a:r>
            <a:endParaRPr lang="cs-CZ" dirty="0"/>
          </a:p>
        </p:txBody>
      </p:sp>
      <p:cxnSp>
        <p:nvCxnSpPr>
          <p:cNvPr id="240" name="Straight Arrow Connector 239"/>
          <p:cNvCxnSpPr/>
          <p:nvPr/>
        </p:nvCxnSpPr>
        <p:spPr>
          <a:xfrm>
            <a:off x="395536" y="3941912"/>
            <a:ext cx="5391464" cy="0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Hexagon 240"/>
          <p:cNvSpPr/>
          <p:nvPr/>
        </p:nvSpPr>
        <p:spPr>
          <a:xfrm>
            <a:off x="1107000" y="3653880"/>
            <a:ext cx="204676" cy="576064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Hexagon 242"/>
          <p:cNvSpPr/>
          <p:nvPr/>
        </p:nvSpPr>
        <p:spPr>
          <a:xfrm>
            <a:off x="1998337" y="3653880"/>
            <a:ext cx="188663" cy="576064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4" name="Straight Connector 243"/>
          <p:cNvCxnSpPr/>
          <p:nvPr/>
        </p:nvCxnSpPr>
        <p:spPr>
          <a:xfrm flipH="1">
            <a:off x="1189566" y="677772"/>
            <a:ext cx="22540" cy="563122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Box 245"/>
          <p:cNvSpPr txBox="1"/>
          <p:nvPr/>
        </p:nvSpPr>
        <p:spPr>
          <a:xfrm>
            <a:off x="867024" y="2993696"/>
            <a:ext cx="6728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400" dirty="0"/>
              <a:t>adresa</a:t>
            </a:r>
            <a:br>
              <a:rPr lang="cs-CZ" sz="1400" dirty="0"/>
            </a:br>
            <a:r>
              <a:rPr lang="cs-CZ" sz="1400" dirty="0"/>
              <a:t>řádku</a:t>
            </a:r>
            <a:endParaRPr lang="en-US" sz="1400" dirty="0"/>
          </a:p>
        </p:txBody>
      </p:sp>
      <p:sp>
        <p:nvSpPr>
          <p:cNvPr id="270" name="TextBox 269"/>
          <p:cNvSpPr txBox="1"/>
          <p:nvPr/>
        </p:nvSpPr>
        <p:spPr>
          <a:xfrm>
            <a:off x="815647" y="1086951"/>
            <a:ext cx="79502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400" dirty="0"/>
              <a:t>otevření</a:t>
            </a:r>
            <a:br>
              <a:rPr lang="cs-CZ" sz="1400" dirty="0"/>
            </a:br>
            <a:r>
              <a:rPr lang="cs-CZ" sz="1400" dirty="0"/>
              <a:t>řádku</a:t>
            </a:r>
            <a:endParaRPr lang="en-US" sz="1400" dirty="0"/>
          </a:p>
        </p:txBody>
      </p:sp>
      <p:cxnSp>
        <p:nvCxnSpPr>
          <p:cNvPr id="271" name="Straight Connector 270"/>
          <p:cNvCxnSpPr/>
          <p:nvPr/>
        </p:nvCxnSpPr>
        <p:spPr>
          <a:xfrm flipH="1">
            <a:off x="2095320" y="692696"/>
            <a:ext cx="4416" cy="561630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/>
          <p:nvPr/>
        </p:nvCxnSpPr>
        <p:spPr>
          <a:xfrm>
            <a:off x="395536" y="4869160"/>
            <a:ext cx="5391464" cy="0"/>
          </a:xfrm>
          <a:prstGeom prst="straightConnector1">
            <a:avLst/>
          </a:prstGeom>
          <a:ln w="381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TextBox 273"/>
          <p:cNvSpPr txBox="1"/>
          <p:nvPr/>
        </p:nvSpPr>
        <p:spPr>
          <a:xfrm>
            <a:off x="1720469" y="3005808"/>
            <a:ext cx="7457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400" dirty="0"/>
              <a:t>adresa</a:t>
            </a:r>
            <a:br>
              <a:rPr lang="cs-CZ" sz="1400" dirty="0"/>
            </a:br>
            <a:r>
              <a:rPr lang="cs-CZ" sz="1400" dirty="0"/>
              <a:t>sloupce</a:t>
            </a:r>
            <a:endParaRPr lang="en-US" sz="1400" dirty="0"/>
          </a:p>
        </p:txBody>
      </p:sp>
      <p:cxnSp>
        <p:nvCxnSpPr>
          <p:cNvPr id="275" name="Straight Connector 274"/>
          <p:cNvCxnSpPr/>
          <p:nvPr/>
        </p:nvCxnSpPr>
        <p:spPr>
          <a:xfrm flipH="1">
            <a:off x="2993685" y="4410583"/>
            <a:ext cx="10504" cy="189841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TextBox 289"/>
          <p:cNvSpPr txBox="1"/>
          <p:nvPr/>
        </p:nvSpPr>
        <p:spPr>
          <a:xfrm>
            <a:off x="1806485" y="1086150"/>
            <a:ext cx="5769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čtení</a:t>
            </a:r>
            <a:endParaRPr lang="en-US" sz="1400" dirty="0"/>
          </a:p>
        </p:txBody>
      </p:sp>
      <p:sp>
        <p:nvSpPr>
          <p:cNvPr id="292" name="TextBox 291"/>
          <p:cNvSpPr txBox="1"/>
          <p:nvPr/>
        </p:nvSpPr>
        <p:spPr>
          <a:xfrm>
            <a:off x="124275" y="1796555"/>
            <a:ext cx="46980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ctrl</a:t>
            </a:r>
          </a:p>
        </p:txBody>
      </p:sp>
      <p:cxnSp>
        <p:nvCxnSpPr>
          <p:cNvPr id="294" name="Straight Connector 293"/>
          <p:cNvCxnSpPr/>
          <p:nvPr/>
        </p:nvCxnSpPr>
        <p:spPr>
          <a:xfrm flipH="1">
            <a:off x="4967989" y="692696"/>
            <a:ext cx="9445" cy="561630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TextBox 294"/>
          <p:cNvSpPr txBox="1"/>
          <p:nvPr/>
        </p:nvSpPr>
        <p:spPr>
          <a:xfrm>
            <a:off x="4641028" y="3005808"/>
            <a:ext cx="6728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400" dirty="0"/>
              <a:t>adresa</a:t>
            </a:r>
            <a:br>
              <a:rPr lang="cs-CZ" sz="1400" dirty="0"/>
            </a:br>
            <a:r>
              <a:rPr lang="cs-CZ" sz="1400" dirty="0"/>
              <a:t>řádku</a:t>
            </a:r>
            <a:endParaRPr lang="en-US" sz="1400" dirty="0"/>
          </a:p>
        </p:txBody>
      </p:sp>
      <p:sp>
        <p:nvSpPr>
          <p:cNvPr id="296" name="TextBox 295"/>
          <p:cNvSpPr txBox="1"/>
          <p:nvPr/>
        </p:nvSpPr>
        <p:spPr>
          <a:xfrm>
            <a:off x="4569062" y="1089000"/>
            <a:ext cx="79502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400" dirty="0"/>
              <a:t>otevření</a:t>
            </a:r>
            <a:br>
              <a:rPr lang="cs-CZ" sz="1400" dirty="0"/>
            </a:br>
            <a:r>
              <a:rPr lang="cs-CZ" sz="1400" dirty="0"/>
              <a:t>řádku</a:t>
            </a:r>
            <a:endParaRPr lang="en-US" sz="1400" dirty="0"/>
          </a:p>
        </p:txBody>
      </p:sp>
      <p:grpSp>
        <p:nvGrpSpPr>
          <p:cNvPr id="297" name="Group 296"/>
          <p:cNvGrpSpPr/>
          <p:nvPr/>
        </p:nvGrpSpPr>
        <p:grpSpPr>
          <a:xfrm>
            <a:off x="2087977" y="6074668"/>
            <a:ext cx="901589" cy="369332"/>
            <a:chOff x="2031064" y="5589240"/>
            <a:chExt cx="754504" cy="369332"/>
          </a:xfrm>
        </p:grpSpPr>
        <p:cxnSp>
          <p:nvCxnSpPr>
            <p:cNvPr id="298" name="Straight Arrow Connector 297"/>
            <p:cNvCxnSpPr/>
            <p:nvPr/>
          </p:nvCxnSpPr>
          <p:spPr>
            <a:xfrm>
              <a:off x="2031064" y="5661248"/>
              <a:ext cx="7545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9" name="TextBox 298"/>
            <p:cNvSpPr txBox="1"/>
            <p:nvPr/>
          </p:nvSpPr>
          <p:spPr>
            <a:xfrm>
              <a:off x="2186431" y="5589240"/>
              <a:ext cx="482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tCL</a:t>
              </a:r>
              <a:endParaRPr lang="en-US" dirty="0"/>
            </a:p>
          </p:txBody>
        </p:sp>
      </p:grpSp>
      <p:grpSp>
        <p:nvGrpSpPr>
          <p:cNvPr id="300" name="Group 299"/>
          <p:cNvGrpSpPr/>
          <p:nvPr/>
        </p:nvGrpSpPr>
        <p:grpSpPr>
          <a:xfrm>
            <a:off x="1189567" y="6074668"/>
            <a:ext cx="898807" cy="369332"/>
            <a:chOff x="2031064" y="5590731"/>
            <a:chExt cx="754504" cy="369332"/>
          </a:xfrm>
        </p:grpSpPr>
        <p:cxnSp>
          <p:nvCxnSpPr>
            <p:cNvPr id="301" name="Straight Arrow Connector 300"/>
            <p:cNvCxnSpPr/>
            <p:nvPr/>
          </p:nvCxnSpPr>
          <p:spPr>
            <a:xfrm>
              <a:off x="2031064" y="5661248"/>
              <a:ext cx="7545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2" name="TextBox 301"/>
            <p:cNvSpPr txBox="1"/>
            <p:nvPr/>
          </p:nvSpPr>
          <p:spPr>
            <a:xfrm>
              <a:off x="2153108" y="5590731"/>
              <a:ext cx="5856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tRCD</a:t>
              </a:r>
              <a:endParaRPr lang="en-US" dirty="0"/>
            </a:p>
          </p:txBody>
        </p:sp>
      </p:grpSp>
      <p:cxnSp>
        <p:nvCxnSpPr>
          <p:cNvPr id="303" name="Straight Connector 302"/>
          <p:cNvCxnSpPr/>
          <p:nvPr/>
        </p:nvCxnSpPr>
        <p:spPr>
          <a:xfrm flipH="1">
            <a:off x="3897000" y="692696"/>
            <a:ext cx="10820" cy="561630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TextBox 303"/>
          <p:cNvSpPr txBox="1"/>
          <p:nvPr/>
        </p:nvSpPr>
        <p:spPr>
          <a:xfrm>
            <a:off x="3519315" y="1102326"/>
            <a:ext cx="79836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uzav</a:t>
            </a:r>
            <a:r>
              <a:rPr lang="cs-CZ" sz="1400" dirty="0"/>
              <a:t>ření</a:t>
            </a:r>
            <a:br>
              <a:rPr lang="cs-CZ" sz="1400" dirty="0"/>
            </a:br>
            <a:r>
              <a:rPr lang="cs-CZ" sz="1400" dirty="0"/>
              <a:t>řádku</a:t>
            </a:r>
            <a:endParaRPr lang="en-US" sz="1400" dirty="0"/>
          </a:p>
        </p:txBody>
      </p:sp>
      <p:grpSp>
        <p:nvGrpSpPr>
          <p:cNvPr id="307" name="Group 306"/>
          <p:cNvGrpSpPr/>
          <p:nvPr/>
        </p:nvGrpSpPr>
        <p:grpSpPr>
          <a:xfrm>
            <a:off x="3877344" y="6074668"/>
            <a:ext cx="1087719" cy="369332"/>
            <a:chOff x="2031064" y="5589240"/>
            <a:chExt cx="754504" cy="369332"/>
          </a:xfrm>
        </p:grpSpPr>
        <p:cxnSp>
          <p:nvCxnSpPr>
            <p:cNvPr id="308" name="Straight Arrow Connector 307"/>
            <p:cNvCxnSpPr/>
            <p:nvPr/>
          </p:nvCxnSpPr>
          <p:spPr>
            <a:xfrm>
              <a:off x="2031064" y="5661248"/>
              <a:ext cx="7545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TextBox 308"/>
            <p:cNvSpPr txBox="1"/>
            <p:nvPr/>
          </p:nvSpPr>
          <p:spPr>
            <a:xfrm>
              <a:off x="2269937" y="5589240"/>
              <a:ext cx="2413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tRP</a:t>
              </a:r>
              <a:endParaRPr lang="en-US" dirty="0"/>
            </a:p>
          </p:txBody>
        </p:sp>
      </p:grpSp>
      <p:sp>
        <p:nvSpPr>
          <p:cNvPr id="310" name="TextBox 309"/>
          <p:cNvSpPr txBox="1"/>
          <p:nvPr/>
        </p:nvSpPr>
        <p:spPr>
          <a:xfrm>
            <a:off x="113939" y="3757135"/>
            <a:ext cx="56664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addr</a:t>
            </a:r>
          </a:p>
        </p:txBody>
      </p:sp>
      <p:sp>
        <p:nvSpPr>
          <p:cNvPr id="311" name="TextBox 310"/>
          <p:cNvSpPr txBox="1"/>
          <p:nvPr/>
        </p:nvSpPr>
        <p:spPr>
          <a:xfrm>
            <a:off x="113939" y="4685968"/>
            <a:ext cx="56664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data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961311" y="4201157"/>
            <a:ext cx="710689" cy="956035"/>
            <a:chOff x="2781190" y="4201157"/>
            <a:chExt cx="710689" cy="956035"/>
          </a:xfrm>
        </p:grpSpPr>
        <p:sp>
          <p:nvSpPr>
            <p:cNvPr id="306" name="TextBox 305"/>
            <p:cNvSpPr txBox="1"/>
            <p:nvPr/>
          </p:nvSpPr>
          <p:spPr>
            <a:xfrm>
              <a:off x="2875124" y="4201157"/>
              <a:ext cx="50943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data</a:t>
              </a:r>
              <a:endParaRPr lang="en-US" sz="1400" dirty="0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781190" y="4581128"/>
              <a:ext cx="710689" cy="576064"/>
              <a:chOff x="2773165" y="4581128"/>
              <a:chExt cx="687676" cy="576064"/>
            </a:xfrm>
          </p:grpSpPr>
          <p:sp>
            <p:nvSpPr>
              <p:cNvPr id="273" name="Hexagon 272"/>
              <p:cNvSpPr/>
              <p:nvPr/>
            </p:nvSpPr>
            <p:spPr>
              <a:xfrm>
                <a:off x="2773165" y="4581128"/>
                <a:ext cx="81398" cy="576064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Hexagon 316"/>
              <p:cNvSpPr/>
              <p:nvPr/>
            </p:nvSpPr>
            <p:spPr>
              <a:xfrm>
                <a:off x="2858319" y="4581128"/>
                <a:ext cx="81398" cy="576064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Hexagon 317"/>
              <p:cNvSpPr/>
              <p:nvPr/>
            </p:nvSpPr>
            <p:spPr>
              <a:xfrm>
                <a:off x="2946107" y="4581128"/>
                <a:ext cx="81398" cy="576064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Hexagon 318"/>
              <p:cNvSpPr/>
              <p:nvPr/>
            </p:nvSpPr>
            <p:spPr>
              <a:xfrm>
                <a:off x="3033895" y="4581128"/>
                <a:ext cx="81398" cy="576064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Hexagon 319"/>
              <p:cNvSpPr/>
              <p:nvPr/>
            </p:nvSpPr>
            <p:spPr>
              <a:xfrm>
                <a:off x="3118713" y="4581128"/>
                <a:ext cx="81398" cy="576064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Hexagon 320"/>
              <p:cNvSpPr/>
              <p:nvPr/>
            </p:nvSpPr>
            <p:spPr>
              <a:xfrm>
                <a:off x="3203867" y="4581128"/>
                <a:ext cx="81398" cy="576064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Hexagon 321"/>
              <p:cNvSpPr/>
              <p:nvPr/>
            </p:nvSpPr>
            <p:spPr>
              <a:xfrm>
                <a:off x="3291655" y="4581128"/>
                <a:ext cx="81398" cy="576064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Hexagon 322"/>
              <p:cNvSpPr/>
              <p:nvPr/>
            </p:nvSpPr>
            <p:spPr>
              <a:xfrm>
                <a:off x="3379443" y="4581128"/>
                <a:ext cx="81398" cy="576064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734266" y="5409000"/>
            <a:ext cx="5052734" cy="267094"/>
            <a:chOff x="734266" y="5409000"/>
            <a:chExt cx="5052734" cy="267094"/>
          </a:xfrm>
        </p:grpSpPr>
        <p:cxnSp>
          <p:nvCxnSpPr>
            <p:cNvPr id="332" name="Straight Arrow Connector 331"/>
            <p:cNvCxnSpPr/>
            <p:nvPr/>
          </p:nvCxnSpPr>
          <p:spPr>
            <a:xfrm>
              <a:off x="734266" y="5674710"/>
              <a:ext cx="95300" cy="1384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Arrow Connector 333"/>
            <p:cNvCxnSpPr/>
            <p:nvPr/>
          </p:nvCxnSpPr>
          <p:spPr>
            <a:xfrm flipH="1">
              <a:off x="830847" y="5410443"/>
              <a:ext cx="4126" cy="264267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Arrow Connector 334"/>
            <p:cNvCxnSpPr/>
            <p:nvPr/>
          </p:nvCxnSpPr>
          <p:spPr>
            <a:xfrm flipV="1">
              <a:off x="834972" y="5412962"/>
              <a:ext cx="92028" cy="2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6" name="Group 335"/>
            <p:cNvGrpSpPr/>
            <p:nvPr/>
          </p:nvGrpSpPr>
          <p:grpSpPr>
            <a:xfrm>
              <a:off x="91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337" name="Straight Arrow Connector 336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Arrow Connector 337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Arrow Connector 338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Arrow Connector 339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1" name="Group 340"/>
            <p:cNvGrpSpPr/>
            <p:nvPr/>
          </p:nvGrpSpPr>
          <p:grpSpPr>
            <a:xfrm>
              <a:off x="109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342" name="Straight Arrow Connector 341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Arrow Connector 342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Arrow Connector 343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Arrow Connector 344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6" name="Group 345"/>
            <p:cNvGrpSpPr/>
            <p:nvPr/>
          </p:nvGrpSpPr>
          <p:grpSpPr>
            <a:xfrm>
              <a:off x="127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347" name="Straight Arrow Connector 346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Arrow Connector 347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Arrow Connector 348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Arrow Connector 349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1" name="Group 350"/>
            <p:cNvGrpSpPr/>
            <p:nvPr/>
          </p:nvGrpSpPr>
          <p:grpSpPr>
            <a:xfrm>
              <a:off x="145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352" name="Straight Arrow Connector 351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Arrow Connector 352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Arrow Connector 353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Arrow Connector 354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6" name="Group 355"/>
            <p:cNvGrpSpPr/>
            <p:nvPr/>
          </p:nvGrpSpPr>
          <p:grpSpPr>
            <a:xfrm>
              <a:off x="163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357" name="Straight Arrow Connector 356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Arrow Connector 357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Arrow Connector 358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Arrow Connector 359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1" name="Group 360"/>
            <p:cNvGrpSpPr/>
            <p:nvPr/>
          </p:nvGrpSpPr>
          <p:grpSpPr>
            <a:xfrm>
              <a:off x="181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362" name="Straight Arrow Connector 361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Arrow Connector 362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Arrow Connector 363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Arrow Connector 364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6" name="Group 365"/>
            <p:cNvGrpSpPr/>
            <p:nvPr/>
          </p:nvGrpSpPr>
          <p:grpSpPr>
            <a:xfrm>
              <a:off x="199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367" name="Straight Arrow Connector 366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Arrow Connector 367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Arrow Connector 368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Arrow Connector 369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1" name="Group 370"/>
            <p:cNvGrpSpPr/>
            <p:nvPr/>
          </p:nvGrpSpPr>
          <p:grpSpPr>
            <a:xfrm>
              <a:off x="217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372" name="Straight Arrow Connector 371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Arrow Connector 372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Arrow Connector 373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Arrow Connector 374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6" name="Group 375"/>
            <p:cNvGrpSpPr/>
            <p:nvPr/>
          </p:nvGrpSpPr>
          <p:grpSpPr>
            <a:xfrm>
              <a:off x="235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377" name="Straight Arrow Connector 376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Arrow Connector 377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Arrow Connector 378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Arrow Connector 379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1" name="Group 380"/>
            <p:cNvGrpSpPr/>
            <p:nvPr/>
          </p:nvGrpSpPr>
          <p:grpSpPr>
            <a:xfrm>
              <a:off x="253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382" name="Straight Arrow Connector 381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Arrow Connector 382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Arrow Connector 383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Arrow Connector 384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6" name="Group 385"/>
            <p:cNvGrpSpPr/>
            <p:nvPr/>
          </p:nvGrpSpPr>
          <p:grpSpPr>
            <a:xfrm>
              <a:off x="271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387" name="Straight Arrow Connector 386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Arrow Connector 387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Arrow Connector 388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Arrow Connector 389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1" name="Group 390"/>
            <p:cNvGrpSpPr/>
            <p:nvPr/>
          </p:nvGrpSpPr>
          <p:grpSpPr>
            <a:xfrm>
              <a:off x="289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392" name="Straight Arrow Connector 391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Arrow Connector 392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Arrow Connector 393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Arrow Connector 394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6" name="Group 395"/>
            <p:cNvGrpSpPr/>
            <p:nvPr/>
          </p:nvGrpSpPr>
          <p:grpSpPr>
            <a:xfrm>
              <a:off x="307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397" name="Straight Arrow Connector 396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Straight Arrow Connector 397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Arrow Connector 398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Arrow Connector 399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1" name="Group 400"/>
            <p:cNvGrpSpPr/>
            <p:nvPr/>
          </p:nvGrpSpPr>
          <p:grpSpPr>
            <a:xfrm>
              <a:off x="325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402" name="Straight Arrow Connector 401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Arrow Connector 402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Arrow Connector 403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Arrow Connector 404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6" name="Group 405"/>
            <p:cNvGrpSpPr/>
            <p:nvPr/>
          </p:nvGrpSpPr>
          <p:grpSpPr>
            <a:xfrm>
              <a:off x="343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407" name="Straight Arrow Connector 406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Arrow Connector 407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Arrow Connector 408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Arrow Connector 409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1" name="Group 410"/>
            <p:cNvGrpSpPr/>
            <p:nvPr/>
          </p:nvGrpSpPr>
          <p:grpSpPr>
            <a:xfrm>
              <a:off x="361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412" name="Straight Arrow Connector 411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Arrow Connector 412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Arrow Connector 413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Arrow Connector 414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6" name="Group 415"/>
            <p:cNvGrpSpPr/>
            <p:nvPr/>
          </p:nvGrpSpPr>
          <p:grpSpPr>
            <a:xfrm>
              <a:off x="379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417" name="Straight Arrow Connector 416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Straight Arrow Connector 417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Arrow Connector 418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Arrow Connector 419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1" name="Group 420"/>
            <p:cNvGrpSpPr/>
            <p:nvPr/>
          </p:nvGrpSpPr>
          <p:grpSpPr>
            <a:xfrm>
              <a:off x="397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422" name="Straight Arrow Connector 421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Arrow Connector 422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Straight Arrow Connector 423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Arrow Connector 424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6" name="Group 425"/>
            <p:cNvGrpSpPr/>
            <p:nvPr/>
          </p:nvGrpSpPr>
          <p:grpSpPr>
            <a:xfrm>
              <a:off x="415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427" name="Straight Arrow Connector 426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Straight Arrow Connector 427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Straight Arrow Connector 428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Arrow Connector 429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1" name="Group 430"/>
            <p:cNvGrpSpPr/>
            <p:nvPr/>
          </p:nvGrpSpPr>
          <p:grpSpPr>
            <a:xfrm>
              <a:off x="433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432" name="Straight Arrow Connector 431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Straight Arrow Connector 432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Arrow Connector 433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Arrow Connector 434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6" name="Group 435"/>
            <p:cNvGrpSpPr/>
            <p:nvPr/>
          </p:nvGrpSpPr>
          <p:grpSpPr>
            <a:xfrm>
              <a:off x="451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437" name="Straight Arrow Connector 436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Arrow Connector 437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Arrow Connector 438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Arrow Connector 439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1" name="Group 440"/>
            <p:cNvGrpSpPr/>
            <p:nvPr/>
          </p:nvGrpSpPr>
          <p:grpSpPr>
            <a:xfrm>
              <a:off x="469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442" name="Straight Arrow Connector 441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Arrow Connector 442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Arrow Connector 443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Arrow Connector 444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6" name="Group 445"/>
            <p:cNvGrpSpPr/>
            <p:nvPr/>
          </p:nvGrpSpPr>
          <p:grpSpPr>
            <a:xfrm>
              <a:off x="487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447" name="Straight Arrow Connector 446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Straight Arrow Connector 447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Straight Arrow Connector 448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Arrow Connector 449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1" name="Group 450"/>
            <p:cNvGrpSpPr/>
            <p:nvPr/>
          </p:nvGrpSpPr>
          <p:grpSpPr>
            <a:xfrm>
              <a:off x="505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452" name="Straight Arrow Connector 451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Straight Arrow Connector 452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Straight Arrow Connector 453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Arrow Connector 454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6" name="Group 455"/>
            <p:cNvGrpSpPr/>
            <p:nvPr/>
          </p:nvGrpSpPr>
          <p:grpSpPr>
            <a:xfrm>
              <a:off x="523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457" name="Straight Arrow Connector 456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Arrow Connector 457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Arrow Connector 458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Arrow Connector 459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1" name="Group 460"/>
            <p:cNvGrpSpPr/>
            <p:nvPr/>
          </p:nvGrpSpPr>
          <p:grpSpPr>
            <a:xfrm>
              <a:off x="541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462" name="Straight Arrow Connector 461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Arrow Connector 462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Arrow Connector 463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Arrow Connector 464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6" name="Group 465"/>
            <p:cNvGrpSpPr/>
            <p:nvPr/>
          </p:nvGrpSpPr>
          <p:grpSpPr>
            <a:xfrm>
              <a:off x="559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467" name="Straight Arrow Connector 466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Straight Arrow Connector 467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Arrow Connector 468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Arrow Connector 469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6" name="Hexagon 475"/>
          <p:cNvSpPr/>
          <p:nvPr/>
        </p:nvSpPr>
        <p:spPr>
          <a:xfrm>
            <a:off x="4862324" y="3662936"/>
            <a:ext cx="204676" cy="576064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TextBox 476"/>
          <p:cNvSpPr txBox="1"/>
          <p:nvPr/>
        </p:nvSpPr>
        <p:spPr>
          <a:xfrm>
            <a:off x="119527" y="5382073"/>
            <a:ext cx="56664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clock</a:t>
            </a:r>
          </a:p>
        </p:txBody>
      </p:sp>
      <p:grpSp>
        <p:nvGrpSpPr>
          <p:cNvPr id="478" name="Group 477"/>
          <p:cNvGrpSpPr/>
          <p:nvPr/>
        </p:nvGrpSpPr>
        <p:grpSpPr>
          <a:xfrm>
            <a:off x="2991113" y="6088185"/>
            <a:ext cx="898454" cy="369332"/>
            <a:chOff x="2031064" y="5602757"/>
            <a:chExt cx="754504" cy="369332"/>
          </a:xfrm>
        </p:grpSpPr>
        <p:cxnSp>
          <p:nvCxnSpPr>
            <p:cNvPr id="479" name="Straight Arrow Connector 478"/>
            <p:cNvCxnSpPr/>
            <p:nvPr/>
          </p:nvCxnSpPr>
          <p:spPr>
            <a:xfrm>
              <a:off x="2031064" y="5661248"/>
              <a:ext cx="7545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0" name="TextBox 479"/>
            <p:cNvSpPr txBox="1"/>
            <p:nvPr/>
          </p:nvSpPr>
          <p:spPr>
            <a:xfrm>
              <a:off x="2167253" y="5602757"/>
              <a:ext cx="503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 ≥ 0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588C7EE-E2F8-14E6-CEE3-3E5D42037C6A}"/>
              </a:ext>
            </a:extLst>
          </p:cNvPr>
          <p:cNvGrpSpPr/>
          <p:nvPr/>
        </p:nvGrpSpPr>
        <p:grpSpPr>
          <a:xfrm>
            <a:off x="3687581" y="4200382"/>
            <a:ext cx="710689" cy="956035"/>
            <a:chOff x="2781190" y="4201157"/>
            <a:chExt cx="710689" cy="95603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719786-5998-D4A1-8F89-E1194FC8A795}"/>
                </a:ext>
              </a:extLst>
            </p:cNvPr>
            <p:cNvSpPr txBox="1"/>
            <p:nvPr/>
          </p:nvSpPr>
          <p:spPr>
            <a:xfrm>
              <a:off x="3037476" y="4201157"/>
              <a:ext cx="18473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endParaRPr lang="en-US" sz="1400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7F5A31F-DB3A-2379-7A3C-ECCCE1D8702A}"/>
                </a:ext>
              </a:extLst>
            </p:cNvPr>
            <p:cNvGrpSpPr/>
            <p:nvPr/>
          </p:nvGrpSpPr>
          <p:grpSpPr>
            <a:xfrm>
              <a:off x="2781190" y="4581128"/>
              <a:ext cx="710689" cy="576064"/>
              <a:chOff x="2773165" y="4581128"/>
              <a:chExt cx="687676" cy="576064"/>
            </a:xfrm>
          </p:grpSpPr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7019D6E2-A870-66B0-560C-CFF81497B700}"/>
                  </a:ext>
                </a:extLst>
              </p:cNvPr>
              <p:cNvSpPr/>
              <p:nvPr/>
            </p:nvSpPr>
            <p:spPr>
              <a:xfrm>
                <a:off x="2773165" y="4581128"/>
                <a:ext cx="81398" cy="576064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A4D70CEB-D60C-93F0-28C0-199663BD15AB}"/>
                  </a:ext>
                </a:extLst>
              </p:cNvPr>
              <p:cNvSpPr/>
              <p:nvPr/>
            </p:nvSpPr>
            <p:spPr>
              <a:xfrm>
                <a:off x="2858319" y="4581128"/>
                <a:ext cx="81398" cy="576064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75BF0EF8-3C4A-C10F-86F7-96B447E63632}"/>
                  </a:ext>
                </a:extLst>
              </p:cNvPr>
              <p:cNvSpPr/>
              <p:nvPr/>
            </p:nvSpPr>
            <p:spPr>
              <a:xfrm>
                <a:off x="2946107" y="4581128"/>
                <a:ext cx="81398" cy="576064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81541397-161D-FBE6-F180-4A08505D567E}"/>
                  </a:ext>
                </a:extLst>
              </p:cNvPr>
              <p:cNvSpPr/>
              <p:nvPr/>
            </p:nvSpPr>
            <p:spPr>
              <a:xfrm>
                <a:off x="3033895" y="4581128"/>
                <a:ext cx="81398" cy="576064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A98DAB3B-5617-5C76-A61B-A13DB244B429}"/>
                  </a:ext>
                </a:extLst>
              </p:cNvPr>
              <p:cNvSpPr/>
              <p:nvPr/>
            </p:nvSpPr>
            <p:spPr>
              <a:xfrm>
                <a:off x="3118713" y="4581128"/>
                <a:ext cx="81398" cy="576064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Hexagon 13">
                <a:extLst>
                  <a:ext uri="{FF2B5EF4-FFF2-40B4-BE49-F238E27FC236}">
                    <a16:creationId xmlns:a16="http://schemas.microsoft.com/office/drawing/2014/main" id="{3FA9DA28-C2B5-8E28-E391-84A69B6DCBEF}"/>
                  </a:ext>
                </a:extLst>
              </p:cNvPr>
              <p:cNvSpPr/>
              <p:nvPr/>
            </p:nvSpPr>
            <p:spPr>
              <a:xfrm>
                <a:off x="3203867" y="4581128"/>
                <a:ext cx="81398" cy="576064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Hexagon 14">
                <a:extLst>
                  <a:ext uri="{FF2B5EF4-FFF2-40B4-BE49-F238E27FC236}">
                    <a16:creationId xmlns:a16="http://schemas.microsoft.com/office/drawing/2014/main" id="{082B1353-85FA-1B53-F47D-FEBC001A61DD}"/>
                  </a:ext>
                </a:extLst>
              </p:cNvPr>
              <p:cNvSpPr/>
              <p:nvPr/>
            </p:nvSpPr>
            <p:spPr>
              <a:xfrm>
                <a:off x="3291655" y="4581128"/>
                <a:ext cx="81398" cy="576064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B396162C-D7D1-9139-2915-67F0159B905E}"/>
                  </a:ext>
                </a:extLst>
              </p:cNvPr>
              <p:cNvSpPr/>
              <p:nvPr/>
            </p:nvSpPr>
            <p:spPr>
              <a:xfrm>
                <a:off x="3379443" y="4581128"/>
                <a:ext cx="81398" cy="576064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062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Rectangle 901"/>
          <p:cNvSpPr/>
          <p:nvPr/>
        </p:nvSpPr>
        <p:spPr>
          <a:xfrm>
            <a:off x="1187624" y="980728"/>
            <a:ext cx="144016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3" name="Rectangle 902"/>
          <p:cNvSpPr/>
          <p:nvPr/>
        </p:nvSpPr>
        <p:spPr>
          <a:xfrm>
            <a:off x="755576" y="980728"/>
            <a:ext cx="144016" cy="55446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4" name="Rectangle 903"/>
          <p:cNvSpPr/>
          <p:nvPr/>
        </p:nvSpPr>
        <p:spPr>
          <a:xfrm>
            <a:off x="899592" y="980728"/>
            <a:ext cx="144016" cy="39604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5" name="Rectangle 904"/>
          <p:cNvSpPr/>
          <p:nvPr/>
        </p:nvSpPr>
        <p:spPr>
          <a:xfrm>
            <a:off x="1043608" y="980728"/>
            <a:ext cx="144016" cy="24482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cs-CZ"/>
              <a:t>Rank</a:t>
            </a:r>
          </a:p>
          <a:p>
            <a:pPr lvl="1"/>
            <a:r>
              <a:rPr lang="cs-CZ"/>
              <a:t>čip 256 M * 4 bit</a:t>
            </a:r>
          </a:p>
          <a:p>
            <a:pPr lvl="1"/>
            <a:r>
              <a:rPr lang="cs-CZ"/>
              <a:t>16</a:t>
            </a:r>
            <a:r>
              <a:rPr lang="en-US"/>
              <a:t> </a:t>
            </a:r>
            <a:r>
              <a:rPr lang="cs-CZ"/>
              <a:t>čipů</a:t>
            </a:r>
          </a:p>
          <a:p>
            <a:pPr lvl="1"/>
            <a:r>
              <a:rPr lang="cs-CZ"/>
              <a:t>celkem</a:t>
            </a:r>
            <a:r>
              <a:rPr lang="en-US"/>
              <a:t> 2 GB</a:t>
            </a:r>
          </a:p>
          <a:p>
            <a:pPr lvl="1"/>
            <a:r>
              <a:rPr lang="cs-CZ"/>
              <a:t>256 M * 64 bit</a:t>
            </a:r>
            <a:br>
              <a:rPr lang="cs-CZ"/>
            </a:br>
            <a:endParaRPr lang="en-US"/>
          </a:p>
          <a:p>
            <a:r>
              <a:rPr lang="cs-CZ"/>
              <a:t>Paralelismus</a:t>
            </a:r>
            <a:endParaRPr lang="en-US"/>
          </a:p>
          <a:p>
            <a:pPr lvl="1"/>
            <a:r>
              <a:rPr lang="cs-CZ"/>
              <a:t>Všechny čipy dělají totéž</a:t>
            </a:r>
          </a:p>
          <a:p>
            <a:pPr lvl="1"/>
            <a:r>
              <a:rPr lang="cs-CZ"/>
              <a:t>Každý řeší 4 bity</a:t>
            </a:r>
          </a:p>
          <a:p>
            <a:endParaRPr lang="cs-CZ"/>
          </a:p>
          <a:p>
            <a:r>
              <a:rPr lang="cs-CZ"/>
              <a:t>Doplňky</a:t>
            </a:r>
            <a:endParaRPr lang="en-US"/>
          </a:p>
          <a:p>
            <a:pPr lvl="1"/>
            <a:r>
              <a:rPr lang="cs-CZ"/>
              <a:t>ECC: +2 čipy – paritní kontrola</a:t>
            </a:r>
          </a:p>
          <a:p>
            <a:pPr lvl="1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Architektura paměti DRAM - příklad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NPRG054 High Performance Software Development- 2016/2017 David Bednárek</a:t>
            </a:r>
            <a:endParaRPr lang="cs-CZ" dirty="0"/>
          </a:p>
        </p:txBody>
      </p:sp>
      <p:grpSp>
        <p:nvGrpSpPr>
          <p:cNvPr id="906" name="Group 905"/>
          <p:cNvGrpSpPr/>
          <p:nvPr/>
        </p:nvGrpSpPr>
        <p:grpSpPr>
          <a:xfrm>
            <a:off x="179512" y="332656"/>
            <a:ext cx="6048672" cy="1512168"/>
            <a:chOff x="179512" y="332656"/>
            <a:chExt cx="6048672" cy="1512168"/>
          </a:xfrm>
        </p:grpSpPr>
        <p:sp>
          <p:nvSpPr>
            <p:cNvPr id="529" name="Rectangle 528"/>
            <p:cNvSpPr/>
            <p:nvPr/>
          </p:nvSpPr>
          <p:spPr>
            <a:xfrm>
              <a:off x="179512" y="1484784"/>
              <a:ext cx="5133142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609" name="Group 608"/>
            <p:cNvGrpSpPr/>
            <p:nvPr/>
          </p:nvGrpSpPr>
          <p:grpSpPr>
            <a:xfrm>
              <a:off x="5199498" y="692696"/>
              <a:ext cx="977251" cy="1152128"/>
              <a:chOff x="4623434" y="692696"/>
              <a:chExt cx="977251" cy="1152128"/>
            </a:xfrm>
          </p:grpSpPr>
          <p:sp>
            <p:nvSpPr>
              <p:cNvPr id="340" name="Isosceles Triangle 339"/>
              <p:cNvSpPr/>
              <p:nvPr/>
            </p:nvSpPr>
            <p:spPr>
              <a:xfrm rot="10800000">
                <a:off x="4634797" y="916721"/>
                <a:ext cx="954524" cy="322036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2" name="Right Arrow 341"/>
              <p:cNvSpPr/>
              <p:nvPr/>
            </p:nvSpPr>
            <p:spPr>
              <a:xfrm rot="16200000">
                <a:off x="5039211" y="1235510"/>
                <a:ext cx="140016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3" name="Up-Down Arrow 342"/>
              <p:cNvSpPr/>
              <p:nvPr/>
            </p:nvSpPr>
            <p:spPr>
              <a:xfrm>
                <a:off x="5180240" y="1182750"/>
                <a:ext cx="45454" cy="154017"/>
              </a:xfrm>
              <a:prstGeom prst="upDown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4" name="Bent-Up Arrow 343"/>
              <p:cNvSpPr/>
              <p:nvPr/>
            </p:nvSpPr>
            <p:spPr>
              <a:xfrm rot="5400000" flipH="1">
                <a:off x="4560221" y="1230945"/>
                <a:ext cx="490054" cy="113634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5" name="Right Arrow 344"/>
              <p:cNvSpPr/>
              <p:nvPr/>
            </p:nvSpPr>
            <p:spPr>
              <a:xfrm rot="16200000">
                <a:off x="4982394" y="1235510"/>
                <a:ext cx="140016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9" name="Rectangle 348"/>
              <p:cNvSpPr/>
              <p:nvPr/>
            </p:nvSpPr>
            <p:spPr>
              <a:xfrm>
                <a:off x="5168876" y="1336768"/>
                <a:ext cx="90907" cy="14001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1" name="Up-Down Arrow 350"/>
              <p:cNvSpPr/>
              <p:nvPr/>
            </p:nvSpPr>
            <p:spPr>
              <a:xfrm>
                <a:off x="5202967" y="1476783"/>
                <a:ext cx="45719" cy="368041"/>
              </a:xfrm>
              <a:prstGeom prst="upDown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2" name="Rectangle 351"/>
              <p:cNvSpPr/>
              <p:nvPr/>
            </p:nvSpPr>
            <p:spPr>
              <a:xfrm>
                <a:off x="5032516" y="1336768"/>
                <a:ext cx="90907" cy="14001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3" name="Right Arrow 352"/>
              <p:cNvSpPr/>
              <p:nvPr/>
            </p:nvSpPr>
            <p:spPr>
              <a:xfrm rot="16200000">
                <a:off x="4991119" y="1529543"/>
                <a:ext cx="168019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4" name="Bent-Up Arrow 353"/>
              <p:cNvSpPr/>
              <p:nvPr/>
            </p:nvSpPr>
            <p:spPr>
              <a:xfrm rot="5400000" flipH="1">
                <a:off x="4858005" y="1414285"/>
                <a:ext cx="224025" cy="124997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5" name="Right Arrow 354"/>
              <p:cNvSpPr/>
              <p:nvPr/>
            </p:nvSpPr>
            <p:spPr>
              <a:xfrm rot="16200000">
                <a:off x="4678015" y="1319520"/>
                <a:ext cx="476053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7" name="Rectangle 356"/>
              <p:cNvSpPr/>
              <p:nvPr/>
            </p:nvSpPr>
            <p:spPr>
              <a:xfrm>
                <a:off x="4623434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0" name="Rectangle 359"/>
              <p:cNvSpPr/>
              <p:nvPr/>
            </p:nvSpPr>
            <p:spPr>
              <a:xfrm>
                <a:off x="4746808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3" name="Rectangle 362"/>
              <p:cNvSpPr/>
              <p:nvPr/>
            </p:nvSpPr>
            <p:spPr>
              <a:xfrm>
                <a:off x="4870182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6" name="Rectangle 365"/>
              <p:cNvSpPr/>
              <p:nvPr/>
            </p:nvSpPr>
            <p:spPr>
              <a:xfrm>
                <a:off x="4993556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9" name="Rectangle 368"/>
              <p:cNvSpPr/>
              <p:nvPr/>
            </p:nvSpPr>
            <p:spPr>
              <a:xfrm>
                <a:off x="5116929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2" name="Rectangle 371"/>
              <p:cNvSpPr/>
              <p:nvPr/>
            </p:nvSpPr>
            <p:spPr>
              <a:xfrm>
                <a:off x="5240303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5" name="Rectangle 374"/>
              <p:cNvSpPr/>
              <p:nvPr/>
            </p:nvSpPr>
            <p:spPr>
              <a:xfrm>
                <a:off x="5363677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8" name="Rectangle 377"/>
              <p:cNvSpPr/>
              <p:nvPr/>
            </p:nvSpPr>
            <p:spPr>
              <a:xfrm>
                <a:off x="5487051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526" name="Rectangle 525"/>
            <p:cNvSpPr/>
            <p:nvPr/>
          </p:nvSpPr>
          <p:spPr>
            <a:xfrm>
              <a:off x="5148064" y="620688"/>
              <a:ext cx="1080120" cy="864096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7" name="TextBox 526"/>
            <p:cNvSpPr txBox="1"/>
            <p:nvPr/>
          </p:nvSpPr>
          <p:spPr>
            <a:xfrm>
              <a:off x="5432718" y="332656"/>
              <a:ext cx="527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/>
                <a:t>čip 3</a:t>
              </a:r>
            </a:p>
          </p:txBody>
        </p:sp>
        <p:grpSp>
          <p:nvGrpSpPr>
            <p:cNvPr id="608" name="Group 607"/>
            <p:cNvGrpSpPr/>
            <p:nvPr/>
          </p:nvGrpSpPr>
          <p:grpSpPr>
            <a:xfrm>
              <a:off x="3975362" y="692696"/>
              <a:ext cx="977251" cy="1080120"/>
              <a:chOff x="3399298" y="692696"/>
              <a:chExt cx="977251" cy="1080120"/>
            </a:xfrm>
          </p:grpSpPr>
          <p:sp>
            <p:nvSpPr>
              <p:cNvPr id="535" name="Isosceles Triangle 534"/>
              <p:cNvSpPr/>
              <p:nvPr/>
            </p:nvSpPr>
            <p:spPr>
              <a:xfrm rot="10800000">
                <a:off x="3410661" y="916721"/>
                <a:ext cx="954524" cy="322036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36" name="Right Arrow 535"/>
              <p:cNvSpPr/>
              <p:nvPr/>
            </p:nvSpPr>
            <p:spPr>
              <a:xfrm rot="16200000">
                <a:off x="3815075" y="1235510"/>
                <a:ext cx="140016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37" name="Up-Down Arrow 536"/>
              <p:cNvSpPr/>
              <p:nvPr/>
            </p:nvSpPr>
            <p:spPr>
              <a:xfrm>
                <a:off x="3956104" y="1182750"/>
                <a:ext cx="45454" cy="154017"/>
              </a:xfrm>
              <a:prstGeom prst="upDown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38" name="Bent-Up Arrow 537"/>
              <p:cNvSpPr/>
              <p:nvPr/>
            </p:nvSpPr>
            <p:spPr>
              <a:xfrm rot="5400000" flipH="1">
                <a:off x="3336085" y="1230945"/>
                <a:ext cx="490054" cy="113634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39" name="Right Arrow 538"/>
              <p:cNvSpPr/>
              <p:nvPr/>
            </p:nvSpPr>
            <p:spPr>
              <a:xfrm rot="16200000">
                <a:off x="3758258" y="1235510"/>
                <a:ext cx="140016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40" name="Rectangle 539"/>
              <p:cNvSpPr/>
              <p:nvPr/>
            </p:nvSpPr>
            <p:spPr>
              <a:xfrm>
                <a:off x="3944740" y="1336768"/>
                <a:ext cx="90907" cy="14001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41" name="Up-Down Arrow 540"/>
              <p:cNvSpPr/>
              <p:nvPr/>
            </p:nvSpPr>
            <p:spPr>
              <a:xfrm>
                <a:off x="3978831" y="1476783"/>
                <a:ext cx="45719" cy="296033"/>
              </a:xfrm>
              <a:prstGeom prst="upDown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42" name="Rectangle 541"/>
              <p:cNvSpPr/>
              <p:nvPr/>
            </p:nvSpPr>
            <p:spPr>
              <a:xfrm>
                <a:off x="3808380" y="1336768"/>
                <a:ext cx="90907" cy="14001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43" name="Right Arrow 542"/>
              <p:cNvSpPr/>
              <p:nvPr/>
            </p:nvSpPr>
            <p:spPr>
              <a:xfrm rot="16200000">
                <a:off x="3766983" y="1529543"/>
                <a:ext cx="168019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44" name="Bent-Up Arrow 543"/>
              <p:cNvSpPr/>
              <p:nvPr/>
            </p:nvSpPr>
            <p:spPr>
              <a:xfrm rot="5400000" flipH="1">
                <a:off x="3633869" y="1414285"/>
                <a:ext cx="224025" cy="124997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45" name="Right Arrow 544"/>
              <p:cNvSpPr/>
              <p:nvPr/>
            </p:nvSpPr>
            <p:spPr>
              <a:xfrm rot="16200000">
                <a:off x="3453879" y="1319520"/>
                <a:ext cx="476053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46" name="Rectangle 545"/>
              <p:cNvSpPr/>
              <p:nvPr/>
            </p:nvSpPr>
            <p:spPr>
              <a:xfrm>
                <a:off x="3399298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47" name="Rectangle 546"/>
              <p:cNvSpPr/>
              <p:nvPr/>
            </p:nvSpPr>
            <p:spPr>
              <a:xfrm>
                <a:off x="3522672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48" name="Rectangle 547"/>
              <p:cNvSpPr/>
              <p:nvPr/>
            </p:nvSpPr>
            <p:spPr>
              <a:xfrm>
                <a:off x="3646046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49" name="Rectangle 548"/>
              <p:cNvSpPr/>
              <p:nvPr/>
            </p:nvSpPr>
            <p:spPr>
              <a:xfrm>
                <a:off x="3769420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50" name="Rectangle 549"/>
              <p:cNvSpPr/>
              <p:nvPr/>
            </p:nvSpPr>
            <p:spPr>
              <a:xfrm>
                <a:off x="3892793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51" name="Rectangle 550"/>
              <p:cNvSpPr/>
              <p:nvPr/>
            </p:nvSpPr>
            <p:spPr>
              <a:xfrm>
                <a:off x="4016167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52" name="Rectangle 551"/>
              <p:cNvSpPr/>
              <p:nvPr/>
            </p:nvSpPr>
            <p:spPr>
              <a:xfrm>
                <a:off x="4139541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53" name="Rectangle 552"/>
              <p:cNvSpPr/>
              <p:nvPr/>
            </p:nvSpPr>
            <p:spPr>
              <a:xfrm>
                <a:off x="4262915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533" name="Rectangle 532"/>
            <p:cNvSpPr/>
            <p:nvPr/>
          </p:nvSpPr>
          <p:spPr>
            <a:xfrm>
              <a:off x="3923928" y="620688"/>
              <a:ext cx="1080120" cy="864096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4" name="TextBox 533"/>
            <p:cNvSpPr txBox="1"/>
            <p:nvPr/>
          </p:nvSpPr>
          <p:spPr>
            <a:xfrm>
              <a:off x="4208582" y="332656"/>
              <a:ext cx="527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/>
                <a:t>čip 2</a:t>
              </a:r>
            </a:p>
          </p:txBody>
        </p:sp>
        <p:grpSp>
          <p:nvGrpSpPr>
            <p:cNvPr id="607" name="Group 606"/>
            <p:cNvGrpSpPr/>
            <p:nvPr/>
          </p:nvGrpSpPr>
          <p:grpSpPr>
            <a:xfrm>
              <a:off x="2751226" y="692696"/>
              <a:ext cx="977251" cy="1080120"/>
              <a:chOff x="2175162" y="692696"/>
              <a:chExt cx="977251" cy="1080120"/>
            </a:xfrm>
          </p:grpSpPr>
          <p:sp>
            <p:nvSpPr>
              <p:cNvPr id="558" name="Isosceles Triangle 557"/>
              <p:cNvSpPr/>
              <p:nvPr/>
            </p:nvSpPr>
            <p:spPr>
              <a:xfrm rot="10800000">
                <a:off x="2186525" y="916721"/>
                <a:ext cx="954524" cy="322036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59" name="Right Arrow 558"/>
              <p:cNvSpPr/>
              <p:nvPr/>
            </p:nvSpPr>
            <p:spPr>
              <a:xfrm rot="16200000">
                <a:off x="2590939" y="1235510"/>
                <a:ext cx="140016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60" name="Up-Down Arrow 559"/>
              <p:cNvSpPr/>
              <p:nvPr/>
            </p:nvSpPr>
            <p:spPr>
              <a:xfrm>
                <a:off x="2731968" y="1182750"/>
                <a:ext cx="45454" cy="154017"/>
              </a:xfrm>
              <a:prstGeom prst="upDown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61" name="Bent-Up Arrow 560"/>
              <p:cNvSpPr/>
              <p:nvPr/>
            </p:nvSpPr>
            <p:spPr>
              <a:xfrm rot="5400000" flipH="1">
                <a:off x="2111949" y="1230945"/>
                <a:ext cx="490054" cy="113634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62" name="Right Arrow 561"/>
              <p:cNvSpPr/>
              <p:nvPr/>
            </p:nvSpPr>
            <p:spPr>
              <a:xfrm rot="16200000">
                <a:off x="2534122" y="1235510"/>
                <a:ext cx="140016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63" name="Rectangle 562"/>
              <p:cNvSpPr/>
              <p:nvPr/>
            </p:nvSpPr>
            <p:spPr>
              <a:xfrm>
                <a:off x="2720604" y="1336768"/>
                <a:ext cx="90907" cy="14001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64" name="Up-Down Arrow 563"/>
              <p:cNvSpPr/>
              <p:nvPr/>
            </p:nvSpPr>
            <p:spPr>
              <a:xfrm>
                <a:off x="2754695" y="1476783"/>
                <a:ext cx="45719" cy="296033"/>
              </a:xfrm>
              <a:prstGeom prst="upDown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65" name="Rectangle 564"/>
              <p:cNvSpPr/>
              <p:nvPr/>
            </p:nvSpPr>
            <p:spPr>
              <a:xfrm>
                <a:off x="2584244" y="1336768"/>
                <a:ext cx="90907" cy="14001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66" name="Right Arrow 565"/>
              <p:cNvSpPr/>
              <p:nvPr/>
            </p:nvSpPr>
            <p:spPr>
              <a:xfrm rot="16200000">
                <a:off x="2542847" y="1529543"/>
                <a:ext cx="168019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67" name="Bent-Up Arrow 566"/>
              <p:cNvSpPr/>
              <p:nvPr/>
            </p:nvSpPr>
            <p:spPr>
              <a:xfrm rot="5400000" flipH="1">
                <a:off x="2409733" y="1414285"/>
                <a:ext cx="224025" cy="124997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68" name="Right Arrow 567"/>
              <p:cNvSpPr/>
              <p:nvPr/>
            </p:nvSpPr>
            <p:spPr>
              <a:xfrm rot="16200000">
                <a:off x="2229743" y="1319520"/>
                <a:ext cx="476053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69" name="Rectangle 568"/>
              <p:cNvSpPr/>
              <p:nvPr/>
            </p:nvSpPr>
            <p:spPr>
              <a:xfrm>
                <a:off x="2175162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70" name="Rectangle 569"/>
              <p:cNvSpPr/>
              <p:nvPr/>
            </p:nvSpPr>
            <p:spPr>
              <a:xfrm>
                <a:off x="2298536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71" name="Rectangle 570"/>
              <p:cNvSpPr/>
              <p:nvPr/>
            </p:nvSpPr>
            <p:spPr>
              <a:xfrm>
                <a:off x="2421910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72" name="Rectangle 571"/>
              <p:cNvSpPr/>
              <p:nvPr/>
            </p:nvSpPr>
            <p:spPr>
              <a:xfrm>
                <a:off x="2545284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73" name="Rectangle 572"/>
              <p:cNvSpPr/>
              <p:nvPr/>
            </p:nvSpPr>
            <p:spPr>
              <a:xfrm>
                <a:off x="2668657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74" name="Rectangle 573"/>
              <p:cNvSpPr/>
              <p:nvPr/>
            </p:nvSpPr>
            <p:spPr>
              <a:xfrm>
                <a:off x="2792031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75" name="Rectangle 574"/>
              <p:cNvSpPr/>
              <p:nvPr/>
            </p:nvSpPr>
            <p:spPr>
              <a:xfrm>
                <a:off x="2915405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76" name="Rectangle 575"/>
              <p:cNvSpPr/>
              <p:nvPr/>
            </p:nvSpPr>
            <p:spPr>
              <a:xfrm>
                <a:off x="3038779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556" name="Rectangle 555"/>
            <p:cNvSpPr/>
            <p:nvPr/>
          </p:nvSpPr>
          <p:spPr>
            <a:xfrm>
              <a:off x="2699792" y="620688"/>
              <a:ext cx="1080120" cy="864096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7" name="TextBox 556"/>
            <p:cNvSpPr txBox="1"/>
            <p:nvPr/>
          </p:nvSpPr>
          <p:spPr>
            <a:xfrm>
              <a:off x="2984446" y="332656"/>
              <a:ext cx="527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/>
                <a:t>čip 1</a:t>
              </a:r>
            </a:p>
          </p:txBody>
        </p:sp>
        <p:grpSp>
          <p:nvGrpSpPr>
            <p:cNvPr id="577" name="Group 576"/>
            <p:cNvGrpSpPr/>
            <p:nvPr/>
          </p:nvGrpSpPr>
          <p:grpSpPr>
            <a:xfrm>
              <a:off x="1475656" y="332656"/>
              <a:ext cx="1080120" cy="1368152"/>
              <a:chOff x="4788024" y="404664"/>
              <a:chExt cx="1512168" cy="1368152"/>
            </a:xfrm>
          </p:grpSpPr>
          <p:grpSp>
            <p:nvGrpSpPr>
              <p:cNvPr id="578" name="Group 379"/>
              <p:cNvGrpSpPr/>
              <p:nvPr/>
            </p:nvGrpSpPr>
            <p:grpSpPr>
              <a:xfrm>
                <a:off x="4860032" y="764704"/>
                <a:ext cx="1368152" cy="1008112"/>
                <a:chOff x="107504" y="692696"/>
                <a:chExt cx="6192688" cy="5184576"/>
              </a:xfrm>
            </p:grpSpPr>
            <p:sp>
              <p:nvSpPr>
                <p:cNvPr id="581" name="Isosceles Triangle 580"/>
                <p:cNvSpPr/>
                <p:nvPr/>
              </p:nvSpPr>
              <p:spPr>
                <a:xfrm rot="10800000">
                  <a:off x="179512" y="1844824"/>
                  <a:ext cx="6048672" cy="1656184"/>
                </a:xfrm>
                <a:prstGeom prst="triangl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82" name="Right Arrow 581"/>
                <p:cNvSpPr/>
                <p:nvPr/>
              </p:nvSpPr>
              <p:spPr>
                <a:xfrm rot="16200000">
                  <a:off x="2825806" y="3447002"/>
                  <a:ext cx="720080" cy="396044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83" name="Up-Down Arrow 582"/>
                <p:cNvSpPr/>
                <p:nvPr/>
              </p:nvSpPr>
              <p:spPr>
                <a:xfrm>
                  <a:off x="3635896" y="3212976"/>
                  <a:ext cx="288032" cy="792088"/>
                </a:xfrm>
                <a:prstGeom prst="upDownArrow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84" name="Bent-Up Arrow 583"/>
                <p:cNvSpPr/>
                <p:nvPr/>
              </p:nvSpPr>
              <p:spPr>
                <a:xfrm rot="5400000" flipH="1">
                  <a:off x="-508" y="3392996"/>
                  <a:ext cx="2520280" cy="720080"/>
                </a:xfrm>
                <a:prstGeom prst="bent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85" name="Right Arrow 584"/>
                <p:cNvSpPr/>
                <p:nvPr/>
              </p:nvSpPr>
              <p:spPr>
                <a:xfrm rot="16200000">
                  <a:off x="2465766" y="3447002"/>
                  <a:ext cx="720080" cy="396044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86" name="Rectangle 585"/>
                <p:cNvSpPr/>
                <p:nvPr/>
              </p:nvSpPr>
              <p:spPr>
                <a:xfrm>
                  <a:off x="3563888" y="4005064"/>
                  <a:ext cx="576064" cy="720080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87" name="Up-Down Arrow 586"/>
                <p:cNvSpPr/>
                <p:nvPr/>
              </p:nvSpPr>
              <p:spPr>
                <a:xfrm>
                  <a:off x="3779912" y="4725144"/>
                  <a:ext cx="144016" cy="1152128"/>
                </a:xfrm>
                <a:prstGeom prst="upDownArrow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88" name="Rectangle 587"/>
                <p:cNvSpPr/>
                <p:nvPr/>
              </p:nvSpPr>
              <p:spPr>
                <a:xfrm>
                  <a:off x="2699792" y="4005064"/>
                  <a:ext cx="576064" cy="720080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89" name="Right Arrow 588"/>
                <p:cNvSpPr/>
                <p:nvPr/>
              </p:nvSpPr>
              <p:spPr>
                <a:xfrm rot="16200000">
                  <a:off x="2537774" y="4959170"/>
                  <a:ext cx="864096" cy="396044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90" name="Bent-Up Arrow 589"/>
                <p:cNvSpPr/>
                <p:nvPr/>
              </p:nvSpPr>
              <p:spPr>
                <a:xfrm rot="5400000" flipH="1">
                  <a:off x="1727684" y="4329100"/>
                  <a:ext cx="1152128" cy="792088"/>
                </a:xfrm>
                <a:prstGeom prst="bent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91" name="Right Arrow 590"/>
                <p:cNvSpPr/>
                <p:nvPr/>
              </p:nvSpPr>
              <p:spPr>
                <a:xfrm rot="16200000">
                  <a:off x="737574" y="3879050"/>
                  <a:ext cx="2448272" cy="396044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92" name="Rectangle 591"/>
                <p:cNvSpPr/>
                <p:nvPr/>
              </p:nvSpPr>
              <p:spPr>
                <a:xfrm>
                  <a:off x="107504" y="692696"/>
                  <a:ext cx="720080" cy="108012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93" name="Rectangle 592"/>
                <p:cNvSpPr/>
                <p:nvPr/>
              </p:nvSpPr>
              <p:spPr>
                <a:xfrm>
                  <a:off x="889305" y="692696"/>
                  <a:ext cx="720080" cy="108012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94" name="Rectangle 593"/>
                <p:cNvSpPr/>
                <p:nvPr/>
              </p:nvSpPr>
              <p:spPr>
                <a:xfrm>
                  <a:off x="1671106" y="692696"/>
                  <a:ext cx="720080" cy="108012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95" name="Rectangle 594"/>
                <p:cNvSpPr/>
                <p:nvPr/>
              </p:nvSpPr>
              <p:spPr>
                <a:xfrm>
                  <a:off x="2452907" y="692696"/>
                  <a:ext cx="720080" cy="108012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96" name="Rectangle 595"/>
                <p:cNvSpPr/>
                <p:nvPr/>
              </p:nvSpPr>
              <p:spPr>
                <a:xfrm>
                  <a:off x="3234708" y="692696"/>
                  <a:ext cx="720080" cy="108012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97" name="Rectangle 596"/>
                <p:cNvSpPr/>
                <p:nvPr/>
              </p:nvSpPr>
              <p:spPr>
                <a:xfrm>
                  <a:off x="4016509" y="692696"/>
                  <a:ext cx="720080" cy="108012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98" name="Rectangle 597"/>
                <p:cNvSpPr/>
                <p:nvPr/>
              </p:nvSpPr>
              <p:spPr>
                <a:xfrm>
                  <a:off x="4798310" y="692696"/>
                  <a:ext cx="720080" cy="108012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99" name="Rectangle 598"/>
                <p:cNvSpPr/>
                <p:nvPr/>
              </p:nvSpPr>
              <p:spPr>
                <a:xfrm>
                  <a:off x="5580112" y="692696"/>
                  <a:ext cx="720080" cy="108012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579" name="Rectangle 578"/>
              <p:cNvSpPr/>
              <p:nvPr/>
            </p:nvSpPr>
            <p:spPr>
              <a:xfrm>
                <a:off x="4788024" y="692696"/>
                <a:ext cx="1512168" cy="864096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80" name="TextBox 579"/>
              <p:cNvSpPr txBox="1"/>
              <p:nvPr/>
            </p:nvSpPr>
            <p:spPr>
              <a:xfrm>
                <a:off x="5186540" y="404664"/>
                <a:ext cx="7387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/>
                  <a:t>čip 0</a:t>
                </a:r>
              </a:p>
            </p:txBody>
          </p:sp>
        </p:grpSp>
        <p:sp>
          <p:nvSpPr>
            <p:cNvPr id="601" name="Rectangle 600"/>
            <p:cNvSpPr/>
            <p:nvPr/>
          </p:nvSpPr>
          <p:spPr>
            <a:xfrm>
              <a:off x="323528" y="1556792"/>
              <a:ext cx="518457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2" name="Rectangle 601"/>
            <p:cNvSpPr/>
            <p:nvPr/>
          </p:nvSpPr>
          <p:spPr>
            <a:xfrm>
              <a:off x="467544" y="1628800"/>
              <a:ext cx="520515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3" name="Rectangle 602"/>
            <p:cNvSpPr/>
            <p:nvPr/>
          </p:nvSpPr>
          <p:spPr>
            <a:xfrm>
              <a:off x="1187624" y="1700808"/>
              <a:ext cx="936104" cy="4571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4" name="Rectangle 603"/>
            <p:cNvSpPr/>
            <p:nvPr/>
          </p:nvSpPr>
          <p:spPr>
            <a:xfrm>
              <a:off x="1187624" y="1727097"/>
              <a:ext cx="2160240" cy="4571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5" name="Rectangle 604"/>
            <p:cNvSpPr/>
            <p:nvPr/>
          </p:nvSpPr>
          <p:spPr>
            <a:xfrm>
              <a:off x="1187624" y="1772816"/>
              <a:ext cx="3384376" cy="4571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6" name="Rectangle 605"/>
            <p:cNvSpPr/>
            <p:nvPr/>
          </p:nvSpPr>
          <p:spPr>
            <a:xfrm>
              <a:off x="1187624" y="1799105"/>
              <a:ext cx="4608512" cy="4571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911" name="Group 910"/>
          <p:cNvGrpSpPr/>
          <p:nvPr/>
        </p:nvGrpSpPr>
        <p:grpSpPr>
          <a:xfrm>
            <a:off x="179512" y="1892829"/>
            <a:ext cx="6048672" cy="1512168"/>
            <a:chOff x="179512" y="1892829"/>
            <a:chExt cx="6048672" cy="1512168"/>
          </a:xfrm>
        </p:grpSpPr>
        <p:sp>
          <p:nvSpPr>
            <p:cNvPr id="612" name="Rectangle 611"/>
            <p:cNvSpPr/>
            <p:nvPr/>
          </p:nvSpPr>
          <p:spPr>
            <a:xfrm>
              <a:off x="179512" y="3044957"/>
              <a:ext cx="5133142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613" name="Group 608"/>
            <p:cNvGrpSpPr/>
            <p:nvPr/>
          </p:nvGrpSpPr>
          <p:grpSpPr>
            <a:xfrm>
              <a:off x="5199498" y="2252869"/>
              <a:ext cx="977251" cy="1152128"/>
              <a:chOff x="4623434" y="692696"/>
              <a:chExt cx="977251" cy="1152128"/>
            </a:xfrm>
          </p:grpSpPr>
          <p:sp>
            <p:nvSpPr>
              <p:cNvPr id="689" name="Isosceles Triangle 688"/>
              <p:cNvSpPr/>
              <p:nvPr/>
            </p:nvSpPr>
            <p:spPr>
              <a:xfrm rot="10800000">
                <a:off x="4634797" y="916721"/>
                <a:ext cx="954524" cy="322036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0" name="Right Arrow 689"/>
              <p:cNvSpPr/>
              <p:nvPr/>
            </p:nvSpPr>
            <p:spPr>
              <a:xfrm rot="16200000">
                <a:off x="5039211" y="1235510"/>
                <a:ext cx="140016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1" name="Up-Down Arrow 690"/>
              <p:cNvSpPr/>
              <p:nvPr/>
            </p:nvSpPr>
            <p:spPr>
              <a:xfrm>
                <a:off x="5180240" y="1182750"/>
                <a:ext cx="45454" cy="154017"/>
              </a:xfrm>
              <a:prstGeom prst="upDown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2" name="Bent-Up Arrow 691"/>
              <p:cNvSpPr/>
              <p:nvPr/>
            </p:nvSpPr>
            <p:spPr>
              <a:xfrm rot="5400000" flipH="1">
                <a:off x="4560221" y="1230945"/>
                <a:ext cx="490054" cy="113634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3" name="Right Arrow 692"/>
              <p:cNvSpPr/>
              <p:nvPr/>
            </p:nvSpPr>
            <p:spPr>
              <a:xfrm rot="16200000">
                <a:off x="4982394" y="1235510"/>
                <a:ext cx="140016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4" name="Rectangle 693"/>
              <p:cNvSpPr/>
              <p:nvPr/>
            </p:nvSpPr>
            <p:spPr>
              <a:xfrm>
                <a:off x="5168876" y="1336768"/>
                <a:ext cx="90907" cy="14001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5" name="Up-Down Arrow 694"/>
              <p:cNvSpPr/>
              <p:nvPr/>
            </p:nvSpPr>
            <p:spPr>
              <a:xfrm>
                <a:off x="5202967" y="1476783"/>
                <a:ext cx="45719" cy="368041"/>
              </a:xfrm>
              <a:prstGeom prst="upDown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6" name="Rectangle 695"/>
              <p:cNvSpPr/>
              <p:nvPr/>
            </p:nvSpPr>
            <p:spPr>
              <a:xfrm>
                <a:off x="5032516" y="1336768"/>
                <a:ext cx="90907" cy="14001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7" name="Right Arrow 696"/>
              <p:cNvSpPr/>
              <p:nvPr/>
            </p:nvSpPr>
            <p:spPr>
              <a:xfrm rot="16200000">
                <a:off x="4991119" y="1529543"/>
                <a:ext cx="168019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8" name="Bent-Up Arrow 697"/>
              <p:cNvSpPr/>
              <p:nvPr/>
            </p:nvSpPr>
            <p:spPr>
              <a:xfrm rot="5400000" flipH="1">
                <a:off x="4858005" y="1414285"/>
                <a:ext cx="224025" cy="124997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9" name="Right Arrow 698"/>
              <p:cNvSpPr/>
              <p:nvPr/>
            </p:nvSpPr>
            <p:spPr>
              <a:xfrm rot="16200000">
                <a:off x="4678015" y="1319520"/>
                <a:ext cx="476053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0" name="Rectangle 699"/>
              <p:cNvSpPr/>
              <p:nvPr/>
            </p:nvSpPr>
            <p:spPr>
              <a:xfrm>
                <a:off x="4623434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1" name="Rectangle 700"/>
              <p:cNvSpPr/>
              <p:nvPr/>
            </p:nvSpPr>
            <p:spPr>
              <a:xfrm>
                <a:off x="4746808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2" name="Rectangle 701"/>
              <p:cNvSpPr/>
              <p:nvPr/>
            </p:nvSpPr>
            <p:spPr>
              <a:xfrm>
                <a:off x="4870182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3" name="Rectangle 702"/>
              <p:cNvSpPr/>
              <p:nvPr/>
            </p:nvSpPr>
            <p:spPr>
              <a:xfrm>
                <a:off x="4993556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4" name="Rectangle 703"/>
              <p:cNvSpPr/>
              <p:nvPr/>
            </p:nvSpPr>
            <p:spPr>
              <a:xfrm>
                <a:off x="5116929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5" name="Rectangle 704"/>
              <p:cNvSpPr/>
              <p:nvPr/>
            </p:nvSpPr>
            <p:spPr>
              <a:xfrm>
                <a:off x="5240303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6" name="Rectangle 705"/>
              <p:cNvSpPr/>
              <p:nvPr/>
            </p:nvSpPr>
            <p:spPr>
              <a:xfrm>
                <a:off x="5363677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7" name="Rectangle 706"/>
              <p:cNvSpPr/>
              <p:nvPr/>
            </p:nvSpPr>
            <p:spPr>
              <a:xfrm>
                <a:off x="5487051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614" name="Rectangle 613"/>
            <p:cNvSpPr/>
            <p:nvPr/>
          </p:nvSpPr>
          <p:spPr>
            <a:xfrm>
              <a:off x="5148064" y="2180861"/>
              <a:ext cx="1080120" cy="864096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5" name="TextBox 614"/>
            <p:cNvSpPr txBox="1"/>
            <p:nvPr/>
          </p:nvSpPr>
          <p:spPr>
            <a:xfrm>
              <a:off x="5432717" y="1892829"/>
              <a:ext cx="5277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/>
                <a:t>čip 7</a:t>
              </a:r>
            </a:p>
          </p:txBody>
        </p:sp>
        <p:grpSp>
          <p:nvGrpSpPr>
            <p:cNvPr id="616" name="Group 607"/>
            <p:cNvGrpSpPr/>
            <p:nvPr/>
          </p:nvGrpSpPr>
          <p:grpSpPr>
            <a:xfrm>
              <a:off x="3975362" y="2252869"/>
              <a:ext cx="977251" cy="1080120"/>
              <a:chOff x="3399298" y="692696"/>
              <a:chExt cx="977251" cy="1080120"/>
            </a:xfrm>
          </p:grpSpPr>
          <p:sp>
            <p:nvSpPr>
              <p:cNvPr id="670" name="Isosceles Triangle 669"/>
              <p:cNvSpPr/>
              <p:nvPr/>
            </p:nvSpPr>
            <p:spPr>
              <a:xfrm rot="10800000">
                <a:off x="3410661" y="916721"/>
                <a:ext cx="954524" cy="322036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1" name="Right Arrow 670"/>
              <p:cNvSpPr/>
              <p:nvPr/>
            </p:nvSpPr>
            <p:spPr>
              <a:xfrm rot="16200000">
                <a:off x="3815075" y="1235510"/>
                <a:ext cx="140016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2" name="Up-Down Arrow 671"/>
              <p:cNvSpPr/>
              <p:nvPr/>
            </p:nvSpPr>
            <p:spPr>
              <a:xfrm>
                <a:off x="3956104" y="1182750"/>
                <a:ext cx="45454" cy="154017"/>
              </a:xfrm>
              <a:prstGeom prst="upDown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3" name="Bent-Up Arrow 672"/>
              <p:cNvSpPr/>
              <p:nvPr/>
            </p:nvSpPr>
            <p:spPr>
              <a:xfrm rot="5400000" flipH="1">
                <a:off x="3336085" y="1230945"/>
                <a:ext cx="490054" cy="113634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4" name="Right Arrow 673"/>
              <p:cNvSpPr/>
              <p:nvPr/>
            </p:nvSpPr>
            <p:spPr>
              <a:xfrm rot="16200000">
                <a:off x="3758258" y="1235510"/>
                <a:ext cx="140016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3944740" y="1336768"/>
                <a:ext cx="90907" cy="14001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6" name="Up-Down Arrow 675"/>
              <p:cNvSpPr/>
              <p:nvPr/>
            </p:nvSpPr>
            <p:spPr>
              <a:xfrm>
                <a:off x="3978831" y="1476783"/>
                <a:ext cx="45719" cy="296033"/>
              </a:xfrm>
              <a:prstGeom prst="upDown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3808380" y="1336768"/>
                <a:ext cx="90907" cy="14001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8" name="Right Arrow 677"/>
              <p:cNvSpPr/>
              <p:nvPr/>
            </p:nvSpPr>
            <p:spPr>
              <a:xfrm rot="16200000">
                <a:off x="3766983" y="1529543"/>
                <a:ext cx="168019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9" name="Bent-Up Arrow 678"/>
              <p:cNvSpPr/>
              <p:nvPr/>
            </p:nvSpPr>
            <p:spPr>
              <a:xfrm rot="5400000" flipH="1">
                <a:off x="3633869" y="1414285"/>
                <a:ext cx="224025" cy="124997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80" name="Right Arrow 679"/>
              <p:cNvSpPr/>
              <p:nvPr/>
            </p:nvSpPr>
            <p:spPr>
              <a:xfrm rot="16200000">
                <a:off x="3453879" y="1319520"/>
                <a:ext cx="476053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3399298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3522672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3646046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84" name="Rectangle 683"/>
              <p:cNvSpPr/>
              <p:nvPr/>
            </p:nvSpPr>
            <p:spPr>
              <a:xfrm>
                <a:off x="3769420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85" name="Rectangle 684"/>
              <p:cNvSpPr/>
              <p:nvPr/>
            </p:nvSpPr>
            <p:spPr>
              <a:xfrm>
                <a:off x="3892793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86" name="Rectangle 685"/>
              <p:cNvSpPr/>
              <p:nvPr/>
            </p:nvSpPr>
            <p:spPr>
              <a:xfrm>
                <a:off x="4016167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87" name="Rectangle 686"/>
              <p:cNvSpPr/>
              <p:nvPr/>
            </p:nvSpPr>
            <p:spPr>
              <a:xfrm>
                <a:off x="4139541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88" name="Rectangle 687"/>
              <p:cNvSpPr/>
              <p:nvPr/>
            </p:nvSpPr>
            <p:spPr>
              <a:xfrm>
                <a:off x="4262915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617" name="Rectangle 616"/>
            <p:cNvSpPr/>
            <p:nvPr/>
          </p:nvSpPr>
          <p:spPr>
            <a:xfrm>
              <a:off x="3923928" y="2180861"/>
              <a:ext cx="1080120" cy="864096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8" name="TextBox 617"/>
            <p:cNvSpPr txBox="1"/>
            <p:nvPr/>
          </p:nvSpPr>
          <p:spPr>
            <a:xfrm>
              <a:off x="4208581" y="1892829"/>
              <a:ext cx="5277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/>
                <a:t>čip 6</a:t>
              </a:r>
            </a:p>
          </p:txBody>
        </p:sp>
        <p:grpSp>
          <p:nvGrpSpPr>
            <p:cNvPr id="619" name="Group 606"/>
            <p:cNvGrpSpPr/>
            <p:nvPr/>
          </p:nvGrpSpPr>
          <p:grpSpPr>
            <a:xfrm>
              <a:off x="2751226" y="2252869"/>
              <a:ext cx="977251" cy="1080120"/>
              <a:chOff x="2175162" y="692696"/>
              <a:chExt cx="977251" cy="1080120"/>
            </a:xfrm>
          </p:grpSpPr>
          <p:sp>
            <p:nvSpPr>
              <p:cNvPr id="651" name="Isosceles Triangle 650"/>
              <p:cNvSpPr/>
              <p:nvPr/>
            </p:nvSpPr>
            <p:spPr>
              <a:xfrm rot="10800000">
                <a:off x="2186525" y="916721"/>
                <a:ext cx="954524" cy="322036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52" name="Right Arrow 651"/>
              <p:cNvSpPr/>
              <p:nvPr/>
            </p:nvSpPr>
            <p:spPr>
              <a:xfrm rot="16200000">
                <a:off x="2590939" y="1235510"/>
                <a:ext cx="140016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53" name="Up-Down Arrow 652"/>
              <p:cNvSpPr/>
              <p:nvPr/>
            </p:nvSpPr>
            <p:spPr>
              <a:xfrm>
                <a:off x="2731968" y="1182750"/>
                <a:ext cx="45454" cy="154017"/>
              </a:xfrm>
              <a:prstGeom prst="upDown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54" name="Bent-Up Arrow 653"/>
              <p:cNvSpPr/>
              <p:nvPr/>
            </p:nvSpPr>
            <p:spPr>
              <a:xfrm rot="5400000" flipH="1">
                <a:off x="2111949" y="1230945"/>
                <a:ext cx="490054" cy="113634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55" name="Right Arrow 654"/>
              <p:cNvSpPr/>
              <p:nvPr/>
            </p:nvSpPr>
            <p:spPr>
              <a:xfrm rot="16200000">
                <a:off x="2534122" y="1235510"/>
                <a:ext cx="140016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2720604" y="1336768"/>
                <a:ext cx="90907" cy="14001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57" name="Up-Down Arrow 656"/>
              <p:cNvSpPr/>
              <p:nvPr/>
            </p:nvSpPr>
            <p:spPr>
              <a:xfrm>
                <a:off x="2754695" y="1476783"/>
                <a:ext cx="45719" cy="296033"/>
              </a:xfrm>
              <a:prstGeom prst="upDown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2584244" y="1336768"/>
                <a:ext cx="90907" cy="14001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59" name="Right Arrow 658"/>
              <p:cNvSpPr/>
              <p:nvPr/>
            </p:nvSpPr>
            <p:spPr>
              <a:xfrm rot="16200000">
                <a:off x="2542847" y="1529543"/>
                <a:ext cx="168019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60" name="Bent-Up Arrow 659"/>
              <p:cNvSpPr/>
              <p:nvPr/>
            </p:nvSpPr>
            <p:spPr>
              <a:xfrm rot="5400000" flipH="1">
                <a:off x="2409733" y="1414285"/>
                <a:ext cx="224025" cy="124997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61" name="Right Arrow 660"/>
              <p:cNvSpPr/>
              <p:nvPr/>
            </p:nvSpPr>
            <p:spPr>
              <a:xfrm rot="16200000">
                <a:off x="2229743" y="1319520"/>
                <a:ext cx="476053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62" name="Rectangle 661"/>
              <p:cNvSpPr/>
              <p:nvPr/>
            </p:nvSpPr>
            <p:spPr>
              <a:xfrm>
                <a:off x="2175162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63" name="Rectangle 662"/>
              <p:cNvSpPr/>
              <p:nvPr/>
            </p:nvSpPr>
            <p:spPr>
              <a:xfrm>
                <a:off x="2298536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2421910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2545284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2668657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2792031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2915405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3038779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620" name="Rectangle 619"/>
            <p:cNvSpPr/>
            <p:nvPr/>
          </p:nvSpPr>
          <p:spPr>
            <a:xfrm>
              <a:off x="2699792" y="2180861"/>
              <a:ext cx="1080120" cy="864096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1" name="TextBox 620"/>
            <p:cNvSpPr txBox="1"/>
            <p:nvPr/>
          </p:nvSpPr>
          <p:spPr>
            <a:xfrm>
              <a:off x="2984445" y="1892829"/>
              <a:ext cx="5277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/>
                <a:t>čip 5</a:t>
              </a:r>
            </a:p>
          </p:txBody>
        </p:sp>
        <p:grpSp>
          <p:nvGrpSpPr>
            <p:cNvPr id="622" name="Group 576"/>
            <p:cNvGrpSpPr/>
            <p:nvPr/>
          </p:nvGrpSpPr>
          <p:grpSpPr>
            <a:xfrm>
              <a:off x="1475656" y="1892829"/>
              <a:ext cx="1080120" cy="1368152"/>
              <a:chOff x="4788024" y="404664"/>
              <a:chExt cx="1512168" cy="1368152"/>
            </a:xfrm>
          </p:grpSpPr>
          <p:grpSp>
            <p:nvGrpSpPr>
              <p:cNvPr id="629" name="Group 379"/>
              <p:cNvGrpSpPr/>
              <p:nvPr/>
            </p:nvGrpSpPr>
            <p:grpSpPr>
              <a:xfrm>
                <a:off x="4860032" y="764704"/>
                <a:ext cx="1368152" cy="1008112"/>
                <a:chOff x="107504" y="692696"/>
                <a:chExt cx="6192688" cy="5184576"/>
              </a:xfrm>
            </p:grpSpPr>
            <p:sp>
              <p:nvSpPr>
                <p:cNvPr id="632" name="Isosceles Triangle 631"/>
                <p:cNvSpPr/>
                <p:nvPr/>
              </p:nvSpPr>
              <p:spPr>
                <a:xfrm rot="10800000">
                  <a:off x="179512" y="1844824"/>
                  <a:ext cx="6048672" cy="1656184"/>
                </a:xfrm>
                <a:prstGeom prst="triangl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33" name="Right Arrow 632"/>
                <p:cNvSpPr/>
                <p:nvPr/>
              </p:nvSpPr>
              <p:spPr>
                <a:xfrm rot="16200000">
                  <a:off x="2825806" y="3447002"/>
                  <a:ext cx="720080" cy="396044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34" name="Up-Down Arrow 633"/>
                <p:cNvSpPr/>
                <p:nvPr/>
              </p:nvSpPr>
              <p:spPr>
                <a:xfrm>
                  <a:off x="3635896" y="3212976"/>
                  <a:ext cx="288032" cy="792088"/>
                </a:xfrm>
                <a:prstGeom prst="upDownArrow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35" name="Bent-Up Arrow 634"/>
                <p:cNvSpPr/>
                <p:nvPr/>
              </p:nvSpPr>
              <p:spPr>
                <a:xfrm rot="5400000" flipH="1">
                  <a:off x="-508" y="3392996"/>
                  <a:ext cx="2520280" cy="720080"/>
                </a:xfrm>
                <a:prstGeom prst="bent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36" name="Right Arrow 635"/>
                <p:cNvSpPr/>
                <p:nvPr/>
              </p:nvSpPr>
              <p:spPr>
                <a:xfrm rot="16200000">
                  <a:off x="2465766" y="3447002"/>
                  <a:ext cx="720080" cy="396044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37" name="Rectangle 636"/>
                <p:cNvSpPr/>
                <p:nvPr/>
              </p:nvSpPr>
              <p:spPr>
                <a:xfrm>
                  <a:off x="3563888" y="4005064"/>
                  <a:ext cx="576064" cy="720080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38" name="Up-Down Arrow 637"/>
                <p:cNvSpPr/>
                <p:nvPr/>
              </p:nvSpPr>
              <p:spPr>
                <a:xfrm>
                  <a:off x="3779912" y="4725144"/>
                  <a:ext cx="144016" cy="1152128"/>
                </a:xfrm>
                <a:prstGeom prst="upDownArrow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39" name="Rectangle 638"/>
                <p:cNvSpPr/>
                <p:nvPr/>
              </p:nvSpPr>
              <p:spPr>
                <a:xfrm>
                  <a:off x="2699792" y="4005064"/>
                  <a:ext cx="576064" cy="720080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40" name="Right Arrow 639"/>
                <p:cNvSpPr/>
                <p:nvPr/>
              </p:nvSpPr>
              <p:spPr>
                <a:xfrm rot="16200000">
                  <a:off x="2537774" y="4959170"/>
                  <a:ext cx="864096" cy="396044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41" name="Bent-Up Arrow 640"/>
                <p:cNvSpPr/>
                <p:nvPr/>
              </p:nvSpPr>
              <p:spPr>
                <a:xfrm rot="5400000" flipH="1">
                  <a:off x="1727684" y="4329100"/>
                  <a:ext cx="1152128" cy="792088"/>
                </a:xfrm>
                <a:prstGeom prst="bent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42" name="Right Arrow 641"/>
                <p:cNvSpPr/>
                <p:nvPr/>
              </p:nvSpPr>
              <p:spPr>
                <a:xfrm rot="16200000">
                  <a:off x="737574" y="3879050"/>
                  <a:ext cx="2448272" cy="396044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43" name="Rectangle 642"/>
                <p:cNvSpPr/>
                <p:nvPr/>
              </p:nvSpPr>
              <p:spPr>
                <a:xfrm>
                  <a:off x="107504" y="692696"/>
                  <a:ext cx="720080" cy="108012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889305" y="692696"/>
                  <a:ext cx="720080" cy="108012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45" name="Rectangle 644"/>
                <p:cNvSpPr/>
                <p:nvPr/>
              </p:nvSpPr>
              <p:spPr>
                <a:xfrm>
                  <a:off x="1671106" y="692696"/>
                  <a:ext cx="720080" cy="108012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46" name="Rectangle 645"/>
                <p:cNvSpPr/>
                <p:nvPr/>
              </p:nvSpPr>
              <p:spPr>
                <a:xfrm>
                  <a:off x="2452907" y="692696"/>
                  <a:ext cx="720080" cy="108012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47" name="Rectangle 646"/>
                <p:cNvSpPr/>
                <p:nvPr/>
              </p:nvSpPr>
              <p:spPr>
                <a:xfrm>
                  <a:off x="3234708" y="692696"/>
                  <a:ext cx="720080" cy="108012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48" name="Rectangle 647"/>
                <p:cNvSpPr/>
                <p:nvPr/>
              </p:nvSpPr>
              <p:spPr>
                <a:xfrm>
                  <a:off x="4016509" y="692696"/>
                  <a:ext cx="720080" cy="108012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49" name="Rectangle 648"/>
                <p:cNvSpPr/>
                <p:nvPr/>
              </p:nvSpPr>
              <p:spPr>
                <a:xfrm>
                  <a:off x="4798310" y="692696"/>
                  <a:ext cx="720080" cy="108012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50" name="Rectangle 649"/>
                <p:cNvSpPr/>
                <p:nvPr/>
              </p:nvSpPr>
              <p:spPr>
                <a:xfrm>
                  <a:off x="5580112" y="692696"/>
                  <a:ext cx="720080" cy="108012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630" name="Rectangle 629"/>
              <p:cNvSpPr/>
              <p:nvPr/>
            </p:nvSpPr>
            <p:spPr>
              <a:xfrm>
                <a:off x="4788024" y="692696"/>
                <a:ext cx="1512168" cy="864096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31" name="TextBox 630"/>
              <p:cNvSpPr txBox="1"/>
              <p:nvPr/>
            </p:nvSpPr>
            <p:spPr>
              <a:xfrm>
                <a:off x="5186538" y="404664"/>
                <a:ext cx="7387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/>
                  <a:t>čip 4</a:t>
                </a:r>
              </a:p>
            </p:txBody>
          </p:sp>
        </p:grpSp>
        <p:sp>
          <p:nvSpPr>
            <p:cNvPr id="623" name="Rectangle 622"/>
            <p:cNvSpPr/>
            <p:nvPr/>
          </p:nvSpPr>
          <p:spPr>
            <a:xfrm>
              <a:off x="323528" y="3116965"/>
              <a:ext cx="518457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467544" y="3188973"/>
              <a:ext cx="520515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5" name="Rectangle 624"/>
            <p:cNvSpPr/>
            <p:nvPr/>
          </p:nvSpPr>
          <p:spPr>
            <a:xfrm>
              <a:off x="1187624" y="3260981"/>
              <a:ext cx="936104" cy="4571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1187624" y="3287270"/>
              <a:ext cx="2160240" cy="4571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1187624" y="3332989"/>
              <a:ext cx="3384376" cy="4571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1187624" y="3359278"/>
              <a:ext cx="4608512" cy="4571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914" name="Group 913"/>
          <p:cNvGrpSpPr/>
          <p:nvPr/>
        </p:nvGrpSpPr>
        <p:grpSpPr>
          <a:xfrm>
            <a:off x="179512" y="3453002"/>
            <a:ext cx="6048672" cy="1512168"/>
            <a:chOff x="179512" y="3453002"/>
            <a:chExt cx="6048672" cy="1512168"/>
          </a:xfrm>
        </p:grpSpPr>
        <p:sp>
          <p:nvSpPr>
            <p:cNvPr id="709" name="Rectangle 708"/>
            <p:cNvSpPr/>
            <p:nvPr/>
          </p:nvSpPr>
          <p:spPr>
            <a:xfrm>
              <a:off x="179512" y="4605130"/>
              <a:ext cx="5133142" cy="480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710" name="Group 608"/>
            <p:cNvGrpSpPr/>
            <p:nvPr/>
          </p:nvGrpSpPr>
          <p:grpSpPr>
            <a:xfrm>
              <a:off x="5199498" y="3813042"/>
              <a:ext cx="977251" cy="1152128"/>
              <a:chOff x="4623434" y="692696"/>
              <a:chExt cx="977251" cy="1152128"/>
            </a:xfrm>
          </p:grpSpPr>
          <p:sp>
            <p:nvSpPr>
              <p:cNvPr id="786" name="Isosceles Triangle 785"/>
              <p:cNvSpPr/>
              <p:nvPr/>
            </p:nvSpPr>
            <p:spPr>
              <a:xfrm rot="10800000">
                <a:off x="4634797" y="916721"/>
                <a:ext cx="954524" cy="322036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87" name="Right Arrow 786"/>
              <p:cNvSpPr/>
              <p:nvPr/>
            </p:nvSpPr>
            <p:spPr>
              <a:xfrm rot="16200000">
                <a:off x="5039211" y="1235510"/>
                <a:ext cx="140016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88" name="Up-Down Arrow 787"/>
              <p:cNvSpPr/>
              <p:nvPr/>
            </p:nvSpPr>
            <p:spPr>
              <a:xfrm>
                <a:off x="5180240" y="1182750"/>
                <a:ext cx="45454" cy="154017"/>
              </a:xfrm>
              <a:prstGeom prst="upDown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89" name="Bent-Up Arrow 788"/>
              <p:cNvSpPr/>
              <p:nvPr/>
            </p:nvSpPr>
            <p:spPr>
              <a:xfrm rot="5400000" flipH="1">
                <a:off x="4560221" y="1230945"/>
                <a:ext cx="490054" cy="113634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90" name="Right Arrow 789"/>
              <p:cNvSpPr/>
              <p:nvPr/>
            </p:nvSpPr>
            <p:spPr>
              <a:xfrm rot="16200000">
                <a:off x="4982394" y="1235510"/>
                <a:ext cx="140016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91" name="Rectangle 790"/>
              <p:cNvSpPr/>
              <p:nvPr/>
            </p:nvSpPr>
            <p:spPr>
              <a:xfrm>
                <a:off x="5168876" y="1336768"/>
                <a:ext cx="90907" cy="14001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92" name="Up-Down Arrow 791"/>
              <p:cNvSpPr/>
              <p:nvPr/>
            </p:nvSpPr>
            <p:spPr>
              <a:xfrm>
                <a:off x="5202967" y="1476783"/>
                <a:ext cx="45719" cy="368041"/>
              </a:xfrm>
              <a:prstGeom prst="upDown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93" name="Rectangle 792"/>
              <p:cNvSpPr/>
              <p:nvPr/>
            </p:nvSpPr>
            <p:spPr>
              <a:xfrm>
                <a:off x="5032516" y="1336768"/>
                <a:ext cx="90907" cy="14001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94" name="Right Arrow 793"/>
              <p:cNvSpPr/>
              <p:nvPr/>
            </p:nvSpPr>
            <p:spPr>
              <a:xfrm rot="16200000">
                <a:off x="4991119" y="1529543"/>
                <a:ext cx="168019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95" name="Bent-Up Arrow 794"/>
              <p:cNvSpPr/>
              <p:nvPr/>
            </p:nvSpPr>
            <p:spPr>
              <a:xfrm rot="5400000" flipH="1">
                <a:off x="4858005" y="1414285"/>
                <a:ext cx="224025" cy="124997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96" name="Right Arrow 795"/>
              <p:cNvSpPr/>
              <p:nvPr/>
            </p:nvSpPr>
            <p:spPr>
              <a:xfrm rot="16200000">
                <a:off x="4678015" y="1319520"/>
                <a:ext cx="476053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97" name="Rectangle 796"/>
              <p:cNvSpPr/>
              <p:nvPr/>
            </p:nvSpPr>
            <p:spPr>
              <a:xfrm>
                <a:off x="4623434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98" name="Rectangle 797"/>
              <p:cNvSpPr/>
              <p:nvPr/>
            </p:nvSpPr>
            <p:spPr>
              <a:xfrm>
                <a:off x="4746808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99" name="Rectangle 798"/>
              <p:cNvSpPr/>
              <p:nvPr/>
            </p:nvSpPr>
            <p:spPr>
              <a:xfrm>
                <a:off x="4870182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00" name="Rectangle 799"/>
              <p:cNvSpPr/>
              <p:nvPr/>
            </p:nvSpPr>
            <p:spPr>
              <a:xfrm>
                <a:off x="4993556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01" name="Rectangle 800"/>
              <p:cNvSpPr/>
              <p:nvPr/>
            </p:nvSpPr>
            <p:spPr>
              <a:xfrm>
                <a:off x="5116929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02" name="Rectangle 801"/>
              <p:cNvSpPr/>
              <p:nvPr/>
            </p:nvSpPr>
            <p:spPr>
              <a:xfrm>
                <a:off x="5240303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03" name="Rectangle 802"/>
              <p:cNvSpPr/>
              <p:nvPr/>
            </p:nvSpPr>
            <p:spPr>
              <a:xfrm>
                <a:off x="5363677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04" name="Rectangle 803"/>
              <p:cNvSpPr/>
              <p:nvPr/>
            </p:nvSpPr>
            <p:spPr>
              <a:xfrm>
                <a:off x="5487051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711" name="Rectangle 710"/>
            <p:cNvSpPr/>
            <p:nvPr/>
          </p:nvSpPr>
          <p:spPr>
            <a:xfrm>
              <a:off x="5148064" y="3741034"/>
              <a:ext cx="1080120" cy="864096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12" name="TextBox 711"/>
            <p:cNvSpPr txBox="1"/>
            <p:nvPr/>
          </p:nvSpPr>
          <p:spPr>
            <a:xfrm>
              <a:off x="5387032" y="3453002"/>
              <a:ext cx="6190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/>
                <a:t>čip 11</a:t>
              </a:r>
            </a:p>
          </p:txBody>
        </p:sp>
        <p:grpSp>
          <p:nvGrpSpPr>
            <p:cNvPr id="713" name="Group 607"/>
            <p:cNvGrpSpPr/>
            <p:nvPr/>
          </p:nvGrpSpPr>
          <p:grpSpPr>
            <a:xfrm>
              <a:off x="3975362" y="3813042"/>
              <a:ext cx="977251" cy="1080120"/>
              <a:chOff x="3399298" y="692696"/>
              <a:chExt cx="977251" cy="1080120"/>
            </a:xfrm>
          </p:grpSpPr>
          <p:sp>
            <p:nvSpPr>
              <p:cNvPr id="767" name="Isosceles Triangle 766"/>
              <p:cNvSpPr/>
              <p:nvPr/>
            </p:nvSpPr>
            <p:spPr>
              <a:xfrm rot="10800000">
                <a:off x="3410661" y="916721"/>
                <a:ext cx="954524" cy="322036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68" name="Right Arrow 767"/>
              <p:cNvSpPr/>
              <p:nvPr/>
            </p:nvSpPr>
            <p:spPr>
              <a:xfrm rot="16200000">
                <a:off x="3815075" y="1235510"/>
                <a:ext cx="140016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69" name="Up-Down Arrow 768"/>
              <p:cNvSpPr/>
              <p:nvPr/>
            </p:nvSpPr>
            <p:spPr>
              <a:xfrm>
                <a:off x="3956104" y="1182750"/>
                <a:ext cx="45454" cy="154017"/>
              </a:xfrm>
              <a:prstGeom prst="upDown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70" name="Bent-Up Arrow 769"/>
              <p:cNvSpPr/>
              <p:nvPr/>
            </p:nvSpPr>
            <p:spPr>
              <a:xfrm rot="5400000" flipH="1">
                <a:off x="3336085" y="1230945"/>
                <a:ext cx="490054" cy="113634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71" name="Right Arrow 770"/>
              <p:cNvSpPr/>
              <p:nvPr/>
            </p:nvSpPr>
            <p:spPr>
              <a:xfrm rot="16200000">
                <a:off x="3758258" y="1235510"/>
                <a:ext cx="140016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72" name="Rectangle 771"/>
              <p:cNvSpPr/>
              <p:nvPr/>
            </p:nvSpPr>
            <p:spPr>
              <a:xfrm>
                <a:off x="3944740" y="1336768"/>
                <a:ext cx="90907" cy="14001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73" name="Up-Down Arrow 772"/>
              <p:cNvSpPr/>
              <p:nvPr/>
            </p:nvSpPr>
            <p:spPr>
              <a:xfrm>
                <a:off x="3978831" y="1476783"/>
                <a:ext cx="45719" cy="296033"/>
              </a:xfrm>
              <a:prstGeom prst="upDown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74" name="Rectangle 773"/>
              <p:cNvSpPr/>
              <p:nvPr/>
            </p:nvSpPr>
            <p:spPr>
              <a:xfrm>
                <a:off x="3808380" y="1336768"/>
                <a:ext cx="90907" cy="14001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75" name="Right Arrow 774"/>
              <p:cNvSpPr/>
              <p:nvPr/>
            </p:nvSpPr>
            <p:spPr>
              <a:xfrm rot="16200000">
                <a:off x="3766983" y="1529543"/>
                <a:ext cx="168019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76" name="Bent-Up Arrow 775"/>
              <p:cNvSpPr/>
              <p:nvPr/>
            </p:nvSpPr>
            <p:spPr>
              <a:xfrm rot="5400000" flipH="1">
                <a:off x="3633869" y="1414285"/>
                <a:ext cx="224025" cy="124997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77" name="Right Arrow 776"/>
              <p:cNvSpPr/>
              <p:nvPr/>
            </p:nvSpPr>
            <p:spPr>
              <a:xfrm rot="16200000">
                <a:off x="3453879" y="1319520"/>
                <a:ext cx="476053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78" name="Rectangle 777"/>
              <p:cNvSpPr/>
              <p:nvPr/>
            </p:nvSpPr>
            <p:spPr>
              <a:xfrm>
                <a:off x="3399298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79" name="Rectangle 778"/>
              <p:cNvSpPr/>
              <p:nvPr/>
            </p:nvSpPr>
            <p:spPr>
              <a:xfrm>
                <a:off x="3522672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80" name="Rectangle 779"/>
              <p:cNvSpPr/>
              <p:nvPr/>
            </p:nvSpPr>
            <p:spPr>
              <a:xfrm>
                <a:off x="3646046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81" name="Rectangle 780"/>
              <p:cNvSpPr/>
              <p:nvPr/>
            </p:nvSpPr>
            <p:spPr>
              <a:xfrm>
                <a:off x="3769420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82" name="Rectangle 781"/>
              <p:cNvSpPr/>
              <p:nvPr/>
            </p:nvSpPr>
            <p:spPr>
              <a:xfrm>
                <a:off x="3892793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83" name="Rectangle 782"/>
              <p:cNvSpPr/>
              <p:nvPr/>
            </p:nvSpPr>
            <p:spPr>
              <a:xfrm>
                <a:off x="4016167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84" name="Rectangle 783"/>
              <p:cNvSpPr/>
              <p:nvPr/>
            </p:nvSpPr>
            <p:spPr>
              <a:xfrm>
                <a:off x="4139541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85" name="Rectangle 784"/>
              <p:cNvSpPr/>
              <p:nvPr/>
            </p:nvSpPr>
            <p:spPr>
              <a:xfrm>
                <a:off x="4262915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714" name="Rectangle 713"/>
            <p:cNvSpPr/>
            <p:nvPr/>
          </p:nvSpPr>
          <p:spPr>
            <a:xfrm>
              <a:off x="3923928" y="3741034"/>
              <a:ext cx="1080120" cy="864096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15" name="TextBox 714"/>
            <p:cNvSpPr txBox="1"/>
            <p:nvPr/>
          </p:nvSpPr>
          <p:spPr>
            <a:xfrm>
              <a:off x="4162896" y="3453002"/>
              <a:ext cx="6190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/>
                <a:t>čip 10</a:t>
              </a:r>
            </a:p>
          </p:txBody>
        </p:sp>
        <p:grpSp>
          <p:nvGrpSpPr>
            <p:cNvPr id="716" name="Group 606"/>
            <p:cNvGrpSpPr/>
            <p:nvPr/>
          </p:nvGrpSpPr>
          <p:grpSpPr>
            <a:xfrm>
              <a:off x="2751226" y="3813042"/>
              <a:ext cx="977251" cy="1080120"/>
              <a:chOff x="2175162" y="692696"/>
              <a:chExt cx="977251" cy="1080120"/>
            </a:xfrm>
          </p:grpSpPr>
          <p:sp>
            <p:nvSpPr>
              <p:cNvPr id="748" name="Isosceles Triangle 747"/>
              <p:cNvSpPr/>
              <p:nvPr/>
            </p:nvSpPr>
            <p:spPr>
              <a:xfrm rot="10800000">
                <a:off x="2186525" y="916721"/>
                <a:ext cx="954524" cy="322036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49" name="Right Arrow 748"/>
              <p:cNvSpPr/>
              <p:nvPr/>
            </p:nvSpPr>
            <p:spPr>
              <a:xfrm rot="16200000">
                <a:off x="2590939" y="1235510"/>
                <a:ext cx="140016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50" name="Up-Down Arrow 749"/>
              <p:cNvSpPr/>
              <p:nvPr/>
            </p:nvSpPr>
            <p:spPr>
              <a:xfrm>
                <a:off x="2731968" y="1182750"/>
                <a:ext cx="45454" cy="154017"/>
              </a:xfrm>
              <a:prstGeom prst="upDown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51" name="Bent-Up Arrow 750"/>
              <p:cNvSpPr/>
              <p:nvPr/>
            </p:nvSpPr>
            <p:spPr>
              <a:xfrm rot="5400000" flipH="1">
                <a:off x="2111949" y="1230945"/>
                <a:ext cx="490054" cy="113634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52" name="Right Arrow 751"/>
              <p:cNvSpPr/>
              <p:nvPr/>
            </p:nvSpPr>
            <p:spPr>
              <a:xfrm rot="16200000">
                <a:off x="2534122" y="1235510"/>
                <a:ext cx="140016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53" name="Rectangle 752"/>
              <p:cNvSpPr/>
              <p:nvPr/>
            </p:nvSpPr>
            <p:spPr>
              <a:xfrm>
                <a:off x="2720604" y="1336768"/>
                <a:ext cx="90907" cy="14001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54" name="Up-Down Arrow 753"/>
              <p:cNvSpPr/>
              <p:nvPr/>
            </p:nvSpPr>
            <p:spPr>
              <a:xfrm>
                <a:off x="2754695" y="1476783"/>
                <a:ext cx="45719" cy="296033"/>
              </a:xfrm>
              <a:prstGeom prst="upDown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55" name="Rectangle 754"/>
              <p:cNvSpPr/>
              <p:nvPr/>
            </p:nvSpPr>
            <p:spPr>
              <a:xfrm>
                <a:off x="2584244" y="1336768"/>
                <a:ext cx="90907" cy="14001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56" name="Right Arrow 755"/>
              <p:cNvSpPr/>
              <p:nvPr/>
            </p:nvSpPr>
            <p:spPr>
              <a:xfrm rot="16200000">
                <a:off x="2542847" y="1529543"/>
                <a:ext cx="168019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57" name="Bent-Up Arrow 756"/>
              <p:cNvSpPr/>
              <p:nvPr/>
            </p:nvSpPr>
            <p:spPr>
              <a:xfrm rot="5400000" flipH="1">
                <a:off x="2409733" y="1414285"/>
                <a:ext cx="224025" cy="124997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58" name="Right Arrow 757"/>
              <p:cNvSpPr/>
              <p:nvPr/>
            </p:nvSpPr>
            <p:spPr>
              <a:xfrm rot="16200000">
                <a:off x="2229743" y="1319520"/>
                <a:ext cx="476053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59" name="Rectangle 758"/>
              <p:cNvSpPr/>
              <p:nvPr/>
            </p:nvSpPr>
            <p:spPr>
              <a:xfrm>
                <a:off x="2175162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60" name="Rectangle 759"/>
              <p:cNvSpPr/>
              <p:nvPr/>
            </p:nvSpPr>
            <p:spPr>
              <a:xfrm>
                <a:off x="2298536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61" name="Rectangle 760"/>
              <p:cNvSpPr/>
              <p:nvPr/>
            </p:nvSpPr>
            <p:spPr>
              <a:xfrm>
                <a:off x="2421910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62" name="Rectangle 761"/>
              <p:cNvSpPr/>
              <p:nvPr/>
            </p:nvSpPr>
            <p:spPr>
              <a:xfrm>
                <a:off x="2545284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63" name="Rectangle 762"/>
              <p:cNvSpPr/>
              <p:nvPr/>
            </p:nvSpPr>
            <p:spPr>
              <a:xfrm>
                <a:off x="2668657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64" name="Rectangle 763"/>
              <p:cNvSpPr/>
              <p:nvPr/>
            </p:nvSpPr>
            <p:spPr>
              <a:xfrm>
                <a:off x="2792031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65" name="Rectangle 764"/>
              <p:cNvSpPr/>
              <p:nvPr/>
            </p:nvSpPr>
            <p:spPr>
              <a:xfrm>
                <a:off x="2915405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66" name="Rectangle 765"/>
              <p:cNvSpPr/>
              <p:nvPr/>
            </p:nvSpPr>
            <p:spPr>
              <a:xfrm>
                <a:off x="3038779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717" name="Rectangle 716"/>
            <p:cNvSpPr/>
            <p:nvPr/>
          </p:nvSpPr>
          <p:spPr>
            <a:xfrm>
              <a:off x="2699792" y="3741034"/>
              <a:ext cx="1080120" cy="864096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18" name="TextBox 717"/>
            <p:cNvSpPr txBox="1"/>
            <p:nvPr/>
          </p:nvSpPr>
          <p:spPr>
            <a:xfrm>
              <a:off x="2984445" y="3453002"/>
              <a:ext cx="5277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/>
                <a:t>čip 9</a:t>
              </a:r>
            </a:p>
          </p:txBody>
        </p:sp>
        <p:grpSp>
          <p:nvGrpSpPr>
            <p:cNvPr id="719" name="Group 576"/>
            <p:cNvGrpSpPr/>
            <p:nvPr/>
          </p:nvGrpSpPr>
          <p:grpSpPr>
            <a:xfrm>
              <a:off x="1475656" y="3453002"/>
              <a:ext cx="1080120" cy="1368152"/>
              <a:chOff x="4788024" y="404664"/>
              <a:chExt cx="1512168" cy="1368152"/>
            </a:xfrm>
          </p:grpSpPr>
          <p:grpSp>
            <p:nvGrpSpPr>
              <p:cNvPr id="726" name="Group 379"/>
              <p:cNvGrpSpPr/>
              <p:nvPr/>
            </p:nvGrpSpPr>
            <p:grpSpPr>
              <a:xfrm>
                <a:off x="4860032" y="764704"/>
                <a:ext cx="1368152" cy="1008112"/>
                <a:chOff x="107504" y="692696"/>
                <a:chExt cx="6192688" cy="5184576"/>
              </a:xfrm>
            </p:grpSpPr>
            <p:sp>
              <p:nvSpPr>
                <p:cNvPr id="729" name="Isosceles Triangle 728"/>
                <p:cNvSpPr/>
                <p:nvPr/>
              </p:nvSpPr>
              <p:spPr>
                <a:xfrm rot="10800000">
                  <a:off x="179512" y="1844824"/>
                  <a:ext cx="6048672" cy="1656184"/>
                </a:xfrm>
                <a:prstGeom prst="triangl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30" name="Right Arrow 729"/>
                <p:cNvSpPr/>
                <p:nvPr/>
              </p:nvSpPr>
              <p:spPr>
                <a:xfrm rot="16200000">
                  <a:off x="2825806" y="3447002"/>
                  <a:ext cx="720080" cy="396044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31" name="Up-Down Arrow 730"/>
                <p:cNvSpPr/>
                <p:nvPr/>
              </p:nvSpPr>
              <p:spPr>
                <a:xfrm>
                  <a:off x="3635896" y="3212976"/>
                  <a:ext cx="288032" cy="792088"/>
                </a:xfrm>
                <a:prstGeom prst="upDownArrow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32" name="Bent-Up Arrow 731"/>
                <p:cNvSpPr/>
                <p:nvPr/>
              </p:nvSpPr>
              <p:spPr>
                <a:xfrm rot="5400000" flipH="1">
                  <a:off x="-508" y="3392996"/>
                  <a:ext cx="2520280" cy="720080"/>
                </a:xfrm>
                <a:prstGeom prst="bent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33" name="Right Arrow 732"/>
                <p:cNvSpPr/>
                <p:nvPr/>
              </p:nvSpPr>
              <p:spPr>
                <a:xfrm rot="16200000">
                  <a:off x="2465766" y="3447002"/>
                  <a:ext cx="720080" cy="396044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34" name="Rectangle 733"/>
                <p:cNvSpPr/>
                <p:nvPr/>
              </p:nvSpPr>
              <p:spPr>
                <a:xfrm>
                  <a:off x="3563888" y="4005064"/>
                  <a:ext cx="576064" cy="720080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35" name="Up-Down Arrow 734"/>
                <p:cNvSpPr/>
                <p:nvPr/>
              </p:nvSpPr>
              <p:spPr>
                <a:xfrm>
                  <a:off x="3779912" y="4725144"/>
                  <a:ext cx="144016" cy="1152128"/>
                </a:xfrm>
                <a:prstGeom prst="upDownArrow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36" name="Rectangle 735"/>
                <p:cNvSpPr/>
                <p:nvPr/>
              </p:nvSpPr>
              <p:spPr>
                <a:xfrm>
                  <a:off x="2699792" y="4005064"/>
                  <a:ext cx="576064" cy="720080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37" name="Right Arrow 736"/>
                <p:cNvSpPr/>
                <p:nvPr/>
              </p:nvSpPr>
              <p:spPr>
                <a:xfrm rot="16200000">
                  <a:off x="2537774" y="4959170"/>
                  <a:ext cx="864096" cy="396044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38" name="Bent-Up Arrow 737"/>
                <p:cNvSpPr/>
                <p:nvPr/>
              </p:nvSpPr>
              <p:spPr>
                <a:xfrm rot="5400000" flipH="1">
                  <a:off x="1727684" y="4329100"/>
                  <a:ext cx="1152128" cy="792088"/>
                </a:xfrm>
                <a:prstGeom prst="bent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39" name="Right Arrow 738"/>
                <p:cNvSpPr/>
                <p:nvPr/>
              </p:nvSpPr>
              <p:spPr>
                <a:xfrm rot="16200000">
                  <a:off x="737574" y="3879050"/>
                  <a:ext cx="2448272" cy="396044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40" name="Rectangle 739"/>
                <p:cNvSpPr/>
                <p:nvPr/>
              </p:nvSpPr>
              <p:spPr>
                <a:xfrm>
                  <a:off x="107504" y="692696"/>
                  <a:ext cx="720080" cy="108012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41" name="Rectangle 740"/>
                <p:cNvSpPr/>
                <p:nvPr/>
              </p:nvSpPr>
              <p:spPr>
                <a:xfrm>
                  <a:off x="889305" y="692696"/>
                  <a:ext cx="720080" cy="108012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42" name="Rectangle 741"/>
                <p:cNvSpPr/>
                <p:nvPr/>
              </p:nvSpPr>
              <p:spPr>
                <a:xfrm>
                  <a:off x="1671106" y="692696"/>
                  <a:ext cx="720080" cy="108012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43" name="Rectangle 742"/>
                <p:cNvSpPr/>
                <p:nvPr/>
              </p:nvSpPr>
              <p:spPr>
                <a:xfrm>
                  <a:off x="2452907" y="692696"/>
                  <a:ext cx="720080" cy="108012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44" name="Rectangle 743"/>
                <p:cNvSpPr/>
                <p:nvPr/>
              </p:nvSpPr>
              <p:spPr>
                <a:xfrm>
                  <a:off x="3234708" y="692696"/>
                  <a:ext cx="720080" cy="108012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45" name="Rectangle 744"/>
                <p:cNvSpPr/>
                <p:nvPr/>
              </p:nvSpPr>
              <p:spPr>
                <a:xfrm>
                  <a:off x="4016509" y="692696"/>
                  <a:ext cx="720080" cy="108012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46" name="Rectangle 745"/>
                <p:cNvSpPr/>
                <p:nvPr/>
              </p:nvSpPr>
              <p:spPr>
                <a:xfrm>
                  <a:off x="4798310" y="692696"/>
                  <a:ext cx="720080" cy="108012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47" name="Rectangle 746"/>
                <p:cNvSpPr/>
                <p:nvPr/>
              </p:nvSpPr>
              <p:spPr>
                <a:xfrm>
                  <a:off x="5580112" y="692696"/>
                  <a:ext cx="720080" cy="108012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727" name="Rectangle 726"/>
              <p:cNvSpPr/>
              <p:nvPr/>
            </p:nvSpPr>
            <p:spPr>
              <a:xfrm>
                <a:off x="4788024" y="692696"/>
                <a:ext cx="1512168" cy="864096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28" name="TextBox 727"/>
              <p:cNvSpPr txBox="1"/>
              <p:nvPr/>
            </p:nvSpPr>
            <p:spPr>
              <a:xfrm>
                <a:off x="5186538" y="404664"/>
                <a:ext cx="7387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/>
                  <a:t>čip 8</a:t>
                </a:r>
              </a:p>
            </p:txBody>
          </p:sp>
        </p:grpSp>
        <p:sp>
          <p:nvSpPr>
            <p:cNvPr id="720" name="Rectangle 719"/>
            <p:cNvSpPr/>
            <p:nvPr/>
          </p:nvSpPr>
          <p:spPr>
            <a:xfrm>
              <a:off x="323528" y="4677138"/>
              <a:ext cx="5184576" cy="480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1" name="Rectangle 720"/>
            <p:cNvSpPr/>
            <p:nvPr/>
          </p:nvSpPr>
          <p:spPr>
            <a:xfrm>
              <a:off x="467544" y="4749146"/>
              <a:ext cx="5205150" cy="480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2" name="Rectangle 721"/>
            <p:cNvSpPr/>
            <p:nvPr/>
          </p:nvSpPr>
          <p:spPr>
            <a:xfrm>
              <a:off x="971600" y="4821154"/>
              <a:ext cx="1152128" cy="4800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3" name="Rectangle 722"/>
            <p:cNvSpPr/>
            <p:nvPr/>
          </p:nvSpPr>
          <p:spPr>
            <a:xfrm>
              <a:off x="899592" y="4847443"/>
              <a:ext cx="2448272" cy="4571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4" name="Rectangle 723"/>
            <p:cNvSpPr/>
            <p:nvPr/>
          </p:nvSpPr>
          <p:spPr>
            <a:xfrm>
              <a:off x="971600" y="4893162"/>
              <a:ext cx="3600400" cy="4800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5" name="Rectangle 724"/>
            <p:cNvSpPr/>
            <p:nvPr/>
          </p:nvSpPr>
          <p:spPr>
            <a:xfrm>
              <a:off x="899592" y="4919451"/>
              <a:ext cx="4896544" cy="4571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909" name="Group 908"/>
          <p:cNvGrpSpPr/>
          <p:nvPr/>
        </p:nvGrpSpPr>
        <p:grpSpPr>
          <a:xfrm>
            <a:off x="179512" y="5013176"/>
            <a:ext cx="6048672" cy="1512168"/>
            <a:chOff x="179512" y="5013176"/>
            <a:chExt cx="6048672" cy="1512168"/>
          </a:xfrm>
        </p:grpSpPr>
        <p:sp>
          <p:nvSpPr>
            <p:cNvPr id="806" name="Rectangle 805"/>
            <p:cNvSpPr/>
            <p:nvPr/>
          </p:nvSpPr>
          <p:spPr>
            <a:xfrm>
              <a:off x="179512" y="6165304"/>
              <a:ext cx="5133142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807" name="Group 608"/>
            <p:cNvGrpSpPr/>
            <p:nvPr/>
          </p:nvGrpSpPr>
          <p:grpSpPr>
            <a:xfrm>
              <a:off x="5199498" y="5373216"/>
              <a:ext cx="977251" cy="1152128"/>
              <a:chOff x="4623434" y="692696"/>
              <a:chExt cx="977251" cy="1152128"/>
            </a:xfrm>
          </p:grpSpPr>
          <p:sp>
            <p:nvSpPr>
              <p:cNvPr id="883" name="Isosceles Triangle 882"/>
              <p:cNvSpPr/>
              <p:nvPr/>
            </p:nvSpPr>
            <p:spPr>
              <a:xfrm rot="10800000">
                <a:off x="4634797" y="916721"/>
                <a:ext cx="954524" cy="322036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84" name="Right Arrow 883"/>
              <p:cNvSpPr/>
              <p:nvPr/>
            </p:nvSpPr>
            <p:spPr>
              <a:xfrm rot="16200000">
                <a:off x="5039211" y="1235510"/>
                <a:ext cx="140016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85" name="Up-Down Arrow 884"/>
              <p:cNvSpPr/>
              <p:nvPr/>
            </p:nvSpPr>
            <p:spPr>
              <a:xfrm>
                <a:off x="5180240" y="1182750"/>
                <a:ext cx="45454" cy="154017"/>
              </a:xfrm>
              <a:prstGeom prst="upDown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86" name="Bent-Up Arrow 885"/>
              <p:cNvSpPr/>
              <p:nvPr/>
            </p:nvSpPr>
            <p:spPr>
              <a:xfrm rot="5400000" flipH="1">
                <a:off x="4560221" y="1230945"/>
                <a:ext cx="490054" cy="113634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87" name="Right Arrow 886"/>
              <p:cNvSpPr/>
              <p:nvPr/>
            </p:nvSpPr>
            <p:spPr>
              <a:xfrm rot="16200000">
                <a:off x="4982394" y="1235510"/>
                <a:ext cx="140016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88" name="Rectangle 887"/>
              <p:cNvSpPr/>
              <p:nvPr/>
            </p:nvSpPr>
            <p:spPr>
              <a:xfrm>
                <a:off x="5168876" y="1336768"/>
                <a:ext cx="90907" cy="14001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89" name="Up-Down Arrow 888"/>
              <p:cNvSpPr/>
              <p:nvPr/>
            </p:nvSpPr>
            <p:spPr>
              <a:xfrm>
                <a:off x="5202967" y="1476783"/>
                <a:ext cx="45719" cy="368041"/>
              </a:xfrm>
              <a:prstGeom prst="upDown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90" name="Rectangle 889"/>
              <p:cNvSpPr/>
              <p:nvPr/>
            </p:nvSpPr>
            <p:spPr>
              <a:xfrm>
                <a:off x="5032516" y="1336768"/>
                <a:ext cx="90907" cy="14001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91" name="Right Arrow 890"/>
              <p:cNvSpPr/>
              <p:nvPr/>
            </p:nvSpPr>
            <p:spPr>
              <a:xfrm rot="16200000">
                <a:off x="4991119" y="1529543"/>
                <a:ext cx="168019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92" name="Bent-Up Arrow 891"/>
              <p:cNvSpPr/>
              <p:nvPr/>
            </p:nvSpPr>
            <p:spPr>
              <a:xfrm rot="5400000" flipH="1">
                <a:off x="4858005" y="1414285"/>
                <a:ext cx="224025" cy="124997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93" name="Right Arrow 892"/>
              <p:cNvSpPr/>
              <p:nvPr/>
            </p:nvSpPr>
            <p:spPr>
              <a:xfrm rot="16200000">
                <a:off x="4678015" y="1319520"/>
                <a:ext cx="476053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94" name="Rectangle 893"/>
              <p:cNvSpPr/>
              <p:nvPr/>
            </p:nvSpPr>
            <p:spPr>
              <a:xfrm>
                <a:off x="4623434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95" name="Rectangle 894"/>
              <p:cNvSpPr/>
              <p:nvPr/>
            </p:nvSpPr>
            <p:spPr>
              <a:xfrm>
                <a:off x="4746808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96" name="Rectangle 895"/>
              <p:cNvSpPr/>
              <p:nvPr/>
            </p:nvSpPr>
            <p:spPr>
              <a:xfrm>
                <a:off x="4870182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97" name="Rectangle 896"/>
              <p:cNvSpPr/>
              <p:nvPr/>
            </p:nvSpPr>
            <p:spPr>
              <a:xfrm>
                <a:off x="4993556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98" name="Rectangle 897"/>
              <p:cNvSpPr/>
              <p:nvPr/>
            </p:nvSpPr>
            <p:spPr>
              <a:xfrm>
                <a:off x="5116929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99" name="Rectangle 898"/>
              <p:cNvSpPr/>
              <p:nvPr/>
            </p:nvSpPr>
            <p:spPr>
              <a:xfrm>
                <a:off x="5240303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00" name="Rectangle 899"/>
              <p:cNvSpPr/>
              <p:nvPr/>
            </p:nvSpPr>
            <p:spPr>
              <a:xfrm>
                <a:off x="5363677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01" name="Rectangle 900"/>
              <p:cNvSpPr/>
              <p:nvPr/>
            </p:nvSpPr>
            <p:spPr>
              <a:xfrm>
                <a:off x="5487051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08" name="Rectangle 807"/>
            <p:cNvSpPr/>
            <p:nvPr/>
          </p:nvSpPr>
          <p:spPr>
            <a:xfrm>
              <a:off x="5148064" y="5301208"/>
              <a:ext cx="1080120" cy="864096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09" name="TextBox 808"/>
            <p:cNvSpPr txBox="1"/>
            <p:nvPr/>
          </p:nvSpPr>
          <p:spPr>
            <a:xfrm>
              <a:off x="5387033" y="5013176"/>
              <a:ext cx="6190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/>
                <a:t>čip 15</a:t>
              </a:r>
            </a:p>
          </p:txBody>
        </p:sp>
        <p:grpSp>
          <p:nvGrpSpPr>
            <p:cNvPr id="810" name="Group 607"/>
            <p:cNvGrpSpPr/>
            <p:nvPr/>
          </p:nvGrpSpPr>
          <p:grpSpPr>
            <a:xfrm>
              <a:off x="3975362" y="5373216"/>
              <a:ext cx="977251" cy="1080120"/>
              <a:chOff x="3399298" y="692696"/>
              <a:chExt cx="977251" cy="1080120"/>
            </a:xfrm>
          </p:grpSpPr>
          <p:sp>
            <p:nvSpPr>
              <p:cNvPr id="864" name="Isosceles Triangle 863"/>
              <p:cNvSpPr/>
              <p:nvPr/>
            </p:nvSpPr>
            <p:spPr>
              <a:xfrm rot="10800000">
                <a:off x="3410661" y="916721"/>
                <a:ext cx="954524" cy="322036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65" name="Right Arrow 864"/>
              <p:cNvSpPr/>
              <p:nvPr/>
            </p:nvSpPr>
            <p:spPr>
              <a:xfrm rot="16200000">
                <a:off x="3815075" y="1235510"/>
                <a:ext cx="140016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66" name="Up-Down Arrow 865"/>
              <p:cNvSpPr/>
              <p:nvPr/>
            </p:nvSpPr>
            <p:spPr>
              <a:xfrm>
                <a:off x="3956104" y="1182750"/>
                <a:ext cx="45454" cy="154017"/>
              </a:xfrm>
              <a:prstGeom prst="upDown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67" name="Bent-Up Arrow 866"/>
              <p:cNvSpPr/>
              <p:nvPr/>
            </p:nvSpPr>
            <p:spPr>
              <a:xfrm rot="5400000" flipH="1">
                <a:off x="3336085" y="1230945"/>
                <a:ext cx="490054" cy="113634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68" name="Right Arrow 867"/>
              <p:cNvSpPr/>
              <p:nvPr/>
            </p:nvSpPr>
            <p:spPr>
              <a:xfrm rot="16200000">
                <a:off x="3758258" y="1235510"/>
                <a:ext cx="140016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69" name="Rectangle 868"/>
              <p:cNvSpPr/>
              <p:nvPr/>
            </p:nvSpPr>
            <p:spPr>
              <a:xfrm>
                <a:off x="3944740" y="1336768"/>
                <a:ext cx="90907" cy="14001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70" name="Up-Down Arrow 869"/>
              <p:cNvSpPr/>
              <p:nvPr/>
            </p:nvSpPr>
            <p:spPr>
              <a:xfrm>
                <a:off x="3978831" y="1476783"/>
                <a:ext cx="45719" cy="296033"/>
              </a:xfrm>
              <a:prstGeom prst="upDown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71" name="Rectangle 870"/>
              <p:cNvSpPr/>
              <p:nvPr/>
            </p:nvSpPr>
            <p:spPr>
              <a:xfrm>
                <a:off x="3808380" y="1336768"/>
                <a:ext cx="90907" cy="14001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72" name="Right Arrow 871"/>
              <p:cNvSpPr/>
              <p:nvPr/>
            </p:nvSpPr>
            <p:spPr>
              <a:xfrm rot="16200000">
                <a:off x="3766983" y="1529543"/>
                <a:ext cx="168019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73" name="Bent-Up Arrow 872"/>
              <p:cNvSpPr/>
              <p:nvPr/>
            </p:nvSpPr>
            <p:spPr>
              <a:xfrm rot="5400000" flipH="1">
                <a:off x="3633869" y="1414285"/>
                <a:ext cx="224025" cy="124997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74" name="Right Arrow 873"/>
              <p:cNvSpPr/>
              <p:nvPr/>
            </p:nvSpPr>
            <p:spPr>
              <a:xfrm rot="16200000">
                <a:off x="3453879" y="1319520"/>
                <a:ext cx="476053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75" name="Rectangle 874"/>
              <p:cNvSpPr/>
              <p:nvPr/>
            </p:nvSpPr>
            <p:spPr>
              <a:xfrm>
                <a:off x="3399298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76" name="Rectangle 875"/>
              <p:cNvSpPr/>
              <p:nvPr/>
            </p:nvSpPr>
            <p:spPr>
              <a:xfrm>
                <a:off x="3522672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77" name="Rectangle 876"/>
              <p:cNvSpPr/>
              <p:nvPr/>
            </p:nvSpPr>
            <p:spPr>
              <a:xfrm>
                <a:off x="3646046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78" name="Rectangle 877"/>
              <p:cNvSpPr/>
              <p:nvPr/>
            </p:nvSpPr>
            <p:spPr>
              <a:xfrm>
                <a:off x="3769420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79" name="Rectangle 878"/>
              <p:cNvSpPr/>
              <p:nvPr/>
            </p:nvSpPr>
            <p:spPr>
              <a:xfrm>
                <a:off x="3892793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80" name="Rectangle 879"/>
              <p:cNvSpPr/>
              <p:nvPr/>
            </p:nvSpPr>
            <p:spPr>
              <a:xfrm>
                <a:off x="4016167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81" name="Rectangle 880"/>
              <p:cNvSpPr/>
              <p:nvPr/>
            </p:nvSpPr>
            <p:spPr>
              <a:xfrm>
                <a:off x="4139541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82" name="Rectangle 881"/>
              <p:cNvSpPr/>
              <p:nvPr/>
            </p:nvSpPr>
            <p:spPr>
              <a:xfrm>
                <a:off x="4262915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11" name="Rectangle 810"/>
            <p:cNvSpPr/>
            <p:nvPr/>
          </p:nvSpPr>
          <p:spPr>
            <a:xfrm>
              <a:off x="3923928" y="5301208"/>
              <a:ext cx="1080120" cy="864096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2" name="TextBox 811"/>
            <p:cNvSpPr txBox="1"/>
            <p:nvPr/>
          </p:nvSpPr>
          <p:spPr>
            <a:xfrm>
              <a:off x="4162897" y="5013176"/>
              <a:ext cx="6190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/>
                <a:t>čip 14</a:t>
              </a:r>
            </a:p>
          </p:txBody>
        </p:sp>
        <p:grpSp>
          <p:nvGrpSpPr>
            <p:cNvPr id="813" name="Group 606"/>
            <p:cNvGrpSpPr/>
            <p:nvPr/>
          </p:nvGrpSpPr>
          <p:grpSpPr>
            <a:xfrm>
              <a:off x="2751226" y="5373216"/>
              <a:ext cx="977251" cy="1080120"/>
              <a:chOff x="2175162" y="692696"/>
              <a:chExt cx="977251" cy="1080120"/>
            </a:xfrm>
          </p:grpSpPr>
          <p:sp>
            <p:nvSpPr>
              <p:cNvPr id="845" name="Isosceles Triangle 844"/>
              <p:cNvSpPr/>
              <p:nvPr/>
            </p:nvSpPr>
            <p:spPr>
              <a:xfrm rot="10800000">
                <a:off x="2186525" y="916721"/>
                <a:ext cx="954524" cy="322036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46" name="Right Arrow 845"/>
              <p:cNvSpPr/>
              <p:nvPr/>
            </p:nvSpPr>
            <p:spPr>
              <a:xfrm rot="16200000">
                <a:off x="2590939" y="1235510"/>
                <a:ext cx="140016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47" name="Up-Down Arrow 846"/>
              <p:cNvSpPr/>
              <p:nvPr/>
            </p:nvSpPr>
            <p:spPr>
              <a:xfrm>
                <a:off x="2731968" y="1182750"/>
                <a:ext cx="45454" cy="154017"/>
              </a:xfrm>
              <a:prstGeom prst="upDown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48" name="Bent-Up Arrow 847"/>
              <p:cNvSpPr/>
              <p:nvPr/>
            </p:nvSpPr>
            <p:spPr>
              <a:xfrm rot="5400000" flipH="1">
                <a:off x="2111949" y="1230945"/>
                <a:ext cx="490054" cy="113634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49" name="Right Arrow 848"/>
              <p:cNvSpPr/>
              <p:nvPr/>
            </p:nvSpPr>
            <p:spPr>
              <a:xfrm rot="16200000">
                <a:off x="2534122" y="1235510"/>
                <a:ext cx="140016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50" name="Rectangle 849"/>
              <p:cNvSpPr/>
              <p:nvPr/>
            </p:nvSpPr>
            <p:spPr>
              <a:xfrm>
                <a:off x="2720604" y="1336768"/>
                <a:ext cx="90907" cy="14001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51" name="Up-Down Arrow 850"/>
              <p:cNvSpPr/>
              <p:nvPr/>
            </p:nvSpPr>
            <p:spPr>
              <a:xfrm>
                <a:off x="2754695" y="1476783"/>
                <a:ext cx="45719" cy="296033"/>
              </a:xfrm>
              <a:prstGeom prst="upDown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52" name="Rectangle 851"/>
              <p:cNvSpPr/>
              <p:nvPr/>
            </p:nvSpPr>
            <p:spPr>
              <a:xfrm>
                <a:off x="2584244" y="1336768"/>
                <a:ext cx="90907" cy="14001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53" name="Right Arrow 852"/>
              <p:cNvSpPr/>
              <p:nvPr/>
            </p:nvSpPr>
            <p:spPr>
              <a:xfrm rot="16200000">
                <a:off x="2542847" y="1529543"/>
                <a:ext cx="168019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54" name="Bent-Up Arrow 853"/>
              <p:cNvSpPr/>
              <p:nvPr/>
            </p:nvSpPr>
            <p:spPr>
              <a:xfrm rot="5400000" flipH="1">
                <a:off x="2409733" y="1414285"/>
                <a:ext cx="224025" cy="124997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55" name="Right Arrow 854"/>
              <p:cNvSpPr/>
              <p:nvPr/>
            </p:nvSpPr>
            <p:spPr>
              <a:xfrm rot="16200000">
                <a:off x="2229743" y="1319520"/>
                <a:ext cx="476053" cy="62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56" name="Rectangle 855"/>
              <p:cNvSpPr/>
              <p:nvPr/>
            </p:nvSpPr>
            <p:spPr>
              <a:xfrm>
                <a:off x="2175162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57" name="Rectangle 856"/>
              <p:cNvSpPr/>
              <p:nvPr/>
            </p:nvSpPr>
            <p:spPr>
              <a:xfrm>
                <a:off x="2298536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58" name="Rectangle 857"/>
              <p:cNvSpPr/>
              <p:nvPr/>
            </p:nvSpPr>
            <p:spPr>
              <a:xfrm>
                <a:off x="2421910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59" name="Rectangle 858"/>
              <p:cNvSpPr/>
              <p:nvPr/>
            </p:nvSpPr>
            <p:spPr>
              <a:xfrm>
                <a:off x="2545284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60" name="Rectangle 859"/>
              <p:cNvSpPr/>
              <p:nvPr/>
            </p:nvSpPr>
            <p:spPr>
              <a:xfrm>
                <a:off x="2668657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61" name="Rectangle 860"/>
              <p:cNvSpPr/>
              <p:nvPr/>
            </p:nvSpPr>
            <p:spPr>
              <a:xfrm>
                <a:off x="2792031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62" name="Rectangle 861"/>
              <p:cNvSpPr/>
              <p:nvPr/>
            </p:nvSpPr>
            <p:spPr>
              <a:xfrm>
                <a:off x="2915405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63" name="Rectangle 862"/>
              <p:cNvSpPr/>
              <p:nvPr/>
            </p:nvSpPr>
            <p:spPr>
              <a:xfrm>
                <a:off x="3038779" y="692696"/>
                <a:ext cx="113634" cy="21002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14" name="Rectangle 813"/>
            <p:cNvSpPr/>
            <p:nvPr/>
          </p:nvSpPr>
          <p:spPr>
            <a:xfrm>
              <a:off x="2699792" y="5301208"/>
              <a:ext cx="1080120" cy="864096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5" name="TextBox 814"/>
            <p:cNvSpPr txBox="1"/>
            <p:nvPr/>
          </p:nvSpPr>
          <p:spPr>
            <a:xfrm>
              <a:off x="2938761" y="5013176"/>
              <a:ext cx="6190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/>
                <a:t>čip 13</a:t>
              </a:r>
            </a:p>
          </p:txBody>
        </p:sp>
        <p:grpSp>
          <p:nvGrpSpPr>
            <p:cNvPr id="816" name="Group 576"/>
            <p:cNvGrpSpPr/>
            <p:nvPr/>
          </p:nvGrpSpPr>
          <p:grpSpPr>
            <a:xfrm>
              <a:off x="1475656" y="5013176"/>
              <a:ext cx="1080120" cy="1368152"/>
              <a:chOff x="4788024" y="404664"/>
              <a:chExt cx="1512168" cy="1368152"/>
            </a:xfrm>
          </p:grpSpPr>
          <p:grpSp>
            <p:nvGrpSpPr>
              <p:cNvPr id="823" name="Group 379"/>
              <p:cNvGrpSpPr/>
              <p:nvPr/>
            </p:nvGrpSpPr>
            <p:grpSpPr>
              <a:xfrm>
                <a:off x="4860032" y="764704"/>
                <a:ext cx="1368152" cy="1008112"/>
                <a:chOff x="107504" y="692696"/>
                <a:chExt cx="6192688" cy="5184576"/>
              </a:xfrm>
            </p:grpSpPr>
            <p:sp>
              <p:nvSpPr>
                <p:cNvPr id="826" name="Isosceles Triangle 825"/>
                <p:cNvSpPr/>
                <p:nvPr/>
              </p:nvSpPr>
              <p:spPr>
                <a:xfrm rot="10800000">
                  <a:off x="179512" y="1844824"/>
                  <a:ext cx="6048672" cy="1656184"/>
                </a:xfrm>
                <a:prstGeom prst="triangl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27" name="Right Arrow 826"/>
                <p:cNvSpPr/>
                <p:nvPr/>
              </p:nvSpPr>
              <p:spPr>
                <a:xfrm rot="16200000">
                  <a:off x="2825806" y="3447002"/>
                  <a:ext cx="720080" cy="396044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28" name="Up-Down Arrow 827"/>
                <p:cNvSpPr/>
                <p:nvPr/>
              </p:nvSpPr>
              <p:spPr>
                <a:xfrm>
                  <a:off x="3635896" y="3212976"/>
                  <a:ext cx="288032" cy="792088"/>
                </a:xfrm>
                <a:prstGeom prst="upDownArrow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29" name="Bent-Up Arrow 828"/>
                <p:cNvSpPr/>
                <p:nvPr/>
              </p:nvSpPr>
              <p:spPr>
                <a:xfrm rot="5400000" flipH="1">
                  <a:off x="-508" y="3392996"/>
                  <a:ext cx="2520280" cy="720080"/>
                </a:xfrm>
                <a:prstGeom prst="bent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30" name="Right Arrow 829"/>
                <p:cNvSpPr/>
                <p:nvPr/>
              </p:nvSpPr>
              <p:spPr>
                <a:xfrm rot="16200000">
                  <a:off x="2465766" y="3447002"/>
                  <a:ext cx="720080" cy="396044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31" name="Rectangle 830"/>
                <p:cNvSpPr/>
                <p:nvPr/>
              </p:nvSpPr>
              <p:spPr>
                <a:xfrm>
                  <a:off x="3563888" y="4005064"/>
                  <a:ext cx="576064" cy="720080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32" name="Up-Down Arrow 831"/>
                <p:cNvSpPr/>
                <p:nvPr/>
              </p:nvSpPr>
              <p:spPr>
                <a:xfrm>
                  <a:off x="3779912" y="4725144"/>
                  <a:ext cx="144016" cy="1152128"/>
                </a:xfrm>
                <a:prstGeom prst="upDownArrow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33" name="Rectangle 832"/>
                <p:cNvSpPr/>
                <p:nvPr/>
              </p:nvSpPr>
              <p:spPr>
                <a:xfrm>
                  <a:off x="2699792" y="4005064"/>
                  <a:ext cx="576064" cy="720080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34" name="Right Arrow 833"/>
                <p:cNvSpPr/>
                <p:nvPr/>
              </p:nvSpPr>
              <p:spPr>
                <a:xfrm rot="16200000">
                  <a:off x="2537774" y="4959170"/>
                  <a:ext cx="864096" cy="396044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35" name="Bent-Up Arrow 834"/>
                <p:cNvSpPr/>
                <p:nvPr/>
              </p:nvSpPr>
              <p:spPr>
                <a:xfrm rot="5400000" flipH="1">
                  <a:off x="1727684" y="4329100"/>
                  <a:ext cx="1152128" cy="792088"/>
                </a:xfrm>
                <a:prstGeom prst="bent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36" name="Right Arrow 835"/>
                <p:cNvSpPr/>
                <p:nvPr/>
              </p:nvSpPr>
              <p:spPr>
                <a:xfrm rot="16200000">
                  <a:off x="737574" y="3879050"/>
                  <a:ext cx="2448272" cy="396044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37" name="Rectangle 836"/>
                <p:cNvSpPr/>
                <p:nvPr/>
              </p:nvSpPr>
              <p:spPr>
                <a:xfrm>
                  <a:off x="107504" y="692696"/>
                  <a:ext cx="720080" cy="108012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38" name="Rectangle 837"/>
                <p:cNvSpPr/>
                <p:nvPr/>
              </p:nvSpPr>
              <p:spPr>
                <a:xfrm>
                  <a:off x="889305" y="692696"/>
                  <a:ext cx="720080" cy="108012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39" name="Rectangle 838"/>
                <p:cNvSpPr/>
                <p:nvPr/>
              </p:nvSpPr>
              <p:spPr>
                <a:xfrm>
                  <a:off x="1671106" y="692696"/>
                  <a:ext cx="720080" cy="108012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40" name="Rectangle 839"/>
                <p:cNvSpPr/>
                <p:nvPr/>
              </p:nvSpPr>
              <p:spPr>
                <a:xfrm>
                  <a:off x="2452907" y="692696"/>
                  <a:ext cx="720080" cy="108012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41" name="Rectangle 840"/>
                <p:cNvSpPr/>
                <p:nvPr/>
              </p:nvSpPr>
              <p:spPr>
                <a:xfrm>
                  <a:off x="3234708" y="692696"/>
                  <a:ext cx="720080" cy="108012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42" name="Rectangle 841"/>
                <p:cNvSpPr/>
                <p:nvPr/>
              </p:nvSpPr>
              <p:spPr>
                <a:xfrm>
                  <a:off x="4016509" y="692696"/>
                  <a:ext cx="720080" cy="108012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43" name="Rectangle 842"/>
                <p:cNvSpPr/>
                <p:nvPr/>
              </p:nvSpPr>
              <p:spPr>
                <a:xfrm>
                  <a:off x="4798310" y="692696"/>
                  <a:ext cx="720080" cy="108012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44" name="Rectangle 843"/>
                <p:cNvSpPr/>
                <p:nvPr/>
              </p:nvSpPr>
              <p:spPr>
                <a:xfrm>
                  <a:off x="5580112" y="692696"/>
                  <a:ext cx="720080" cy="108012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824" name="Rectangle 823"/>
              <p:cNvSpPr/>
              <p:nvPr/>
            </p:nvSpPr>
            <p:spPr>
              <a:xfrm>
                <a:off x="4788024" y="692696"/>
                <a:ext cx="1512168" cy="864096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25" name="TextBox 824"/>
              <p:cNvSpPr txBox="1"/>
              <p:nvPr/>
            </p:nvSpPr>
            <p:spPr>
              <a:xfrm>
                <a:off x="5122581" y="404664"/>
                <a:ext cx="8667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/>
                  <a:t>čip 12</a:t>
                </a:r>
              </a:p>
            </p:txBody>
          </p:sp>
        </p:grpSp>
        <p:sp>
          <p:nvSpPr>
            <p:cNvPr id="817" name="Rectangle 816"/>
            <p:cNvSpPr/>
            <p:nvPr/>
          </p:nvSpPr>
          <p:spPr>
            <a:xfrm>
              <a:off x="323528" y="6237312"/>
              <a:ext cx="518457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8" name="Rectangle 817"/>
            <p:cNvSpPr/>
            <p:nvPr/>
          </p:nvSpPr>
          <p:spPr>
            <a:xfrm>
              <a:off x="467544" y="6309320"/>
              <a:ext cx="520515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9" name="Rectangle 818"/>
            <p:cNvSpPr/>
            <p:nvPr/>
          </p:nvSpPr>
          <p:spPr>
            <a:xfrm>
              <a:off x="899592" y="6381328"/>
              <a:ext cx="1224136" cy="7200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0" name="Rectangle 819"/>
            <p:cNvSpPr/>
            <p:nvPr/>
          </p:nvSpPr>
          <p:spPr>
            <a:xfrm>
              <a:off x="899592" y="6407617"/>
              <a:ext cx="2448272" cy="4571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1" name="Rectangle 820"/>
            <p:cNvSpPr/>
            <p:nvPr/>
          </p:nvSpPr>
          <p:spPr>
            <a:xfrm>
              <a:off x="827584" y="6453336"/>
              <a:ext cx="3744416" cy="4571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2" name="Rectangle 821"/>
            <p:cNvSpPr/>
            <p:nvPr/>
          </p:nvSpPr>
          <p:spPr>
            <a:xfrm>
              <a:off x="755576" y="6479625"/>
              <a:ext cx="5040560" cy="4571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08" name="Rectangle 907"/>
          <p:cNvSpPr/>
          <p:nvPr/>
        </p:nvSpPr>
        <p:spPr>
          <a:xfrm>
            <a:off x="179512" y="980728"/>
            <a:ext cx="45719" cy="5256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2" name="Rectangle 911"/>
          <p:cNvSpPr/>
          <p:nvPr/>
        </p:nvSpPr>
        <p:spPr>
          <a:xfrm>
            <a:off x="323528" y="980728"/>
            <a:ext cx="45719" cy="5256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3" name="Rectangle 912"/>
          <p:cNvSpPr/>
          <p:nvPr/>
        </p:nvSpPr>
        <p:spPr>
          <a:xfrm>
            <a:off x="467544" y="980728"/>
            <a:ext cx="45719" cy="5328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5" name="TextBox 914"/>
          <p:cNvSpPr txBox="1"/>
          <p:nvPr/>
        </p:nvSpPr>
        <p:spPr>
          <a:xfrm>
            <a:off x="-17601" y="404664"/>
            <a:ext cx="708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/>
              <a:t>adresy</a:t>
            </a:r>
            <a:br>
              <a:rPr lang="cs-CZ" sz="1400"/>
            </a:br>
            <a:r>
              <a:rPr lang="cs-CZ" sz="1400"/>
              <a:t>a řízení</a:t>
            </a:r>
          </a:p>
        </p:txBody>
      </p:sp>
      <p:sp>
        <p:nvSpPr>
          <p:cNvPr id="916" name="TextBox 915"/>
          <p:cNvSpPr txBox="1"/>
          <p:nvPr/>
        </p:nvSpPr>
        <p:spPr>
          <a:xfrm>
            <a:off x="735249" y="404664"/>
            <a:ext cx="604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/>
              <a:t>data</a:t>
            </a:r>
            <a:br>
              <a:rPr lang="cs-CZ" sz="1400"/>
            </a:br>
            <a:r>
              <a:rPr lang="cs-CZ" sz="1400"/>
              <a:t>64 bit</a:t>
            </a:r>
          </a:p>
        </p:txBody>
      </p:sp>
    </p:spTree>
    <p:extLst>
      <p:ext uri="{BB962C8B-B14F-4D97-AF65-F5344CB8AC3E}">
        <p14:creationId xmlns:p14="http://schemas.microsoft.com/office/powerpoint/2010/main" val="1660314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Rectangle 960"/>
          <p:cNvSpPr/>
          <p:nvPr/>
        </p:nvSpPr>
        <p:spPr>
          <a:xfrm>
            <a:off x="1619672" y="980728"/>
            <a:ext cx="144016" cy="28083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3" name="Rectangle 902"/>
          <p:cNvSpPr/>
          <p:nvPr/>
        </p:nvSpPr>
        <p:spPr>
          <a:xfrm>
            <a:off x="1187624" y="980728"/>
            <a:ext cx="144016" cy="38164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4" name="Rectangle 903"/>
          <p:cNvSpPr/>
          <p:nvPr/>
        </p:nvSpPr>
        <p:spPr>
          <a:xfrm>
            <a:off x="1331640" y="980728"/>
            <a:ext cx="144016" cy="34563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5" name="Rectangle 904"/>
          <p:cNvSpPr/>
          <p:nvPr/>
        </p:nvSpPr>
        <p:spPr>
          <a:xfrm>
            <a:off x="1475656" y="980728"/>
            <a:ext cx="144016" cy="31683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cs-CZ"/>
              <a:t>DDR3 modul</a:t>
            </a:r>
          </a:p>
          <a:p>
            <a:pPr lvl="1"/>
            <a:r>
              <a:rPr lang="cs-CZ"/>
              <a:t>dual rank</a:t>
            </a:r>
          </a:p>
          <a:p>
            <a:pPr lvl="1"/>
            <a:r>
              <a:rPr lang="cs-CZ"/>
              <a:t>každý rank</a:t>
            </a:r>
            <a:br>
              <a:rPr lang="cs-CZ"/>
            </a:br>
            <a:r>
              <a:rPr lang="cs-CZ"/>
              <a:t>256 M * 64 bit</a:t>
            </a:r>
          </a:p>
          <a:p>
            <a:pPr lvl="1"/>
            <a:r>
              <a:rPr lang="cs-CZ"/>
              <a:t>celkem 4</a:t>
            </a:r>
            <a:r>
              <a:rPr lang="en-US"/>
              <a:t> GB</a:t>
            </a:r>
            <a:endParaRPr lang="cs-CZ"/>
          </a:p>
          <a:p>
            <a:pPr lvl="1"/>
            <a:r>
              <a:rPr lang="en-US"/>
              <a:t>32 </a:t>
            </a:r>
            <a:r>
              <a:rPr lang="cs-CZ"/>
              <a:t>čipů</a:t>
            </a:r>
            <a:endParaRPr lang="en-US"/>
          </a:p>
          <a:p>
            <a:pPr lvl="1"/>
            <a:r>
              <a:rPr lang="cs-CZ"/>
              <a:t>512 M * 64 bit</a:t>
            </a:r>
            <a:br>
              <a:rPr lang="cs-CZ"/>
            </a:br>
            <a:endParaRPr lang="en-US"/>
          </a:p>
          <a:p>
            <a:r>
              <a:rPr lang="cs-CZ"/>
              <a:t>Paralelismus</a:t>
            </a:r>
            <a:endParaRPr lang="en-US"/>
          </a:p>
          <a:p>
            <a:pPr lvl="1"/>
            <a:r>
              <a:rPr lang="cs-CZ"/>
              <a:t>Ranky pracují nezávisle</a:t>
            </a:r>
          </a:p>
          <a:p>
            <a:pPr lvl="1"/>
            <a:r>
              <a:rPr lang="cs-CZ"/>
              <a:t>Ke sběrnici může přistupovat jen jeden</a:t>
            </a:r>
          </a:p>
          <a:p>
            <a:endParaRPr lang="cs-CZ"/>
          </a:p>
          <a:p>
            <a:r>
              <a:rPr lang="cs-CZ"/>
              <a:t>Doplňky</a:t>
            </a:r>
            <a:endParaRPr lang="en-US"/>
          </a:p>
          <a:p>
            <a:pPr lvl="1"/>
            <a:r>
              <a:rPr lang="cs-CZ"/>
              <a:t>„registered“: opakovač signálů</a:t>
            </a:r>
          </a:p>
          <a:p>
            <a:pPr lvl="1"/>
            <a:endParaRPr lang="cs-CZ"/>
          </a:p>
          <a:p>
            <a:pPr lvl="1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Architektura paměti DRAM – typický 4GB DDR3 modul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NPRG054 High Performance Software Development- 2016/2017 David Bednárek</a:t>
            </a:r>
            <a:endParaRPr lang="cs-CZ" dirty="0"/>
          </a:p>
        </p:txBody>
      </p:sp>
      <p:sp>
        <p:nvSpPr>
          <p:cNvPr id="908" name="Rectangle 907"/>
          <p:cNvSpPr/>
          <p:nvPr/>
        </p:nvSpPr>
        <p:spPr>
          <a:xfrm>
            <a:off x="611560" y="980728"/>
            <a:ext cx="45719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2" name="Rectangle 911"/>
          <p:cNvSpPr/>
          <p:nvPr/>
        </p:nvSpPr>
        <p:spPr>
          <a:xfrm>
            <a:off x="755576" y="980728"/>
            <a:ext cx="45719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3" name="Rectangle 912"/>
          <p:cNvSpPr/>
          <p:nvPr/>
        </p:nvSpPr>
        <p:spPr>
          <a:xfrm>
            <a:off x="899592" y="980728"/>
            <a:ext cx="45719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959" name="Group 958"/>
          <p:cNvGrpSpPr/>
          <p:nvPr/>
        </p:nvGrpSpPr>
        <p:grpSpPr>
          <a:xfrm>
            <a:off x="683568" y="1268760"/>
            <a:ext cx="5616624" cy="2016224"/>
            <a:chOff x="251520" y="-27384"/>
            <a:chExt cx="5616624" cy="2016224"/>
          </a:xfrm>
        </p:grpSpPr>
        <p:grpSp>
          <p:nvGrpSpPr>
            <p:cNvPr id="484" name="Group 483"/>
            <p:cNvGrpSpPr/>
            <p:nvPr/>
          </p:nvGrpSpPr>
          <p:grpSpPr>
            <a:xfrm>
              <a:off x="251520" y="620688"/>
              <a:ext cx="5544616" cy="1296144"/>
              <a:chOff x="179512" y="620688"/>
              <a:chExt cx="6048672" cy="5904656"/>
            </a:xfrm>
          </p:grpSpPr>
          <p:sp>
            <p:nvSpPr>
              <p:cNvPr id="529" name="Rectangle 528"/>
              <p:cNvSpPr/>
              <p:nvPr/>
            </p:nvSpPr>
            <p:spPr>
              <a:xfrm>
                <a:off x="179512" y="1484784"/>
                <a:ext cx="5133142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01" name="Rectangle 600"/>
              <p:cNvSpPr/>
              <p:nvPr/>
            </p:nvSpPr>
            <p:spPr>
              <a:xfrm>
                <a:off x="323528" y="1556792"/>
                <a:ext cx="5184576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02" name="Rectangle 601"/>
              <p:cNvSpPr/>
              <p:nvPr/>
            </p:nvSpPr>
            <p:spPr>
              <a:xfrm>
                <a:off x="467544" y="1628800"/>
                <a:ext cx="520515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12" name="Rectangle 611"/>
              <p:cNvSpPr/>
              <p:nvPr/>
            </p:nvSpPr>
            <p:spPr>
              <a:xfrm>
                <a:off x="179512" y="3044957"/>
                <a:ext cx="5133142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23" name="Rectangle 622"/>
              <p:cNvSpPr/>
              <p:nvPr/>
            </p:nvSpPr>
            <p:spPr>
              <a:xfrm>
                <a:off x="323528" y="3116965"/>
                <a:ext cx="5184576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24" name="Rectangle 623"/>
              <p:cNvSpPr/>
              <p:nvPr/>
            </p:nvSpPr>
            <p:spPr>
              <a:xfrm>
                <a:off x="467544" y="3188973"/>
                <a:ext cx="520515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9" name="Rectangle 708"/>
              <p:cNvSpPr/>
              <p:nvPr/>
            </p:nvSpPr>
            <p:spPr>
              <a:xfrm>
                <a:off x="179512" y="4605130"/>
                <a:ext cx="5133142" cy="480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20" name="Rectangle 719"/>
              <p:cNvSpPr/>
              <p:nvPr/>
            </p:nvSpPr>
            <p:spPr>
              <a:xfrm>
                <a:off x="323528" y="4677138"/>
                <a:ext cx="5184576" cy="480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21" name="Rectangle 720"/>
              <p:cNvSpPr/>
              <p:nvPr/>
            </p:nvSpPr>
            <p:spPr>
              <a:xfrm>
                <a:off x="467544" y="4749146"/>
                <a:ext cx="5205150" cy="480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06" name="Rectangle 805"/>
              <p:cNvSpPr/>
              <p:nvPr/>
            </p:nvSpPr>
            <p:spPr>
              <a:xfrm>
                <a:off x="179512" y="6165304"/>
                <a:ext cx="5133142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17" name="Rectangle 816"/>
              <p:cNvSpPr/>
              <p:nvPr/>
            </p:nvSpPr>
            <p:spPr>
              <a:xfrm>
                <a:off x="323528" y="6237312"/>
                <a:ext cx="5184576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18" name="Rectangle 817"/>
              <p:cNvSpPr/>
              <p:nvPr/>
            </p:nvSpPr>
            <p:spPr>
              <a:xfrm>
                <a:off x="467544" y="6309320"/>
                <a:ext cx="520515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03" name="Rectangle 602"/>
              <p:cNvSpPr/>
              <p:nvPr/>
            </p:nvSpPr>
            <p:spPr>
              <a:xfrm>
                <a:off x="1187624" y="1700808"/>
                <a:ext cx="936104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04" name="Rectangle 603"/>
              <p:cNvSpPr/>
              <p:nvPr/>
            </p:nvSpPr>
            <p:spPr>
              <a:xfrm>
                <a:off x="1187624" y="1727097"/>
                <a:ext cx="2160240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05" name="Rectangle 604"/>
              <p:cNvSpPr/>
              <p:nvPr/>
            </p:nvSpPr>
            <p:spPr>
              <a:xfrm>
                <a:off x="1187624" y="1772816"/>
                <a:ext cx="3384376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06" name="Rectangle 605"/>
              <p:cNvSpPr/>
              <p:nvPr/>
            </p:nvSpPr>
            <p:spPr>
              <a:xfrm>
                <a:off x="1187624" y="1799105"/>
                <a:ext cx="4608512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25" name="Rectangle 624"/>
              <p:cNvSpPr/>
              <p:nvPr/>
            </p:nvSpPr>
            <p:spPr>
              <a:xfrm>
                <a:off x="1187624" y="3260981"/>
                <a:ext cx="936104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26" name="Rectangle 625"/>
              <p:cNvSpPr/>
              <p:nvPr/>
            </p:nvSpPr>
            <p:spPr>
              <a:xfrm>
                <a:off x="1187624" y="3287270"/>
                <a:ext cx="2160240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27" name="Rectangle 626"/>
              <p:cNvSpPr/>
              <p:nvPr/>
            </p:nvSpPr>
            <p:spPr>
              <a:xfrm>
                <a:off x="1187624" y="3332989"/>
                <a:ext cx="3384376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28" name="Rectangle 627"/>
              <p:cNvSpPr/>
              <p:nvPr/>
            </p:nvSpPr>
            <p:spPr>
              <a:xfrm>
                <a:off x="1187624" y="3359278"/>
                <a:ext cx="4608512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22" name="Rectangle 721"/>
              <p:cNvSpPr/>
              <p:nvPr/>
            </p:nvSpPr>
            <p:spPr>
              <a:xfrm>
                <a:off x="971600" y="4821154"/>
                <a:ext cx="1152128" cy="4800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23" name="Rectangle 722"/>
              <p:cNvSpPr/>
              <p:nvPr/>
            </p:nvSpPr>
            <p:spPr>
              <a:xfrm>
                <a:off x="899592" y="4847443"/>
                <a:ext cx="2448272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24" name="Rectangle 723"/>
              <p:cNvSpPr/>
              <p:nvPr/>
            </p:nvSpPr>
            <p:spPr>
              <a:xfrm>
                <a:off x="971600" y="4893162"/>
                <a:ext cx="3600400" cy="4800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25" name="Rectangle 724"/>
              <p:cNvSpPr/>
              <p:nvPr/>
            </p:nvSpPr>
            <p:spPr>
              <a:xfrm>
                <a:off x="899592" y="4919451"/>
                <a:ext cx="4896544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19" name="Rectangle 818"/>
              <p:cNvSpPr/>
              <p:nvPr/>
            </p:nvSpPr>
            <p:spPr>
              <a:xfrm>
                <a:off x="899592" y="6381328"/>
                <a:ext cx="1224136" cy="7200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20" name="Rectangle 819"/>
              <p:cNvSpPr/>
              <p:nvPr/>
            </p:nvSpPr>
            <p:spPr>
              <a:xfrm>
                <a:off x="899592" y="6407617"/>
                <a:ext cx="2448272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21" name="Rectangle 820"/>
              <p:cNvSpPr/>
              <p:nvPr/>
            </p:nvSpPr>
            <p:spPr>
              <a:xfrm>
                <a:off x="827584" y="6453336"/>
                <a:ext cx="3744416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22" name="Rectangle 821"/>
              <p:cNvSpPr/>
              <p:nvPr/>
            </p:nvSpPr>
            <p:spPr>
              <a:xfrm>
                <a:off x="755576" y="6479625"/>
                <a:ext cx="5040560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419" name="Group 418"/>
              <p:cNvGrpSpPr/>
              <p:nvPr/>
            </p:nvGrpSpPr>
            <p:grpSpPr>
              <a:xfrm>
                <a:off x="1475656" y="620688"/>
                <a:ext cx="4752528" cy="1224136"/>
                <a:chOff x="1475656" y="620688"/>
                <a:chExt cx="4752528" cy="1224136"/>
              </a:xfrm>
            </p:grpSpPr>
            <p:grpSp>
              <p:nvGrpSpPr>
                <p:cNvPr id="403" name="Group 402"/>
                <p:cNvGrpSpPr/>
                <p:nvPr/>
              </p:nvGrpSpPr>
              <p:grpSpPr>
                <a:xfrm>
                  <a:off x="5148064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351" name="Up-Down Arrow 350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53" name="Right Arrow 352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55" name="Right Arrow 354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26" name="Rectangle 525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404" name="Group 403"/>
                <p:cNvGrpSpPr/>
                <p:nvPr/>
              </p:nvGrpSpPr>
              <p:grpSpPr>
                <a:xfrm>
                  <a:off x="2699792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405" name="Up-Down Arrow 404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6" name="Right Arrow 405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7" name="Right Arrow 406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8" name="Rectangle 407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409" name="Group 408"/>
                <p:cNvGrpSpPr/>
                <p:nvPr/>
              </p:nvGrpSpPr>
              <p:grpSpPr>
                <a:xfrm>
                  <a:off x="3923928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410" name="Up-Down Arrow 409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11" name="Right Arrow 410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12" name="Right Arrow 411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13" name="Rectangle 412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414" name="Group 413"/>
                <p:cNvGrpSpPr/>
                <p:nvPr/>
              </p:nvGrpSpPr>
              <p:grpSpPr>
                <a:xfrm>
                  <a:off x="1475656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415" name="Up-Down Arrow 414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16" name="Right Arrow 415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17" name="Right Arrow 416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18" name="Rectangle 417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420" name="Group 419"/>
              <p:cNvGrpSpPr/>
              <p:nvPr/>
            </p:nvGrpSpPr>
            <p:grpSpPr>
              <a:xfrm>
                <a:off x="1475656" y="2180861"/>
                <a:ext cx="4752528" cy="1224136"/>
                <a:chOff x="1475656" y="620688"/>
                <a:chExt cx="4752528" cy="1224136"/>
              </a:xfrm>
            </p:grpSpPr>
            <p:grpSp>
              <p:nvGrpSpPr>
                <p:cNvPr id="421" name="Group 402"/>
                <p:cNvGrpSpPr/>
                <p:nvPr/>
              </p:nvGrpSpPr>
              <p:grpSpPr>
                <a:xfrm>
                  <a:off x="5148064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437" name="Up-Down Arrow 436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38" name="Right Arrow 437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39" name="Right Arrow 438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40" name="Rectangle 439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422" name="Group 403"/>
                <p:cNvGrpSpPr/>
                <p:nvPr/>
              </p:nvGrpSpPr>
              <p:grpSpPr>
                <a:xfrm>
                  <a:off x="2699792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433" name="Up-Down Arrow 432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34" name="Right Arrow 433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35" name="Right Arrow 434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36" name="Rectangle 435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423" name="Group 408"/>
                <p:cNvGrpSpPr/>
                <p:nvPr/>
              </p:nvGrpSpPr>
              <p:grpSpPr>
                <a:xfrm>
                  <a:off x="3923928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429" name="Up-Down Arrow 428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30" name="Right Arrow 429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31" name="Right Arrow 430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32" name="Rectangle 431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424" name="Group 413"/>
                <p:cNvGrpSpPr/>
                <p:nvPr/>
              </p:nvGrpSpPr>
              <p:grpSpPr>
                <a:xfrm>
                  <a:off x="1475656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425" name="Up-Down Arrow 424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26" name="Right Arrow 425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27" name="Right Arrow 426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28" name="Rectangle 427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441" name="Group 440"/>
              <p:cNvGrpSpPr/>
              <p:nvPr/>
            </p:nvGrpSpPr>
            <p:grpSpPr>
              <a:xfrm>
                <a:off x="1475656" y="3741034"/>
                <a:ext cx="4752528" cy="1224136"/>
                <a:chOff x="1475656" y="620688"/>
                <a:chExt cx="4752528" cy="1224136"/>
              </a:xfrm>
            </p:grpSpPr>
            <p:grpSp>
              <p:nvGrpSpPr>
                <p:cNvPr id="442" name="Group 402"/>
                <p:cNvGrpSpPr/>
                <p:nvPr/>
              </p:nvGrpSpPr>
              <p:grpSpPr>
                <a:xfrm>
                  <a:off x="5148064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458" name="Up-Down Arrow 457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9" name="Right Arrow 458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60" name="Right Arrow 459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61" name="Rectangle 460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443" name="Group 403"/>
                <p:cNvGrpSpPr/>
                <p:nvPr/>
              </p:nvGrpSpPr>
              <p:grpSpPr>
                <a:xfrm>
                  <a:off x="2699792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454" name="Up-Down Arrow 453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5" name="Right Arrow 454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6" name="Right Arrow 455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7" name="Rectangle 456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444" name="Group 408"/>
                <p:cNvGrpSpPr/>
                <p:nvPr/>
              </p:nvGrpSpPr>
              <p:grpSpPr>
                <a:xfrm>
                  <a:off x="3923928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450" name="Up-Down Arrow 449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1" name="Right Arrow 450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2" name="Right Arrow 451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3" name="Rectangle 452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445" name="Group 413"/>
                <p:cNvGrpSpPr/>
                <p:nvPr/>
              </p:nvGrpSpPr>
              <p:grpSpPr>
                <a:xfrm>
                  <a:off x="1475656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446" name="Up-Down Arrow 445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47" name="Right Arrow 446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48" name="Right Arrow 447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49" name="Rectangle 448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462" name="Group 461"/>
              <p:cNvGrpSpPr/>
              <p:nvPr/>
            </p:nvGrpSpPr>
            <p:grpSpPr>
              <a:xfrm>
                <a:off x="1475656" y="5301208"/>
                <a:ext cx="4752528" cy="1224136"/>
                <a:chOff x="1475656" y="620688"/>
                <a:chExt cx="4752528" cy="1224136"/>
              </a:xfrm>
            </p:grpSpPr>
            <p:grpSp>
              <p:nvGrpSpPr>
                <p:cNvPr id="463" name="Group 402"/>
                <p:cNvGrpSpPr/>
                <p:nvPr/>
              </p:nvGrpSpPr>
              <p:grpSpPr>
                <a:xfrm>
                  <a:off x="5148064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479" name="Up-Down Arrow 478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80" name="Right Arrow 479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81" name="Right Arrow 480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82" name="Rectangle 481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464" name="Group 403"/>
                <p:cNvGrpSpPr/>
                <p:nvPr/>
              </p:nvGrpSpPr>
              <p:grpSpPr>
                <a:xfrm>
                  <a:off x="2699792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475" name="Up-Down Arrow 474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6" name="Right Arrow 475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7" name="Right Arrow 476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8" name="Rectangle 477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465" name="Group 408"/>
                <p:cNvGrpSpPr/>
                <p:nvPr/>
              </p:nvGrpSpPr>
              <p:grpSpPr>
                <a:xfrm>
                  <a:off x="3923928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471" name="Up-Down Arrow 470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2" name="Right Arrow 471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3" name="Right Arrow 472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4" name="Rectangle 473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466" name="Group 413"/>
                <p:cNvGrpSpPr/>
                <p:nvPr/>
              </p:nvGrpSpPr>
              <p:grpSpPr>
                <a:xfrm>
                  <a:off x="1475656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467" name="Up-Down Arrow 466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68" name="Right Arrow 467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69" name="Right Arrow 468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0" name="Rectangle 469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sp>
          <p:nvSpPr>
            <p:cNvPr id="485" name="Rectangle 484"/>
            <p:cNvSpPr/>
            <p:nvPr/>
          </p:nvSpPr>
          <p:spPr>
            <a:xfrm>
              <a:off x="1403648" y="548680"/>
              <a:ext cx="4464496" cy="1440160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6" name="TextBox 485"/>
            <p:cNvSpPr txBox="1"/>
            <p:nvPr/>
          </p:nvSpPr>
          <p:spPr>
            <a:xfrm>
              <a:off x="4860032" y="-27384"/>
              <a:ext cx="5064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/>
                <a:t>rank</a:t>
              </a:r>
              <a:br>
                <a:rPr lang="cs-CZ" sz="1400"/>
              </a:br>
              <a:r>
                <a:rPr lang="cs-CZ" sz="1400"/>
                <a:t>0</a:t>
              </a:r>
            </a:p>
          </p:txBody>
        </p:sp>
      </p:grpSp>
      <p:grpSp>
        <p:nvGrpSpPr>
          <p:cNvPr id="960" name="Group 959"/>
          <p:cNvGrpSpPr/>
          <p:nvPr/>
        </p:nvGrpSpPr>
        <p:grpSpPr>
          <a:xfrm>
            <a:off x="683568" y="3429000"/>
            <a:ext cx="5616624" cy="2035388"/>
            <a:chOff x="251520" y="2132856"/>
            <a:chExt cx="5616624" cy="2035388"/>
          </a:xfrm>
        </p:grpSpPr>
        <p:grpSp>
          <p:nvGrpSpPr>
            <p:cNvPr id="490" name="Group 489"/>
            <p:cNvGrpSpPr/>
            <p:nvPr/>
          </p:nvGrpSpPr>
          <p:grpSpPr>
            <a:xfrm>
              <a:off x="251520" y="2204864"/>
              <a:ext cx="5544616" cy="1296144"/>
              <a:chOff x="179512" y="620688"/>
              <a:chExt cx="6048672" cy="5904656"/>
            </a:xfrm>
          </p:grpSpPr>
          <p:sp>
            <p:nvSpPr>
              <p:cNvPr id="493" name="Rectangle 492"/>
              <p:cNvSpPr/>
              <p:nvPr/>
            </p:nvSpPr>
            <p:spPr>
              <a:xfrm>
                <a:off x="179512" y="1484784"/>
                <a:ext cx="5133142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94" name="Rectangle 493"/>
              <p:cNvSpPr/>
              <p:nvPr/>
            </p:nvSpPr>
            <p:spPr>
              <a:xfrm>
                <a:off x="323528" y="1556792"/>
                <a:ext cx="5184576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95" name="Rectangle 494"/>
              <p:cNvSpPr/>
              <p:nvPr/>
            </p:nvSpPr>
            <p:spPr>
              <a:xfrm>
                <a:off x="467544" y="1628800"/>
                <a:ext cx="520515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96" name="Rectangle 495"/>
              <p:cNvSpPr/>
              <p:nvPr/>
            </p:nvSpPr>
            <p:spPr>
              <a:xfrm>
                <a:off x="179512" y="3044957"/>
                <a:ext cx="5133142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97" name="Rectangle 496"/>
              <p:cNvSpPr/>
              <p:nvPr/>
            </p:nvSpPr>
            <p:spPr>
              <a:xfrm>
                <a:off x="323528" y="3116965"/>
                <a:ext cx="5184576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98" name="Rectangle 497"/>
              <p:cNvSpPr/>
              <p:nvPr/>
            </p:nvSpPr>
            <p:spPr>
              <a:xfrm>
                <a:off x="467544" y="3188973"/>
                <a:ext cx="520515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99" name="Rectangle 498"/>
              <p:cNvSpPr/>
              <p:nvPr/>
            </p:nvSpPr>
            <p:spPr>
              <a:xfrm>
                <a:off x="179512" y="4605130"/>
                <a:ext cx="5133142" cy="480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0" name="Rectangle 499"/>
              <p:cNvSpPr/>
              <p:nvPr/>
            </p:nvSpPr>
            <p:spPr>
              <a:xfrm>
                <a:off x="323528" y="4677138"/>
                <a:ext cx="5184576" cy="480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1" name="Rectangle 500"/>
              <p:cNvSpPr/>
              <p:nvPr/>
            </p:nvSpPr>
            <p:spPr>
              <a:xfrm>
                <a:off x="467544" y="4749146"/>
                <a:ext cx="5205150" cy="480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2" name="Rectangle 501"/>
              <p:cNvSpPr/>
              <p:nvPr/>
            </p:nvSpPr>
            <p:spPr>
              <a:xfrm>
                <a:off x="179512" y="6165304"/>
                <a:ext cx="5133142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3" name="Rectangle 502"/>
              <p:cNvSpPr/>
              <p:nvPr/>
            </p:nvSpPr>
            <p:spPr>
              <a:xfrm>
                <a:off x="323528" y="6237312"/>
                <a:ext cx="5184576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4" name="Rectangle 503"/>
              <p:cNvSpPr/>
              <p:nvPr/>
            </p:nvSpPr>
            <p:spPr>
              <a:xfrm>
                <a:off x="467544" y="6309320"/>
                <a:ext cx="520515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5" name="Rectangle 504"/>
              <p:cNvSpPr/>
              <p:nvPr/>
            </p:nvSpPr>
            <p:spPr>
              <a:xfrm>
                <a:off x="1187624" y="1700808"/>
                <a:ext cx="936104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6" name="Rectangle 505"/>
              <p:cNvSpPr/>
              <p:nvPr/>
            </p:nvSpPr>
            <p:spPr>
              <a:xfrm>
                <a:off x="1187624" y="1727097"/>
                <a:ext cx="2160240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7" name="Rectangle 506"/>
              <p:cNvSpPr/>
              <p:nvPr/>
            </p:nvSpPr>
            <p:spPr>
              <a:xfrm>
                <a:off x="1187624" y="1772816"/>
                <a:ext cx="3384376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8" name="Rectangle 507"/>
              <p:cNvSpPr/>
              <p:nvPr/>
            </p:nvSpPr>
            <p:spPr>
              <a:xfrm>
                <a:off x="1187624" y="1799105"/>
                <a:ext cx="4608512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9" name="Rectangle 508"/>
              <p:cNvSpPr/>
              <p:nvPr/>
            </p:nvSpPr>
            <p:spPr>
              <a:xfrm>
                <a:off x="1187624" y="3260981"/>
                <a:ext cx="936104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10" name="Rectangle 509"/>
              <p:cNvSpPr/>
              <p:nvPr/>
            </p:nvSpPr>
            <p:spPr>
              <a:xfrm>
                <a:off x="1187624" y="3287270"/>
                <a:ext cx="2160240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11" name="Rectangle 510"/>
              <p:cNvSpPr/>
              <p:nvPr/>
            </p:nvSpPr>
            <p:spPr>
              <a:xfrm>
                <a:off x="1187624" y="3332989"/>
                <a:ext cx="3384376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12" name="Rectangle 511"/>
              <p:cNvSpPr/>
              <p:nvPr/>
            </p:nvSpPr>
            <p:spPr>
              <a:xfrm>
                <a:off x="1187624" y="3359278"/>
                <a:ext cx="4608512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13" name="Rectangle 512"/>
              <p:cNvSpPr/>
              <p:nvPr/>
            </p:nvSpPr>
            <p:spPr>
              <a:xfrm>
                <a:off x="971600" y="4821154"/>
                <a:ext cx="1152128" cy="4800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14" name="Rectangle 513"/>
              <p:cNvSpPr/>
              <p:nvPr/>
            </p:nvSpPr>
            <p:spPr>
              <a:xfrm>
                <a:off x="899592" y="4847443"/>
                <a:ext cx="2448272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15" name="Rectangle 514"/>
              <p:cNvSpPr/>
              <p:nvPr/>
            </p:nvSpPr>
            <p:spPr>
              <a:xfrm>
                <a:off x="971600" y="4893162"/>
                <a:ext cx="3600400" cy="4800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16" name="Rectangle 515"/>
              <p:cNvSpPr/>
              <p:nvPr/>
            </p:nvSpPr>
            <p:spPr>
              <a:xfrm>
                <a:off x="899592" y="4919451"/>
                <a:ext cx="4896544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17" name="Rectangle 516"/>
              <p:cNvSpPr/>
              <p:nvPr/>
            </p:nvSpPr>
            <p:spPr>
              <a:xfrm>
                <a:off x="899592" y="6381328"/>
                <a:ext cx="1224136" cy="7200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18" name="Rectangle 517"/>
              <p:cNvSpPr/>
              <p:nvPr/>
            </p:nvSpPr>
            <p:spPr>
              <a:xfrm>
                <a:off x="899592" y="6407617"/>
                <a:ext cx="2448272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19" name="Rectangle 518"/>
              <p:cNvSpPr/>
              <p:nvPr/>
            </p:nvSpPr>
            <p:spPr>
              <a:xfrm>
                <a:off x="827584" y="6453336"/>
                <a:ext cx="3744416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20" name="Rectangle 519"/>
              <p:cNvSpPr/>
              <p:nvPr/>
            </p:nvSpPr>
            <p:spPr>
              <a:xfrm>
                <a:off x="755576" y="6479625"/>
                <a:ext cx="5040560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521" name="Group 520"/>
              <p:cNvGrpSpPr/>
              <p:nvPr/>
            </p:nvGrpSpPr>
            <p:grpSpPr>
              <a:xfrm>
                <a:off x="1475656" y="620688"/>
                <a:ext cx="4752528" cy="1224136"/>
                <a:chOff x="1475656" y="620688"/>
                <a:chExt cx="4752528" cy="1224136"/>
              </a:xfrm>
            </p:grpSpPr>
            <p:grpSp>
              <p:nvGrpSpPr>
                <p:cNvPr id="939" name="Group 938"/>
                <p:cNvGrpSpPr/>
                <p:nvPr/>
              </p:nvGrpSpPr>
              <p:grpSpPr>
                <a:xfrm>
                  <a:off x="5148064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955" name="Up-Down Arrow 954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56" name="Right Arrow 955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57" name="Right Arrow 956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58" name="Rectangle 957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940" name="Group 939"/>
                <p:cNvGrpSpPr/>
                <p:nvPr/>
              </p:nvGrpSpPr>
              <p:grpSpPr>
                <a:xfrm>
                  <a:off x="2699792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951" name="Up-Down Arrow 950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52" name="Right Arrow 951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53" name="Right Arrow 952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54" name="Rectangle 953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941" name="Group 940"/>
                <p:cNvGrpSpPr/>
                <p:nvPr/>
              </p:nvGrpSpPr>
              <p:grpSpPr>
                <a:xfrm>
                  <a:off x="3923928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947" name="Up-Down Arrow 946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48" name="Right Arrow 947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49" name="Right Arrow 948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50" name="Rectangle 949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942" name="Group 941"/>
                <p:cNvGrpSpPr/>
                <p:nvPr/>
              </p:nvGrpSpPr>
              <p:grpSpPr>
                <a:xfrm>
                  <a:off x="1475656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943" name="Up-Down Arrow 942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44" name="Right Arrow 943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45" name="Right Arrow 944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46" name="Rectangle 945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522" name="Group 521"/>
              <p:cNvGrpSpPr/>
              <p:nvPr/>
            </p:nvGrpSpPr>
            <p:grpSpPr>
              <a:xfrm>
                <a:off x="1475656" y="2180861"/>
                <a:ext cx="4752528" cy="1224136"/>
                <a:chOff x="1475656" y="620688"/>
                <a:chExt cx="4752528" cy="1224136"/>
              </a:xfrm>
            </p:grpSpPr>
            <p:grpSp>
              <p:nvGrpSpPr>
                <p:cNvPr id="919" name="Group 402"/>
                <p:cNvGrpSpPr/>
                <p:nvPr/>
              </p:nvGrpSpPr>
              <p:grpSpPr>
                <a:xfrm>
                  <a:off x="5148064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935" name="Up-Down Arrow 934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36" name="Right Arrow 935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37" name="Right Arrow 936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38" name="Rectangle 937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920" name="Group 403"/>
                <p:cNvGrpSpPr/>
                <p:nvPr/>
              </p:nvGrpSpPr>
              <p:grpSpPr>
                <a:xfrm>
                  <a:off x="2699792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931" name="Up-Down Arrow 930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32" name="Right Arrow 931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33" name="Right Arrow 932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34" name="Rectangle 933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921" name="Group 408"/>
                <p:cNvGrpSpPr/>
                <p:nvPr/>
              </p:nvGrpSpPr>
              <p:grpSpPr>
                <a:xfrm>
                  <a:off x="3923928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927" name="Up-Down Arrow 926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28" name="Right Arrow 927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29" name="Right Arrow 928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30" name="Rectangle 929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922" name="Group 413"/>
                <p:cNvGrpSpPr/>
                <p:nvPr/>
              </p:nvGrpSpPr>
              <p:grpSpPr>
                <a:xfrm>
                  <a:off x="1475656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923" name="Up-Down Arrow 922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24" name="Right Arrow 923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25" name="Right Arrow 924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26" name="Rectangle 925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523" name="Group 522"/>
              <p:cNvGrpSpPr/>
              <p:nvPr/>
            </p:nvGrpSpPr>
            <p:grpSpPr>
              <a:xfrm>
                <a:off x="1475656" y="3741034"/>
                <a:ext cx="4752528" cy="1224136"/>
                <a:chOff x="1475656" y="620688"/>
                <a:chExt cx="4752528" cy="1224136"/>
              </a:xfrm>
            </p:grpSpPr>
            <p:grpSp>
              <p:nvGrpSpPr>
                <p:cNvPr id="708" name="Group 402"/>
                <p:cNvGrpSpPr/>
                <p:nvPr/>
              </p:nvGrpSpPr>
              <p:grpSpPr>
                <a:xfrm>
                  <a:off x="5148064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911" name="Up-Down Arrow 910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14" name="Right Arrow 913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17" name="Right Arrow 916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18" name="Rectangle 917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710" name="Group 403"/>
                <p:cNvGrpSpPr/>
                <p:nvPr/>
              </p:nvGrpSpPr>
              <p:grpSpPr>
                <a:xfrm>
                  <a:off x="2699792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906" name="Up-Down Arrow 905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07" name="Right Arrow 906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09" name="Right Arrow 908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10" name="Rectangle 909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713" name="Group 408"/>
                <p:cNvGrpSpPr/>
                <p:nvPr/>
              </p:nvGrpSpPr>
              <p:grpSpPr>
                <a:xfrm>
                  <a:off x="3923928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810" name="Up-Down Arrow 809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13" name="Right Arrow 812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16" name="Right Arrow 815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23" name="Rectangle 822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716" name="Group 413"/>
                <p:cNvGrpSpPr/>
                <p:nvPr/>
              </p:nvGrpSpPr>
              <p:grpSpPr>
                <a:xfrm>
                  <a:off x="1475656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719" name="Up-Down Arrow 718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726" name="Right Arrow 725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05" name="Right Arrow 804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07" name="Rectangle 806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524" name="Group 523"/>
              <p:cNvGrpSpPr/>
              <p:nvPr/>
            </p:nvGrpSpPr>
            <p:grpSpPr>
              <a:xfrm>
                <a:off x="1475656" y="5301208"/>
                <a:ext cx="4752528" cy="1224136"/>
                <a:chOff x="1475656" y="620688"/>
                <a:chExt cx="4752528" cy="1224136"/>
              </a:xfrm>
            </p:grpSpPr>
            <p:grpSp>
              <p:nvGrpSpPr>
                <p:cNvPr id="525" name="Group 402"/>
                <p:cNvGrpSpPr/>
                <p:nvPr/>
              </p:nvGrpSpPr>
              <p:grpSpPr>
                <a:xfrm>
                  <a:off x="5148064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616" name="Up-Down Arrow 615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19" name="Right Arrow 618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22" name="Right Arrow 621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29" name="Rectangle 628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528" name="Group 403"/>
                <p:cNvGrpSpPr/>
                <p:nvPr/>
              </p:nvGrpSpPr>
              <p:grpSpPr>
                <a:xfrm>
                  <a:off x="2699792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609" name="Up-Down Arrow 608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10" name="Right Arrow 609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11" name="Right Arrow 610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13" name="Rectangle 612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530" name="Group 408"/>
                <p:cNvGrpSpPr/>
                <p:nvPr/>
              </p:nvGrpSpPr>
              <p:grpSpPr>
                <a:xfrm>
                  <a:off x="3923928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578" name="Up-Down Arrow 577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00" name="Right Arrow 599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07" name="Right Arrow 606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08" name="Rectangle 607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531" name="Group 413"/>
                <p:cNvGrpSpPr/>
                <p:nvPr/>
              </p:nvGrpSpPr>
              <p:grpSpPr>
                <a:xfrm>
                  <a:off x="1475656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532" name="Up-Down Arrow 531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54" name="Right Arrow 553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55" name="Right Arrow 554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77" name="Rectangle 576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sp>
          <p:nvSpPr>
            <p:cNvPr id="491" name="Rectangle 490"/>
            <p:cNvSpPr/>
            <p:nvPr/>
          </p:nvSpPr>
          <p:spPr>
            <a:xfrm>
              <a:off x="1403648" y="2132856"/>
              <a:ext cx="4464496" cy="1440160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2" name="TextBox 491"/>
            <p:cNvSpPr txBox="1"/>
            <p:nvPr/>
          </p:nvSpPr>
          <p:spPr>
            <a:xfrm>
              <a:off x="4932040" y="3645024"/>
              <a:ext cx="5064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/>
                <a:t>rank</a:t>
              </a:r>
              <a:br>
                <a:rPr lang="cs-CZ" sz="1400"/>
              </a:br>
              <a:r>
                <a:rPr lang="cs-CZ" sz="1400"/>
                <a:t>1</a:t>
              </a:r>
            </a:p>
          </p:txBody>
        </p:sp>
      </p:grpSp>
      <p:sp>
        <p:nvSpPr>
          <p:cNvPr id="962" name="TextBox 961"/>
          <p:cNvSpPr txBox="1"/>
          <p:nvPr/>
        </p:nvSpPr>
        <p:spPr>
          <a:xfrm>
            <a:off x="539552" y="404664"/>
            <a:ext cx="708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/>
              <a:t>adresy</a:t>
            </a:r>
            <a:br>
              <a:rPr lang="cs-CZ" sz="1400"/>
            </a:br>
            <a:r>
              <a:rPr lang="cs-CZ" sz="1400"/>
              <a:t>a řízení</a:t>
            </a:r>
          </a:p>
        </p:txBody>
      </p:sp>
      <p:sp>
        <p:nvSpPr>
          <p:cNvPr id="963" name="TextBox 962"/>
          <p:cNvSpPr txBox="1"/>
          <p:nvPr/>
        </p:nvSpPr>
        <p:spPr>
          <a:xfrm>
            <a:off x="1167297" y="404664"/>
            <a:ext cx="604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/>
              <a:t>data</a:t>
            </a:r>
            <a:br>
              <a:rPr lang="cs-CZ" sz="1400"/>
            </a:br>
            <a:r>
              <a:rPr lang="cs-CZ" sz="1400"/>
              <a:t>64 bit</a:t>
            </a:r>
          </a:p>
        </p:txBody>
      </p:sp>
      <p:sp>
        <p:nvSpPr>
          <p:cNvPr id="964" name="TextBox 963"/>
          <p:cNvSpPr txBox="1"/>
          <p:nvPr/>
        </p:nvSpPr>
        <p:spPr>
          <a:xfrm>
            <a:off x="0" y="404664"/>
            <a:ext cx="598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/>
              <a:t>výběr</a:t>
            </a:r>
            <a:br>
              <a:rPr lang="cs-CZ" sz="1400"/>
            </a:br>
            <a:r>
              <a:rPr lang="cs-CZ" sz="1400"/>
              <a:t>ranku</a:t>
            </a:r>
          </a:p>
        </p:txBody>
      </p:sp>
      <p:sp>
        <p:nvSpPr>
          <p:cNvPr id="966" name="Bent-Up Arrow 965"/>
          <p:cNvSpPr/>
          <p:nvPr/>
        </p:nvSpPr>
        <p:spPr>
          <a:xfrm rot="5400000">
            <a:off x="107504" y="1052736"/>
            <a:ext cx="1872208" cy="1584176"/>
          </a:xfrm>
          <a:prstGeom prst="bentUpArrow">
            <a:avLst>
              <a:gd name="adj1" fmla="val 4518"/>
              <a:gd name="adj2" fmla="val 5217"/>
              <a:gd name="adj3" fmla="val 1056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7" name="Bent-Up Arrow 966"/>
          <p:cNvSpPr/>
          <p:nvPr/>
        </p:nvSpPr>
        <p:spPr>
          <a:xfrm rot="5400000">
            <a:off x="-684584" y="1772816"/>
            <a:ext cx="3384376" cy="1656184"/>
          </a:xfrm>
          <a:prstGeom prst="bentUpArrow">
            <a:avLst>
              <a:gd name="adj1" fmla="val 4054"/>
              <a:gd name="adj2" fmla="val 3355"/>
              <a:gd name="adj3" fmla="val 824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3542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Rectangle 902"/>
          <p:cNvSpPr/>
          <p:nvPr/>
        </p:nvSpPr>
        <p:spPr>
          <a:xfrm>
            <a:off x="1187624" y="980728"/>
            <a:ext cx="360040" cy="53285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/>
              <a:t>DDR3 kanál</a:t>
            </a:r>
          </a:p>
          <a:p>
            <a:pPr lvl="1"/>
            <a:r>
              <a:rPr lang="cs-CZ"/>
              <a:t>dva paralelně propojené moduly</a:t>
            </a:r>
          </a:p>
          <a:p>
            <a:pPr lvl="1"/>
            <a:r>
              <a:rPr lang="cs-CZ"/>
              <a:t>každý modul</a:t>
            </a:r>
            <a:br>
              <a:rPr lang="cs-CZ"/>
            </a:br>
            <a:r>
              <a:rPr lang="cs-CZ"/>
              <a:t>512 M * 64 bit</a:t>
            </a:r>
          </a:p>
          <a:p>
            <a:pPr lvl="1"/>
            <a:r>
              <a:rPr lang="cs-CZ"/>
              <a:t>celkem 8</a:t>
            </a:r>
            <a:r>
              <a:rPr lang="en-US"/>
              <a:t> GB</a:t>
            </a:r>
            <a:endParaRPr lang="cs-CZ"/>
          </a:p>
          <a:p>
            <a:pPr lvl="1"/>
            <a:r>
              <a:rPr lang="cs-CZ"/>
              <a:t>1 G * 64 bit</a:t>
            </a:r>
            <a:br>
              <a:rPr lang="cs-CZ"/>
            </a:br>
            <a:endParaRPr lang="en-US"/>
          </a:p>
          <a:p>
            <a:r>
              <a:rPr lang="cs-CZ"/>
              <a:t>Paralelismus</a:t>
            </a:r>
            <a:endParaRPr lang="en-US"/>
          </a:p>
          <a:p>
            <a:pPr lvl="1"/>
            <a:r>
              <a:rPr lang="cs-CZ"/>
              <a:t>Jednotlivé ranky obou modulů pracují nezávisle</a:t>
            </a:r>
          </a:p>
          <a:p>
            <a:pPr lvl="1"/>
            <a:r>
              <a:rPr lang="cs-CZ"/>
              <a:t>Data přenáší pouze jeden</a:t>
            </a:r>
          </a:p>
          <a:p>
            <a:endParaRPr lang="cs-CZ"/>
          </a:p>
          <a:p>
            <a:r>
              <a:rPr lang="cs-CZ"/>
              <a:t>Varianty</a:t>
            </a:r>
            <a:endParaRPr lang="en-US"/>
          </a:p>
          <a:p>
            <a:pPr lvl="1"/>
            <a:r>
              <a:rPr lang="cs-CZ"/>
              <a:t>„registered“: až 4 moduly</a:t>
            </a:r>
          </a:p>
          <a:p>
            <a:pPr lvl="1"/>
            <a:r>
              <a:rPr lang="cs-CZ"/>
              <a:t>větší a pomalejší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Architektura paměti DRAM - kanály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NPRG054 High Performance Software Development- 2016/2017 David Bednárek</a:t>
            </a:r>
            <a:endParaRPr lang="cs-CZ" dirty="0"/>
          </a:p>
        </p:txBody>
      </p:sp>
      <p:sp>
        <p:nvSpPr>
          <p:cNvPr id="908" name="Rectangle 907"/>
          <p:cNvSpPr/>
          <p:nvPr/>
        </p:nvSpPr>
        <p:spPr>
          <a:xfrm>
            <a:off x="611560" y="980728"/>
            <a:ext cx="45719" cy="5256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2" name="Rectangle 911"/>
          <p:cNvSpPr/>
          <p:nvPr/>
        </p:nvSpPr>
        <p:spPr>
          <a:xfrm>
            <a:off x="755576" y="980728"/>
            <a:ext cx="45719" cy="5256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3" name="Rectangle 912"/>
          <p:cNvSpPr/>
          <p:nvPr/>
        </p:nvSpPr>
        <p:spPr>
          <a:xfrm>
            <a:off x="899592" y="980728"/>
            <a:ext cx="45719" cy="5256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2" name="TextBox 961"/>
          <p:cNvSpPr txBox="1"/>
          <p:nvPr/>
        </p:nvSpPr>
        <p:spPr>
          <a:xfrm>
            <a:off x="539552" y="404664"/>
            <a:ext cx="708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/>
              <a:t>adresy</a:t>
            </a:r>
            <a:br>
              <a:rPr lang="cs-CZ" sz="1400"/>
            </a:br>
            <a:r>
              <a:rPr lang="cs-CZ" sz="1400"/>
              <a:t>a řízení</a:t>
            </a:r>
          </a:p>
        </p:txBody>
      </p:sp>
      <p:sp>
        <p:nvSpPr>
          <p:cNvPr id="963" name="TextBox 962"/>
          <p:cNvSpPr txBox="1"/>
          <p:nvPr/>
        </p:nvSpPr>
        <p:spPr>
          <a:xfrm>
            <a:off x="1167297" y="404664"/>
            <a:ext cx="604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/>
              <a:t>data</a:t>
            </a:r>
            <a:br>
              <a:rPr lang="cs-CZ" sz="1400"/>
            </a:br>
            <a:r>
              <a:rPr lang="cs-CZ" sz="1400"/>
              <a:t>64 bit</a:t>
            </a:r>
          </a:p>
        </p:txBody>
      </p:sp>
      <p:sp>
        <p:nvSpPr>
          <p:cNvPr id="964" name="TextBox 963"/>
          <p:cNvSpPr txBox="1"/>
          <p:nvPr/>
        </p:nvSpPr>
        <p:spPr>
          <a:xfrm>
            <a:off x="0" y="404664"/>
            <a:ext cx="598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/>
              <a:t>výběr</a:t>
            </a:r>
            <a:br>
              <a:rPr lang="cs-CZ" sz="1400"/>
            </a:br>
            <a:r>
              <a:rPr lang="cs-CZ" sz="1400"/>
              <a:t>ranku</a:t>
            </a:r>
          </a:p>
        </p:txBody>
      </p:sp>
      <p:grpSp>
        <p:nvGrpSpPr>
          <p:cNvPr id="5" name="Group 958"/>
          <p:cNvGrpSpPr/>
          <p:nvPr/>
        </p:nvGrpSpPr>
        <p:grpSpPr>
          <a:xfrm>
            <a:off x="683568" y="1654344"/>
            <a:ext cx="5632564" cy="963960"/>
            <a:chOff x="251520" y="548680"/>
            <a:chExt cx="6367246" cy="1440160"/>
          </a:xfrm>
        </p:grpSpPr>
        <p:grpSp>
          <p:nvGrpSpPr>
            <p:cNvPr id="6" name="Group 483"/>
            <p:cNvGrpSpPr/>
            <p:nvPr/>
          </p:nvGrpSpPr>
          <p:grpSpPr>
            <a:xfrm>
              <a:off x="251520" y="620688"/>
              <a:ext cx="5544616" cy="1296144"/>
              <a:chOff x="179512" y="620688"/>
              <a:chExt cx="6048672" cy="5904656"/>
            </a:xfrm>
          </p:grpSpPr>
          <p:sp>
            <p:nvSpPr>
              <p:cNvPr id="529" name="Rectangle 528"/>
              <p:cNvSpPr/>
              <p:nvPr/>
            </p:nvSpPr>
            <p:spPr>
              <a:xfrm>
                <a:off x="179512" y="1484784"/>
                <a:ext cx="5133142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01" name="Rectangle 600"/>
              <p:cNvSpPr/>
              <p:nvPr/>
            </p:nvSpPr>
            <p:spPr>
              <a:xfrm>
                <a:off x="323528" y="1556792"/>
                <a:ext cx="5184576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02" name="Rectangle 601"/>
              <p:cNvSpPr/>
              <p:nvPr/>
            </p:nvSpPr>
            <p:spPr>
              <a:xfrm>
                <a:off x="467544" y="1628800"/>
                <a:ext cx="520515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12" name="Rectangle 611"/>
              <p:cNvSpPr/>
              <p:nvPr/>
            </p:nvSpPr>
            <p:spPr>
              <a:xfrm>
                <a:off x="179512" y="3044957"/>
                <a:ext cx="5133142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23" name="Rectangle 622"/>
              <p:cNvSpPr/>
              <p:nvPr/>
            </p:nvSpPr>
            <p:spPr>
              <a:xfrm>
                <a:off x="323528" y="3116965"/>
                <a:ext cx="5184576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24" name="Rectangle 623"/>
              <p:cNvSpPr/>
              <p:nvPr/>
            </p:nvSpPr>
            <p:spPr>
              <a:xfrm>
                <a:off x="467544" y="3188973"/>
                <a:ext cx="520515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9" name="Rectangle 708"/>
              <p:cNvSpPr/>
              <p:nvPr/>
            </p:nvSpPr>
            <p:spPr>
              <a:xfrm>
                <a:off x="179512" y="4605130"/>
                <a:ext cx="5133142" cy="480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20" name="Rectangle 719"/>
              <p:cNvSpPr/>
              <p:nvPr/>
            </p:nvSpPr>
            <p:spPr>
              <a:xfrm>
                <a:off x="323528" y="4677138"/>
                <a:ext cx="5184576" cy="480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21" name="Rectangle 720"/>
              <p:cNvSpPr/>
              <p:nvPr/>
            </p:nvSpPr>
            <p:spPr>
              <a:xfrm>
                <a:off x="467544" y="4749146"/>
                <a:ext cx="5205150" cy="480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06" name="Rectangle 805"/>
              <p:cNvSpPr/>
              <p:nvPr/>
            </p:nvSpPr>
            <p:spPr>
              <a:xfrm>
                <a:off x="179512" y="6165304"/>
                <a:ext cx="5133142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17" name="Rectangle 816"/>
              <p:cNvSpPr/>
              <p:nvPr/>
            </p:nvSpPr>
            <p:spPr>
              <a:xfrm>
                <a:off x="323528" y="6237312"/>
                <a:ext cx="5184576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18" name="Rectangle 817"/>
              <p:cNvSpPr/>
              <p:nvPr/>
            </p:nvSpPr>
            <p:spPr>
              <a:xfrm>
                <a:off x="467544" y="6309320"/>
                <a:ext cx="520515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03" name="Rectangle 602"/>
              <p:cNvSpPr/>
              <p:nvPr/>
            </p:nvSpPr>
            <p:spPr>
              <a:xfrm>
                <a:off x="1187624" y="1700808"/>
                <a:ext cx="936104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04" name="Rectangle 603"/>
              <p:cNvSpPr/>
              <p:nvPr/>
            </p:nvSpPr>
            <p:spPr>
              <a:xfrm>
                <a:off x="1187624" y="1727097"/>
                <a:ext cx="2160240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05" name="Rectangle 604"/>
              <p:cNvSpPr/>
              <p:nvPr/>
            </p:nvSpPr>
            <p:spPr>
              <a:xfrm>
                <a:off x="1187624" y="1772816"/>
                <a:ext cx="3384376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06" name="Rectangle 605"/>
              <p:cNvSpPr/>
              <p:nvPr/>
            </p:nvSpPr>
            <p:spPr>
              <a:xfrm>
                <a:off x="1187624" y="1799105"/>
                <a:ext cx="4608512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25" name="Rectangle 624"/>
              <p:cNvSpPr/>
              <p:nvPr/>
            </p:nvSpPr>
            <p:spPr>
              <a:xfrm>
                <a:off x="1187624" y="3260981"/>
                <a:ext cx="936104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26" name="Rectangle 625"/>
              <p:cNvSpPr/>
              <p:nvPr/>
            </p:nvSpPr>
            <p:spPr>
              <a:xfrm>
                <a:off x="1187624" y="3287270"/>
                <a:ext cx="2160240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27" name="Rectangle 626"/>
              <p:cNvSpPr/>
              <p:nvPr/>
            </p:nvSpPr>
            <p:spPr>
              <a:xfrm>
                <a:off x="1187624" y="3332989"/>
                <a:ext cx="3384376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28" name="Rectangle 627"/>
              <p:cNvSpPr/>
              <p:nvPr/>
            </p:nvSpPr>
            <p:spPr>
              <a:xfrm>
                <a:off x="1187624" y="3359278"/>
                <a:ext cx="4608512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22" name="Rectangle 721"/>
              <p:cNvSpPr/>
              <p:nvPr/>
            </p:nvSpPr>
            <p:spPr>
              <a:xfrm>
                <a:off x="971600" y="4821154"/>
                <a:ext cx="1152128" cy="4800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23" name="Rectangle 722"/>
              <p:cNvSpPr/>
              <p:nvPr/>
            </p:nvSpPr>
            <p:spPr>
              <a:xfrm>
                <a:off x="899592" y="4847443"/>
                <a:ext cx="2448272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24" name="Rectangle 723"/>
              <p:cNvSpPr/>
              <p:nvPr/>
            </p:nvSpPr>
            <p:spPr>
              <a:xfrm>
                <a:off x="971600" y="4893162"/>
                <a:ext cx="3600400" cy="4800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25" name="Rectangle 724"/>
              <p:cNvSpPr/>
              <p:nvPr/>
            </p:nvSpPr>
            <p:spPr>
              <a:xfrm>
                <a:off x="899592" y="4919451"/>
                <a:ext cx="4896544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19" name="Rectangle 818"/>
              <p:cNvSpPr/>
              <p:nvPr/>
            </p:nvSpPr>
            <p:spPr>
              <a:xfrm>
                <a:off x="899592" y="6381328"/>
                <a:ext cx="1224136" cy="7200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20" name="Rectangle 819"/>
              <p:cNvSpPr/>
              <p:nvPr/>
            </p:nvSpPr>
            <p:spPr>
              <a:xfrm>
                <a:off x="899592" y="6407617"/>
                <a:ext cx="2448272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21" name="Rectangle 820"/>
              <p:cNvSpPr/>
              <p:nvPr/>
            </p:nvSpPr>
            <p:spPr>
              <a:xfrm>
                <a:off x="827584" y="6453336"/>
                <a:ext cx="3744416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22" name="Rectangle 821"/>
              <p:cNvSpPr/>
              <p:nvPr/>
            </p:nvSpPr>
            <p:spPr>
              <a:xfrm>
                <a:off x="755576" y="6479625"/>
                <a:ext cx="5040560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8" name="Group 418"/>
              <p:cNvGrpSpPr/>
              <p:nvPr/>
            </p:nvGrpSpPr>
            <p:grpSpPr>
              <a:xfrm>
                <a:off x="1475656" y="620688"/>
                <a:ext cx="4752528" cy="1224136"/>
                <a:chOff x="1475656" y="620688"/>
                <a:chExt cx="4752528" cy="1224136"/>
              </a:xfrm>
            </p:grpSpPr>
            <p:grpSp>
              <p:nvGrpSpPr>
                <p:cNvPr id="9" name="Group 402"/>
                <p:cNvGrpSpPr/>
                <p:nvPr/>
              </p:nvGrpSpPr>
              <p:grpSpPr>
                <a:xfrm>
                  <a:off x="5148064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351" name="Up-Down Arrow 350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53" name="Right Arrow 352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55" name="Right Arrow 354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26" name="Rectangle 525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10" name="Group 403"/>
                <p:cNvGrpSpPr/>
                <p:nvPr/>
              </p:nvGrpSpPr>
              <p:grpSpPr>
                <a:xfrm>
                  <a:off x="2699792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405" name="Up-Down Arrow 404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6" name="Right Arrow 405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7" name="Right Arrow 406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8" name="Rectangle 407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11" name="Group 408"/>
                <p:cNvGrpSpPr/>
                <p:nvPr/>
              </p:nvGrpSpPr>
              <p:grpSpPr>
                <a:xfrm>
                  <a:off x="3923928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410" name="Up-Down Arrow 409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11" name="Right Arrow 410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12" name="Right Arrow 411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13" name="Rectangle 412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12" name="Group 413"/>
                <p:cNvGrpSpPr/>
                <p:nvPr/>
              </p:nvGrpSpPr>
              <p:grpSpPr>
                <a:xfrm>
                  <a:off x="1475656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415" name="Up-Down Arrow 414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16" name="Right Arrow 415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17" name="Right Arrow 416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18" name="Rectangle 417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13" name="Group 419"/>
              <p:cNvGrpSpPr/>
              <p:nvPr/>
            </p:nvGrpSpPr>
            <p:grpSpPr>
              <a:xfrm>
                <a:off x="1475656" y="2180861"/>
                <a:ext cx="4752528" cy="1224136"/>
                <a:chOff x="1475656" y="620688"/>
                <a:chExt cx="4752528" cy="1224136"/>
              </a:xfrm>
            </p:grpSpPr>
            <p:grpSp>
              <p:nvGrpSpPr>
                <p:cNvPr id="14" name="Group 402"/>
                <p:cNvGrpSpPr/>
                <p:nvPr/>
              </p:nvGrpSpPr>
              <p:grpSpPr>
                <a:xfrm>
                  <a:off x="5148064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437" name="Up-Down Arrow 436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38" name="Right Arrow 437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39" name="Right Arrow 438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40" name="Rectangle 439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15" name="Group 403"/>
                <p:cNvGrpSpPr/>
                <p:nvPr/>
              </p:nvGrpSpPr>
              <p:grpSpPr>
                <a:xfrm>
                  <a:off x="2699792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433" name="Up-Down Arrow 432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34" name="Right Arrow 433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35" name="Right Arrow 434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36" name="Rectangle 435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16" name="Group 408"/>
                <p:cNvGrpSpPr/>
                <p:nvPr/>
              </p:nvGrpSpPr>
              <p:grpSpPr>
                <a:xfrm>
                  <a:off x="3923928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429" name="Up-Down Arrow 428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30" name="Right Arrow 429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31" name="Right Arrow 430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32" name="Rectangle 431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17" name="Group 413"/>
                <p:cNvGrpSpPr/>
                <p:nvPr/>
              </p:nvGrpSpPr>
              <p:grpSpPr>
                <a:xfrm>
                  <a:off x="1475656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425" name="Up-Down Arrow 424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26" name="Right Arrow 425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27" name="Right Arrow 426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28" name="Rectangle 427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18" name="Group 440"/>
              <p:cNvGrpSpPr/>
              <p:nvPr/>
            </p:nvGrpSpPr>
            <p:grpSpPr>
              <a:xfrm>
                <a:off x="1475656" y="3741034"/>
                <a:ext cx="4752528" cy="1224136"/>
                <a:chOff x="1475656" y="620688"/>
                <a:chExt cx="4752528" cy="1224136"/>
              </a:xfrm>
            </p:grpSpPr>
            <p:grpSp>
              <p:nvGrpSpPr>
                <p:cNvPr id="19" name="Group 402"/>
                <p:cNvGrpSpPr/>
                <p:nvPr/>
              </p:nvGrpSpPr>
              <p:grpSpPr>
                <a:xfrm>
                  <a:off x="5148064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458" name="Up-Down Arrow 457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9" name="Right Arrow 458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60" name="Right Arrow 459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61" name="Rectangle 460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20" name="Group 403"/>
                <p:cNvGrpSpPr/>
                <p:nvPr/>
              </p:nvGrpSpPr>
              <p:grpSpPr>
                <a:xfrm>
                  <a:off x="2699792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454" name="Up-Down Arrow 453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5" name="Right Arrow 454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6" name="Right Arrow 455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7" name="Rectangle 456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21" name="Group 408"/>
                <p:cNvGrpSpPr/>
                <p:nvPr/>
              </p:nvGrpSpPr>
              <p:grpSpPr>
                <a:xfrm>
                  <a:off x="3923928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450" name="Up-Down Arrow 449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1" name="Right Arrow 450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2" name="Right Arrow 451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3" name="Rectangle 452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22" name="Group 413"/>
                <p:cNvGrpSpPr/>
                <p:nvPr/>
              </p:nvGrpSpPr>
              <p:grpSpPr>
                <a:xfrm>
                  <a:off x="1475656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446" name="Up-Down Arrow 445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47" name="Right Arrow 446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48" name="Right Arrow 447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49" name="Rectangle 448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23" name="Group 461"/>
              <p:cNvGrpSpPr/>
              <p:nvPr/>
            </p:nvGrpSpPr>
            <p:grpSpPr>
              <a:xfrm>
                <a:off x="1475656" y="5301208"/>
                <a:ext cx="4752528" cy="1224136"/>
                <a:chOff x="1475656" y="620688"/>
                <a:chExt cx="4752528" cy="1224136"/>
              </a:xfrm>
            </p:grpSpPr>
            <p:grpSp>
              <p:nvGrpSpPr>
                <p:cNvPr id="24" name="Group 402"/>
                <p:cNvGrpSpPr/>
                <p:nvPr/>
              </p:nvGrpSpPr>
              <p:grpSpPr>
                <a:xfrm>
                  <a:off x="5148064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479" name="Up-Down Arrow 478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80" name="Right Arrow 479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81" name="Right Arrow 480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82" name="Rectangle 481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25" name="Group 403"/>
                <p:cNvGrpSpPr/>
                <p:nvPr/>
              </p:nvGrpSpPr>
              <p:grpSpPr>
                <a:xfrm>
                  <a:off x="2699792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475" name="Up-Down Arrow 474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6" name="Right Arrow 475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7" name="Right Arrow 476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8" name="Rectangle 477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26" name="Group 408"/>
                <p:cNvGrpSpPr/>
                <p:nvPr/>
              </p:nvGrpSpPr>
              <p:grpSpPr>
                <a:xfrm>
                  <a:off x="3923928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471" name="Up-Down Arrow 470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2" name="Right Arrow 471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3" name="Right Arrow 472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4" name="Rectangle 473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27" name="Group 413"/>
                <p:cNvGrpSpPr/>
                <p:nvPr/>
              </p:nvGrpSpPr>
              <p:grpSpPr>
                <a:xfrm>
                  <a:off x="1475656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467" name="Up-Down Arrow 466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68" name="Right Arrow 467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69" name="Right Arrow 468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0" name="Rectangle 469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sp>
          <p:nvSpPr>
            <p:cNvPr id="485" name="Rectangle 484"/>
            <p:cNvSpPr/>
            <p:nvPr/>
          </p:nvSpPr>
          <p:spPr>
            <a:xfrm>
              <a:off x="1403648" y="548680"/>
              <a:ext cx="4464496" cy="1440160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6" name="TextBox 485"/>
            <p:cNvSpPr txBox="1"/>
            <p:nvPr/>
          </p:nvSpPr>
          <p:spPr>
            <a:xfrm>
              <a:off x="6112345" y="1048418"/>
              <a:ext cx="5064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/>
                <a:t>rank</a:t>
              </a:r>
              <a:br>
                <a:rPr lang="cs-CZ" sz="1400"/>
              </a:br>
              <a:r>
                <a:rPr lang="cs-CZ" sz="1400"/>
                <a:t>0</a:t>
              </a:r>
            </a:p>
          </p:txBody>
        </p:sp>
      </p:grpSp>
      <p:grpSp>
        <p:nvGrpSpPr>
          <p:cNvPr id="28" name="Group 959"/>
          <p:cNvGrpSpPr/>
          <p:nvPr/>
        </p:nvGrpSpPr>
        <p:grpSpPr>
          <a:xfrm>
            <a:off x="683568" y="2714701"/>
            <a:ext cx="5632564" cy="963961"/>
            <a:chOff x="251520" y="2132856"/>
            <a:chExt cx="6367246" cy="1440160"/>
          </a:xfrm>
        </p:grpSpPr>
        <p:grpSp>
          <p:nvGrpSpPr>
            <p:cNvPr id="29" name="Group 489"/>
            <p:cNvGrpSpPr/>
            <p:nvPr/>
          </p:nvGrpSpPr>
          <p:grpSpPr>
            <a:xfrm>
              <a:off x="251520" y="2204864"/>
              <a:ext cx="5544616" cy="1296144"/>
              <a:chOff x="179512" y="620688"/>
              <a:chExt cx="6048672" cy="5904656"/>
            </a:xfrm>
          </p:grpSpPr>
          <p:sp>
            <p:nvSpPr>
              <p:cNvPr id="493" name="Rectangle 492"/>
              <p:cNvSpPr/>
              <p:nvPr/>
            </p:nvSpPr>
            <p:spPr>
              <a:xfrm>
                <a:off x="179512" y="1484784"/>
                <a:ext cx="5133142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94" name="Rectangle 493"/>
              <p:cNvSpPr/>
              <p:nvPr/>
            </p:nvSpPr>
            <p:spPr>
              <a:xfrm>
                <a:off x="323528" y="1556792"/>
                <a:ext cx="5184576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95" name="Rectangle 494"/>
              <p:cNvSpPr/>
              <p:nvPr/>
            </p:nvSpPr>
            <p:spPr>
              <a:xfrm>
                <a:off x="467544" y="1628800"/>
                <a:ext cx="520515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96" name="Rectangle 495"/>
              <p:cNvSpPr/>
              <p:nvPr/>
            </p:nvSpPr>
            <p:spPr>
              <a:xfrm>
                <a:off x="179512" y="3044957"/>
                <a:ext cx="5133142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97" name="Rectangle 496"/>
              <p:cNvSpPr/>
              <p:nvPr/>
            </p:nvSpPr>
            <p:spPr>
              <a:xfrm>
                <a:off x="323528" y="3116965"/>
                <a:ext cx="5184576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98" name="Rectangle 497"/>
              <p:cNvSpPr/>
              <p:nvPr/>
            </p:nvSpPr>
            <p:spPr>
              <a:xfrm>
                <a:off x="467544" y="3188973"/>
                <a:ext cx="520515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99" name="Rectangle 498"/>
              <p:cNvSpPr/>
              <p:nvPr/>
            </p:nvSpPr>
            <p:spPr>
              <a:xfrm>
                <a:off x="179512" y="4605130"/>
                <a:ext cx="5133142" cy="480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0" name="Rectangle 499"/>
              <p:cNvSpPr/>
              <p:nvPr/>
            </p:nvSpPr>
            <p:spPr>
              <a:xfrm>
                <a:off x="323528" y="4677138"/>
                <a:ext cx="5184576" cy="480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1" name="Rectangle 500"/>
              <p:cNvSpPr/>
              <p:nvPr/>
            </p:nvSpPr>
            <p:spPr>
              <a:xfrm>
                <a:off x="467544" y="4749146"/>
                <a:ext cx="5205150" cy="480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2" name="Rectangle 501"/>
              <p:cNvSpPr/>
              <p:nvPr/>
            </p:nvSpPr>
            <p:spPr>
              <a:xfrm>
                <a:off x="179512" y="6165304"/>
                <a:ext cx="5133142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3" name="Rectangle 502"/>
              <p:cNvSpPr/>
              <p:nvPr/>
            </p:nvSpPr>
            <p:spPr>
              <a:xfrm>
                <a:off x="323528" y="6237312"/>
                <a:ext cx="5184576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4" name="Rectangle 503"/>
              <p:cNvSpPr/>
              <p:nvPr/>
            </p:nvSpPr>
            <p:spPr>
              <a:xfrm>
                <a:off x="467544" y="6309320"/>
                <a:ext cx="520515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5" name="Rectangle 504"/>
              <p:cNvSpPr/>
              <p:nvPr/>
            </p:nvSpPr>
            <p:spPr>
              <a:xfrm>
                <a:off x="1187624" y="1700808"/>
                <a:ext cx="936104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6" name="Rectangle 505"/>
              <p:cNvSpPr/>
              <p:nvPr/>
            </p:nvSpPr>
            <p:spPr>
              <a:xfrm>
                <a:off x="1187624" y="1727097"/>
                <a:ext cx="2160240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7" name="Rectangle 506"/>
              <p:cNvSpPr/>
              <p:nvPr/>
            </p:nvSpPr>
            <p:spPr>
              <a:xfrm>
                <a:off x="1187624" y="1772816"/>
                <a:ext cx="3384376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8" name="Rectangle 507"/>
              <p:cNvSpPr/>
              <p:nvPr/>
            </p:nvSpPr>
            <p:spPr>
              <a:xfrm>
                <a:off x="1187624" y="1799105"/>
                <a:ext cx="4608512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9" name="Rectangle 508"/>
              <p:cNvSpPr/>
              <p:nvPr/>
            </p:nvSpPr>
            <p:spPr>
              <a:xfrm>
                <a:off x="1187624" y="3260981"/>
                <a:ext cx="936104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10" name="Rectangle 509"/>
              <p:cNvSpPr/>
              <p:nvPr/>
            </p:nvSpPr>
            <p:spPr>
              <a:xfrm>
                <a:off x="1187624" y="3287270"/>
                <a:ext cx="2160240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11" name="Rectangle 510"/>
              <p:cNvSpPr/>
              <p:nvPr/>
            </p:nvSpPr>
            <p:spPr>
              <a:xfrm>
                <a:off x="1187624" y="3332989"/>
                <a:ext cx="3384376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12" name="Rectangle 511"/>
              <p:cNvSpPr/>
              <p:nvPr/>
            </p:nvSpPr>
            <p:spPr>
              <a:xfrm>
                <a:off x="1187624" y="3359278"/>
                <a:ext cx="4608512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13" name="Rectangle 512"/>
              <p:cNvSpPr/>
              <p:nvPr/>
            </p:nvSpPr>
            <p:spPr>
              <a:xfrm>
                <a:off x="971600" y="4821154"/>
                <a:ext cx="1152128" cy="4800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14" name="Rectangle 513"/>
              <p:cNvSpPr/>
              <p:nvPr/>
            </p:nvSpPr>
            <p:spPr>
              <a:xfrm>
                <a:off x="899592" y="4847443"/>
                <a:ext cx="2448272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15" name="Rectangle 514"/>
              <p:cNvSpPr/>
              <p:nvPr/>
            </p:nvSpPr>
            <p:spPr>
              <a:xfrm>
                <a:off x="971600" y="4893162"/>
                <a:ext cx="3600400" cy="4800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16" name="Rectangle 515"/>
              <p:cNvSpPr/>
              <p:nvPr/>
            </p:nvSpPr>
            <p:spPr>
              <a:xfrm>
                <a:off x="899592" y="4919451"/>
                <a:ext cx="4896544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17" name="Rectangle 516"/>
              <p:cNvSpPr/>
              <p:nvPr/>
            </p:nvSpPr>
            <p:spPr>
              <a:xfrm>
                <a:off x="899592" y="6381328"/>
                <a:ext cx="1224136" cy="7200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18" name="Rectangle 517"/>
              <p:cNvSpPr/>
              <p:nvPr/>
            </p:nvSpPr>
            <p:spPr>
              <a:xfrm>
                <a:off x="899592" y="6407617"/>
                <a:ext cx="2448272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19" name="Rectangle 518"/>
              <p:cNvSpPr/>
              <p:nvPr/>
            </p:nvSpPr>
            <p:spPr>
              <a:xfrm>
                <a:off x="827584" y="6453336"/>
                <a:ext cx="3744416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20" name="Rectangle 519"/>
              <p:cNvSpPr/>
              <p:nvPr/>
            </p:nvSpPr>
            <p:spPr>
              <a:xfrm>
                <a:off x="755576" y="6479625"/>
                <a:ext cx="5040560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30" name="Group 520"/>
              <p:cNvGrpSpPr/>
              <p:nvPr/>
            </p:nvGrpSpPr>
            <p:grpSpPr>
              <a:xfrm>
                <a:off x="1475656" y="620688"/>
                <a:ext cx="4752528" cy="1224136"/>
                <a:chOff x="1475656" y="620688"/>
                <a:chExt cx="4752528" cy="1224136"/>
              </a:xfrm>
            </p:grpSpPr>
            <p:grpSp>
              <p:nvGrpSpPr>
                <p:cNvPr id="31" name="Group 938"/>
                <p:cNvGrpSpPr/>
                <p:nvPr/>
              </p:nvGrpSpPr>
              <p:grpSpPr>
                <a:xfrm>
                  <a:off x="5148064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955" name="Up-Down Arrow 954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56" name="Right Arrow 955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57" name="Right Arrow 956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58" name="Rectangle 957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800" name="Group 939"/>
                <p:cNvGrpSpPr/>
                <p:nvPr/>
              </p:nvGrpSpPr>
              <p:grpSpPr>
                <a:xfrm>
                  <a:off x="2699792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951" name="Up-Down Arrow 950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52" name="Right Arrow 951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53" name="Right Arrow 952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54" name="Rectangle 953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801" name="Group 940"/>
                <p:cNvGrpSpPr/>
                <p:nvPr/>
              </p:nvGrpSpPr>
              <p:grpSpPr>
                <a:xfrm>
                  <a:off x="3923928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947" name="Up-Down Arrow 946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48" name="Right Arrow 947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49" name="Right Arrow 948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50" name="Rectangle 949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802" name="Group 941"/>
                <p:cNvGrpSpPr/>
                <p:nvPr/>
              </p:nvGrpSpPr>
              <p:grpSpPr>
                <a:xfrm>
                  <a:off x="1475656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943" name="Up-Down Arrow 942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44" name="Right Arrow 943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45" name="Right Arrow 944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46" name="Rectangle 945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803" name="Group 521"/>
              <p:cNvGrpSpPr/>
              <p:nvPr/>
            </p:nvGrpSpPr>
            <p:grpSpPr>
              <a:xfrm>
                <a:off x="1475656" y="2180861"/>
                <a:ext cx="4752528" cy="1224136"/>
                <a:chOff x="1475656" y="620688"/>
                <a:chExt cx="4752528" cy="1224136"/>
              </a:xfrm>
            </p:grpSpPr>
            <p:grpSp>
              <p:nvGrpSpPr>
                <p:cNvPr id="804" name="Group 402"/>
                <p:cNvGrpSpPr/>
                <p:nvPr/>
              </p:nvGrpSpPr>
              <p:grpSpPr>
                <a:xfrm>
                  <a:off x="5148064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935" name="Up-Down Arrow 934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36" name="Right Arrow 935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37" name="Right Arrow 936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38" name="Rectangle 937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808" name="Group 403"/>
                <p:cNvGrpSpPr/>
                <p:nvPr/>
              </p:nvGrpSpPr>
              <p:grpSpPr>
                <a:xfrm>
                  <a:off x="2699792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931" name="Up-Down Arrow 930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32" name="Right Arrow 931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33" name="Right Arrow 932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34" name="Rectangle 933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809" name="Group 408"/>
                <p:cNvGrpSpPr/>
                <p:nvPr/>
              </p:nvGrpSpPr>
              <p:grpSpPr>
                <a:xfrm>
                  <a:off x="3923928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927" name="Up-Down Arrow 926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28" name="Right Arrow 927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29" name="Right Arrow 928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30" name="Rectangle 929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811" name="Group 413"/>
                <p:cNvGrpSpPr/>
                <p:nvPr/>
              </p:nvGrpSpPr>
              <p:grpSpPr>
                <a:xfrm>
                  <a:off x="1475656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923" name="Up-Down Arrow 922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24" name="Right Arrow 923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25" name="Right Arrow 924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26" name="Rectangle 925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812" name="Group 522"/>
              <p:cNvGrpSpPr/>
              <p:nvPr/>
            </p:nvGrpSpPr>
            <p:grpSpPr>
              <a:xfrm>
                <a:off x="1475656" y="3741034"/>
                <a:ext cx="4752528" cy="1224136"/>
                <a:chOff x="1475656" y="620688"/>
                <a:chExt cx="4752528" cy="1224136"/>
              </a:xfrm>
            </p:grpSpPr>
            <p:grpSp>
              <p:nvGrpSpPr>
                <p:cNvPr id="814" name="Group 402"/>
                <p:cNvGrpSpPr/>
                <p:nvPr/>
              </p:nvGrpSpPr>
              <p:grpSpPr>
                <a:xfrm>
                  <a:off x="5148064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911" name="Up-Down Arrow 910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14" name="Right Arrow 913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17" name="Right Arrow 916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18" name="Rectangle 917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815" name="Group 403"/>
                <p:cNvGrpSpPr/>
                <p:nvPr/>
              </p:nvGrpSpPr>
              <p:grpSpPr>
                <a:xfrm>
                  <a:off x="2699792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906" name="Up-Down Arrow 905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07" name="Right Arrow 906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09" name="Right Arrow 908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10" name="Rectangle 909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824" name="Group 408"/>
                <p:cNvGrpSpPr/>
                <p:nvPr/>
              </p:nvGrpSpPr>
              <p:grpSpPr>
                <a:xfrm>
                  <a:off x="3923928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810" name="Up-Down Arrow 809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13" name="Right Arrow 812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16" name="Right Arrow 815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23" name="Rectangle 822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825" name="Group 413"/>
                <p:cNvGrpSpPr/>
                <p:nvPr/>
              </p:nvGrpSpPr>
              <p:grpSpPr>
                <a:xfrm>
                  <a:off x="1475656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719" name="Up-Down Arrow 718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726" name="Right Arrow 725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05" name="Right Arrow 804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07" name="Rectangle 806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826" name="Group 523"/>
              <p:cNvGrpSpPr/>
              <p:nvPr/>
            </p:nvGrpSpPr>
            <p:grpSpPr>
              <a:xfrm>
                <a:off x="1475656" y="5301208"/>
                <a:ext cx="4752528" cy="1224136"/>
                <a:chOff x="1475656" y="620688"/>
                <a:chExt cx="4752528" cy="1224136"/>
              </a:xfrm>
            </p:grpSpPr>
            <p:grpSp>
              <p:nvGrpSpPr>
                <p:cNvPr id="827" name="Group 402"/>
                <p:cNvGrpSpPr/>
                <p:nvPr/>
              </p:nvGrpSpPr>
              <p:grpSpPr>
                <a:xfrm>
                  <a:off x="5148064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616" name="Up-Down Arrow 615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19" name="Right Arrow 618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22" name="Right Arrow 621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29" name="Rectangle 628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828" name="Group 403"/>
                <p:cNvGrpSpPr/>
                <p:nvPr/>
              </p:nvGrpSpPr>
              <p:grpSpPr>
                <a:xfrm>
                  <a:off x="2699792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609" name="Up-Down Arrow 608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10" name="Right Arrow 609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11" name="Right Arrow 610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13" name="Rectangle 612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829" name="Group 408"/>
                <p:cNvGrpSpPr/>
                <p:nvPr/>
              </p:nvGrpSpPr>
              <p:grpSpPr>
                <a:xfrm>
                  <a:off x="3923928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578" name="Up-Down Arrow 577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00" name="Right Arrow 599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07" name="Right Arrow 606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08" name="Rectangle 607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830" name="Group 413"/>
                <p:cNvGrpSpPr/>
                <p:nvPr/>
              </p:nvGrpSpPr>
              <p:grpSpPr>
                <a:xfrm>
                  <a:off x="1475656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532" name="Up-Down Arrow 531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54" name="Right Arrow 553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55" name="Right Arrow 554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77" name="Rectangle 576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sp>
          <p:nvSpPr>
            <p:cNvPr id="491" name="Rectangle 490"/>
            <p:cNvSpPr/>
            <p:nvPr/>
          </p:nvSpPr>
          <p:spPr>
            <a:xfrm>
              <a:off x="1403648" y="2132856"/>
              <a:ext cx="4464496" cy="1440160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2" name="TextBox 491"/>
            <p:cNvSpPr txBox="1"/>
            <p:nvPr/>
          </p:nvSpPr>
          <p:spPr>
            <a:xfrm>
              <a:off x="6112345" y="2446961"/>
              <a:ext cx="506421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/>
                <a:t>rank</a:t>
              </a:r>
              <a:br>
                <a:rPr lang="cs-CZ" sz="1400"/>
              </a:br>
              <a:r>
                <a:rPr lang="cs-CZ" sz="1400"/>
                <a:t>1</a:t>
              </a:r>
            </a:p>
          </p:txBody>
        </p:sp>
      </p:grpSp>
      <p:sp>
        <p:nvSpPr>
          <p:cNvPr id="966" name="Bent-Up Arrow 965"/>
          <p:cNvSpPr/>
          <p:nvPr/>
        </p:nvSpPr>
        <p:spPr>
          <a:xfrm rot="5400000">
            <a:off x="395536" y="836712"/>
            <a:ext cx="1368152" cy="1512168"/>
          </a:xfrm>
          <a:prstGeom prst="bentUpArrow">
            <a:avLst>
              <a:gd name="adj1" fmla="val 4518"/>
              <a:gd name="adj2" fmla="val 5217"/>
              <a:gd name="adj3" fmla="val 1056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7" name="Bent-Up Arrow 966"/>
          <p:cNvSpPr/>
          <p:nvPr/>
        </p:nvSpPr>
        <p:spPr>
          <a:xfrm rot="5400000">
            <a:off x="-144524" y="1304764"/>
            <a:ext cx="2376264" cy="1584176"/>
          </a:xfrm>
          <a:prstGeom prst="bentUpArrow">
            <a:avLst>
              <a:gd name="adj1" fmla="val 4054"/>
              <a:gd name="adj2" fmla="val 3355"/>
              <a:gd name="adj3" fmla="val 824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2" name="Rectangle 251"/>
          <p:cNvSpPr/>
          <p:nvPr/>
        </p:nvSpPr>
        <p:spPr>
          <a:xfrm>
            <a:off x="1619672" y="1556792"/>
            <a:ext cx="4104456" cy="223224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3" name="TextBox 252"/>
          <p:cNvSpPr txBox="1"/>
          <p:nvPr/>
        </p:nvSpPr>
        <p:spPr>
          <a:xfrm>
            <a:off x="3275856" y="1196752"/>
            <a:ext cx="784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/>
              <a:t>modul 0</a:t>
            </a:r>
          </a:p>
        </p:txBody>
      </p:sp>
      <p:grpSp>
        <p:nvGrpSpPr>
          <p:cNvPr id="256" name="Group 958"/>
          <p:cNvGrpSpPr/>
          <p:nvPr/>
        </p:nvGrpSpPr>
        <p:grpSpPr>
          <a:xfrm>
            <a:off x="683568" y="4318640"/>
            <a:ext cx="5661781" cy="963960"/>
            <a:chOff x="251520" y="548680"/>
            <a:chExt cx="6400274" cy="1440160"/>
          </a:xfrm>
        </p:grpSpPr>
        <p:grpSp>
          <p:nvGrpSpPr>
            <p:cNvPr id="380" name="Group 483"/>
            <p:cNvGrpSpPr/>
            <p:nvPr/>
          </p:nvGrpSpPr>
          <p:grpSpPr>
            <a:xfrm>
              <a:off x="251520" y="620688"/>
              <a:ext cx="5544616" cy="1296144"/>
              <a:chOff x="179512" y="620688"/>
              <a:chExt cx="6048672" cy="5904656"/>
            </a:xfrm>
          </p:grpSpPr>
          <p:sp>
            <p:nvSpPr>
              <p:cNvPr id="383" name="Rectangle 382"/>
              <p:cNvSpPr/>
              <p:nvPr/>
            </p:nvSpPr>
            <p:spPr>
              <a:xfrm>
                <a:off x="179512" y="1484784"/>
                <a:ext cx="5133142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84" name="Rectangle 383"/>
              <p:cNvSpPr/>
              <p:nvPr/>
            </p:nvSpPr>
            <p:spPr>
              <a:xfrm>
                <a:off x="323528" y="1556792"/>
                <a:ext cx="5184576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85" name="Rectangle 384"/>
              <p:cNvSpPr/>
              <p:nvPr/>
            </p:nvSpPr>
            <p:spPr>
              <a:xfrm>
                <a:off x="467544" y="1628800"/>
                <a:ext cx="520515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86" name="Rectangle 385"/>
              <p:cNvSpPr/>
              <p:nvPr/>
            </p:nvSpPr>
            <p:spPr>
              <a:xfrm>
                <a:off x="179512" y="3044957"/>
                <a:ext cx="5133142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87" name="Rectangle 386"/>
              <p:cNvSpPr/>
              <p:nvPr/>
            </p:nvSpPr>
            <p:spPr>
              <a:xfrm>
                <a:off x="323528" y="3116965"/>
                <a:ext cx="5184576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88" name="Rectangle 387"/>
              <p:cNvSpPr/>
              <p:nvPr/>
            </p:nvSpPr>
            <p:spPr>
              <a:xfrm>
                <a:off x="467544" y="3188973"/>
                <a:ext cx="520515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89" name="Rectangle 388"/>
              <p:cNvSpPr/>
              <p:nvPr/>
            </p:nvSpPr>
            <p:spPr>
              <a:xfrm>
                <a:off x="179512" y="4605130"/>
                <a:ext cx="5133142" cy="480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90" name="Rectangle 389"/>
              <p:cNvSpPr/>
              <p:nvPr/>
            </p:nvSpPr>
            <p:spPr>
              <a:xfrm>
                <a:off x="323528" y="4677138"/>
                <a:ext cx="5184576" cy="480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91" name="Rectangle 390"/>
              <p:cNvSpPr/>
              <p:nvPr/>
            </p:nvSpPr>
            <p:spPr>
              <a:xfrm>
                <a:off x="467544" y="4749146"/>
                <a:ext cx="5205150" cy="480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92" name="Rectangle 391"/>
              <p:cNvSpPr/>
              <p:nvPr/>
            </p:nvSpPr>
            <p:spPr>
              <a:xfrm>
                <a:off x="179512" y="6165304"/>
                <a:ext cx="5133142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93" name="Rectangle 392"/>
              <p:cNvSpPr/>
              <p:nvPr/>
            </p:nvSpPr>
            <p:spPr>
              <a:xfrm>
                <a:off x="323528" y="6237312"/>
                <a:ext cx="5184576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94" name="Rectangle 393"/>
              <p:cNvSpPr/>
              <p:nvPr/>
            </p:nvSpPr>
            <p:spPr>
              <a:xfrm>
                <a:off x="467544" y="6309320"/>
                <a:ext cx="520515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95" name="Rectangle 394"/>
              <p:cNvSpPr/>
              <p:nvPr/>
            </p:nvSpPr>
            <p:spPr>
              <a:xfrm>
                <a:off x="1187624" y="1700808"/>
                <a:ext cx="936104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96" name="Rectangle 395"/>
              <p:cNvSpPr/>
              <p:nvPr/>
            </p:nvSpPr>
            <p:spPr>
              <a:xfrm>
                <a:off x="1187624" y="1727097"/>
                <a:ext cx="2160240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97" name="Rectangle 396"/>
              <p:cNvSpPr/>
              <p:nvPr/>
            </p:nvSpPr>
            <p:spPr>
              <a:xfrm>
                <a:off x="1187624" y="1772816"/>
                <a:ext cx="3384376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98" name="Rectangle 397"/>
              <p:cNvSpPr/>
              <p:nvPr/>
            </p:nvSpPr>
            <p:spPr>
              <a:xfrm>
                <a:off x="1187624" y="1799105"/>
                <a:ext cx="4608512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99" name="Rectangle 398"/>
              <p:cNvSpPr/>
              <p:nvPr/>
            </p:nvSpPr>
            <p:spPr>
              <a:xfrm>
                <a:off x="1187624" y="3260981"/>
                <a:ext cx="936104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0" name="Rectangle 399"/>
              <p:cNvSpPr/>
              <p:nvPr/>
            </p:nvSpPr>
            <p:spPr>
              <a:xfrm>
                <a:off x="1187624" y="3287270"/>
                <a:ext cx="2160240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1" name="Rectangle 400"/>
              <p:cNvSpPr/>
              <p:nvPr/>
            </p:nvSpPr>
            <p:spPr>
              <a:xfrm>
                <a:off x="1187624" y="3332989"/>
                <a:ext cx="3384376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2" name="Rectangle 401"/>
              <p:cNvSpPr/>
              <p:nvPr/>
            </p:nvSpPr>
            <p:spPr>
              <a:xfrm>
                <a:off x="1187624" y="3359278"/>
                <a:ext cx="4608512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3" name="Rectangle 402"/>
              <p:cNvSpPr/>
              <p:nvPr/>
            </p:nvSpPr>
            <p:spPr>
              <a:xfrm>
                <a:off x="971600" y="4821154"/>
                <a:ext cx="1152128" cy="4800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4" name="Rectangle 403"/>
              <p:cNvSpPr/>
              <p:nvPr/>
            </p:nvSpPr>
            <p:spPr>
              <a:xfrm>
                <a:off x="899592" y="4847443"/>
                <a:ext cx="2448272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9" name="Rectangle 408"/>
              <p:cNvSpPr/>
              <p:nvPr/>
            </p:nvSpPr>
            <p:spPr>
              <a:xfrm>
                <a:off x="971600" y="4893162"/>
                <a:ext cx="3600400" cy="4800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14" name="Rectangle 413"/>
              <p:cNvSpPr/>
              <p:nvPr/>
            </p:nvSpPr>
            <p:spPr>
              <a:xfrm>
                <a:off x="899592" y="4919451"/>
                <a:ext cx="4896544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19" name="Rectangle 418"/>
              <p:cNvSpPr/>
              <p:nvPr/>
            </p:nvSpPr>
            <p:spPr>
              <a:xfrm>
                <a:off x="899592" y="6381328"/>
                <a:ext cx="1224136" cy="7200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0" name="Rectangle 419"/>
              <p:cNvSpPr/>
              <p:nvPr/>
            </p:nvSpPr>
            <p:spPr>
              <a:xfrm>
                <a:off x="899592" y="6407617"/>
                <a:ext cx="2448272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1" name="Rectangle 420"/>
              <p:cNvSpPr/>
              <p:nvPr/>
            </p:nvSpPr>
            <p:spPr>
              <a:xfrm>
                <a:off x="827584" y="6453336"/>
                <a:ext cx="3744416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2" name="Rectangle 421"/>
              <p:cNvSpPr/>
              <p:nvPr/>
            </p:nvSpPr>
            <p:spPr>
              <a:xfrm>
                <a:off x="755576" y="6479625"/>
                <a:ext cx="5040560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423" name="Group 418"/>
              <p:cNvGrpSpPr/>
              <p:nvPr/>
            </p:nvGrpSpPr>
            <p:grpSpPr>
              <a:xfrm>
                <a:off x="1475656" y="620688"/>
                <a:ext cx="4752528" cy="1224136"/>
                <a:chOff x="1475656" y="620688"/>
                <a:chExt cx="4752528" cy="1224136"/>
              </a:xfrm>
            </p:grpSpPr>
            <p:grpSp>
              <p:nvGrpSpPr>
                <p:cNvPr id="572" name="Group 402"/>
                <p:cNvGrpSpPr/>
                <p:nvPr/>
              </p:nvGrpSpPr>
              <p:grpSpPr>
                <a:xfrm>
                  <a:off x="5148064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590" name="Up-Down Arrow 589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91" name="Right Arrow 590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92" name="Right Arrow 591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93" name="Rectangle 592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573" name="Group 403"/>
                <p:cNvGrpSpPr/>
                <p:nvPr/>
              </p:nvGrpSpPr>
              <p:grpSpPr>
                <a:xfrm>
                  <a:off x="2699792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586" name="Up-Down Arrow 585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7" name="Right Arrow 586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8" name="Right Arrow 587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9" name="Rectangle 588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574" name="Group 408"/>
                <p:cNvGrpSpPr/>
                <p:nvPr/>
              </p:nvGrpSpPr>
              <p:grpSpPr>
                <a:xfrm>
                  <a:off x="3923928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582" name="Up-Down Arrow 581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3" name="Right Arrow 582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4" name="Right Arrow 583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5" name="Rectangle 584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575" name="Group 413"/>
                <p:cNvGrpSpPr/>
                <p:nvPr/>
              </p:nvGrpSpPr>
              <p:grpSpPr>
                <a:xfrm>
                  <a:off x="1475656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576" name="Up-Down Arrow 575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79" name="Right Arrow 578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0" name="Right Arrow 579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1" name="Rectangle 580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424" name="Group 419"/>
              <p:cNvGrpSpPr/>
              <p:nvPr/>
            </p:nvGrpSpPr>
            <p:grpSpPr>
              <a:xfrm>
                <a:off x="1475656" y="2180861"/>
                <a:ext cx="4752528" cy="1224136"/>
                <a:chOff x="1475656" y="620688"/>
                <a:chExt cx="4752528" cy="1224136"/>
              </a:xfrm>
            </p:grpSpPr>
            <p:grpSp>
              <p:nvGrpSpPr>
                <p:cNvPr id="550" name="Group 402"/>
                <p:cNvGrpSpPr/>
                <p:nvPr/>
              </p:nvGrpSpPr>
              <p:grpSpPr>
                <a:xfrm>
                  <a:off x="5148064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568" name="Up-Down Arrow 567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9" name="Right Arrow 568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70" name="Right Arrow 569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71" name="Rectangle 570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551" name="Group 403"/>
                <p:cNvGrpSpPr/>
                <p:nvPr/>
              </p:nvGrpSpPr>
              <p:grpSpPr>
                <a:xfrm>
                  <a:off x="2699792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564" name="Up-Down Arrow 563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5" name="Right Arrow 564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6" name="Right Arrow 565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7" name="Rectangle 566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552" name="Group 408"/>
                <p:cNvGrpSpPr/>
                <p:nvPr/>
              </p:nvGrpSpPr>
              <p:grpSpPr>
                <a:xfrm>
                  <a:off x="3923928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560" name="Up-Down Arrow 559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1" name="Right Arrow 560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2" name="Right Arrow 561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3" name="Rectangle 562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553" name="Group 413"/>
                <p:cNvGrpSpPr/>
                <p:nvPr/>
              </p:nvGrpSpPr>
              <p:grpSpPr>
                <a:xfrm>
                  <a:off x="1475656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556" name="Up-Down Arrow 555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57" name="Right Arrow 556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58" name="Right Arrow 557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59" name="Rectangle 558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441" name="Group 440"/>
              <p:cNvGrpSpPr/>
              <p:nvPr/>
            </p:nvGrpSpPr>
            <p:grpSpPr>
              <a:xfrm>
                <a:off x="1475656" y="3741034"/>
                <a:ext cx="4752528" cy="1224136"/>
                <a:chOff x="1475656" y="620688"/>
                <a:chExt cx="4752528" cy="1224136"/>
              </a:xfrm>
            </p:grpSpPr>
            <p:grpSp>
              <p:nvGrpSpPr>
                <p:cNvPr id="528" name="Group 402"/>
                <p:cNvGrpSpPr/>
                <p:nvPr/>
              </p:nvGrpSpPr>
              <p:grpSpPr>
                <a:xfrm>
                  <a:off x="5148064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546" name="Up-Down Arrow 545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7" name="Right Arrow 546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8" name="Right Arrow 547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9" name="Rectangle 548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530" name="Group 403"/>
                <p:cNvGrpSpPr/>
                <p:nvPr/>
              </p:nvGrpSpPr>
              <p:grpSpPr>
                <a:xfrm>
                  <a:off x="2699792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542" name="Up-Down Arrow 541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3" name="Right Arrow 542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4" name="Right Arrow 543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5" name="Rectangle 544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531" name="Group 408"/>
                <p:cNvGrpSpPr/>
                <p:nvPr/>
              </p:nvGrpSpPr>
              <p:grpSpPr>
                <a:xfrm>
                  <a:off x="3923928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538" name="Up-Down Arrow 537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39" name="Right Arrow 538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0" name="Right Arrow 539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1" name="Rectangle 540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533" name="Group 413"/>
                <p:cNvGrpSpPr/>
                <p:nvPr/>
              </p:nvGrpSpPr>
              <p:grpSpPr>
                <a:xfrm>
                  <a:off x="1475656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534" name="Up-Down Arrow 533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35" name="Right Arrow 534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36" name="Right Arrow 535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37" name="Rectangle 536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442" name="Group 461"/>
              <p:cNvGrpSpPr/>
              <p:nvPr/>
            </p:nvGrpSpPr>
            <p:grpSpPr>
              <a:xfrm>
                <a:off x="1475656" y="5301208"/>
                <a:ext cx="4752528" cy="1224136"/>
                <a:chOff x="1475656" y="620688"/>
                <a:chExt cx="4752528" cy="1224136"/>
              </a:xfrm>
            </p:grpSpPr>
            <p:grpSp>
              <p:nvGrpSpPr>
                <p:cNvPr id="443" name="Group 402"/>
                <p:cNvGrpSpPr/>
                <p:nvPr/>
              </p:nvGrpSpPr>
              <p:grpSpPr>
                <a:xfrm>
                  <a:off x="5148064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523" name="Up-Down Arrow 522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24" name="Right Arrow 523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25" name="Right Arrow 524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27" name="Rectangle 526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444" name="Group 403"/>
                <p:cNvGrpSpPr/>
                <p:nvPr/>
              </p:nvGrpSpPr>
              <p:grpSpPr>
                <a:xfrm>
                  <a:off x="2699792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489" name="Up-Down Arrow 488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0" name="Right Arrow 489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21" name="Right Arrow 520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22" name="Rectangle 521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445" name="Group 408"/>
                <p:cNvGrpSpPr/>
                <p:nvPr/>
              </p:nvGrpSpPr>
              <p:grpSpPr>
                <a:xfrm>
                  <a:off x="3923928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483" name="Up-Down Arrow 482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84" name="Right Arrow 483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87" name="Right Arrow 486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88" name="Rectangle 487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462" name="Group 413"/>
                <p:cNvGrpSpPr/>
                <p:nvPr/>
              </p:nvGrpSpPr>
              <p:grpSpPr>
                <a:xfrm>
                  <a:off x="1475656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463" name="Up-Down Arrow 462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64" name="Right Arrow 463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65" name="Right Arrow 464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66" name="Rectangle 465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sp>
          <p:nvSpPr>
            <p:cNvPr id="381" name="Rectangle 380"/>
            <p:cNvSpPr/>
            <p:nvPr/>
          </p:nvSpPr>
          <p:spPr>
            <a:xfrm>
              <a:off x="1403648" y="548680"/>
              <a:ext cx="4464496" cy="1440160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2" name="TextBox 381"/>
            <p:cNvSpPr txBox="1"/>
            <p:nvPr/>
          </p:nvSpPr>
          <p:spPr>
            <a:xfrm>
              <a:off x="6079318" y="1048418"/>
              <a:ext cx="572476" cy="781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/>
                <a:t>rank</a:t>
              </a:r>
              <a:br>
                <a:rPr lang="cs-CZ" sz="1400"/>
              </a:br>
              <a:r>
                <a:rPr lang="cs-CZ" sz="1400"/>
                <a:t>2</a:t>
              </a:r>
            </a:p>
          </p:txBody>
        </p:sp>
      </p:grpSp>
      <p:grpSp>
        <p:nvGrpSpPr>
          <p:cNvPr id="257" name="Group 959"/>
          <p:cNvGrpSpPr/>
          <p:nvPr/>
        </p:nvGrpSpPr>
        <p:grpSpPr>
          <a:xfrm>
            <a:off x="683568" y="5378997"/>
            <a:ext cx="5661781" cy="963961"/>
            <a:chOff x="251520" y="2132856"/>
            <a:chExt cx="6400274" cy="1440160"/>
          </a:xfrm>
        </p:grpSpPr>
        <p:grpSp>
          <p:nvGrpSpPr>
            <p:cNvPr id="262" name="Group 489"/>
            <p:cNvGrpSpPr/>
            <p:nvPr/>
          </p:nvGrpSpPr>
          <p:grpSpPr>
            <a:xfrm>
              <a:off x="251520" y="2204864"/>
              <a:ext cx="5544616" cy="1296144"/>
              <a:chOff x="179512" y="620688"/>
              <a:chExt cx="6048672" cy="5904656"/>
            </a:xfrm>
          </p:grpSpPr>
          <p:sp>
            <p:nvSpPr>
              <p:cNvPr id="265" name="Rectangle 264"/>
              <p:cNvSpPr/>
              <p:nvPr/>
            </p:nvSpPr>
            <p:spPr>
              <a:xfrm>
                <a:off x="179512" y="1484784"/>
                <a:ext cx="5133142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323528" y="1556792"/>
                <a:ext cx="5184576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467544" y="1628800"/>
                <a:ext cx="520515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179512" y="3044957"/>
                <a:ext cx="5133142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323528" y="3116965"/>
                <a:ext cx="5184576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467544" y="3188973"/>
                <a:ext cx="520515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179512" y="4605130"/>
                <a:ext cx="5133142" cy="480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323528" y="4677138"/>
                <a:ext cx="5184576" cy="480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467544" y="4749146"/>
                <a:ext cx="5205150" cy="480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179512" y="6165304"/>
                <a:ext cx="5133142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323528" y="6237312"/>
                <a:ext cx="5184576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467544" y="6309320"/>
                <a:ext cx="520515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1187624" y="1700808"/>
                <a:ext cx="936104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1187624" y="1727097"/>
                <a:ext cx="2160240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1187624" y="1772816"/>
                <a:ext cx="3384376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1187624" y="1799105"/>
                <a:ext cx="4608512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81" name="Rectangle 280"/>
              <p:cNvSpPr/>
              <p:nvPr/>
            </p:nvSpPr>
            <p:spPr>
              <a:xfrm>
                <a:off x="1187624" y="3260981"/>
                <a:ext cx="936104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82" name="Rectangle 281"/>
              <p:cNvSpPr/>
              <p:nvPr/>
            </p:nvSpPr>
            <p:spPr>
              <a:xfrm>
                <a:off x="1187624" y="3287270"/>
                <a:ext cx="2160240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1187624" y="3332989"/>
                <a:ext cx="3384376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84" name="Rectangle 283"/>
              <p:cNvSpPr/>
              <p:nvPr/>
            </p:nvSpPr>
            <p:spPr>
              <a:xfrm>
                <a:off x="1187624" y="3359278"/>
                <a:ext cx="4608512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85" name="Rectangle 284"/>
              <p:cNvSpPr/>
              <p:nvPr/>
            </p:nvSpPr>
            <p:spPr>
              <a:xfrm>
                <a:off x="971600" y="4821154"/>
                <a:ext cx="1152128" cy="4800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86" name="Rectangle 285"/>
              <p:cNvSpPr/>
              <p:nvPr/>
            </p:nvSpPr>
            <p:spPr>
              <a:xfrm>
                <a:off x="899592" y="4847443"/>
                <a:ext cx="2448272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87" name="Rectangle 286"/>
              <p:cNvSpPr/>
              <p:nvPr/>
            </p:nvSpPr>
            <p:spPr>
              <a:xfrm>
                <a:off x="971600" y="4893162"/>
                <a:ext cx="3600400" cy="4800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88" name="Rectangle 287"/>
              <p:cNvSpPr/>
              <p:nvPr/>
            </p:nvSpPr>
            <p:spPr>
              <a:xfrm>
                <a:off x="899592" y="4919451"/>
                <a:ext cx="4896544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89" name="Rectangle 288"/>
              <p:cNvSpPr/>
              <p:nvPr/>
            </p:nvSpPr>
            <p:spPr>
              <a:xfrm>
                <a:off x="899592" y="6381328"/>
                <a:ext cx="1224136" cy="7200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90" name="Rectangle 289"/>
              <p:cNvSpPr/>
              <p:nvPr/>
            </p:nvSpPr>
            <p:spPr>
              <a:xfrm>
                <a:off x="899592" y="6407617"/>
                <a:ext cx="2448272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91" name="Rectangle 290"/>
              <p:cNvSpPr/>
              <p:nvPr/>
            </p:nvSpPr>
            <p:spPr>
              <a:xfrm>
                <a:off x="827584" y="6453336"/>
                <a:ext cx="3744416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92" name="Rectangle 291"/>
              <p:cNvSpPr/>
              <p:nvPr/>
            </p:nvSpPr>
            <p:spPr>
              <a:xfrm>
                <a:off x="755576" y="6479625"/>
                <a:ext cx="5040560" cy="4571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293" name="Group 520"/>
              <p:cNvGrpSpPr/>
              <p:nvPr/>
            </p:nvGrpSpPr>
            <p:grpSpPr>
              <a:xfrm>
                <a:off x="1475656" y="620688"/>
                <a:ext cx="4752528" cy="1224136"/>
                <a:chOff x="1475656" y="620688"/>
                <a:chExt cx="4752528" cy="1224136"/>
              </a:xfrm>
            </p:grpSpPr>
            <p:grpSp>
              <p:nvGrpSpPr>
                <p:cNvPr id="360" name="Group 938"/>
                <p:cNvGrpSpPr/>
                <p:nvPr/>
              </p:nvGrpSpPr>
              <p:grpSpPr>
                <a:xfrm>
                  <a:off x="5148064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376" name="Up-Down Arrow 375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77" name="Right Arrow 376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78" name="Right Arrow 377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79" name="Rectangle 378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361" name="Group 939"/>
                <p:cNvGrpSpPr/>
                <p:nvPr/>
              </p:nvGrpSpPr>
              <p:grpSpPr>
                <a:xfrm>
                  <a:off x="2699792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372" name="Up-Down Arrow 371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73" name="Right Arrow 372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74" name="Right Arrow 373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75" name="Rectangle 374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362" name="Group 940"/>
                <p:cNvGrpSpPr/>
                <p:nvPr/>
              </p:nvGrpSpPr>
              <p:grpSpPr>
                <a:xfrm>
                  <a:off x="3923928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368" name="Up-Down Arrow 367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69" name="Right Arrow 368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70" name="Right Arrow 369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71" name="Rectangle 370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363" name="Group 941"/>
                <p:cNvGrpSpPr/>
                <p:nvPr/>
              </p:nvGrpSpPr>
              <p:grpSpPr>
                <a:xfrm>
                  <a:off x="1475656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364" name="Up-Down Arrow 363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65" name="Right Arrow 364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66" name="Right Arrow 365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67" name="Rectangle 366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294" name="Group 521"/>
              <p:cNvGrpSpPr/>
              <p:nvPr/>
            </p:nvGrpSpPr>
            <p:grpSpPr>
              <a:xfrm>
                <a:off x="1475656" y="2180861"/>
                <a:ext cx="4752528" cy="1224136"/>
                <a:chOff x="1475656" y="620688"/>
                <a:chExt cx="4752528" cy="1224136"/>
              </a:xfrm>
            </p:grpSpPr>
            <p:grpSp>
              <p:nvGrpSpPr>
                <p:cNvPr id="337" name="Group 402"/>
                <p:cNvGrpSpPr/>
                <p:nvPr/>
              </p:nvGrpSpPr>
              <p:grpSpPr>
                <a:xfrm>
                  <a:off x="5148064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356" name="Up-Down Arrow 355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57" name="Right Arrow 356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58" name="Right Arrow 357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59" name="Rectangle 358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338" name="Group 403"/>
                <p:cNvGrpSpPr/>
                <p:nvPr/>
              </p:nvGrpSpPr>
              <p:grpSpPr>
                <a:xfrm>
                  <a:off x="2699792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349" name="Up-Down Arrow 348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50" name="Right Arrow 349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52" name="Right Arrow 351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54" name="Rectangle 353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339" name="Group 408"/>
                <p:cNvGrpSpPr/>
                <p:nvPr/>
              </p:nvGrpSpPr>
              <p:grpSpPr>
                <a:xfrm>
                  <a:off x="3923928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345" name="Up-Down Arrow 344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6" name="Right Arrow 345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7" name="Right Arrow 346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8" name="Rectangle 347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340" name="Group 413"/>
                <p:cNvGrpSpPr/>
                <p:nvPr/>
              </p:nvGrpSpPr>
              <p:grpSpPr>
                <a:xfrm>
                  <a:off x="1475656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341" name="Up-Down Arrow 340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2" name="Right Arrow 341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3" name="Right Arrow 342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4" name="Rectangle 343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295" name="Group 522"/>
              <p:cNvGrpSpPr/>
              <p:nvPr/>
            </p:nvGrpSpPr>
            <p:grpSpPr>
              <a:xfrm>
                <a:off x="1475656" y="3741034"/>
                <a:ext cx="4752528" cy="1224136"/>
                <a:chOff x="1475656" y="620688"/>
                <a:chExt cx="4752528" cy="1224136"/>
              </a:xfrm>
            </p:grpSpPr>
            <p:grpSp>
              <p:nvGrpSpPr>
                <p:cNvPr id="317" name="Group 402"/>
                <p:cNvGrpSpPr/>
                <p:nvPr/>
              </p:nvGrpSpPr>
              <p:grpSpPr>
                <a:xfrm>
                  <a:off x="5148064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333" name="Up-Down Arrow 332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4" name="Right Arrow 333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5" name="Right Arrow 334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6" name="Rectangle 335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318" name="Group 403"/>
                <p:cNvGrpSpPr/>
                <p:nvPr/>
              </p:nvGrpSpPr>
              <p:grpSpPr>
                <a:xfrm>
                  <a:off x="2699792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329" name="Up-Down Arrow 328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0" name="Right Arrow 329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1" name="Right Arrow 330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2" name="Rectangle 331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319" name="Group 408"/>
                <p:cNvGrpSpPr/>
                <p:nvPr/>
              </p:nvGrpSpPr>
              <p:grpSpPr>
                <a:xfrm>
                  <a:off x="3923928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325" name="Up-Down Arrow 324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26" name="Right Arrow 325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27" name="Right Arrow 326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28" name="Rectangle 327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320" name="Group 413"/>
                <p:cNvGrpSpPr/>
                <p:nvPr/>
              </p:nvGrpSpPr>
              <p:grpSpPr>
                <a:xfrm>
                  <a:off x="1475656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321" name="Up-Down Arrow 320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22" name="Right Arrow 321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23" name="Right Arrow 322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24" name="Rectangle 323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296" name="Group 523"/>
              <p:cNvGrpSpPr/>
              <p:nvPr/>
            </p:nvGrpSpPr>
            <p:grpSpPr>
              <a:xfrm>
                <a:off x="1475656" y="5301208"/>
                <a:ext cx="4752528" cy="1224136"/>
                <a:chOff x="1475656" y="620688"/>
                <a:chExt cx="4752528" cy="1224136"/>
              </a:xfrm>
            </p:grpSpPr>
            <p:grpSp>
              <p:nvGrpSpPr>
                <p:cNvPr id="297" name="Group 402"/>
                <p:cNvGrpSpPr/>
                <p:nvPr/>
              </p:nvGrpSpPr>
              <p:grpSpPr>
                <a:xfrm>
                  <a:off x="5148064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313" name="Up-Down Arrow 312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4" name="Right Arrow 313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5" name="Right Arrow 314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6" name="Rectangle 315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298" name="Group 403"/>
                <p:cNvGrpSpPr/>
                <p:nvPr/>
              </p:nvGrpSpPr>
              <p:grpSpPr>
                <a:xfrm>
                  <a:off x="2699792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309" name="Up-Down Arrow 308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0" name="Right Arrow 309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1" name="Right Arrow 310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2" name="Rectangle 311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299" name="Group 408"/>
                <p:cNvGrpSpPr/>
                <p:nvPr/>
              </p:nvGrpSpPr>
              <p:grpSpPr>
                <a:xfrm>
                  <a:off x="3923928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305" name="Up-Down Arrow 304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06" name="Right Arrow 305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07" name="Right Arrow 306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08" name="Rectangle 307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300" name="Group 413"/>
                <p:cNvGrpSpPr/>
                <p:nvPr/>
              </p:nvGrpSpPr>
              <p:grpSpPr>
                <a:xfrm>
                  <a:off x="1475656" y="620688"/>
                  <a:ext cx="1080120" cy="1224136"/>
                  <a:chOff x="5148064" y="620688"/>
                  <a:chExt cx="1080120" cy="1224136"/>
                </a:xfrm>
              </p:grpSpPr>
              <p:sp>
                <p:nvSpPr>
                  <p:cNvPr id="301" name="Up-Down Arrow 300"/>
                  <p:cNvSpPr/>
                  <p:nvPr/>
                </p:nvSpPr>
                <p:spPr>
                  <a:xfrm>
                    <a:off x="5779031" y="1476783"/>
                    <a:ext cx="45719" cy="368041"/>
                  </a:xfrm>
                  <a:prstGeom prst="upDownArrow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02" name="Right Arrow 301"/>
                  <p:cNvSpPr/>
                  <p:nvPr/>
                </p:nvSpPr>
                <p:spPr>
                  <a:xfrm rot="16200000">
                    <a:off x="5567183" y="1529543"/>
                    <a:ext cx="168019" cy="6249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03" name="Right Arrow 302"/>
                  <p:cNvSpPr/>
                  <p:nvPr/>
                </p:nvSpPr>
                <p:spPr>
                  <a:xfrm rot="16200000">
                    <a:off x="5432475" y="1513165"/>
                    <a:ext cx="104012" cy="47248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>
                  <a:xfrm>
                    <a:off x="5148064" y="620688"/>
                    <a:ext cx="1080120" cy="864096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sp>
          <p:nvSpPr>
            <p:cNvPr id="263" name="Rectangle 262"/>
            <p:cNvSpPr/>
            <p:nvPr/>
          </p:nvSpPr>
          <p:spPr>
            <a:xfrm>
              <a:off x="1403648" y="2132856"/>
              <a:ext cx="4464496" cy="1440160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6079318" y="2446961"/>
              <a:ext cx="572476" cy="781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/>
                <a:t>rank</a:t>
              </a:r>
              <a:br>
                <a:rPr lang="cs-CZ" sz="1400"/>
              </a:br>
              <a:r>
                <a:rPr lang="cs-CZ" sz="1400"/>
                <a:t>3</a:t>
              </a:r>
            </a:p>
          </p:txBody>
        </p:sp>
      </p:grpSp>
      <p:sp>
        <p:nvSpPr>
          <p:cNvPr id="258" name="Bent-Up Arrow 257"/>
          <p:cNvSpPr/>
          <p:nvPr/>
        </p:nvSpPr>
        <p:spPr>
          <a:xfrm rot="5400000">
            <a:off x="-1008620" y="2096852"/>
            <a:ext cx="4032448" cy="1656184"/>
          </a:xfrm>
          <a:prstGeom prst="bentUpArrow">
            <a:avLst>
              <a:gd name="adj1" fmla="val 4518"/>
              <a:gd name="adj2" fmla="val 5217"/>
              <a:gd name="adj3" fmla="val 1056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9" name="Bent-Up Arrow 258"/>
          <p:cNvSpPr/>
          <p:nvPr/>
        </p:nvSpPr>
        <p:spPr>
          <a:xfrm rot="5400000">
            <a:off x="-1548680" y="2564904"/>
            <a:ext cx="5040560" cy="1728192"/>
          </a:xfrm>
          <a:prstGeom prst="bentUpArrow">
            <a:avLst>
              <a:gd name="adj1" fmla="val 4054"/>
              <a:gd name="adj2" fmla="val 3355"/>
              <a:gd name="adj3" fmla="val 824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0" name="Rectangle 259"/>
          <p:cNvSpPr/>
          <p:nvPr/>
        </p:nvSpPr>
        <p:spPr>
          <a:xfrm>
            <a:off x="1619672" y="4221088"/>
            <a:ext cx="4104456" cy="223224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1" name="TextBox 260"/>
          <p:cNvSpPr txBox="1"/>
          <p:nvPr/>
        </p:nvSpPr>
        <p:spPr>
          <a:xfrm>
            <a:off x="3275856" y="3861048"/>
            <a:ext cx="784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/>
              <a:t>modul 1</a:t>
            </a:r>
          </a:p>
        </p:txBody>
      </p:sp>
    </p:spTree>
    <p:extLst>
      <p:ext uri="{BB962C8B-B14F-4D97-AF65-F5344CB8AC3E}">
        <p14:creationId xmlns:p14="http://schemas.microsoft.com/office/powerpoint/2010/main" val="2514036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cs-CZ"/>
              <a:t>Dual channel</a:t>
            </a:r>
          </a:p>
          <a:p>
            <a:pPr lvl="1"/>
            <a:r>
              <a:rPr lang="cs-CZ"/>
              <a:t>2 kanály</a:t>
            </a:r>
          </a:p>
          <a:p>
            <a:pPr lvl="1"/>
            <a:r>
              <a:rPr lang="cs-CZ"/>
              <a:t>každý kanál</a:t>
            </a:r>
            <a:br>
              <a:rPr lang="cs-CZ"/>
            </a:br>
            <a:r>
              <a:rPr lang="cs-CZ"/>
              <a:t>1 G * 64 bit</a:t>
            </a:r>
          </a:p>
          <a:p>
            <a:pPr lvl="1"/>
            <a:r>
              <a:rPr lang="cs-CZ"/>
              <a:t>celkem 16</a:t>
            </a:r>
            <a:r>
              <a:rPr lang="en-US"/>
              <a:t> GB</a:t>
            </a:r>
            <a:endParaRPr lang="cs-CZ"/>
          </a:p>
          <a:p>
            <a:pPr lvl="1"/>
            <a:r>
              <a:rPr lang="cs-CZ"/>
              <a:t>1 G * 128 bit</a:t>
            </a:r>
            <a:br>
              <a:rPr lang="cs-CZ"/>
            </a:br>
            <a:r>
              <a:rPr lang="cs-CZ"/>
              <a:t>nebo</a:t>
            </a:r>
            <a:br>
              <a:rPr lang="cs-CZ"/>
            </a:br>
            <a:r>
              <a:rPr lang="cs-CZ"/>
              <a:t>2 G * 64 bit</a:t>
            </a:r>
            <a:br>
              <a:rPr lang="cs-CZ"/>
            </a:br>
            <a:endParaRPr lang="en-US"/>
          </a:p>
          <a:p>
            <a:r>
              <a:rPr lang="cs-CZ"/>
              <a:t>Paralelismus</a:t>
            </a:r>
            <a:endParaRPr lang="en-US"/>
          </a:p>
          <a:p>
            <a:pPr lvl="1"/>
            <a:r>
              <a:rPr lang="cs-CZ"/>
              <a:t>Kanály dělají totéž</a:t>
            </a:r>
            <a:br>
              <a:rPr lang="cs-CZ"/>
            </a:br>
            <a:r>
              <a:rPr lang="cs-CZ"/>
              <a:t>nebo</a:t>
            </a:r>
          </a:p>
          <a:p>
            <a:pPr lvl="1"/>
            <a:r>
              <a:rPr lang="cs-CZ"/>
              <a:t>Kanály pracují a přenášejí data nezávisle</a:t>
            </a:r>
          </a:p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Architektura paměti DRAM – dual channel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NPRG054 High Performance Software Development- 2016/2017 David Bednárek</a:t>
            </a:r>
            <a:endParaRPr lang="cs-CZ" dirty="0"/>
          </a:p>
        </p:txBody>
      </p:sp>
      <p:sp>
        <p:nvSpPr>
          <p:cNvPr id="962" name="TextBox 961"/>
          <p:cNvSpPr txBox="1"/>
          <p:nvPr/>
        </p:nvSpPr>
        <p:spPr>
          <a:xfrm>
            <a:off x="107504" y="476672"/>
            <a:ext cx="704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/>
              <a:t>kanál 0</a:t>
            </a:r>
          </a:p>
        </p:txBody>
      </p:sp>
      <p:sp>
        <p:nvSpPr>
          <p:cNvPr id="963" name="TextBox 962"/>
          <p:cNvSpPr txBox="1"/>
          <p:nvPr/>
        </p:nvSpPr>
        <p:spPr>
          <a:xfrm>
            <a:off x="3275856" y="476672"/>
            <a:ext cx="704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/>
              <a:t>kanál 1</a:t>
            </a:r>
          </a:p>
        </p:txBody>
      </p:sp>
      <p:grpSp>
        <p:nvGrpSpPr>
          <p:cNvPr id="528" name="Group 527"/>
          <p:cNvGrpSpPr/>
          <p:nvPr/>
        </p:nvGrpSpPr>
        <p:grpSpPr>
          <a:xfrm>
            <a:off x="107505" y="908720"/>
            <a:ext cx="2952328" cy="5544616"/>
            <a:chOff x="107504" y="908720"/>
            <a:chExt cx="6237845" cy="5544616"/>
          </a:xfrm>
        </p:grpSpPr>
        <p:sp>
          <p:nvSpPr>
            <p:cNvPr id="903" name="Rectangle 902"/>
            <p:cNvSpPr/>
            <p:nvPr/>
          </p:nvSpPr>
          <p:spPr>
            <a:xfrm>
              <a:off x="1187624" y="980728"/>
              <a:ext cx="360040" cy="532859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08" name="Rectangle 907"/>
            <p:cNvSpPr/>
            <p:nvPr/>
          </p:nvSpPr>
          <p:spPr>
            <a:xfrm>
              <a:off x="611560" y="980728"/>
              <a:ext cx="45719" cy="52565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12" name="Rectangle 911"/>
            <p:cNvSpPr/>
            <p:nvPr/>
          </p:nvSpPr>
          <p:spPr>
            <a:xfrm>
              <a:off x="755576" y="980728"/>
              <a:ext cx="45719" cy="52565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13" name="Rectangle 912"/>
            <p:cNvSpPr/>
            <p:nvPr/>
          </p:nvSpPr>
          <p:spPr>
            <a:xfrm>
              <a:off x="899592" y="980728"/>
              <a:ext cx="45719" cy="52565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5" name="Group 958"/>
            <p:cNvGrpSpPr/>
            <p:nvPr/>
          </p:nvGrpSpPr>
          <p:grpSpPr>
            <a:xfrm>
              <a:off x="683568" y="1654344"/>
              <a:ext cx="5632564" cy="963960"/>
              <a:chOff x="251520" y="548680"/>
              <a:chExt cx="6367246" cy="1440160"/>
            </a:xfrm>
          </p:grpSpPr>
          <p:grpSp>
            <p:nvGrpSpPr>
              <p:cNvPr id="6" name="Group 483"/>
              <p:cNvGrpSpPr/>
              <p:nvPr/>
            </p:nvGrpSpPr>
            <p:grpSpPr>
              <a:xfrm>
                <a:off x="251520" y="620688"/>
                <a:ext cx="5544616" cy="1296144"/>
                <a:chOff x="179512" y="620688"/>
                <a:chExt cx="6048672" cy="5904656"/>
              </a:xfrm>
            </p:grpSpPr>
            <p:sp>
              <p:nvSpPr>
                <p:cNvPr id="529" name="Rectangle 528"/>
                <p:cNvSpPr/>
                <p:nvPr/>
              </p:nvSpPr>
              <p:spPr>
                <a:xfrm>
                  <a:off x="179512" y="1484784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01" name="Rectangle 600"/>
                <p:cNvSpPr/>
                <p:nvPr/>
              </p:nvSpPr>
              <p:spPr>
                <a:xfrm>
                  <a:off x="323528" y="1556792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02" name="Rectangle 601"/>
                <p:cNvSpPr/>
                <p:nvPr/>
              </p:nvSpPr>
              <p:spPr>
                <a:xfrm>
                  <a:off x="467544" y="1628800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12" name="Rectangle 611"/>
                <p:cNvSpPr/>
                <p:nvPr/>
              </p:nvSpPr>
              <p:spPr>
                <a:xfrm>
                  <a:off x="179512" y="3044957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23" name="Rectangle 622"/>
                <p:cNvSpPr/>
                <p:nvPr/>
              </p:nvSpPr>
              <p:spPr>
                <a:xfrm>
                  <a:off x="323528" y="3116965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24" name="Rectangle 623"/>
                <p:cNvSpPr/>
                <p:nvPr/>
              </p:nvSpPr>
              <p:spPr>
                <a:xfrm>
                  <a:off x="467544" y="3188973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09" name="Rectangle 708"/>
                <p:cNvSpPr/>
                <p:nvPr/>
              </p:nvSpPr>
              <p:spPr>
                <a:xfrm>
                  <a:off x="179512" y="4605130"/>
                  <a:ext cx="5133142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20" name="Rectangle 719"/>
                <p:cNvSpPr/>
                <p:nvPr/>
              </p:nvSpPr>
              <p:spPr>
                <a:xfrm>
                  <a:off x="323528" y="4677138"/>
                  <a:ext cx="5184576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21" name="Rectangle 720"/>
                <p:cNvSpPr/>
                <p:nvPr/>
              </p:nvSpPr>
              <p:spPr>
                <a:xfrm>
                  <a:off x="467544" y="4749146"/>
                  <a:ext cx="5205150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06" name="Rectangle 805"/>
                <p:cNvSpPr/>
                <p:nvPr/>
              </p:nvSpPr>
              <p:spPr>
                <a:xfrm>
                  <a:off x="179512" y="6165304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17" name="Rectangle 816"/>
                <p:cNvSpPr/>
                <p:nvPr/>
              </p:nvSpPr>
              <p:spPr>
                <a:xfrm>
                  <a:off x="323528" y="6237312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18" name="Rectangle 817"/>
                <p:cNvSpPr/>
                <p:nvPr/>
              </p:nvSpPr>
              <p:spPr>
                <a:xfrm>
                  <a:off x="467544" y="6309320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03" name="Rectangle 602"/>
                <p:cNvSpPr/>
                <p:nvPr/>
              </p:nvSpPr>
              <p:spPr>
                <a:xfrm>
                  <a:off x="1187624" y="1700808"/>
                  <a:ext cx="93610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04" name="Rectangle 603"/>
                <p:cNvSpPr/>
                <p:nvPr/>
              </p:nvSpPr>
              <p:spPr>
                <a:xfrm>
                  <a:off x="1187624" y="1727097"/>
                  <a:ext cx="216024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05" name="Rectangle 604"/>
                <p:cNvSpPr/>
                <p:nvPr/>
              </p:nvSpPr>
              <p:spPr>
                <a:xfrm>
                  <a:off x="1187624" y="1772816"/>
                  <a:ext cx="338437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06" name="Rectangle 605"/>
                <p:cNvSpPr/>
                <p:nvPr/>
              </p:nvSpPr>
              <p:spPr>
                <a:xfrm>
                  <a:off x="1187624" y="1799105"/>
                  <a:ext cx="460851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25" name="Rectangle 624"/>
                <p:cNvSpPr/>
                <p:nvPr/>
              </p:nvSpPr>
              <p:spPr>
                <a:xfrm>
                  <a:off x="1187624" y="3260981"/>
                  <a:ext cx="93610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26" name="Rectangle 625"/>
                <p:cNvSpPr/>
                <p:nvPr/>
              </p:nvSpPr>
              <p:spPr>
                <a:xfrm>
                  <a:off x="1187624" y="3287270"/>
                  <a:ext cx="216024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27" name="Rectangle 626"/>
                <p:cNvSpPr/>
                <p:nvPr/>
              </p:nvSpPr>
              <p:spPr>
                <a:xfrm>
                  <a:off x="1187624" y="3332989"/>
                  <a:ext cx="338437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28" name="Rectangle 627"/>
                <p:cNvSpPr/>
                <p:nvPr/>
              </p:nvSpPr>
              <p:spPr>
                <a:xfrm>
                  <a:off x="1187624" y="3359278"/>
                  <a:ext cx="460851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22" name="Rectangle 721"/>
                <p:cNvSpPr/>
                <p:nvPr/>
              </p:nvSpPr>
              <p:spPr>
                <a:xfrm>
                  <a:off x="971600" y="4821154"/>
                  <a:ext cx="1152128" cy="48006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23" name="Rectangle 722"/>
                <p:cNvSpPr/>
                <p:nvPr/>
              </p:nvSpPr>
              <p:spPr>
                <a:xfrm>
                  <a:off x="899592" y="4847443"/>
                  <a:ext cx="244827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24" name="Rectangle 723"/>
                <p:cNvSpPr/>
                <p:nvPr/>
              </p:nvSpPr>
              <p:spPr>
                <a:xfrm>
                  <a:off x="971600" y="4893162"/>
                  <a:ext cx="3600400" cy="48006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25" name="Rectangle 724"/>
                <p:cNvSpPr/>
                <p:nvPr/>
              </p:nvSpPr>
              <p:spPr>
                <a:xfrm>
                  <a:off x="899592" y="4919451"/>
                  <a:ext cx="489654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19" name="Rectangle 818"/>
                <p:cNvSpPr/>
                <p:nvPr/>
              </p:nvSpPr>
              <p:spPr>
                <a:xfrm>
                  <a:off x="899592" y="6381328"/>
                  <a:ext cx="1224136" cy="72008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20" name="Rectangle 819"/>
                <p:cNvSpPr/>
                <p:nvPr/>
              </p:nvSpPr>
              <p:spPr>
                <a:xfrm>
                  <a:off x="899592" y="6407617"/>
                  <a:ext cx="244827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21" name="Rectangle 820"/>
                <p:cNvSpPr/>
                <p:nvPr/>
              </p:nvSpPr>
              <p:spPr>
                <a:xfrm>
                  <a:off x="827584" y="6453336"/>
                  <a:ext cx="374441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22" name="Rectangle 821"/>
                <p:cNvSpPr/>
                <p:nvPr/>
              </p:nvSpPr>
              <p:spPr>
                <a:xfrm>
                  <a:off x="755576" y="6479625"/>
                  <a:ext cx="504056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8" name="Group 418"/>
                <p:cNvGrpSpPr/>
                <p:nvPr/>
              </p:nvGrpSpPr>
              <p:grpSpPr>
                <a:xfrm>
                  <a:off x="1475656" y="620688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9" name="Group 402"/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351" name="Up-Down Arrow 350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53" name="Right Arrow 352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55" name="Right Arrow 354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26" name="Rectangle 525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0" name="Group 403"/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405" name="Up-Down Arrow 404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06" name="Right Arrow 405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07" name="Right Arrow 406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08" name="Rectangle 407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1" name="Group 408"/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410" name="Up-Down Arrow 409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11" name="Right Arrow 410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12" name="Right Arrow 411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13" name="Rectangle 412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2" name="Group 413"/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415" name="Up-Down Arrow 414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16" name="Right Arrow 415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17" name="Right Arrow 416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18" name="Rectangle 417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13" name="Group 419"/>
                <p:cNvGrpSpPr/>
                <p:nvPr/>
              </p:nvGrpSpPr>
              <p:grpSpPr>
                <a:xfrm>
                  <a:off x="1475656" y="2180861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14" name="Group 402"/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437" name="Up-Down Arrow 436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38" name="Right Arrow 437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39" name="Right Arrow 438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40" name="Rectangle 439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5" name="Group 403"/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433" name="Up-Down Arrow 432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34" name="Right Arrow 433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35" name="Right Arrow 434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36" name="Rectangle 435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6" name="Group 408"/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429" name="Up-Down Arrow 428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30" name="Right Arrow 429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31" name="Right Arrow 430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32" name="Rectangle 431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7" name="Group 413"/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425" name="Up-Down Arrow 424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26" name="Right Arrow 425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27" name="Right Arrow 426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28" name="Rectangle 427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18" name="Group 440"/>
                <p:cNvGrpSpPr/>
                <p:nvPr/>
              </p:nvGrpSpPr>
              <p:grpSpPr>
                <a:xfrm>
                  <a:off x="1475656" y="3741034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19" name="Group 402"/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458" name="Up-Down Arrow 457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59" name="Right Arrow 458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60" name="Right Arrow 459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61" name="Rectangle 460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0" name="Group 403"/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454" name="Up-Down Arrow 453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55" name="Right Arrow 454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56" name="Right Arrow 455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57" name="Rectangle 456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1" name="Group 408"/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450" name="Up-Down Arrow 449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51" name="Right Arrow 450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52" name="Right Arrow 451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53" name="Rectangle 452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2" name="Group 413"/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446" name="Up-Down Arrow 445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47" name="Right Arrow 446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48" name="Right Arrow 447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49" name="Rectangle 448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23" name="Group 461"/>
                <p:cNvGrpSpPr/>
                <p:nvPr/>
              </p:nvGrpSpPr>
              <p:grpSpPr>
                <a:xfrm>
                  <a:off x="1475656" y="5301208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24" name="Group 402"/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479" name="Up-Down Arrow 478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80" name="Right Arrow 479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81" name="Right Arrow 480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82" name="Rectangle 481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5" name="Group 403"/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475" name="Up-Down Arrow 474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76" name="Right Arrow 475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77" name="Right Arrow 476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78" name="Rectangle 477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6" name="Group 408"/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471" name="Up-Down Arrow 470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72" name="Right Arrow 471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73" name="Right Arrow 472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74" name="Rectangle 473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7" name="Group 413"/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467" name="Up-Down Arrow 466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68" name="Right Arrow 467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69" name="Right Arrow 468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70" name="Rectangle 469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</p:grpSp>
          <p:sp>
            <p:nvSpPr>
              <p:cNvPr id="485" name="Rectangle 484"/>
              <p:cNvSpPr/>
              <p:nvPr/>
            </p:nvSpPr>
            <p:spPr>
              <a:xfrm>
                <a:off x="1403648" y="548680"/>
                <a:ext cx="4464496" cy="144016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6" name="TextBox 485"/>
              <p:cNvSpPr txBox="1"/>
              <p:nvPr/>
            </p:nvSpPr>
            <p:spPr>
              <a:xfrm>
                <a:off x="6112345" y="1048418"/>
                <a:ext cx="5064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/>
                  <a:t>rank</a:t>
                </a:r>
                <a:br>
                  <a:rPr lang="cs-CZ" sz="1400"/>
                </a:br>
                <a:r>
                  <a:rPr lang="cs-CZ" sz="1400"/>
                  <a:t>0</a:t>
                </a:r>
              </a:p>
            </p:txBody>
          </p:sp>
        </p:grpSp>
        <p:grpSp>
          <p:nvGrpSpPr>
            <p:cNvPr id="28" name="Group 959"/>
            <p:cNvGrpSpPr/>
            <p:nvPr/>
          </p:nvGrpSpPr>
          <p:grpSpPr>
            <a:xfrm>
              <a:off x="683568" y="2714701"/>
              <a:ext cx="5632564" cy="963961"/>
              <a:chOff x="251520" y="2132856"/>
              <a:chExt cx="6367246" cy="1440160"/>
            </a:xfrm>
          </p:grpSpPr>
          <p:grpSp>
            <p:nvGrpSpPr>
              <p:cNvPr id="29" name="Group 489"/>
              <p:cNvGrpSpPr/>
              <p:nvPr/>
            </p:nvGrpSpPr>
            <p:grpSpPr>
              <a:xfrm>
                <a:off x="251520" y="2204864"/>
                <a:ext cx="5544616" cy="1296144"/>
                <a:chOff x="179512" y="620688"/>
                <a:chExt cx="6048672" cy="5904656"/>
              </a:xfrm>
            </p:grpSpPr>
            <p:sp>
              <p:nvSpPr>
                <p:cNvPr id="493" name="Rectangle 492"/>
                <p:cNvSpPr/>
                <p:nvPr/>
              </p:nvSpPr>
              <p:spPr>
                <a:xfrm>
                  <a:off x="179512" y="1484784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94" name="Rectangle 493"/>
                <p:cNvSpPr/>
                <p:nvPr/>
              </p:nvSpPr>
              <p:spPr>
                <a:xfrm>
                  <a:off x="323528" y="1556792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95" name="Rectangle 494"/>
                <p:cNvSpPr/>
                <p:nvPr/>
              </p:nvSpPr>
              <p:spPr>
                <a:xfrm>
                  <a:off x="467544" y="1628800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96" name="Rectangle 495"/>
                <p:cNvSpPr/>
                <p:nvPr/>
              </p:nvSpPr>
              <p:spPr>
                <a:xfrm>
                  <a:off x="179512" y="3044957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323528" y="3116965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98" name="Rectangle 497"/>
                <p:cNvSpPr/>
                <p:nvPr/>
              </p:nvSpPr>
              <p:spPr>
                <a:xfrm>
                  <a:off x="467544" y="3188973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99" name="Rectangle 498"/>
                <p:cNvSpPr/>
                <p:nvPr/>
              </p:nvSpPr>
              <p:spPr>
                <a:xfrm>
                  <a:off x="179512" y="4605130"/>
                  <a:ext cx="5133142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00" name="Rectangle 499"/>
                <p:cNvSpPr/>
                <p:nvPr/>
              </p:nvSpPr>
              <p:spPr>
                <a:xfrm>
                  <a:off x="323528" y="4677138"/>
                  <a:ext cx="5184576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01" name="Rectangle 500"/>
                <p:cNvSpPr/>
                <p:nvPr/>
              </p:nvSpPr>
              <p:spPr>
                <a:xfrm>
                  <a:off x="467544" y="4749146"/>
                  <a:ext cx="5205150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02" name="Rectangle 501"/>
                <p:cNvSpPr/>
                <p:nvPr/>
              </p:nvSpPr>
              <p:spPr>
                <a:xfrm>
                  <a:off x="179512" y="6165304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03" name="Rectangle 502"/>
                <p:cNvSpPr/>
                <p:nvPr/>
              </p:nvSpPr>
              <p:spPr>
                <a:xfrm>
                  <a:off x="323528" y="6237312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04" name="Rectangle 503"/>
                <p:cNvSpPr/>
                <p:nvPr/>
              </p:nvSpPr>
              <p:spPr>
                <a:xfrm>
                  <a:off x="467544" y="6309320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05" name="Rectangle 504"/>
                <p:cNvSpPr/>
                <p:nvPr/>
              </p:nvSpPr>
              <p:spPr>
                <a:xfrm>
                  <a:off x="1187624" y="1700808"/>
                  <a:ext cx="93610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06" name="Rectangle 505"/>
                <p:cNvSpPr/>
                <p:nvPr/>
              </p:nvSpPr>
              <p:spPr>
                <a:xfrm>
                  <a:off x="1187624" y="1727097"/>
                  <a:ext cx="216024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07" name="Rectangle 506"/>
                <p:cNvSpPr/>
                <p:nvPr/>
              </p:nvSpPr>
              <p:spPr>
                <a:xfrm>
                  <a:off x="1187624" y="1772816"/>
                  <a:ext cx="338437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08" name="Rectangle 507"/>
                <p:cNvSpPr/>
                <p:nvPr/>
              </p:nvSpPr>
              <p:spPr>
                <a:xfrm>
                  <a:off x="1187624" y="1799105"/>
                  <a:ext cx="460851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09" name="Rectangle 508"/>
                <p:cNvSpPr/>
                <p:nvPr/>
              </p:nvSpPr>
              <p:spPr>
                <a:xfrm>
                  <a:off x="1187624" y="3260981"/>
                  <a:ext cx="93610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10" name="Rectangle 509"/>
                <p:cNvSpPr/>
                <p:nvPr/>
              </p:nvSpPr>
              <p:spPr>
                <a:xfrm>
                  <a:off x="1187624" y="3287270"/>
                  <a:ext cx="216024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1187624" y="3332989"/>
                  <a:ext cx="338437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12" name="Rectangle 511"/>
                <p:cNvSpPr/>
                <p:nvPr/>
              </p:nvSpPr>
              <p:spPr>
                <a:xfrm>
                  <a:off x="1187624" y="3359278"/>
                  <a:ext cx="460851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13" name="Rectangle 512"/>
                <p:cNvSpPr/>
                <p:nvPr/>
              </p:nvSpPr>
              <p:spPr>
                <a:xfrm>
                  <a:off x="971600" y="4821154"/>
                  <a:ext cx="1152128" cy="48006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14" name="Rectangle 513"/>
                <p:cNvSpPr/>
                <p:nvPr/>
              </p:nvSpPr>
              <p:spPr>
                <a:xfrm>
                  <a:off x="899592" y="4847443"/>
                  <a:ext cx="244827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15" name="Rectangle 514"/>
                <p:cNvSpPr/>
                <p:nvPr/>
              </p:nvSpPr>
              <p:spPr>
                <a:xfrm>
                  <a:off x="971600" y="4893162"/>
                  <a:ext cx="3600400" cy="48006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899592" y="4919451"/>
                  <a:ext cx="489654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17" name="Rectangle 516"/>
                <p:cNvSpPr/>
                <p:nvPr/>
              </p:nvSpPr>
              <p:spPr>
                <a:xfrm>
                  <a:off x="899592" y="6381328"/>
                  <a:ext cx="1224136" cy="72008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18" name="Rectangle 517"/>
                <p:cNvSpPr/>
                <p:nvPr/>
              </p:nvSpPr>
              <p:spPr>
                <a:xfrm>
                  <a:off x="899592" y="6407617"/>
                  <a:ext cx="244827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19" name="Rectangle 518"/>
                <p:cNvSpPr/>
                <p:nvPr/>
              </p:nvSpPr>
              <p:spPr>
                <a:xfrm>
                  <a:off x="827584" y="6453336"/>
                  <a:ext cx="374441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20" name="Rectangle 519"/>
                <p:cNvSpPr/>
                <p:nvPr/>
              </p:nvSpPr>
              <p:spPr>
                <a:xfrm>
                  <a:off x="755576" y="6479625"/>
                  <a:ext cx="504056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30" name="Group 520"/>
                <p:cNvGrpSpPr/>
                <p:nvPr/>
              </p:nvGrpSpPr>
              <p:grpSpPr>
                <a:xfrm>
                  <a:off x="1475656" y="620688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31" name="Group 938"/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955" name="Up-Down Arrow 954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956" name="Right Arrow 955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957" name="Right Arrow 956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958" name="Rectangle 957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800" name="Group 939"/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951" name="Up-Down Arrow 950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952" name="Right Arrow 951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953" name="Right Arrow 952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954" name="Rectangle 953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801" name="Group 940"/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947" name="Up-Down Arrow 946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948" name="Right Arrow 947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949" name="Right Arrow 948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950" name="Rectangle 949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802" name="Group 941"/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943" name="Up-Down Arrow 942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944" name="Right Arrow 943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945" name="Right Arrow 944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946" name="Rectangle 945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803" name="Group 521"/>
                <p:cNvGrpSpPr/>
                <p:nvPr/>
              </p:nvGrpSpPr>
              <p:grpSpPr>
                <a:xfrm>
                  <a:off x="1475656" y="2180861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804" name="Group 402"/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935" name="Up-Down Arrow 934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936" name="Right Arrow 935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937" name="Right Arrow 936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938" name="Rectangle 937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808" name="Group 403"/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931" name="Up-Down Arrow 930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932" name="Right Arrow 931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933" name="Right Arrow 932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934" name="Rectangle 933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809" name="Group 408"/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927" name="Up-Down Arrow 926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928" name="Right Arrow 927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929" name="Right Arrow 928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930" name="Rectangle 929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811" name="Group 413"/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923" name="Up-Down Arrow 922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924" name="Right Arrow 923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925" name="Right Arrow 924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926" name="Rectangle 925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812" name="Group 522"/>
                <p:cNvGrpSpPr/>
                <p:nvPr/>
              </p:nvGrpSpPr>
              <p:grpSpPr>
                <a:xfrm>
                  <a:off x="1475656" y="3741034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814" name="Group 402"/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911" name="Up-Down Arrow 910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914" name="Right Arrow 913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917" name="Right Arrow 916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918" name="Rectangle 917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815" name="Group 403"/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906" name="Up-Down Arrow 905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907" name="Right Arrow 906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909" name="Right Arrow 908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910" name="Rectangle 909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824" name="Group 408"/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810" name="Up-Down Arrow 809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13" name="Right Arrow 812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16" name="Right Arrow 815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23" name="Rectangle 822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825" name="Group 413"/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719" name="Up-Down Arrow 718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726" name="Right Arrow 725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05" name="Right Arrow 804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07" name="Rectangle 806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826" name="Group 523"/>
                <p:cNvGrpSpPr/>
                <p:nvPr/>
              </p:nvGrpSpPr>
              <p:grpSpPr>
                <a:xfrm>
                  <a:off x="1475656" y="5301208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827" name="Group 402"/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616" name="Up-Down Arrow 615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619" name="Right Arrow 618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622" name="Right Arrow 621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629" name="Rectangle 628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828" name="Group 403"/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609" name="Up-Down Arrow 608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610" name="Right Arrow 609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611" name="Right Arrow 610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613" name="Rectangle 612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829" name="Group 408"/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578" name="Up-Down Arrow 577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600" name="Right Arrow 599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607" name="Right Arrow 606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608" name="Rectangle 607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830" name="Group 413"/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532" name="Up-Down Arrow 531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54" name="Right Arrow 553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55" name="Right Arrow 554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77" name="Rectangle 576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</p:grpSp>
          <p:sp>
            <p:nvSpPr>
              <p:cNvPr id="491" name="Rectangle 490"/>
              <p:cNvSpPr/>
              <p:nvPr/>
            </p:nvSpPr>
            <p:spPr>
              <a:xfrm>
                <a:off x="1403648" y="2132856"/>
                <a:ext cx="4464496" cy="144016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92" name="TextBox 491"/>
              <p:cNvSpPr txBox="1"/>
              <p:nvPr/>
            </p:nvSpPr>
            <p:spPr>
              <a:xfrm>
                <a:off x="6112345" y="2446961"/>
                <a:ext cx="506421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/>
                  <a:t>rank</a:t>
                </a:r>
                <a:br>
                  <a:rPr lang="cs-CZ" sz="1400"/>
                </a:br>
                <a:r>
                  <a:rPr lang="cs-CZ" sz="1400"/>
                  <a:t>1</a:t>
                </a:r>
              </a:p>
            </p:txBody>
          </p:sp>
        </p:grpSp>
        <p:sp>
          <p:nvSpPr>
            <p:cNvPr id="966" name="Bent-Up Arrow 965"/>
            <p:cNvSpPr/>
            <p:nvPr/>
          </p:nvSpPr>
          <p:spPr>
            <a:xfrm rot="5400000">
              <a:off x="395536" y="836712"/>
              <a:ext cx="1368152" cy="1512168"/>
            </a:xfrm>
            <a:prstGeom prst="bentUpArrow">
              <a:avLst>
                <a:gd name="adj1" fmla="val 4518"/>
                <a:gd name="adj2" fmla="val 5217"/>
                <a:gd name="adj3" fmla="val 10569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67" name="Bent-Up Arrow 966"/>
            <p:cNvSpPr/>
            <p:nvPr/>
          </p:nvSpPr>
          <p:spPr>
            <a:xfrm rot="5400000">
              <a:off x="-144524" y="1304764"/>
              <a:ext cx="2376264" cy="1584176"/>
            </a:xfrm>
            <a:prstGeom prst="bentUpArrow">
              <a:avLst>
                <a:gd name="adj1" fmla="val 4054"/>
                <a:gd name="adj2" fmla="val 3355"/>
                <a:gd name="adj3" fmla="val 8242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1619672" y="1556792"/>
              <a:ext cx="4104456" cy="2232248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3275856" y="1196752"/>
              <a:ext cx="7841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/>
                <a:t>modul 0</a:t>
              </a:r>
            </a:p>
          </p:txBody>
        </p:sp>
        <p:grpSp>
          <p:nvGrpSpPr>
            <p:cNvPr id="831" name="Group 958"/>
            <p:cNvGrpSpPr/>
            <p:nvPr/>
          </p:nvGrpSpPr>
          <p:grpSpPr>
            <a:xfrm>
              <a:off x="683568" y="4318640"/>
              <a:ext cx="5661781" cy="963960"/>
              <a:chOff x="251520" y="548680"/>
              <a:chExt cx="6400274" cy="1440160"/>
            </a:xfrm>
          </p:grpSpPr>
          <p:grpSp>
            <p:nvGrpSpPr>
              <p:cNvPr id="896" name="Group 483"/>
              <p:cNvGrpSpPr/>
              <p:nvPr/>
            </p:nvGrpSpPr>
            <p:grpSpPr>
              <a:xfrm>
                <a:off x="251520" y="620688"/>
                <a:ext cx="5544616" cy="1296144"/>
                <a:chOff x="179512" y="620688"/>
                <a:chExt cx="6048672" cy="5904656"/>
              </a:xfrm>
            </p:grpSpPr>
            <p:sp>
              <p:nvSpPr>
                <p:cNvPr id="383" name="Rectangle 382"/>
                <p:cNvSpPr/>
                <p:nvPr/>
              </p:nvSpPr>
              <p:spPr>
                <a:xfrm>
                  <a:off x="179512" y="1484784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84" name="Rectangle 383"/>
                <p:cNvSpPr/>
                <p:nvPr/>
              </p:nvSpPr>
              <p:spPr>
                <a:xfrm>
                  <a:off x="323528" y="1556792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85" name="Rectangle 384"/>
                <p:cNvSpPr/>
                <p:nvPr/>
              </p:nvSpPr>
              <p:spPr>
                <a:xfrm>
                  <a:off x="467544" y="1628800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86" name="Rectangle 385"/>
                <p:cNvSpPr/>
                <p:nvPr/>
              </p:nvSpPr>
              <p:spPr>
                <a:xfrm>
                  <a:off x="179512" y="3044957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87" name="Rectangle 386"/>
                <p:cNvSpPr/>
                <p:nvPr/>
              </p:nvSpPr>
              <p:spPr>
                <a:xfrm>
                  <a:off x="323528" y="3116965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88" name="Rectangle 387"/>
                <p:cNvSpPr/>
                <p:nvPr/>
              </p:nvSpPr>
              <p:spPr>
                <a:xfrm>
                  <a:off x="467544" y="3188973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89" name="Rectangle 388"/>
                <p:cNvSpPr/>
                <p:nvPr/>
              </p:nvSpPr>
              <p:spPr>
                <a:xfrm>
                  <a:off x="179512" y="4605130"/>
                  <a:ext cx="5133142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90" name="Rectangle 389"/>
                <p:cNvSpPr/>
                <p:nvPr/>
              </p:nvSpPr>
              <p:spPr>
                <a:xfrm>
                  <a:off x="323528" y="4677138"/>
                  <a:ext cx="5184576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91" name="Rectangle 390"/>
                <p:cNvSpPr/>
                <p:nvPr/>
              </p:nvSpPr>
              <p:spPr>
                <a:xfrm>
                  <a:off x="467544" y="4749146"/>
                  <a:ext cx="5205150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92" name="Rectangle 391"/>
                <p:cNvSpPr/>
                <p:nvPr/>
              </p:nvSpPr>
              <p:spPr>
                <a:xfrm>
                  <a:off x="179512" y="6165304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93" name="Rectangle 392"/>
                <p:cNvSpPr/>
                <p:nvPr/>
              </p:nvSpPr>
              <p:spPr>
                <a:xfrm>
                  <a:off x="323528" y="6237312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94" name="Rectangle 393"/>
                <p:cNvSpPr/>
                <p:nvPr/>
              </p:nvSpPr>
              <p:spPr>
                <a:xfrm>
                  <a:off x="467544" y="6309320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95" name="Rectangle 394"/>
                <p:cNvSpPr/>
                <p:nvPr/>
              </p:nvSpPr>
              <p:spPr>
                <a:xfrm>
                  <a:off x="1187624" y="1700808"/>
                  <a:ext cx="93610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96" name="Rectangle 395"/>
                <p:cNvSpPr/>
                <p:nvPr/>
              </p:nvSpPr>
              <p:spPr>
                <a:xfrm>
                  <a:off x="1187624" y="1727097"/>
                  <a:ext cx="216024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97" name="Rectangle 396"/>
                <p:cNvSpPr/>
                <p:nvPr/>
              </p:nvSpPr>
              <p:spPr>
                <a:xfrm>
                  <a:off x="1187624" y="1772816"/>
                  <a:ext cx="338437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98" name="Rectangle 397"/>
                <p:cNvSpPr/>
                <p:nvPr/>
              </p:nvSpPr>
              <p:spPr>
                <a:xfrm>
                  <a:off x="1187624" y="1799105"/>
                  <a:ext cx="460851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99" name="Rectangle 398"/>
                <p:cNvSpPr/>
                <p:nvPr/>
              </p:nvSpPr>
              <p:spPr>
                <a:xfrm>
                  <a:off x="1187624" y="3260981"/>
                  <a:ext cx="93610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00" name="Rectangle 399"/>
                <p:cNvSpPr/>
                <p:nvPr/>
              </p:nvSpPr>
              <p:spPr>
                <a:xfrm>
                  <a:off x="1187624" y="3287270"/>
                  <a:ext cx="216024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01" name="Rectangle 400"/>
                <p:cNvSpPr/>
                <p:nvPr/>
              </p:nvSpPr>
              <p:spPr>
                <a:xfrm>
                  <a:off x="1187624" y="3332989"/>
                  <a:ext cx="338437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02" name="Rectangle 401"/>
                <p:cNvSpPr/>
                <p:nvPr/>
              </p:nvSpPr>
              <p:spPr>
                <a:xfrm>
                  <a:off x="1187624" y="3359278"/>
                  <a:ext cx="460851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03" name="Rectangle 402"/>
                <p:cNvSpPr/>
                <p:nvPr/>
              </p:nvSpPr>
              <p:spPr>
                <a:xfrm>
                  <a:off x="971600" y="4821154"/>
                  <a:ext cx="1152128" cy="48006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04" name="Rectangle 403"/>
                <p:cNvSpPr/>
                <p:nvPr/>
              </p:nvSpPr>
              <p:spPr>
                <a:xfrm>
                  <a:off x="899592" y="4847443"/>
                  <a:ext cx="244827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09" name="Rectangle 408"/>
                <p:cNvSpPr/>
                <p:nvPr/>
              </p:nvSpPr>
              <p:spPr>
                <a:xfrm>
                  <a:off x="971600" y="4893162"/>
                  <a:ext cx="3600400" cy="48006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14" name="Rectangle 413"/>
                <p:cNvSpPr/>
                <p:nvPr/>
              </p:nvSpPr>
              <p:spPr>
                <a:xfrm>
                  <a:off x="899592" y="4919451"/>
                  <a:ext cx="489654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19" name="Rectangle 418"/>
                <p:cNvSpPr/>
                <p:nvPr/>
              </p:nvSpPr>
              <p:spPr>
                <a:xfrm>
                  <a:off x="899592" y="6381328"/>
                  <a:ext cx="1224136" cy="72008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20" name="Rectangle 419"/>
                <p:cNvSpPr/>
                <p:nvPr/>
              </p:nvSpPr>
              <p:spPr>
                <a:xfrm>
                  <a:off x="899592" y="6407617"/>
                  <a:ext cx="244827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21" name="Rectangle 420"/>
                <p:cNvSpPr/>
                <p:nvPr/>
              </p:nvSpPr>
              <p:spPr>
                <a:xfrm>
                  <a:off x="827584" y="6453336"/>
                  <a:ext cx="374441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22" name="Rectangle 421"/>
                <p:cNvSpPr/>
                <p:nvPr/>
              </p:nvSpPr>
              <p:spPr>
                <a:xfrm>
                  <a:off x="755576" y="6479625"/>
                  <a:ext cx="504056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897" name="Group 418"/>
                <p:cNvGrpSpPr/>
                <p:nvPr/>
              </p:nvGrpSpPr>
              <p:grpSpPr>
                <a:xfrm>
                  <a:off x="1475656" y="620688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898" name="Group 402"/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590" name="Up-Down Arrow 589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91" name="Right Arrow 590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92" name="Right Arrow 591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93" name="Rectangle 592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899" name="Group 403"/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586" name="Up-Down Arrow 585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87" name="Right Arrow 586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88" name="Right Arrow 587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89" name="Rectangle 588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900" name="Group 408"/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582" name="Up-Down Arrow 581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83" name="Right Arrow 582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84" name="Right Arrow 583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85" name="Rectangle 584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901" name="Group 413"/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576" name="Up-Down Arrow 575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79" name="Right Arrow 578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80" name="Right Arrow 579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81" name="Rectangle 580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902" name="Group 419"/>
                <p:cNvGrpSpPr/>
                <p:nvPr/>
              </p:nvGrpSpPr>
              <p:grpSpPr>
                <a:xfrm>
                  <a:off x="1475656" y="2180861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904" name="Group 402"/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568" name="Up-Down Arrow 567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69" name="Right Arrow 568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70" name="Right Arrow 569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71" name="Rectangle 570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905" name="Group 403"/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564" name="Up-Down Arrow 563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65" name="Right Arrow 564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66" name="Right Arrow 565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67" name="Rectangle 566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915" name="Group 408"/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560" name="Up-Down Arrow 559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61" name="Right Arrow 560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62" name="Right Arrow 561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63" name="Rectangle 562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916" name="Group 413"/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556" name="Up-Down Arrow 555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57" name="Right Arrow 556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58" name="Right Arrow 557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59" name="Rectangle 558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919" name="Group 440"/>
                <p:cNvGrpSpPr/>
                <p:nvPr/>
              </p:nvGrpSpPr>
              <p:grpSpPr>
                <a:xfrm>
                  <a:off x="1475656" y="3741034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920" name="Group 402"/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546" name="Up-Down Arrow 545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47" name="Right Arrow 546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48" name="Right Arrow 547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49" name="Rectangle 548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921" name="Group 403"/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542" name="Up-Down Arrow 541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43" name="Right Arrow 542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44" name="Right Arrow 543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45" name="Rectangle 544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922" name="Group 408"/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538" name="Up-Down Arrow 537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39" name="Right Arrow 538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40" name="Right Arrow 539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41" name="Rectangle 540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939" name="Group 413"/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534" name="Up-Down Arrow 533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35" name="Right Arrow 534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36" name="Right Arrow 535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37" name="Rectangle 536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940" name="Group 461"/>
                <p:cNvGrpSpPr/>
                <p:nvPr/>
              </p:nvGrpSpPr>
              <p:grpSpPr>
                <a:xfrm>
                  <a:off x="1475656" y="5301208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941" name="Group 402"/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523" name="Up-Down Arrow 522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24" name="Right Arrow 523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25" name="Right Arrow 524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27" name="Rectangle 526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942" name="Group 403"/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489" name="Up-Down Arrow 488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90" name="Right Arrow 489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21" name="Right Arrow 520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22" name="Rectangle 521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959" name="Group 408"/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483" name="Up-Down Arrow 482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84" name="Right Arrow 483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87" name="Right Arrow 486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88" name="Rectangle 487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24" name="Group 413"/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463" name="Up-Down Arrow 462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64" name="Right Arrow 463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65" name="Right Arrow 464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66" name="Rectangle 465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</p:grpSp>
          <p:sp>
            <p:nvSpPr>
              <p:cNvPr id="381" name="Rectangle 380"/>
              <p:cNvSpPr/>
              <p:nvPr/>
            </p:nvSpPr>
            <p:spPr>
              <a:xfrm>
                <a:off x="1403648" y="548680"/>
                <a:ext cx="4464496" cy="144016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82" name="TextBox 381"/>
              <p:cNvSpPr txBox="1"/>
              <p:nvPr/>
            </p:nvSpPr>
            <p:spPr>
              <a:xfrm>
                <a:off x="6079318" y="1048418"/>
                <a:ext cx="572476" cy="781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/>
                  <a:t>rank</a:t>
                </a:r>
                <a:br>
                  <a:rPr lang="cs-CZ" sz="1400"/>
                </a:br>
                <a:r>
                  <a:rPr lang="cs-CZ" sz="1400"/>
                  <a:t>2</a:t>
                </a:r>
              </a:p>
            </p:txBody>
          </p:sp>
        </p:grpSp>
        <p:grpSp>
          <p:nvGrpSpPr>
            <p:cNvPr id="225" name="Group 959"/>
            <p:cNvGrpSpPr/>
            <p:nvPr/>
          </p:nvGrpSpPr>
          <p:grpSpPr>
            <a:xfrm>
              <a:off x="683568" y="5378997"/>
              <a:ext cx="5661781" cy="963961"/>
              <a:chOff x="251520" y="2132856"/>
              <a:chExt cx="6400274" cy="1440160"/>
            </a:xfrm>
          </p:grpSpPr>
          <p:grpSp>
            <p:nvGrpSpPr>
              <p:cNvPr id="226" name="Group 489"/>
              <p:cNvGrpSpPr/>
              <p:nvPr/>
            </p:nvGrpSpPr>
            <p:grpSpPr>
              <a:xfrm>
                <a:off x="251520" y="2204864"/>
                <a:ext cx="5544616" cy="1296144"/>
                <a:chOff x="179512" y="620688"/>
                <a:chExt cx="6048672" cy="5904656"/>
              </a:xfrm>
            </p:grpSpPr>
            <p:sp>
              <p:nvSpPr>
                <p:cNvPr id="265" name="Rectangle 264"/>
                <p:cNvSpPr/>
                <p:nvPr/>
              </p:nvSpPr>
              <p:spPr>
                <a:xfrm>
                  <a:off x="179512" y="1484784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66" name="Rectangle 265"/>
                <p:cNvSpPr/>
                <p:nvPr/>
              </p:nvSpPr>
              <p:spPr>
                <a:xfrm>
                  <a:off x="323528" y="1556792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67" name="Rectangle 266"/>
                <p:cNvSpPr/>
                <p:nvPr/>
              </p:nvSpPr>
              <p:spPr>
                <a:xfrm>
                  <a:off x="467544" y="1628800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68" name="Rectangle 267"/>
                <p:cNvSpPr/>
                <p:nvPr/>
              </p:nvSpPr>
              <p:spPr>
                <a:xfrm>
                  <a:off x="179512" y="3044957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69" name="Rectangle 268"/>
                <p:cNvSpPr/>
                <p:nvPr/>
              </p:nvSpPr>
              <p:spPr>
                <a:xfrm>
                  <a:off x="323528" y="3116965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70" name="Rectangle 269"/>
                <p:cNvSpPr/>
                <p:nvPr/>
              </p:nvSpPr>
              <p:spPr>
                <a:xfrm>
                  <a:off x="467544" y="3188973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71" name="Rectangle 270"/>
                <p:cNvSpPr/>
                <p:nvPr/>
              </p:nvSpPr>
              <p:spPr>
                <a:xfrm>
                  <a:off x="179512" y="4605130"/>
                  <a:ext cx="5133142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72" name="Rectangle 271"/>
                <p:cNvSpPr/>
                <p:nvPr/>
              </p:nvSpPr>
              <p:spPr>
                <a:xfrm>
                  <a:off x="323528" y="4677138"/>
                  <a:ext cx="5184576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73" name="Rectangle 272"/>
                <p:cNvSpPr/>
                <p:nvPr/>
              </p:nvSpPr>
              <p:spPr>
                <a:xfrm>
                  <a:off x="467544" y="4749146"/>
                  <a:ext cx="5205150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74" name="Rectangle 273"/>
                <p:cNvSpPr/>
                <p:nvPr/>
              </p:nvSpPr>
              <p:spPr>
                <a:xfrm>
                  <a:off x="179512" y="6165304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75" name="Rectangle 274"/>
                <p:cNvSpPr/>
                <p:nvPr/>
              </p:nvSpPr>
              <p:spPr>
                <a:xfrm>
                  <a:off x="323528" y="6237312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76" name="Rectangle 275"/>
                <p:cNvSpPr/>
                <p:nvPr/>
              </p:nvSpPr>
              <p:spPr>
                <a:xfrm>
                  <a:off x="467544" y="6309320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77" name="Rectangle 276"/>
                <p:cNvSpPr/>
                <p:nvPr/>
              </p:nvSpPr>
              <p:spPr>
                <a:xfrm>
                  <a:off x="1187624" y="1700808"/>
                  <a:ext cx="93610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78" name="Rectangle 277"/>
                <p:cNvSpPr/>
                <p:nvPr/>
              </p:nvSpPr>
              <p:spPr>
                <a:xfrm>
                  <a:off x="1187624" y="1727097"/>
                  <a:ext cx="216024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79" name="Rectangle 278"/>
                <p:cNvSpPr/>
                <p:nvPr/>
              </p:nvSpPr>
              <p:spPr>
                <a:xfrm>
                  <a:off x="1187624" y="1772816"/>
                  <a:ext cx="338437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80" name="Rectangle 279"/>
                <p:cNvSpPr/>
                <p:nvPr/>
              </p:nvSpPr>
              <p:spPr>
                <a:xfrm>
                  <a:off x="1187624" y="1799105"/>
                  <a:ext cx="460851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81" name="Rectangle 280"/>
                <p:cNvSpPr/>
                <p:nvPr/>
              </p:nvSpPr>
              <p:spPr>
                <a:xfrm>
                  <a:off x="1187624" y="3260981"/>
                  <a:ext cx="93610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82" name="Rectangle 281"/>
                <p:cNvSpPr/>
                <p:nvPr/>
              </p:nvSpPr>
              <p:spPr>
                <a:xfrm>
                  <a:off x="1187624" y="3287270"/>
                  <a:ext cx="216024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83" name="Rectangle 282"/>
                <p:cNvSpPr/>
                <p:nvPr/>
              </p:nvSpPr>
              <p:spPr>
                <a:xfrm>
                  <a:off x="1187624" y="3332989"/>
                  <a:ext cx="338437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84" name="Rectangle 283"/>
                <p:cNvSpPr/>
                <p:nvPr/>
              </p:nvSpPr>
              <p:spPr>
                <a:xfrm>
                  <a:off x="1187624" y="3359278"/>
                  <a:ext cx="460851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85" name="Rectangle 284"/>
                <p:cNvSpPr/>
                <p:nvPr/>
              </p:nvSpPr>
              <p:spPr>
                <a:xfrm>
                  <a:off x="971600" y="4821154"/>
                  <a:ext cx="1152128" cy="48006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86" name="Rectangle 285"/>
                <p:cNvSpPr/>
                <p:nvPr/>
              </p:nvSpPr>
              <p:spPr>
                <a:xfrm>
                  <a:off x="899592" y="4847443"/>
                  <a:ext cx="244827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87" name="Rectangle 286"/>
                <p:cNvSpPr/>
                <p:nvPr/>
              </p:nvSpPr>
              <p:spPr>
                <a:xfrm>
                  <a:off x="971600" y="4893162"/>
                  <a:ext cx="3600400" cy="48006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88" name="Rectangle 287"/>
                <p:cNvSpPr/>
                <p:nvPr/>
              </p:nvSpPr>
              <p:spPr>
                <a:xfrm>
                  <a:off x="899592" y="4919451"/>
                  <a:ext cx="489654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89" name="Rectangle 288"/>
                <p:cNvSpPr/>
                <p:nvPr/>
              </p:nvSpPr>
              <p:spPr>
                <a:xfrm>
                  <a:off x="899592" y="6381328"/>
                  <a:ext cx="1224136" cy="72008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90" name="Rectangle 289"/>
                <p:cNvSpPr/>
                <p:nvPr/>
              </p:nvSpPr>
              <p:spPr>
                <a:xfrm>
                  <a:off x="899592" y="6407617"/>
                  <a:ext cx="244827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91" name="Rectangle 290"/>
                <p:cNvSpPr/>
                <p:nvPr/>
              </p:nvSpPr>
              <p:spPr>
                <a:xfrm>
                  <a:off x="827584" y="6453336"/>
                  <a:ext cx="374441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92" name="Rectangle 291"/>
                <p:cNvSpPr/>
                <p:nvPr/>
              </p:nvSpPr>
              <p:spPr>
                <a:xfrm>
                  <a:off x="755576" y="6479625"/>
                  <a:ext cx="504056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227" name="Group 520"/>
                <p:cNvGrpSpPr/>
                <p:nvPr/>
              </p:nvGrpSpPr>
              <p:grpSpPr>
                <a:xfrm>
                  <a:off x="1475656" y="620688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228" name="Group 938"/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376" name="Up-Down Arrow 375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77" name="Right Arrow 376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78" name="Right Arrow 377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79" name="Rectangle 378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29" name="Group 939"/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372" name="Up-Down Arrow 371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73" name="Right Arrow 372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74" name="Right Arrow 373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75" name="Rectangle 374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30" name="Group 940"/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368" name="Up-Down Arrow 367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69" name="Right Arrow 368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70" name="Right Arrow 369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71" name="Rectangle 370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31" name="Group 941"/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364" name="Up-Down Arrow 363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65" name="Right Arrow 364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66" name="Right Arrow 365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67" name="Rectangle 366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232" name="Group 521"/>
                <p:cNvGrpSpPr/>
                <p:nvPr/>
              </p:nvGrpSpPr>
              <p:grpSpPr>
                <a:xfrm>
                  <a:off x="1475656" y="2180861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233" name="Group 402"/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356" name="Up-Down Arrow 355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57" name="Right Arrow 356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58" name="Right Arrow 357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59" name="Rectangle 358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34" name="Group 403"/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349" name="Up-Down Arrow 348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50" name="Right Arrow 349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52" name="Right Arrow 351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54" name="Rectangle 353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35" name="Group 408"/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345" name="Up-Down Arrow 344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46" name="Right Arrow 345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47" name="Right Arrow 346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48" name="Rectangle 347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36" name="Group 413"/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341" name="Up-Down Arrow 340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42" name="Right Arrow 341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43" name="Right Arrow 342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44" name="Rectangle 343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237" name="Group 522"/>
                <p:cNvGrpSpPr/>
                <p:nvPr/>
              </p:nvGrpSpPr>
              <p:grpSpPr>
                <a:xfrm>
                  <a:off x="1475656" y="3741034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238" name="Group 402"/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333" name="Up-Down Arrow 332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34" name="Right Arrow 333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35" name="Right Arrow 334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36" name="Rectangle 335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39" name="Group 403"/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329" name="Up-Down Arrow 328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30" name="Right Arrow 329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31" name="Right Arrow 330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32" name="Rectangle 331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40" name="Group 408"/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325" name="Up-Down Arrow 324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26" name="Right Arrow 325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27" name="Right Arrow 326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28" name="Rectangle 327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41" name="Group 413"/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321" name="Up-Down Arrow 320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22" name="Right Arrow 321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23" name="Right Arrow 322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24" name="Rectangle 323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242" name="Group 523"/>
                <p:cNvGrpSpPr/>
                <p:nvPr/>
              </p:nvGrpSpPr>
              <p:grpSpPr>
                <a:xfrm>
                  <a:off x="1475656" y="5301208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243" name="Group 402"/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313" name="Up-Down Arrow 312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14" name="Right Arrow 313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15" name="Right Arrow 314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16" name="Rectangle 315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44" name="Group 403"/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309" name="Up-Down Arrow 308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10" name="Right Arrow 309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11" name="Right Arrow 310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12" name="Rectangle 311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45" name="Group 408"/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305" name="Up-Down Arrow 304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06" name="Right Arrow 305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07" name="Right Arrow 306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08" name="Rectangle 307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46" name="Group 413"/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301" name="Up-Down Arrow 300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02" name="Right Arrow 301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03" name="Right Arrow 302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04" name="Rectangle 303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</p:grpSp>
          <p:sp>
            <p:nvSpPr>
              <p:cNvPr id="263" name="Rectangle 262"/>
              <p:cNvSpPr/>
              <p:nvPr/>
            </p:nvSpPr>
            <p:spPr>
              <a:xfrm>
                <a:off x="1403648" y="2132856"/>
                <a:ext cx="4464496" cy="144016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64" name="TextBox 263"/>
              <p:cNvSpPr txBox="1"/>
              <p:nvPr/>
            </p:nvSpPr>
            <p:spPr>
              <a:xfrm>
                <a:off x="6079318" y="2446961"/>
                <a:ext cx="572476" cy="7816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/>
                  <a:t>rank</a:t>
                </a:r>
                <a:br>
                  <a:rPr lang="cs-CZ" sz="1400"/>
                </a:br>
                <a:r>
                  <a:rPr lang="cs-CZ" sz="1400"/>
                  <a:t>3</a:t>
                </a:r>
              </a:p>
            </p:txBody>
          </p:sp>
        </p:grpSp>
        <p:sp>
          <p:nvSpPr>
            <p:cNvPr id="258" name="Bent-Up Arrow 257"/>
            <p:cNvSpPr/>
            <p:nvPr/>
          </p:nvSpPr>
          <p:spPr>
            <a:xfrm rot="5400000">
              <a:off x="-1008620" y="2096852"/>
              <a:ext cx="4032448" cy="1656184"/>
            </a:xfrm>
            <a:prstGeom prst="bentUpArrow">
              <a:avLst>
                <a:gd name="adj1" fmla="val 4518"/>
                <a:gd name="adj2" fmla="val 5217"/>
                <a:gd name="adj3" fmla="val 10569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9" name="Bent-Up Arrow 258"/>
            <p:cNvSpPr/>
            <p:nvPr/>
          </p:nvSpPr>
          <p:spPr>
            <a:xfrm rot="5400000">
              <a:off x="-1548680" y="2564904"/>
              <a:ext cx="5040560" cy="1728192"/>
            </a:xfrm>
            <a:prstGeom prst="bentUpArrow">
              <a:avLst>
                <a:gd name="adj1" fmla="val 4054"/>
                <a:gd name="adj2" fmla="val 3355"/>
                <a:gd name="adj3" fmla="val 8242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1619672" y="4221088"/>
              <a:ext cx="4104456" cy="2232248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3275856" y="3861048"/>
              <a:ext cx="7841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/>
                <a:t>modul 1</a:t>
              </a:r>
            </a:p>
          </p:txBody>
        </p:sp>
      </p:grpSp>
      <p:grpSp>
        <p:nvGrpSpPr>
          <p:cNvPr id="530" name="Group 529"/>
          <p:cNvGrpSpPr/>
          <p:nvPr/>
        </p:nvGrpSpPr>
        <p:grpSpPr>
          <a:xfrm>
            <a:off x="3275856" y="908720"/>
            <a:ext cx="2952328" cy="5544616"/>
            <a:chOff x="107504" y="908720"/>
            <a:chExt cx="6237845" cy="5544616"/>
          </a:xfrm>
        </p:grpSpPr>
        <p:sp>
          <p:nvSpPr>
            <p:cNvPr id="531" name="Rectangle 530"/>
            <p:cNvSpPr/>
            <p:nvPr/>
          </p:nvSpPr>
          <p:spPr>
            <a:xfrm>
              <a:off x="1187624" y="980728"/>
              <a:ext cx="360040" cy="532859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3" name="Rectangle 532"/>
            <p:cNvSpPr/>
            <p:nvPr/>
          </p:nvSpPr>
          <p:spPr>
            <a:xfrm>
              <a:off x="611560" y="980728"/>
              <a:ext cx="45719" cy="52565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0" name="Rectangle 549"/>
            <p:cNvSpPr/>
            <p:nvPr/>
          </p:nvSpPr>
          <p:spPr>
            <a:xfrm>
              <a:off x="755576" y="980728"/>
              <a:ext cx="45719" cy="52565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1" name="Rectangle 550"/>
            <p:cNvSpPr/>
            <p:nvPr/>
          </p:nvSpPr>
          <p:spPr>
            <a:xfrm>
              <a:off x="899592" y="980728"/>
              <a:ext cx="45719" cy="52565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552" name="Group 958"/>
            <p:cNvGrpSpPr/>
            <p:nvPr/>
          </p:nvGrpSpPr>
          <p:grpSpPr>
            <a:xfrm>
              <a:off x="683568" y="1654344"/>
              <a:ext cx="5632564" cy="963960"/>
              <a:chOff x="251520" y="548680"/>
              <a:chExt cx="6367246" cy="1440160"/>
            </a:xfrm>
          </p:grpSpPr>
          <p:grpSp>
            <p:nvGrpSpPr>
              <p:cNvPr id="1079" name="Group 483"/>
              <p:cNvGrpSpPr/>
              <p:nvPr/>
            </p:nvGrpSpPr>
            <p:grpSpPr>
              <a:xfrm>
                <a:off x="251520" y="620688"/>
                <a:ext cx="5544616" cy="1296144"/>
                <a:chOff x="179512" y="620688"/>
                <a:chExt cx="6048672" cy="5904656"/>
              </a:xfrm>
            </p:grpSpPr>
            <p:sp>
              <p:nvSpPr>
                <p:cNvPr id="1082" name="Rectangle 1081"/>
                <p:cNvSpPr/>
                <p:nvPr/>
              </p:nvSpPr>
              <p:spPr>
                <a:xfrm>
                  <a:off x="179512" y="1484784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83" name="Rectangle 1082"/>
                <p:cNvSpPr/>
                <p:nvPr/>
              </p:nvSpPr>
              <p:spPr>
                <a:xfrm>
                  <a:off x="323528" y="1556792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84" name="Rectangle 1083"/>
                <p:cNvSpPr/>
                <p:nvPr/>
              </p:nvSpPr>
              <p:spPr>
                <a:xfrm>
                  <a:off x="467544" y="1628800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85" name="Rectangle 1084"/>
                <p:cNvSpPr/>
                <p:nvPr/>
              </p:nvSpPr>
              <p:spPr>
                <a:xfrm>
                  <a:off x="179512" y="3044957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86" name="Rectangle 1085"/>
                <p:cNvSpPr/>
                <p:nvPr/>
              </p:nvSpPr>
              <p:spPr>
                <a:xfrm>
                  <a:off x="323528" y="3116965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87" name="Rectangle 1086"/>
                <p:cNvSpPr/>
                <p:nvPr/>
              </p:nvSpPr>
              <p:spPr>
                <a:xfrm>
                  <a:off x="467544" y="3188973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88" name="Rectangle 1087"/>
                <p:cNvSpPr/>
                <p:nvPr/>
              </p:nvSpPr>
              <p:spPr>
                <a:xfrm>
                  <a:off x="179512" y="4605130"/>
                  <a:ext cx="5133142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89" name="Rectangle 1088"/>
                <p:cNvSpPr/>
                <p:nvPr/>
              </p:nvSpPr>
              <p:spPr>
                <a:xfrm>
                  <a:off x="323528" y="4677138"/>
                  <a:ext cx="5184576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90" name="Rectangle 1089"/>
                <p:cNvSpPr/>
                <p:nvPr/>
              </p:nvSpPr>
              <p:spPr>
                <a:xfrm>
                  <a:off x="467544" y="4749146"/>
                  <a:ext cx="5205150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91" name="Rectangle 1090"/>
                <p:cNvSpPr/>
                <p:nvPr/>
              </p:nvSpPr>
              <p:spPr>
                <a:xfrm>
                  <a:off x="179512" y="6165304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92" name="Rectangle 1091"/>
                <p:cNvSpPr/>
                <p:nvPr/>
              </p:nvSpPr>
              <p:spPr>
                <a:xfrm>
                  <a:off x="323528" y="6237312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93" name="Rectangle 1092"/>
                <p:cNvSpPr/>
                <p:nvPr/>
              </p:nvSpPr>
              <p:spPr>
                <a:xfrm>
                  <a:off x="467544" y="6309320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94" name="Rectangle 1093"/>
                <p:cNvSpPr/>
                <p:nvPr/>
              </p:nvSpPr>
              <p:spPr>
                <a:xfrm>
                  <a:off x="1187624" y="1700808"/>
                  <a:ext cx="93610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95" name="Rectangle 1094"/>
                <p:cNvSpPr/>
                <p:nvPr/>
              </p:nvSpPr>
              <p:spPr>
                <a:xfrm>
                  <a:off x="1187624" y="1727097"/>
                  <a:ext cx="216024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96" name="Rectangle 1095"/>
                <p:cNvSpPr/>
                <p:nvPr/>
              </p:nvSpPr>
              <p:spPr>
                <a:xfrm>
                  <a:off x="1187624" y="1772816"/>
                  <a:ext cx="338437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97" name="Rectangle 1096"/>
                <p:cNvSpPr/>
                <p:nvPr/>
              </p:nvSpPr>
              <p:spPr>
                <a:xfrm>
                  <a:off x="1187624" y="1799105"/>
                  <a:ext cx="460851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98" name="Rectangle 1097"/>
                <p:cNvSpPr/>
                <p:nvPr/>
              </p:nvSpPr>
              <p:spPr>
                <a:xfrm>
                  <a:off x="1187624" y="3260981"/>
                  <a:ext cx="93610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99" name="Rectangle 1098"/>
                <p:cNvSpPr/>
                <p:nvPr/>
              </p:nvSpPr>
              <p:spPr>
                <a:xfrm>
                  <a:off x="1187624" y="3287270"/>
                  <a:ext cx="216024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100" name="Rectangle 1099"/>
                <p:cNvSpPr/>
                <p:nvPr/>
              </p:nvSpPr>
              <p:spPr>
                <a:xfrm>
                  <a:off x="1187624" y="3332989"/>
                  <a:ext cx="338437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101" name="Rectangle 1100"/>
                <p:cNvSpPr/>
                <p:nvPr/>
              </p:nvSpPr>
              <p:spPr>
                <a:xfrm>
                  <a:off x="1187624" y="3359278"/>
                  <a:ext cx="460851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102" name="Rectangle 1101"/>
                <p:cNvSpPr/>
                <p:nvPr/>
              </p:nvSpPr>
              <p:spPr>
                <a:xfrm>
                  <a:off x="971600" y="4821154"/>
                  <a:ext cx="1152128" cy="48006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103" name="Rectangle 1102"/>
                <p:cNvSpPr/>
                <p:nvPr/>
              </p:nvSpPr>
              <p:spPr>
                <a:xfrm>
                  <a:off x="899592" y="4847443"/>
                  <a:ext cx="244827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104" name="Rectangle 1103"/>
                <p:cNvSpPr/>
                <p:nvPr/>
              </p:nvSpPr>
              <p:spPr>
                <a:xfrm>
                  <a:off x="971600" y="4893162"/>
                  <a:ext cx="3600400" cy="48006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105" name="Rectangle 1104"/>
                <p:cNvSpPr/>
                <p:nvPr/>
              </p:nvSpPr>
              <p:spPr>
                <a:xfrm>
                  <a:off x="899592" y="4919451"/>
                  <a:ext cx="489654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106" name="Rectangle 1105"/>
                <p:cNvSpPr/>
                <p:nvPr/>
              </p:nvSpPr>
              <p:spPr>
                <a:xfrm>
                  <a:off x="899592" y="6381328"/>
                  <a:ext cx="1224136" cy="72008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107" name="Rectangle 1106"/>
                <p:cNvSpPr/>
                <p:nvPr/>
              </p:nvSpPr>
              <p:spPr>
                <a:xfrm>
                  <a:off x="899592" y="6407617"/>
                  <a:ext cx="244827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108" name="Rectangle 1107"/>
                <p:cNvSpPr/>
                <p:nvPr/>
              </p:nvSpPr>
              <p:spPr>
                <a:xfrm>
                  <a:off x="827584" y="6453336"/>
                  <a:ext cx="374441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109" name="Rectangle 1108"/>
                <p:cNvSpPr/>
                <p:nvPr/>
              </p:nvSpPr>
              <p:spPr>
                <a:xfrm>
                  <a:off x="755576" y="6479625"/>
                  <a:ext cx="504056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1110" name="Group 418"/>
                <p:cNvGrpSpPr/>
                <p:nvPr/>
              </p:nvGrpSpPr>
              <p:grpSpPr>
                <a:xfrm>
                  <a:off x="1475656" y="620688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1174" name="Group 402"/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190" name="Up-Down Arrow 1189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91" name="Right Arrow 1190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92" name="Right Arrow 1191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93" name="Rectangle 1192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175" name="Group 403"/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186" name="Up-Down Arrow 1185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87" name="Right Arrow 1186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88" name="Right Arrow 1187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89" name="Rectangle 1188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176" name="Group 408"/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182" name="Up-Down Arrow 1181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83" name="Right Arrow 1182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84" name="Right Arrow 1183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85" name="Rectangle 1184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177" name="Group 413"/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178" name="Up-Down Arrow 1177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79" name="Right Arrow 1178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80" name="Right Arrow 1179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81" name="Rectangle 1180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1111" name="Group 419"/>
                <p:cNvGrpSpPr/>
                <p:nvPr/>
              </p:nvGrpSpPr>
              <p:grpSpPr>
                <a:xfrm>
                  <a:off x="1475656" y="2180861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1154" name="Group 402"/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170" name="Up-Down Arrow 1169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71" name="Right Arrow 1170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72" name="Right Arrow 1171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73" name="Rectangle 1172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155" name="Group 403"/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166" name="Up-Down Arrow 1165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67" name="Right Arrow 1166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68" name="Right Arrow 1167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69" name="Rectangle 1168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156" name="Group 408"/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162" name="Up-Down Arrow 1161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63" name="Right Arrow 1162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64" name="Right Arrow 1163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65" name="Rectangle 1164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157" name="Group 413"/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158" name="Up-Down Arrow 1157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59" name="Right Arrow 1158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60" name="Right Arrow 1159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61" name="Rectangle 1160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1112" name="Group 440"/>
                <p:cNvGrpSpPr/>
                <p:nvPr/>
              </p:nvGrpSpPr>
              <p:grpSpPr>
                <a:xfrm>
                  <a:off x="1475656" y="3741034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1134" name="Group 402"/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150" name="Up-Down Arrow 1149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51" name="Right Arrow 1150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52" name="Right Arrow 1151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53" name="Rectangle 1152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135" name="Group 403"/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146" name="Up-Down Arrow 1145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47" name="Right Arrow 1146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48" name="Right Arrow 1147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49" name="Rectangle 1148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136" name="Group 408"/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142" name="Up-Down Arrow 1141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43" name="Right Arrow 1142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44" name="Right Arrow 1143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45" name="Rectangle 1144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137" name="Group 413"/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138" name="Up-Down Arrow 1137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39" name="Right Arrow 1138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40" name="Right Arrow 1139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41" name="Rectangle 1140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1113" name="Group 461"/>
                <p:cNvGrpSpPr/>
                <p:nvPr/>
              </p:nvGrpSpPr>
              <p:grpSpPr>
                <a:xfrm>
                  <a:off x="1475656" y="5301208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1114" name="Group 402"/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130" name="Up-Down Arrow 1129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31" name="Right Arrow 1130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32" name="Right Arrow 1131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33" name="Rectangle 1132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115" name="Group 403"/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126" name="Up-Down Arrow 1125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27" name="Right Arrow 1126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28" name="Right Arrow 1127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29" name="Rectangle 1128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116" name="Group 408"/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122" name="Up-Down Arrow 1121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23" name="Right Arrow 1122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24" name="Right Arrow 1123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25" name="Rectangle 1124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117" name="Group 413"/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118" name="Up-Down Arrow 1117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19" name="Right Arrow 1118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20" name="Right Arrow 1119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21" name="Rectangle 1120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</p:grpSp>
          <p:sp>
            <p:nvSpPr>
              <p:cNvPr id="1080" name="Rectangle 1079"/>
              <p:cNvSpPr/>
              <p:nvPr/>
            </p:nvSpPr>
            <p:spPr>
              <a:xfrm>
                <a:off x="1403648" y="548680"/>
                <a:ext cx="4464496" cy="144016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81" name="TextBox 1080"/>
              <p:cNvSpPr txBox="1"/>
              <p:nvPr/>
            </p:nvSpPr>
            <p:spPr>
              <a:xfrm>
                <a:off x="6112345" y="1048418"/>
                <a:ext cx="5064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/>
                  <a:t>rank</a:t>
                </a:r>
                <a:br>
                  <a:rPr lang="cs-CZ" sz="1400"/>
                </a:br>
                <a:r>
                  <a:rPr lang="cs-CZ" sz="1400"/>
                  <a:t>0</a:t>
                </a:r>
              </a:p>
            </p:txBody>
          </p:sp>
        </p:grpSp>
        <p:grpSp>
          <p:nvGrpSpPr>
            <p:cNvPr id="553" name="Group 959"/>
            <p:cNvGrpSpPr/>
            <p:nvPr/>
          </p:nvGrpSpPr>
          <p:grpSpPr>
            <a:xfrm>
              <a:off x="683568" y="2714701"/>
              <a:ext cx="5632564" cy="963961"/>
              <a:chOff x="251520" y="2132856"/>
              <a:chExt cx="6367246" cy="1440160"/>
            </a:xfrm>
          </p:grpSpPr>
          <p:grpSp>
            <p:nvGrpSpPr>
              <p:cNvPr id="895" name="Group 489"/>
              <p:cNvGrpSpPr/>
              <p:nvPr/>
            </p:nvGrpSpPr>
            <p:grpSpPr>
              <a:xfrm>
                <a:off x="251520" y="2204864"/>
                <a:ext cx="5544616" cy="1296144"/>
                <a:chOff x="179512" y="620688"/>
                <a:chExt cx="6048672" cy="5904656"/>
              </a:xfrm>
            </p:grpSpPr>
            <p:sp>
              <p:nvSpPr>
                <p:cNvPr id="965" name="Rectangle 964"/>
                <p:cNvSpPr/>
                <p:nvPr/>
              </p:nvSpPr>
              <p:spPr>
                <a:xfrm>
                  <a:off x="179512" y="1484784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68" name="Rectangle 967"/>
                <p:cNvSpPr/>
                <p:nvPr/>
              </p:nvSpPr>
              <p:spPr>
                <a:xfrm>
                  <a:off x="323528" y="1556792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69" name="Rectangle 968"/>
                <p:cNvSpPr/>
                <p:nvPr/>
              </p:nvSpPr>
              <p:spPr>
                <a:xfrm>
                  <a:off x="467544" y="1628800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70" name="Rectangle 969"/>
                <p:cNvSpPr/>
                <p:nvPr/>
              </p:nvSpPr>
              <p:spPr>
                <a:xfrm>
                  <a:off x="179512" y="3044957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71" name="Rectangle 970"/>
                <p:cNvSpPr/>
                <p:nvPr/>
              </p:nvSpPr>
              <p:spPr>
                <a:xfrm>
                  <a:off x="323528" y="3116965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72" name="Rectangle 971"/>
                <p:cNvSpPr/>
                <p:nvPr/>
              </p:nvSpPr>
              <p:spPr>
                <a:xfrm>
                  <a:off x="467544" y="3188973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73" name="Rectangle 972"/>
                <p:cNvSpPr/>
                <p:nvPr/>
              </p:nvSpPr>
              <p:spPr>
                <a:xfrm>
                  <a:off x="179512" y="4605130"/>
                  <a:ext cx="5133142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74" name="Rectangle 973"/>
                <p:cNvSpPr/>
                <p:nvPr/>
              </p:nvSpPr>
              <p:spPr>
                <a:xfrm>
                  <a:off x="323528" y="4677138"/>
                  <a:ext cx="5184576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75" name="Rectangle 974"/>
                <p:cNvSpPr/>
                <p:nvPr/>
              </p:nvSpPr>
              <p:spPr>
                <a:xfrm>
                  <a:off x="467544" y="4749146"/>
                  <a:ext cx="5205150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76" name="Rectangle 975"/>
                <p:cNvSpPr/>
                <p:nvPr/>
              </p:nvSpPr>
              <p:spPr>
                <a:xfrm>
                  <a:off x="179512" y="6165304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77" name="Rectangle 976"/>
                <p:cNvSpPr/>
                <p:nvPr/>
              </p:nvSpPr>
              <p:spPr>
                <a:xfrm>
                  <a:off x="323528" y="6237312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78" name="Rectangle 977"/>
                <p:cNvSpPr/>
                <p:nvPr/>
              </p:nvSpPr>
              <p:spPr>
                <a:xfrm>
                  <a:off x="467544" y="6309320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79" name="Rectangle 978"/>
                <p:cNvSpPr/>
                <p:nvPr/>
              </p:nvSpPr>
              <p:spPr>
                <a:xfrm>
                  <a:off x="1187624" y="1700808"/>
                  <a:ext cx="93610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80" name="Rectangle 979"/>
                <p:cNvSpPr/>
                <p:nvPr/>
              </p:nvSpPr>
              <p:spPr>
                <a:xfrm>
                  <a:off x="1187624" y="1727097"/>
                  <a:ext cx="216024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81" name="Rectangle 980"/>
                <p:cNvSpPr/>
                <p:nvPr/>
              </p:nvSpPr>
              <p:spPr>
                <a:xfrm>
                  <a:off x="1187624" y="1772816"/>
                  <a:ext cx="338437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82" name="Rectangle 981"/>
                <p:cNvSpPr/>
                <p:nvPr/>
              </p:nvSpPr>
              <p:spPr>
                <a:xfrm>
                  <a:off x="1187624" y="1799105"/>
                  <a:ext cx="460851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83" name="Rectangle 982"/>
                <p:cNvSpPr/>
                <p:nvPr/>
              </p:nvSpPr>
              <p:spPr>
                <a:xfrm>
                  <a:off x="1187624" y="3260981"/>
                  <a:ext cx="93610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84" name="Rectangle 983"/>
                <p:cNvSpPr/>
                <p:nvPr/>
              </p:nvSpPr>
              <p:spPr>
                <a:xfrm>
                  <a:off x="1187624" y="3287270"/>
                  <a:ext cx="216024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85" name="Rectangle 984"/>
                <p:cNvSpPr/>
                <p:nvPr/>
              </p:nvSpPr>
              <p:spPr>
                <a:xfrm>
                  <a:off x="1187624" y="3332989"/>
                  <a:ext cx="338437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86" name="Rectangle 985"/>
                <p:cNvSpPr/>
                <p:nvPr/>
              </p:nvSpPr>
              <p:spPr>
                <a:xfrm>
                  <a:off x="1187624" y="3359278"/>
                  <a:ext cx="460851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87" name="Rectangle 986"/>
                <p:cNvSpPr/>
                <p:nvPr/>
              </p:nvSpPr>
              <p:spPr>
                <a:xfrm>
                  <a:off x="971600" y="4821154"/>
                  <a:ext cx="1152128" cy="48006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88" name="Rectangle 987"/>
                <p:cNvSpPr/>
                <p:nvPr/>
              </p:nvSpPr>
              <p:spPr>
                <a:xfrm>
                  <a:off x="899592" y="4847443"/>
                  <a:ext cx="244827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89" name="Rectangle 988"/>
                <p:cNvSpPr/>
                <p:nvPr/>
              </p:nvSpPr>
              <p:spPr>
                <a:xfrm>
                  <a:off x="971600" y="4893162"/>
                  <a:ext cx="3600400" cy="48006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90" name="Rectangle 989"/>
                <p:cNvSpPr/>
                <p:nvPr/>
              </p:nvSpPr>
              <p:spPr>
                <a:xfrm>
                  <a:off x="899592" y="4919451"/>
                  <a:ext cx="489654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91" name="Rectangle 990"/>
                <p:cNvSpPr/>
                <p:nvPr/>
              </p:nvSpPr>
              <p:spPr>
                <a:xfrm>
                  <a:off x="899592" y="6381328"/>
                  <a:ext cx="1224136" cy="72008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92" name="Rectangle 991"/>
                <p:cNvSpPr/>
                <p:nvPr/>
              </p:nvSpPr>
              <p:spPr>
                <a:xfrm>
                  <a:off x="899592" y="6407617"/>
                  <a:ext cx="244827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93" name="Rectangle 992"/>
                <p:cNvSpPr/>
                <p:nvPr/>
              </p:nvSpPr>
              <p:spPr>
                <a:xfrm>
                  <a:off x="827584" y="6453336"/>
                  <a:ext cx="374441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94" name="Rectangle 993"/>
                <p:cNvSpPr/>
                <p:nvPr/>
              </p:nvSpPr>
              <p:spPr>
                <a:xfrm>
                  <a:off x="755576" y="6479625"/>
                  <a:ext cx="504056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995" name="Group 520"/>
                <p:cNvGrpSpPr/>
                <p:nvPr/>
              </p:nvGrpSpPr>
              <p:grpSpPr>
                <a:xfrm>
                  <a:off x="1475656" y="620688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1059" name="Group 938"/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075" name="Up-Down Arrow 1074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76" name="Right Arrow 1075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77" name="Right Arrow 1076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78" name="Rectangle 1077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060" name="Group 939"/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071" name="Up-Down Arrow 1070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72" name="Right Arrow 1071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73" name="Right Arrow 1072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74" name="Rectangle 1073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061" name="Group 940"/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067" name="Up-Down Arrow 1066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68" name="Right Arrow 1067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69" name="Right Arrow 1068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70" name="Rectangle 1069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062" name="Group 941"/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063" name="Up-Down Arrow 1062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64" name="Right Arrow 1063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65" name="Right Arrow 1064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66" name="Rectangle 1065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996" name="Group 521"/>
                <p:cNvGrpSpPr/>
                <p:nvPr/>
              </p:nvGrpSpPr>
              <p:grpSpPr>
                <a:xfrm>
                  <a:off x="1475656" y="2180861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1039" name="Group 402"/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055" name="Up-Down Arrow 1054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56" name="Right Arrow 1055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57" name="Right Arrow 1056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58" name="Rectangle 1057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040" name="Group 403"/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051" name="Up-Down Arrow 1050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52" name="Right Arrow 1051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53" name="Right Arrow 1052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54" name="Rectangle 1053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041" name="Group 408"/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047" name="Up-Down Arrow 1046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48" name="Right Arrow 1047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49" name="Right Arrow 1048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50" name="Rectangle 1049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042" name="Group 413"/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043" name="Up-Down Arrow 1042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44" name="Right Arrow 1043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45" name="Right Arrow 1044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46" name="Rectangle 1045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997" name="Group 522"/>
                <p:cNvGrpSpPr/>
                <p:nvPr/>
              </p:nvGrpSpPr>
              <p:grpSpPr>
                <a:xfrm>
                  <a:off x="1475656" y="3741034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1019" name="Group 402"/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035" name="Up-Down Arrow 1034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36" name="Right Arrow 1035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37" name="Right Arrow 1036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38" name="Rectangle 1037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020" name="Group 403"/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031" name="Up-Down Arrow 1030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32" name="Right Arrow 1031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33" name="Right Arrow 1032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34" name="Rectangle 1033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021" name="Group 408"/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027" name="Up-Down Arrow 1026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28" name="Right Arrow 1027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29" name="Right Arrow 1028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30" name="Rectangle 1029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022" name="Group 413"/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023" name="Up-Down Arrow 1022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24" name="Right Arrow 1023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25" name="Right Arrow 1024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26" name="Rectangle 1025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998" name="Group 523"/>
                <p:cNvGrpSpPr/>
                <p:nvPr/>
              </p:nvGrpSpPr>
              <p:grpSpPr>
                <a:xfrm>
                  <a:off x="1475656" y="5301208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999" name="Group 402"/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015" name="Up-Down Arrow 1014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16" name="Right Arrow 1015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17" name="Right Arrow 1016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18" name="Rectangle 1017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000" name="Group 403"/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011" name="Up-Down Arrow 1010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12" name="Right Arrow 1011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13" name="Right Arrow 1012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14" name="Rectangle 1013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001" name="Group 408"/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007" name="Up-Down Arrow 1006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08" name="Right Arrow 1007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09" name="Right Arrow 1008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10" name="Rectangle 1009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002" name="Group 413"/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003" name="Up-Down Arrow 1002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04" name="Right Arrow 1003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05" name="Right Arrow 1004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06" name="Rectangle 1005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</p:grpSp>
          <p:sp>
            <p:nvSpPr>
              <p:cNvPr id="960" name="Rectangle 959"/>
              <p:cNvSpPr/>
              <p:nvPr/>
            </p:nvSpPr>
            <p:spPr>
              <a:xfrm>
                <a:off x="1403648" y="2132856"/>
                <a:ext cx="4464496" cy="144016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61" name="TextBox 960"/>
              <p:cNvSpPr txBox="1"/>
              <p:nvPr/>
            </p:nvSpPr>
            <p:spPr>
              <a:xfrm>
                <a:off x="6112345" y="2446961"/>
                <a:ext cx="506421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/>
                  <a:t>rank</a:t>
                </a:r>
                <a:br>
                  <a:rPr lang="cs-CZ" sz="1400"/>
                </a:br>
                <a:r>
                  <a:rPr lang="cs-CZ" sz="1400"/>
                  <a:t>1</a:t>
                </a:r>
              </a:p>
            </p:txBody>
          </p:sp>
        </p:grpSp>
        <p:sp>
          <p:nvSpPr>
            <p:cNvPr id="572" name="Bent-Up Arrow 571"/>
            <p:cNvSpPr/>
            <p:nvPr/>
          </p:nvSpPr>
          <p:spPr>
            <a:xfrm rot="5400000">
              <a:off x="395536" y="836712"/>
              <a:ext cx="1368152" cy="1512168"/>
            </a:xfrm>
            <a:prstGeom prst="bentUpArrow">
              <a:avLst>
                <a:gd name="adj1" fmla="val 4518"/>
                <a:gd name="adj2" fmla="val 5217"/>
                <a:gd name="adj3" fmla="val 10569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3" name="Bent-Up Arrow 572"/>
            <p:cNvSpPr/>
            <p:nvPr/>
          </p:nvSpPr>
          <p:spPr>
            <a:xfrm rot="5400000">
              <a:off x="-144524" y="1304764"/>
              <a:ext cx="2376264" cy="1584176"/>
            </a:xfrm>
            <a:prstGeom prst="bentUpArrow">
              <a:avLst>
                <a:gd name="adj1" fmla="val 4054"/>
                <a:gd name="adj2" fmla="val 3355"/>
                <a:gd name="adj3" fmla="val 8242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4" name="Rectangle 573"/>
            <p:cNvSpPr/>
            <p:nvPr/>
          </p:nvSpPr>
          <p:spPr>
            <a:xfrm>
              <a:off x="1619672" y="1556792"/>
              <a:ext cx="4104456" cy="2232248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5" name="TextBox 574"/>
            <p:cNvSpPr txBox="1"/>
            <p:nvPr/>
          </p:nvSpPr>
          <p:spPr>
            <a:xfrm>
              <a:off x="2839512" y="1196752"/>
              <a:ext cx="16568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/>
                <a:t>modul 2</a:t>
              </a:r>
            </a:p>
          </p:txBody>
        </p:sp>
        <p:grpSp>
          <p:nvGrpSpPr>
            <p:cNvPr id="594" name="Group 958"/>
            <p:cNvGrpSpPr/>
            <p:nvPr/>
          </p:nvGrpSpPr>
          <p:grpSpPr>
            <a:xfrm>
              <a:off x="683568" y="4318640"/>
              <a:ext cx="5661781" cy="963960"/>
              <a:chOff x="251520" y="548680"/>
              <a:chExt cx="6400274" cy="1440160"/>
            </a:xfrm>
          </p:grpSpPr>
          <p:grpSp>
            <p:nvGrpSpPr>
              <p:cNvPr id="748" name="Group 483"/>
              <p:cNvGrpSpPr/>
              <p:nvPr/>
            </p:nvGrpSpPr>
            <p:grpSpPr>
              <a:xfrm>
                <a:off x="251520" y="620688"/>
                <a:ext cx="5544616" cy="1296144"/>
                <a:chOff x="179512" y="620688"/>
                <a:chExt cx="6048672" cy="5904656"/>
              </a:xfrm>
            </p:grpSpPr>
            <p:sp>
              <p:nvSpPr>
                <p:cNvPr id="751" name="Rectangle 750"/>
                <p:cNvSpPr/>
                <p:nvPr/>
              </p:nvSpPr>
              <p:spPr>
                <a:xfrm>
                  <a:off x="179512" y="1484784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52" name="Rectangle 751"/>
                <p:cNvSpPr/>
                <p:nvPr/>
              </p:nvSpPr>
              <p:spPr>
                <a:xfrm>
                  <a:off x="323528" y="1556792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53" name="Rectangle 752"/>
                <p:cNvSpPr/>
                <p:nvPr/>
              </p:nvSpPr>
              <p:spPr>
                <a:xfrm>
                  <a:off x="467544" y="1628800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54" name="Rectangle 753"/>
                <p:cNvSpPr/>
                <p:nvPr/>
              </p:nvSpPr>
              <p:spPr>
                <a:xfrm>
                  <a:off x="179512" y="3044957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55" name="Rectangle 754"/>
                <p:cNvSpPr/>
                <p:nvPr/>
              </p:nvSpPr>
              <p:spPr>
                <a:xfrm>
                  <a:off x="323528" y="3116965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56" name="Rectangle 755"/>
                <p:cNvSpPr/>
                <p:nvPr/>
              </p:nvSpPr>
              <p:spPr>
                <a:xfrm>
                  <a:off x="467544" y="3188973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57" name="Rectangle 756"/>
                <p:cNvSpPr/>
                <p:nvPr/>
              </p:nvSpPr>
              <p:spPr>
                <a:xfrm>
                  <a:off x="179512" y="4605130"/>
                  <a:ext cx="5133142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58" name="Rectangle 757"/>
                <p:cNvSpPr/>
                <p:nvPr/>
              </p:nvSpPr>
              <p:spPr>
                <a:xfrm>
                  <a:off x="323528" y="4677138"/>
                  <a:ext cx="5184576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59" name="Rectangle 758"/>
                <p:cNvSpPr/>
                <p:nvPr/>
              </p:nvSpPr>
              <p:spPr>
                <a:xfrm>
                  <a:off x="467544" y="4749146"/>
                  <a:ext cx="5205150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60" name="Rectangle 759"/>
                <p:cNvSpPr/>
                <p:nvPr/>
              </p:nvSpPr>
              <p:spPr>
                <a:xfrm>
                  <a:off x="179512" y="6165304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61" name="Rectangle 760"/>
                <p:cNvSpPr/>
                <p:nvPr/>
              </p:nvSpPr>
              <p:spPr>
                <a:xfrm>
                  <a:off x="323528" y="6237312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62" name="Rectangle 761"/>
                <p:cNvSpPr/>
                <p:nvPr/>
              </p:nvSpPr>
              <p:spPr>
                <a:xfrm>
                  <a:off x="467544" y="6309320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63" name="Rectangle 762"/>
                <p:cNvSpPr/>
                <p:nvPr/>
              </p:nvSpPr>
              <p:spPr>
                <a:xfrm>
                  <a:off x="1187624" y="1700808"/>
                  <a:ext cx="93610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64" name="Rectangle 763"/>
                <p:cNvSpPr/>
                <p:nvPr/>
              </p:nvSpPr>
              <p:spPr>
                <a:xfrm>
                  <a:off x="1187624" y="1727097"/>
                  <a:ext cx="216024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65" name="Rectangle 764"/>
                <p:cNvSpPr/>
                <p:nvPr/>
              </p:nvSpPr>
              <p:spPr>
                <a:xfrm>
                  <a:off x="1187624" y="1772816"/>
                  <a:ext cx="338437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66" name="Rectangle 765"/>
                <p:cNvSpPr/>
                <p:nvPr/>
              </p:nvSpPr>
              <p:spPr>
                <a:xfrm>
                  <a:off x="1187624" y="1799105"/>
                  <a:ext cx="460851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67" name="Rectangle 766"/>
                <p:cNvSpPr/>
                <p:nvPr/>
              </p:nvSpPr>
              <p:spPr>
                <a:xfrm>
                  <a:off x="1187624" y="3260981"/>
                  <a:ext cx="93610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68" name="Rectangle 767"/>
                <p:cNvSpPr/>
                <p:nvPr/>
              </p:nvSpPr>
              <p:spPr>
                <a:xfrm>
                  <a:off x="1187624" y="3287270"/>
                  <a:ext cx="216024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69" name="Rectangle 768"/>
                <p:cNvSpPr/>
                <p:nvPr/>
              </p:nvSpPr>
              <p:spPr>
                <a:xfrm>
                  <a:off x="1187624" y="3332989"/>
                  <a:ext cx="338437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70" name="Rectangle 769"/>
                <p:cNvSpPr/>
                <p:nvPr/>
              </p:nvSpPr>
              <p:spPr>
                <a:xfrm>
                  <a:off x="1187624" y="3359278"/>
                  <a:ext cx="460851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71" name="Rectangle 770"/>
                <p:cNvSpPr/>
                <p:nvPr/>
              </p:nvSpPr>
              <p:spPr>
                <a:xfrm>
                  <a:off x="971600" y="4821154"/>
                  <a:ext cx="1152128" cy="48006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72" name="Rectangle 771"/>
                <p:cNvSpPr/>
                <p:nvPr/>
              </p:nvSpPr>
              <p:spPr>
                <a:xfrm>
                  <a:off x="899592" y="4847443"/>
                  <a:ext cx="244827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73" name="Rectangle 772"/>
                <p:cNvSpPr/>
                <p:nvPr/>
              </p:nvSpPr>
              <p:spPr>
                <a:xfrm>
                  <a:off x="971600" y="4893162"/>
                  <a:ext cx="3600400" cy="48006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74" name="Rectangle 773"/>
                <p:cNvSpPr/>
                <p:nvPr/>
              </p:nvSpPr>
              <p:spPr>
                <a:xfrm>
                  <a:off x="899592" y="4919451"/>
                  <a:ext cx="489654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75" name="Rectangle 774"/>
                <p:cNvSpPr/>
                <p:nvPr/>
              </p:nvSpPr>
              <p:spPr>
                <a:xfrm>
                  <a:off x="899592" y="6381328"/>
                  <a:ext cx="1224136" cy="72008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76" name="Rectangle 775"/>
                <p:cNvSpPr/>
                <p:nvPr/>
              </p:nvSpPr>
              <p:spPr>
                <a:xfrm>
                  <a:off x="899592" y="6407617"/>
                  <a:ext cx="244827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77" name="Rectangle 776"/>
                <p:cNvSpPr/>
                <p:nvPr/>
              </p:nvSpPr>
              <p:spPr>
                <a:xfrm>
                  <a:off x="827584" y="6453336"/>
                  <a:ext cx="374441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78" name="Rectangle 777"/>
                <p:cNvSpPr/>
                <p:nvPr/>
              </p:nvSpPr>
              <p:spPr>
                <a:xfrm>
                  <a:off x="755576" y="6479625"/>
                  <a:ext cx="504056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779" name="Group 418"/>
                <p:cNvGrpSpPr/>
                <p:nvPr/>
              </p:nvGrpSpPr>
              <p:grpSpPr>
                <a:xfrm>
                  <a:off x="1475656" y="620688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875" name="Group 402"/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891" name="Up-Down Arrow 890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92" name="Right Arrow 891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93" name="Right Arrow 892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94" name="Rectangle 893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876" name="Group 403"/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887" name="Up-Down Arrow 886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88" name="Right Arrow 887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89" name="Right Arrow 888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90" name="Rectangle 889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877" name="Group 408"/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883" name="Up-Down Arrow 882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84" name="Right Arrow 883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85" name="Right Arrow 884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86" name="Rectangle 885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878" name="Group 413"/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879" name="Up-Down Arrow 878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80" name="Right Arrow 879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81" name="Right Arrow 880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82" name="Rectangle 881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780" name="Group 419"/>
                <p:cNvGrpSpPr/>
                <p:nvPr/>
              </p:nvGrpSpPr>
              <p:grpSpPr>
                <a:xfrm>
                  <a:off x="1475656" y="2180861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855" name="Group 402"/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871" name="Up-Down Arrow 870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72" name="Right Arrow 871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73" name="Right Arrow 872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74" name="Rectangle 873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856" name="Group 403"/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867" name="Up-Down Arrow 866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68" name="Right Arrow 867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69" name="Right Arrow 868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70" name="Rectangle 869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857" name="Group 408"/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863" name="Up-Down Arrow 862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64" name="Right Arrow 863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65" name="Right Arrow 864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66" name="Rectangle 865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858" name="Group 413"/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859" name="Up-Down Arrow 858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60" name="Right Arrow 859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61" name="Right Arrow 860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62" name="Rectangle 861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781" name="Group 440"/>
                <p:cNvGrpSpPr/>
                <p:nvPr/>
              </p:nvGrpSpPr>
              <p:grpSpPr>
                <a:xfrm>
                  <a:off x="1475656" y="3741034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835" name="Group 402"/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851" name="Up-Down Arrow 850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52" name="Right Arrow 851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53" name="Right Arrow 852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54" name="Rectangle 853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836" name="Group 403"/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847" name="Up-Down Arrow 846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48" name="Right Arrow 847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49" name="Right Arrow 848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50" name="Rectangle 849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837" name="Group 408"/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843" name="Up-Down Arrow 842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44" name="Right Arrow 843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45" name="Right Arrow 844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46" name="Rectangle 845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838" name="Group 413"/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839" name="Up-Down Arrow 838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40" name="Right Arrow 839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41" name="Right Arrow 840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42" name="Rectangle 841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782" name="Group 461"/>
                <p:cNvGrpSpPr/>
                <p:nvPr/>
              </p:nvGrpSpPr>
              <p:grpSpPr>
                <a:xfrm>
                  <a:off x="1475656" y="5301208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783" name="Group 402"/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799" name="Up-Down Arrow 798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32" name="Right Arrow 831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33" name="Right Arrow 832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34" name="Rectangle 833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784" name="Group 403"/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795" name="Up-Down Arrow 794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796" name="Right Arrow 795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797" name="Right Arrow 796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798" name="Rectangle 797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785" name="Group 408"/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791" name="Up-Down Arrow 790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792" name="Right Arrow 791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793" name="Right Arrow 792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794" name="Rectangle 793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786" name="Group 413"/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787" name="Up-Down Arrow 786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788" name="Right Arrow 787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789" name="Right Arrow 788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790" name="Rectangle 789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</p:grpSp>
          <p:sp>
            <p:nvSpPr>
              <p:cNvPr id="749" name="Rectangle 748"/>
              <p:cNvSpPr/>
              <p:nvPr/>
            </p:nvSpPr>
            <p:spPr>
              <a:xfrm>
                <a:off x="1403648" y="548680"/>
                <a:ext cx="4464496" cy="144016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50" name="TextBox 749"/>
              <p:cNvSpPr txBox="1"/>
              <p:nvPr/>
            </p:nvSpPr>
            <p:spPr>
              <a:xfrm>
                <a:off x="6079318" y="1048418"/>
                <a:ext cx="572476" cy="781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/>
                  <a:t>rank</a:t>
                </a:r>
                <a:br>
                  <a:rPr lang="cs-CZ" sz="1400"/>
                </a:br>
                <a:r>
                  <a:rPr lang="cs-CZ" sz="1400"/>
                  <a:t>2</a:t>
                </a:r>
              </a:p>
            </p:txBody>
          </p:sp>
        </p:grpSp>
        <p:grpSp>
          <p:nvGrpSpPr>
            <p:cNvPr id="595" name="Group 959"/>
            <p:cNvGrpSpPr/>
            <p:nvPr/>
          </p:nvGrpSpPr>
          <p:grpSpPr>
            <a:xfrm>
              <a:off x="683568" y="5378997"/>
              <a:ext cx="5661781" cy="963961"/>
              <a:chOff x="251520" y="2132856"/>
              <a:chExt cx="6400274" cy="1440160"/>
            </a:xfrm>
          </p:grpSpPr>
          <p:grpSp>
            <p:nvGrpSpPr>
              <p:cNvPr id="614" name="Group 489"/>
              <p:cNvGrpSpPr/>
              <p:nvPr/>
            </p:nvGrpSpPr>
            <p:grpSpPr>
              <a:xfrm>
                <a:off x="251520" y="2204864"/>
                <a:ext cx="5544616" cy="1296144"/>
                <a:chOff x="179512" y="620688"/>
                <a:chExt cx="6048672" cy="5904656"/>
              </a:xfrm>
            </p:grpSpPr>
            <p:sp>
              <p:nvSpPr>
                <p:cNvPr id="618" name="Rectangle 617"/>
                <p:cNvSpPr/>
                <p:nvPr/>
              </p:nvSpPr>
              <p:spPr>
                <a:xfrm>
                  <a:off x="179512" y="1484784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20" name="Rectangle 619"/>
                <p:cNvSpPr/>
                <p:nvPr/>
              </p:nvSpPr>
              <p:spPr>
                <a:xfrm>
                  <a:off x="323528" y="1556792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21" name="Rectangle 620"/>
                <p:cNvSpPr/>
                <p:nvPr/>
              </p:nvSpPr>
              <p:spPr>
                <a:xfrm>
                  <a:off x="467544" y="1628800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30" name="Rectangle 629"/>
                <p:cNvSpPr/>
                <p:nvPr/>
              </p:nvSpPr>
              <p:spPr>
                <a:xfrm>
                  <a:off x="179512" y="3044957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31" name="Rectangle 630"/>
                <p:cNvSpPr/>
                <p:nvPr/>
              </p:nvSpPr>
              <p:spPr>
                <a:xfrm>
                  <a:off x="323528" y="3116965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32" name="Rectangle 631"/>
                <p:cNvSpPr/>
                <p:nvPr/>
              </p:nvSpPr>
              <p:spPr>
                <a:xfrm>
                  <a:off x="467544" y="3188973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33" name="Rectangle 632"/>
                <p:cNvSpPr/>
                <p:nvPr/>
              </p:nvSpPr>
              <p:spPr>
                <a:xfrm>
                  <a:off x="179512" y="4605130"/>
                  <a:ext cx="5133142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34" name="Rectangle 633"/>
                <p:cNvSpPr/>
                <p:nvPr/>
              </p:nvSpPr>
              <p:spPr>
                <a:xfrm>
                  <a:off x="323528" y="4677138"/>
                  <a:ext cx="5184576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35" name="Rectangle 634"/>
                <p:cNvSpPr/>
                <p:nvPr/>
              </p:nvSpPr>
              <p:spPr>
                <a:xfrm>
                  <a:off x="467544" y="4749146"/>
                  <a:ext cx="5205150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36" name="Rectangle 635"/>
                <p:cNvSpPr/>
                <p:nvPr/>
              </p:nvSpPr>
              <p:spPr>
                <a:xfrm>
                  <a:off x="179512" y="6165304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37" name="Rectangle 636"/>
                <p:cNvSpPr/>
                <p:nvPr/>
              </p:nvSpPr>
              <p:spPr>
                <a:xfrm>
                  <a:off x="323528" y="6237312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38" name="Rectangle 637"/>
                <p:cNvSpPr/>
                <p:nvPr/>
              </p:nvSpPr>
              <p:spPr>
                <a:xfrm>
                  <a:off x="467544" y="6309320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39" name="Rectangle 638"/>
                <p:cNvSpPr/>
                <p:nvPr/>
              </p:nvSpPr>
              <p:spPr>
                <a:xfrm>
                  <a:off x="1187624" y="1700808"/>
                  <a:ext cx="93610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40" name="Rectangle 639"/>
                <p:cNvSpPr/>
                <p:nvPr/>
              </p:nvSpPr>
              <p:spPr>
                <a:xfrm>
                  <a:off x="1187624" y="1727097"/>
                  <a:ext cx="216024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41" name="Rectangle 640"/>
                <p:cNvSpPr/>
                <p:nvPr/>
              </p:nvSpPr>
              <p:spPr>
                <a:xfrm>
                  <a:off x="1187624" y="1772816"/>
                  <a:ext cx="338437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42" name="Rectangle 641"/>
                <p:cNvSpPr/>
                <p:nvPr/>
              </p:nvSpPr>
              <p:spPr>
                <a:xfrm>
                  <a:off x="1187624" y="1799105"/>
                  <a:ext cx="460851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43" name="Rectangle 642"/>
                <p:cNvSpPr/>
                <p:nvPr/>
              </p:nvSpPr>
              <p:spPr>
                <a:xfrm>
                  <a:off x="1187624" y="3260981"/>
                  <a:ext cx="93610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1187624" y="3287270"/>
                  <a:ext cx="216024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45" name="Rectangle 644"/>
                <p:cNvSpPr/>
                <p:nvPr/>
              </p:nvSpPr>
              <p:spPr>
                <a:xfrm>
                  <a:off x="1187624" y="3332989"/>
                  <a:ext cx="338437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46" name="Rectangle 645"/>
                <p:cNvSpPr/>
                <p:nvPr/>
              </p:nvSpPr>
              <p:spPr>
                <a:xfrm>
                  <a:off x="1187624" y="3359278"/>
                  <a:ext cx="460851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47" name="Rectangle 646"/>
                <p:cNvSpPr/>
                <p:nvPr/>
              </p:nvSpPr>
              <p:spPr>
                <a:xfrm>
                  <a:off x="971600" y="4821154"/>
                  <a:ext cx="1152128" cy="48006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48" name="Rectangle 647"/>
                <p:cNvSpPr/>
                <p:nvPr/>
              </p:nvSpPr>
              <p:spPr>
                <a:xfrm>
                  <a:off x="899592" y="4847443"/>
                  <a:ext cx="244827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49" name="Rectangle 648"/>
                <p:cNvSpPr/>
                <p:nvPr/>
              </p:nvSpPr>
              <p:spPr>
                <a:xfrm>
                  <a:off x="971600" y="4893162"/>
                  <a:ext cx="3600400" cy="48006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50" name="Rectangle 649"/>
                <p:cNvSpPr/>
                <p:nvPr/>
              </p:nvSpPr>
              <p:spPr>
                <a:xfrm>
                  <a:off x="899592" y="4919451"/>
                  <a:ext cx="489654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51" name="Rectangle 650"/>
                <p:cNvSpPr/>
                <p:nvPr/>
              </p:nvSpPr>
              <p:spPr>
                <a:xfrm>
                  <a:off x="899592" y="6381328"/>
                  <a:ext cx="1224136" cy="72008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52" name="Rectangle 651"/>
                <p:cNvSpPr/>
                <p:nvPr/>
              </p:nvSpPr>
              <p:spPr>
                <a:xfrm>
                  <a:off x="899592" y="6407617"/>
                  <a:ext cx="244827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53" name="Rectangle 652"/>
                <p:cNvSpPr/>
                <p:nvPr/>
              </p:nvSpPr>
              <p:spPr>
                <a:xfrm>
                  <a:off x="827584" y="6453336"/>
                  <a:ext cx="374441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54" name="Rectangle 653"/>
                <p:cNvSpPr/>
                <p:nvPr/>
              </p:nvSpPr>
              <p:spPr>
                <a:xfrm>
                  <a:off x="755576" y="6479625"/>
                  <a:ext cx="504056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655" name="Group 520"/>
                <p:cNvGrpSpPr/>
                <p:nvPr/>
              </p:nvGrpSpPr>
              <p:grpSpPr>
                <a:xfrm>
                  <a:off x="1475656" y="620688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728" name="Group 938"/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744" name="Up-Down Arrow 743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745" name="Right Arrow 744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746" name="Right Arrow 745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747" name="Rectangle 746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729" name="Group 939"/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740" name="Up-Down Arrow 739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741" name="Right Arrow 740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742" name="Right Arrow 741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743" name="Rectangle 742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730" name="Group 940"/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736" name="Up-Down Arrow 735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737" name="Right Arrow 736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738" name="Right Arrow 737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739" name="Rectangle 738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731" name="Group 941"/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732" name="Up-Down Arrow 731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733" name="Right Arrow 732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734" name="Right Arrow 733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735" name="Rectangle 734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656" name="Group 521"/>
                <p:cNvGrpSpPr/>
                <p:nvPr/>
              </p:nvGrpSpPr>
              <p:grpSpPr>
                <a:xfrm>
                  <a:off x="1475656" y="2180861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699" name="Group 402"/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716" name="Up-Down Arrow 715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717" name="Right Arrow 716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718" name="Right Arrow 717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727" name="Rectangle 726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700" name="Group 403"/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712" name="Up-Down Arrow 711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713" name="Right Arrow 712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714" name="Right Arrow 713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715" name="Rectangle 714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701" name="Group 408"/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707" name="Up-Down Arrow 706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708" name="Right Arrow 707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710" name="Right Arrow 709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711" name="Rectangle 710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702" name="Group 413"/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703" name="Up-Down Arrow 702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704" name="Right Arrow 703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705" name="Right Arrow 704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706" name="Rectangle 705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657" name="Group 522"/>
                <p:cNvGrpSpPr/>
                <p:nvPr/>
              </p:nvGrpSpPr>
              <p:grpSpPr>
                <a:xfrm>
                  <a:off x="1475656" y="3741034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679" name="Group 402"/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695" name="Up-Down Arrow 694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696" name="Right Arrow 695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697" name="Right Arrow 696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698" name="Rectangle 697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680" name="Group 403"/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691" name="Up-Down Arrow 690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692" name="Right Arrow 691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693" name="Right Arrow 692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694" name="Rectangle 693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681" name="Group 408"/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687" name="Up-Down Arrow 686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688" name="Right Arrow 687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689" name="Right Arrow 688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690" name="Rectangle 689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682" name="Group 413"/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683" name="Up-Down Arrow 682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684" name="Right Arrow 683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685" name="Right Arrow 684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686" name="Rectangle 685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658" name="Group 523"/>
                <p:cNvGrpSpPr/>
                <p:nvPr/>
              </p:nvGrpSpPr>
              <p:grpSpPr>
                <a:xfrm>
                  <a:off x="1475656" y="5301208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659" name="Group 402"/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675" name="Up-Down Arrow 674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676" name="Right Arrow 675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677" name="Right Arrow 676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678" name="Rectangle 677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660" name="Group 403"/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671" name="Up-Down Arrow 670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672" name="Right Arrow 671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673" name="Right Arrow 672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674" name="Rectangle 673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661" name="Group 408"/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667" name="Up-Down Arrow 666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668" name="Right Arrow 667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669" name="Right Arrow 668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670" name="Rectangle 669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662" name="Group 413"/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663" name="Up-Down Arrow 662"/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664" name="Right Arrow 663"/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665" name="Right Arrow 664"/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666" name="Rectangle 665"/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</p:grpSp>
          <p:sp>
            <p:nvSpPr>
              <p:cNvPr id="615" name="Rectangle 614"/>
              <p:cNvSpPr/>
              <p:nvPr/>
            </p:nvSpPr>
            <p:spPr>
              <a:xfrm>
                <a:off x="1403648" y="2132856"/>
                <a:ext cx="4464496" cy="144016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17" name="TextBox 616"/>
              <p:cNvSpPr txBox="1"/>
              <p:nvPr/>
            </p:nvSpPr>
            <p:spPr>
              <a:xfrm>
                <a:off x="6079318" y="2446961"/>
                <a:ext cx="572476" cy="7816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/>
                  <a:t>rank</a:t>
                </a:r>
                <a:br>
                  <a:rPr lang="cs-CZ" sz="1400"/>
                </a:br>
                <a:r>
                  <a:rPr lang="cs-CZ" sz="1400"/>
                  <a:t>3</a:t>
                </a:r>
              </a:p>
            </p:txBody>
          </p:sp>
        </p:grpSp>
        <p:sp>
          <p:nvSpPr>
            <p:cNvPr id="596" name="Bent-Up Arrow 595"/>
            <p:cNvSpPr/>
            <p:nvPr/>
          </p:nvSpPr>
          <p:spPr>
            <a:xfrm rot="5400000">
              <a:off x="-1008620" y="2096852"/>
              <a:ext cx="4032448" cy="1656184"/>
            </a:xfrm>
            <a:prstGeom prst="bentUpArrow">
              <a:avLst>
                <a:gd name="adj1" fmla="val 4518"/>
                <a:gd name="adj2" fmla="val 5217"/>
                <a:gd name="adj3" fmla="val 10569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7" name="Bent-Up Arrow 596"/>
            <p:cNvSpPr/>
            <p:nvPr/>
          </p:nvSpPr>
          <p:spPr>
            <a:xfrm rot="5400000">
              <a:off x="-1548680" y="2564904"/>
              <a:ext cx="5040560" cy="1728192"/>
            </a:xfrm>
            <a:prstGeom prst="bentUpArrow">
              <a:avLst>
                <a:gd name="adj1" fmla="val 4054"/>
                <a:gd name="adj2" fmla="val 3355"/>
                <a:gd name="adj3" fmla="val 8242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8" name="Rectangle 597"/>
            <p:cNvSpPr/>
            <p:nvPr/>
          </p:nvSpPr>
          <p:spPr>
            <a:xfrm>
              <a:off x="1619672" y="4221088"/>
              <a:ext cx="4104456" cy="2232248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9" name="TextBox 598"/>
            <p:cNvSpPr txBox="1"/>
            <p:nvPr/>
          </p:nvSpPr>
          <p:spPr>
            <a:xfrm>
              <a:off x="2839512" y="3861048"/>
              <a:ext cx="16568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/>
                <a:t>modul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0947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DDR5</a:t>
            </a:r>
            <a:endParaRPr lang="cs-CZ" dirty="0"/>
          </a:p>
          <a:p>
            <a:pPr lvl="1"/>
            <a:r>
              <a:rPr lang="cs-CZ" dirty="0"/>
              <a:t>2 </a:t>
            </a:r>
            <a:r>
              <a:rPr lang="cs-CZ" dirty="0" err="1"/>
              <a:t>subkanály</a:t>
            </a:r>
            <a:r>
              <a:rPr lang="en-US" dirty="0"/>
              <a:t> po 32 </a:t>
            </a:r>
            <a:r>
              <a:rPr lang="en-US" dirty="0" err="1"/>
              <a:t>bitech</a:t>
            </a:r>
            <a:endParaRPr lang="cs-CZ" dirty="0"/>
          </a:p>
          <a:p>
            <a:pPr lvl="1"/>
            <a:r>
              <a:rPr lang="cs-CZ" dirty="0"/>
              <a:t>16 balíků dat v každém přenosu</a:t>
            </a:r>
          </a:p>
          <a:p>
            <a:pPr lvl="1"/>
            <a:r>
              <a:rPr lang="cs-CZ" dirty="0"/>
              <a:t>16*32</a:t>
            </a:r>
            <a:r>
              <a:rPr lang="en-US" dirty="0"/>
              <a:t>=512 bit</a:t>
            </a:r>
            <a:r>
              <a:rPr lang="cs-CZ" dirty="0"/>
              <a:t>ů</a:t>
            </a:r>
            <a:br>
              <a:rPr lang="cs-CZ" dirty="0"/>
            </a:br>
            <a:endParaRPr lang="en-US" dirty="0"/>
          </a:p>
          <a:p>
            <a:r>
              <a:rPr lang="cs-CZ" dirty="0"/>
              <a:t>Paralelismus</a:t>
            </a:r>
            <a:endParaRPr lang="en-US" dirty="0"/>
          </a:p>
          <a:p>
            <a:pPr lvl="1"/>
            <a:r>
              <a:rPr lang="cs-CZ" dirty="0" err="1"/>
              <a:t>Subkanály</a:t>
            </a:r>
            <a:r>
              <a:rPr lang="cs-CZ" dirty="0"/>
              <a:t> pracují a přenášejí data nezávisle</a:t>
            </a:r>
          </a:p>
          <a:p>
            <a:pPr lvl="1"/>
            <a:r>
              <a:rPr lang="cs-CZ" dirty="0"/>
              <a:t>Jsou fyzicky umístěny na témže modulu</a:t>
            </a:r>
          </a:p>
          <a:p>
            <a:pPr lvl="1"/>
            <a:r>
              <a:rPr lang="cs-CZ" dirty="0"/>
              <a:t>Procesor může obsluhovat více kanálů (dvojic </a:t>
            </a:r>
            <a:r>
              <a:rPr lang="cs-CZ" dirty="0" err="1"/>
              <a:t>subkanálů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Architektura paměti DRAM – </a:t>
            </a:r>
            <a:r>
              <a:rPr lang="en-US" dirty="0"/>
              <a:t>DDR5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NPRG054 High Performance Software Development- 2016/2017 David Bednárek</a:t>
            </a:r>
            <a:endParaRPr lang="cs-CZ" dirty="0"/>
          </a:p>
        </p:txBody>
      </p:sp>
      <p:sp>
        <p:nvSpPr>
          <p:cNvPr id="1570" name="TextBox 1569">
            <a:extLst>
              <a:ext uri="{FF2B5EF4-FFF2-40B4-BE49-F238E27FC236}">
                <a16:creationId xmlns:a16="http://schemas.microsoft.com/office/drawing/2014/main" id="{46FFBB4C-B31F-A122-6CAC-74CC52992E43}"/>
              </a:ext>
            </a:extLst>
          </p:cNvPr>
          <p:cNvSpPr txBox="1"/>
          <p:nvPr/>
        </p:nvSpPr>
        <p:spPr>
          <a:xfrm>
            <a:off x="-22338" y="476672"/>
            <a:ext cx="963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/>
              <a:t>subkanál</a:t>
            </a:r>
            <a:r>
              <a:rPr lang="cs-CZ" sz="1400" dirty="0"/>
              <a:t> 0</a:t>
            </a:r>
          </a:p>
        </p:txBody>
      </p:sp>
      <p:sp>
        <p:nvSpPr>
          <p:cNvPr id="1571" name="TextBox 1570">
            <a:extLst>
              <a:ext uri="{FF2B5EF4-FFF2-40B4-BE49-F238E27FC236}">
                <a16:creationId xmlns:a16="http://schemas.microsoft.com/office/drawing/2014/main" id="{2BE40A68-8AD8-61D7-5EF6-3F2315ED64DF}"/>
              </a:ext>
            </a:extLst>
          </p:cNvPr>
          <p:cNvSpPr txBox="1"/>
          <p:nvPr/>
        </p:nvSpPr>
        <p:spPr>
          <a:xfrm>
            <a:off x="3146014" y="476672"/>
            <a:ext cx="963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/>
              <a:t>subkanál</a:t>
            </a:r>
            <a:r>
              <a:rPr lang="cs-CZ" sz="1400" dirty="0"/>
              <a:t> 1</a:t>
            </a:r>
          </a:p>
        </p:txBody>
      </p:sp>
      <p:grpSp>
        <p:nvGrpSpPr>
          <p:cNvPr id="1572" name="Group 1571">
            <a:extLst>
              <a:ext uri="{FF2B5EF4-FFF2-40B4-BE49-F238E27FC236}">
                <a16:creationId xmlns:a16="http://schemas.microsoft.com/office/drawing/2014/main" id="{DC5DA4FC-EA2F-4793-9307-719FC2D018DF}"/>
              </a:ext>
            </a:extLst>
          </p:cNvPr>
          <p:cNvGrpSpPr/>
          <p:nvPr/>
        </p:nvGrpSpPr>
        <p:grpSpPr>
          <a:xfrm>
            <a:off x="107505" y="908720"/>
            <a:ext cx="5814495" cy="5544616"/>
            <a:chOff x="107504" y="908720"/>
            <a:chExt cx="12285192" cy="5544616"/>
          </a:xfrm>
        </p:grpSpPr>
        <p:sp>
          <p:nvSpPr>
            <p:cNvPr id="1573" name="Rectangle 1572">
              <a:extLst>
                <a:ext uri="{FF2B5EF4-FFF2-40B4-BE49-F238E27FC236}">
                  <a16:creationId xmlns:a16="http://schemas.microsoft.com/office/drawing/2014/main" id="{AA279752-1ED6-DDAC-667D-5C10D8C7CF55}"/>
                </a:ext>
              </a:extLst>
            </p:cNvPr>
            <p:cNvSpPr/>
            <p:nvPr/>
          </p:nvSpPr>
          <p:spPr>
            <a:xfrm>
              <a:off x="1187624" y="980728"/>
              <a:ext cx="136425" cy="532859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74" name="Rectangle 1573">
              <a:extLst>
                <a:ext uri="{FF2B5EF4-FFF2-40B4-BE49-F238E27FC236}">
                  <a16:creationId xmlns:a16="http://schemas.microsoft.com/office/drawing/2014/main" id="{A9831F75-34E2-CF16-2A80-704EF152DC18}"/>
                </a:ext>
              </a:extLst>
            </p:cNvPr>
            <p:cNvSpPr/>
            <p:nvPr/>
          </p:nvSpPr>
          <p:spPr>
            <a:xfrm>
              <a:off x="611560" y="980728"/>
              <a:ext cx="45719" cy="52565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75" name="Rectangle 1574">
              <a:extLst>
                <a:ext uri="{FF2B5EF4-FFF2-40B4-BE49-F238E27FC236}">
                  <a16:creationId xmlns:a16="http://schemas.microsoft.com/office/drawing/2014/main" id="{C172DE1A-F17F-AD59-1A8D-70CDAC0E7CB0}"/>
                </a:ext>
              </a:extLst>
            </p:cNvPr>
            <p:cNvSpPr/>
            <p:nvPr/>
          </p:nvSpPr>
          <p:spPr>
            <a:xfrm>
              <a:off x="755576" y="980728"/>
              <a:ext cx="45719" cy="52565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76" name="Rectangle 1575">
              <a:extLst>
                <a:ext uri="{FF2B5EF4-FFF2-40B4-BE49-F238E27FC236}">
                  <a16:creationId xmlns:a16="http://schemas.microsoft.com/office/drawing/2014/main" id="{CE794CC2-E891-4080-7C4E-3B146B18630F}"/>
                </a:ext>
              </a:extLst>
            </p:cNvPr>
            <p:cNvSpPr/>
            <p:nvPr/>
          </p:nvSpPr>
          <p:spPr>
            <a:xfrm>
              <a:off x="899592" y="980728"/>
              <a:ext cx="45719" cy="52565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577" name="Group 958">
              <a:extLst>
                <a:ext uri="{FF2B5EF4-FFF2-40B4-BE49-F238E27FC236}">
                  <a16:creationId xmlns:a16="http://schemas.microsoft.com/office/drawing/2014/main" id="{0D997B86-F3B8-D49B-CE30-376D26F53256}"/>
                </a:ext>
              </a:extLst>
            </p:cNvPr>
            <p:cNvGrpSpPr/>
            <p:nvPr/>
          </p:nvGrpSpPr>
          <p:grpSpPr>
            <a:xfrm>
              <a:off x="683568" y="1654344"/>
              <a:ext cx="5632564" cy="963960"/>
              <a:chOff x="251520" y="548680"/>
              <a:chExt cx="6367246" cy="1440160"/>
            </a:xfrm>
          </p:grpSpPr>
          <p:grpSp>
            <p:nvGrpSpPr>
              <p:cNvPr id="1934" name="Group 483">
                <a:extLst>
                  <a:ext uri="{FF2B5EF4-FFF2-40B4-BE49-F238E27FC236}">
                    <a16:creationId xmlns:a16="http://schemas.microsoft.com/office/drawing/2014/main" id="{44F7CC62-5288-07E5-DEA3-448A079331A3}"/>
                  </a:ext>
                </a:extLst>
              </p:cNvPr>
              <p:cNvGrpSpPr/>
              <p:nvPr/>
            </p:nvGrpSpPr>
            <p:grpSpPr>
              <a:xfrm>
                <a:off x="251520" y="620688"/>
                <a:ext cx="5544616" cy="1296144"/>
                <a:chOff x="179512" y="620688"/>
                <a:chExt cx="6048672" cy="5904656"/>
              </a:xfrm>
            </p:grpSpPr>
            <p:sp>
              <p:nvSpPr>
                <p:cNvPr id="1937" name="Rectangle 1936">
                  <a:extLst>
                    <a:ext uri="{FF2B5EF4-FFF2-40B4-BE49-F238E27FC236}">
                      <a16:creationId xmlns:a16="http://schemas.microsoft.com/office/drawing/2014/main" id="{C9589947-7BB6-F214-0B45-C19B379169F8}"/>
                    </a:ext>
                  </a:extLst>
                </p:cNvPr>
                <p:cNvSpPr/>
                <p:nvPr/>
              </p:nvSpPr>
              <p:spPr>
                <a:xfrm>
                  <a:off x="179512" y="1484784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38" name="Rectangle 1937">
                  <a:extLst>
                    <a:ext uri="{FF2B5EF4-FFF2-40B4-BE49-F238E27FC236}">
                      <a16:creationId xmlns:a16="http://schemas.microsoft.com/office/drawing/2014/main" id="{8DD5D7AB-3787-0E0A-4AAC-A84315D0BCC3}"/>
                    </a:ext>
                  </a:extLst>
                </p:cNvPr>
                <p:cNvSpPr/>
                <p:nvPr/>
              </p:nvSpPr>
              <p:spPr>
                <a:xfrm>
                  <a:off x="323528" y="1556792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39" name="Rectangle 1938">
                  <a:extLst>
                    <a:ext uri="{FF2B5EF4-FFF2-40B4-BE49-F238E27FC236}">
                      <a16:creationId xmlns:a16="http://schemas.microsoft.com/office/drawing/2014/main" id="{7CEC644A-40D4-4DCB-BF5B-1F1B3D4D148E}"/>
                    </a:ext>
                  </a:extLst>
                </p:cNvPr>
                <p:cNvSpPr/>
                <p:nvPr/>
              </p:nvSpPr>
              <p:spPr>
                <a:xfrm>
                  <a:off x="467544" y="1628800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40" name="Rectangle 1939">
                  <a:extLst>
                    <a:ext uri="{FF2B5EF4-FFF2-40B4-BE49-F238E27FC236}">
                      <a16:creationId xmlns:a16="http://schemas.microsoft.com/office/drawing/2014/main" id="{E99F3415-83A6-F93B-2400-E25AB97BB8CD}"/>
                    </a:ext>
                  </a:extLst>
                </p:cNvPr>
                <p:cNvSpPr/>
                <p:nvPr/>
              </p:nvSpPr>
              <p:spPr>
                <a:xfrm>
                  <a:off x="179512" y="3044957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41" name="Rectangle 1940">
                  <a:extLst>
                    <a:ext uri="{FF2B5EF4-FFF2-40B4-BE49-F238E27FC236}">
                      <a16:creationId xmlns:a16="http://schemas.microsoft.com/office/drawing/2014/main" id="{25A75BEC-F289-E0FB-3FDE-3C0D0E03A491}"/>
                    </a:ext>
                  </a:extLst>
                </p:cNvPr>
                <p:cNvSpPr/>
                <p:nvPr/>
              </p:nvSpPr>
              <p:spPr>
                <a:xfrm>
                  <a:off x="323528" y="3116965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42" name="Rectangle 1941">
                  <a:extLst>
                    <a:ext uri="{FF2B5EF4-FFF2-40B4-BE49-F238E27FC236}">
                      <a16:creationId xmlns:a16="http://schemas.microsoft.com/office/drawing/2014/main" id="{AC21D41F-CAD4-7DFA-ACC3-4B8D464A36A4}"/>
                    </a:ext>
                  </a:extLst>
                </p:cNvPr>
                <p:cNvSpPr/>
                <p:nvPr/>
              </p:nvSpPr>
              <p:spPr>
                <a:xfrm>
                  <a:off x="467544" y="3188973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43" name="Rectangle 1942">
                  <a:extLst>
                    <a:ext uri="{FF2B5EF4-FFF2-40B4-BE49-F238E27FC236}">
                      <a16:creationId xmlns:a16="http://schemas.microsoft.com/office/drawing/2014/main" id="{FABAEBCC-53C6-CC6A-9C95-73D4E0E66986}"/>
                    </a:ext>
                  </a:extLst>
                </p:cNvPr>
                <p:cNvSpPr/>
                <p:nvPr/>
              </p:nvSpPr>
              <p:spPr>
                <a:xfrm>
                  <a:off x="179512" y="4605130"/>
                  <a:ext cx="5133142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44" name="Rectangle 1943">
                  <a:extLst>
                    <a:ext uri="{FF2B5EF4-FFF2-40B4-BE49-F238E27FC236}">
                      <a16:creationId xmlns:a16="http://schemas.microsoft.com/office/drawing/2014/main" id="{AD5BE130-E4E7-2D01-3D6F-7C8ECA0CB753}"/>
                    </a:ext>
                  </a:extLst>
                </p:cNvPr>
                <p:cNvSpPr/>
                <p:nvPr/>
              </p:nvSpPr>
              <p:spPr>
                <a:xfrm>
                  <a:off x="323528" y="4677138"/>
                  <a:ext cx="5184576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45" name="Rectangle 1944">
                  <a:extLst>
                    <a:ext uri="{FF2B5EF4-FFF2-40B4-BE49-F238E27FC236}">
                      <a16:creationId xmlns:a16="http://schemas.microsoft.com/office/drawing/2014/main" id="{47FAC747-0781-AE69-09C3-2DDA1DCADEBA}"/>
                    </a:ext>
                  </a:extLst>
                </p:cNvPr>
                <p:cNvSpPr/>
                <p:nvPr/>
              </p:nvSpPr>
              <p:spPr>
                <a:xfrm>
                  <a:off x="467544" y="4749146"/>
                  <a:ext cx="5205150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46" name="Rectangle 1945">
                  <a:extLst>
                    <a:ext uri="{FF2B5EF4-FFF2-40B4-BE49-F238E27FC236}">
                      <a16:creationId xmlns:a16="http://schemas.microsoft.com/office/drawing/2014/main" id="{7339C1A2-8D62-B953-7125-461414F3D0FA}"/>
                    </a:ext>
                  </a:extLst>
                </p:cNvPr>
                <p:cNvSpPr/>
                <p:nvPr/>
              </p:nvSpPr>
              <p:spPr>
                <a:xfrm>
                  <a:off x="179512" y="6165304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47" name="Rectangle 1946">
                  <a:extLst>
                    <a:ext uri="{FF2B5EF4-FFF2-40B4-BE49-F238E27FC236}">
                      <a16:creationId xmlns:a16="http://schemas.microsoft.com/office/drawing/2014/main" id="{B0E0D953-6F70-8CD1-FF70-89F83AE1EC21}"/>
                    </a:ext>
                  </a:extLst>
                </p:cNvPr>
                <p:cNvSpPr/>
                <p:nvPr/>
              </p:nvSpPr>
              <p:spPr>
                <a:xfrm>
                  <a:off x="323528" y="6237312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48" name="Rectangle 1947">
                  <a:extLst>
                    <a:ext uri="{FF2B5EF4-FFF2-40B4-BE49-F238E27FC236}">
                      <a16:creationId xmlns:a16="http://schemas.microsoft.com/office/drawing/2014/main" id="{A4601377-431D-5D0E-082A-91C97B24C415}"/>
                    </a:ext>
                  </a:extLst>
                </p:cNvPr>
                <p:cNvSpPr/>
                <p:nvPr/>
              </p:nvSpPr>
              <p:spPr>
                <a:xfrm>
                  <a:off x="467544" y="6309320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49" name="Rectangle 1948">
                  <a:extLst>
                    <a:ext uri="{FF2B5EF4-FFF2-40B4-BE49-F238E27FC236}">
                      <a16:creationId xmlns:a16="http://schemas.microsoft.com/office/drawing/2014/main" id="{21897C45-5C55-C2E5-1E0B-19DBD500CC1C}"/>
                    </a:ext>
                  </a:extLst>
                </p:cNvPr>
                <p:cNvSpPr/>
                <p:nvPr/>
              </p:nvSpPr>
              <p:spPr>
                <a:xfrm>
                  <a:off x="1187624" y="1700808"/>
                  <a:ext cx="93610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50" name="Rectangle 1949">
                  <a:extLst>
                    <a:ext uri="{FF2B5EF4-FFF2-40B4-BE49-F238E27FC236}">
                      <a16:creationId xmlns:a16="http://schemas.microsoft.com/office/drawing/2014/main" id="{65373CCC-743E-C68A-FC37-EF6F69B89C30}"/>
                    </a:ext>
                  </a:extLst>
                </p:cNvPr>
                <p:cNvSpPr/>
                <p:nvPr/>
              </p:nvSpPr>
              <p:spPr>
                <a:xfrm>
                  <a:off x="1187624" y="1727097"/>
                  <a:ext cx="216024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51" name="Rectangle 1950">
                  <a:extLst>
                    <a:ext uri="{FF2B5EF4-FFF2-40B4-BE49-F238E27FC236}">
                      <a16:creationId xmlns:a16="http://schemas.microsoft.com/office/drawing/2014/main" id="{B6958341-2F1E-7E18-C321-C0FD88939758}"/>
                    </a:ext>
                  </a:extLst>
                </p:cNvPr>
                <p:cNvSpPr/>
                <p:nvPr/>
              </p:nvSpPr>
              <p:spPr>
                <a:xfrm>
                  <a:off x="1187624" y="1772816"/>
                  <a:ext cx="338437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52" name="Rectangle 1951">
                  <a:extLst>
                    <a:ext uri="{FF2B5EF4-FFF2-40B4-BE49-F238E27FC236}">
                      <a16:creationId xmlns:a16="http://schemas.microsoft.com/office/drawing/2014/main" id="{C8DF855E-0D73-7CC7-222F-C0AD421ED90A}"/>
                    </a:ext>
                  </a:extLst>
                </p:cNvPr>
                <p:cNvSpPr/>
                <p:nvPr/>
              </p:nvSpPr>
              <p:spPr>
                <a:xfrm>
                  <a:off x="1187624" y="1799105"/>
                  <a:ext cx="460851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53" name="Rectangle 1952">
                  <a:extLst>
                    <a:ext uri="{FF2B5EF4-FFF2-40B4-BE49-F238E27FC236}">
                      <a16:creationId xmlns:a16="http://schemas.microsoft.com/office/drawing/2014/main" id="{4A02BD25-8676-3BBD-924C-4E2737975CAF}"/>
                    </a:ext>
                  </a:extLst>
                </p:cNvPr>
                <p:cNvSpPr/>
                <p:nvPr/>
              </p:nvSpPr>
              <p:spPr>
                <a:xfrm>
                  <a:off x="1187624" y="3260981"/>
                  <a:ext cx="93610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54" name="Rectangle 1953">
                  <a:extLst>
                    <a:ext uri="{FF2B5EF4-FFF2-40B4-BE49-F238E27FC236}">
                      <a16:creationId xmlns:a16="http://schemas.microsoft.com/office/drawing/2014/main" id="{1FB65773-88A9-E751-DDC4-9DB648D66C62}"/>
                    </a:ext>
                  </a:extLst>
                </p:cNvPr>
                <p:cNvSpPr/>
                <p:nvPr/>
              </p:nvSpPr>
              <p:spPr>
                <a:xfrm>
                  <a:off x="1187624" y="3287270"/>
                  <a:ext cx="216024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55" name="Rectangle 1954">
                  <a:extLst>
                    <a:ext uri="{FF2B5EF4-FFF2-40B4-BE49-F238E27FC236}">
                      <a16:creationId xmlns:a16="http://schemas.microsoft.com/office/drawing/2014/main" id="{FD7D22C3-2768-77EF-9A46-087C8FDE5504}"/>
                    </a:ext>
                  </a:extLst>
                </p:cNvPr>
                <p:cNvSpPr/>
                <p:nvPr/>
              </p:nvSpPr>
              <p:spPr>
                <a:xfrm>
                  <a:off x="1187624" y="3332989"/>
                  <a:ext cx="338437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56" name="Rectangle 1955">
                  <a:extLst>
                    <a:ext uri="{FF2B5EF4-FFF2-40B4-BE49-F238E27FC236}">
                      <a16:creationId xmlns:a16="http://schemas.microsoft.com/office/drawing/2014/main" id="{B013291E-F8E2-63FE-0BA3-1FAEF33F49A7}"/>
                    </a:ext>
                  </a:extLst>
                </p:cNvPr>
                <p:cNvSpPr/>
                <p:nvPr/>
              </p:nvSpPr>
              <p:spPr>
                <a:xfrm>
                  <a:off x="1187624" y="3359278"/>
                  <a:ext cx="460851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57" name="Rectangle 1956">
                  <a:extLst>
                    <a:ext uri="{FF2B5EF4-FFF2-40B4-BE49-F238E27FC236}">
                      <a16:creationId xmlns:a16="http://schemas.microsoft.com/office/drawing/2014/main" id="{27273350-2CE6-BD1F-F848-8BD7A173C73D}"/>
                    </a:ext>
                  </a:extLst>
                </p:cNvPr>
                <p:cNvSpPr/>
                <p:nvPr/>
              </p:nvSpPr>
              <p:spPr>
                <a:xfrm>
                  <a:off x="971600" y="4821154"/>
                  <a:ext cx="1152128" cy="48006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58" name="Rectangle 1957">
                  <a:extLst>
                    <a:ext uri="{FF2B5EF4-FFF2-40B4-BE49-F238E27FC236}">
                      <a16:creationId xmlns:a16="http://schemas.microsoft.com/office/drawing/2014/main" id="{7E632E7F-15C1-647F-6FE2-82814C924867}"/>
                    </a:ext>
                  </a:extLst>
                </p:cNvPr>
                <p:cNvSpPr/>
                <p:nvPr/>
              </p:nvSpPr>
              <p:spPr>
                <a:xfrm>
                  <a:off x="899592" y="4847443"/>
                  <a:ext cx="244827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59" name="Rectangle 1958">
                  <a:extLst>
                    <a:ext uri="{FF2B5EF4-FFF2-40B4-BE49-F238E27FC236}">
                      <a16:creationId xmlns:a16="http://schemas.microsoft.com/office/drawing/2014/main" id="{0E35450F-502E-E48F-EB05-90F0FE6CD718}"/>
                    </a:ext>
                  </a:extLst>
                </p:cNvPr>
                <p:cNvSpPr/>
                <p:nvPr/>
              </p:nvSpPr>
              <p:spPr>
                <a:xfrm>
                  <a:off x="971600" y="4893162"/>
                  <a:ext cx="3600400" cy="48006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60" name="Rectangle 1959">
                  <a:extLst>
                    <a:ext uri="{FF2B5EF4-FFF2-40B4-BE49-F238E27FC236}">
                      <a16:creationId xmlns:a16="http://schemas.microsoft.com/office/drawing/2014/main" id="{B2974066-C176-A4DF-EEA7-9D5BCE386EEB}"/>
                    </a:ext>
                  </a:extLst>
                </p:cNvPr>
                <p:cNvSpPr/>
                <p:nvPr/>
              </p:nvSpPr>
              <p:spPr>
                <a:xfrm>
                  <a:off x="899592" y="4919451"/>
                  <a:ext cx="489654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61" name="Rectangle 1960">
                  <a:extLst>
                    <a:ext uri="{FF2B5EF4-FFF2-40B4-BE49-F238E27FC236}">
                      <a16:creationId xmlns:a16="http://schemas.microsoft.com/office/drawing/2014/main" id="{40213A29-484D-DDCA-BC2E-4B5A78F3514A}"/>
                    </a:ext>
                  </a:extLst>
                </p:cNvPr>
                <p:cNvSpPr/>
                <p:nvPr/>
              </p:nvSpPr>
              <p:spPr>
                <a:xfrm>
                  <a:off x="899592" y="6381328"/>
                  <a:ext cx="1224136" cy="72008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62" name="Rectangle 1961">
                  <a:extLst>
                    <a:ext uri="{FF2B5EF4-FFF2-40B4-BE49-F238E27FC236}">
                      <a16:creationId xmlns:a16="http://schemas.microsoft.com/office/drawing/2014/main" id="{363CC7A9-B194-D7F5-5701-3238C7BB4A22}"/>
                    </a:ext>
                  </a:extLst>
                </p:cNvPr>
                <p:cNvSpPr/>
                <p:nvPr/>
              </p:nvSpPr>
              <p:spPr>
                <a:xfrm>
                  <a:off x="899592" y="6407617"/>
                  <a:ext cx="244827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63" name="Rectangle 1962">
                  <a:extLst>
                    <a:ext uri="{FF2B5EF4-FFF2-40B4-BE49-F238E27FC236}">
                      <a16:creationId xmlns:a16="http://schemas.microsoft.com/office/drawing/2014/main" id="{661C227A-422E-3FE0-E911-9C8B2E1355D1}"/>
                    </a:ext>
                  </a:extLst>
                </p:cNvPr>
                <p:cNvSpPr/>
                <p:nvPr/>
              </p:nvSpPr>
              <p:spPr>
                <a:xfrm>
                  <a:off x="827584" y="6453336"/>
                  <a:ext cx="374441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64" name="Rectangle 1963">
                  <a:extLst>
                    <a:ext uri="{FF2B5EF4-FFF2-40B4-BE49-F238E27FC236}">
                      <a16:creationId xmlns:a16="http://schemas.microsoft.com/office/drawing/2014/main" id="{CC07BC00-1508-F2ED-46A9-F68D5604BE4D}"/>
                    </a:ext>
                  </a:extLst>
                </p:cNvPr>
                <p:cNvSpPr/>
                <p:nvPr/>
              </p:nvSpPr>
              <p:spPr>
                <a:xfrm>
                  <a:off x="755576" y="6479625"/>
                  <a:ext cx="504056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1965" name="Group 418">
                  <a:extLst>
                    <a:ext uri="{FF2B5EF4-FFF2-40B4-BE49-F238E27FC236}">
                      <a16:creationId xmlns:a16="http://schemas.microsoft.com/office/drawing/2014/main" id="{09C7082A-0BEC-CC67-AB84-E0CE0E9CC0FE}"/>
                    </a:ext>
                  </a:extLst>
                </p:cNvPr>
                <p:cNvGrpSpPr/>
                <p:nvPr/>
              </p:nvGrpSpPr>
              <p:grpSpPr>
                <a:xfrm>
                  <a:off x="1475656" y="620688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2029" name="Group 402">
                    <a:extLst>
                      <a:ext uri="{FF2B5EF4-FFF2-40B4-BE49-F238E27FC236}">
                        <a16:creationId xmlns:a16="http://schemas.microsoft.com/office/drawing/2014/main" id="{FB5479D9-3D49-D6CE-6C18-EA16F7D8B76C}"/>
                      </a:ext>
                    </a:extLst>
                  </p:cNvPr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045" name="Up-Down Arrow 350">
                      <a:extLst>
                        <a:ext uri="{FF2B5EF4-FFF2-40B4-BE49-F238E27FC236}">
                          <a16:creationId xmlns:a16="http://schemas.microsoft.com/office/drawing/2014/main" id="{F7C3F784-82D5-357B-B730-D1C34A01C5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046" name="Right Arrow 352">
                      <a:extLst>
                        <a:ext uri="{FF2B5EF4-FFF2-40B4-BE49-F238E27FC236}">
                          <a16:creationId xmlns:a16="http://schemas.microsoft.com/office/drawing/2014/main" id="{2224140A-3AAE-9DB9-C67D-997B1F20D85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047" name="Right Arrow 354">
                      <a:extLst>
                        <a:ext uri="{FF2B5EF4-FFF2-40B4-BE49-F238E27FC236}">
                          <a16:creationId xmlns:a16="http://schemas.microsoft.com/office/drawing/2014/main" id="{9525B9A2-AE8F-9282-3F3D-6045A08E524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048" name="Rectangle 2047">
                      <a:extLst>
                        <a:ext uri="{FF2B5EF4-FFF2-40B4-BE49-F238E27FC236}">
                          <a16:creationId xmlns:a16="http://schemas.microsoft.com/office/drawing/2014/main" id="{8FCDF433-747E-293C-D30C-BACCA503A2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030" name="Group 403">
                    <a:extLst>
                      <a:ext uri="{FF2B5EF4-FFF2-40B4-BE49-F238E27FC236}">
                        <a16:creationId xmlns:a16="http://schemas.microsoft.com/office/drawing/2014/main" id="{FE363C63-7B17-8459-97A9-55F478B60BB1}"/>
                      </a:ext>
                    </a:extLst>
                  </p:cNvPr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041" name="Up-Down Arrow 404">
                      <a:extLst>
                        <a:ext uri="{FF2B5EF4-FFF2-40B4-BE49-F238E27FC236}">
                          <a16:creationId xmlns:a16="http://schemas.microsoft.com/office/drawing/2014/main" id="{ECA965B9-C066-E341-E021-6169EFCDCC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042" name="Right Arrow 405">
                      <a:extLst>
                        <a:ext uri="{FF2B5EF4-FFF2-40B4-BE49-F238E27FC236}">
                          <a16:creationId xmlns:a16="http://schemas.microsoft.com/office/drawing/2014/main" id="{F189490B-9EB1-7C67-02DE-ACCE94F9FD3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043" name="Right Arrow 406">
                      <a:extLst>
                        <a:ext uri="{FF2B5EF4-FFF2-40B4-BE49-F238E27FC236}">
                          <a16:creationId xmlns:a16="http://schemas.microsoft.com/office/drawing/2014/main" id="{996FB0E2-10CF-9C51-9A72-57209EC0A2F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044" name="Rectangle 2043">
                      <a:extLst>
                        <a:ext uri="{FF2B5EF4-FFF2-40B4-BE49-F238E27FC236}">
                          <a16:creationId xmlns:a16="http://schemas.microsoft.com/office/drawing/2014/main" id="{6352DC0D-C3B8-9343-94A9-C23D8E48F0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031" name="Group 408">
                    <a:extLst>
                      <a:ext uri="{FF2B5EF4-FFF2-40B4-BE49-F238E27FC236}">
                        <a16:creationId xmlns:a16="http://schemas.microsoft.com/office/drawing/2014/main" id="{09013CB6-76D4-5F41-DF86-DDA98976DE87}"/>
                      </a:ext>
                    </a:extLst>
                  </p:cNvPr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037" name="Up-Down Arrow 409">
                      <a:extLst>
                        <a:ext uri="{FF2B5EF4-FFF2-40B4-BE49-F238E27FC236}">
                          <a16:creationId xmlns:a16="http://schemas.microsoft.com/office/drawing/2014/main" id="{F9F100B2-F63A-69A7-D97F-DF2C009F54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038" name="Right Arrow 410">
                      <a:extLst>
                        <a:ext uri="{FF2B5EF4-FFF2-40B4-BE49-F238E27FC236}">
                          <a16:creationId xmlns:a16="http://schemas.microsoft.com/office/drawing/2014/main" id="{4B37823A-69DD-B6C0-C19D-FBD9CD913AD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039" name="Right Arrow 411">
                      <a:extLst>
                        <a:ext uri="{FF2B5EF4-FFF2-40B4-BE49-F238E27FC236}">
                          <a16:creationId xmlns:a16="http://schemas.microsoft.com/office/drawing/2014/main" id="{576026A8-52A0-F7E4-FB7A-DAC9086CE82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040" name="Rectangle 2039">
                      <a:extLst>
                        <a:ext uri="{FF2B5EF4-FFF2-40B4-BE49-F238E27FC236}">
                          <a16:creationId xmlns:a16="http://schemas.microsoft.com/office/drawing/2014/main" id="{B8105973-D41E-00DB-9CD6-7D1EB91F3C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032" name="Group 413">
                    <a:extLst>
                      <a:ext uri="{FF2B5EF4-FFF2-40B4-BE49-F238E27FC236}">
                        <a16:creationId xmlns:a16="http://schemas.microsoft.com/office/drawing/2014/main" id="{BED81EFE-22F8-DE19-8701-17041F3F9985}"/>
                      </a:ext>
                    </a:extLst>
                  </p:cNvPr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033" name="Up-Down Arrow 414">
                      <a:extLst>
                        <a:ext uri="{FF2B5EF4-FFF2-40B4-BE49-F238E27FC236}">
                          <a16:creationId xmlns:a16="http://schemas.microsoft.com/office/drawing/2014/main" id="{7A7CC476-B775-A33A-D4CC-8F34C55F64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034" name="Right Arrow 415">
                      <a:extLst>
                        <a:ext uri="{FF2B5EF4-FFF2-40B4-BE49-F238E27FC236}">
                          <a16:creationId xmlns:a16="http://schemas.microsoft.com/office/drawing/2014/main" id="{E0698635-AD5D-0BC9-5F00-1734E0328CC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035" name="Right Arrow 416">
                      <a:extLst>
                        <a:ext uri="{FF2B5EF4-FFF2-40B4-BE49-F238E27FC236}">
                          <a16:creationId xmlns:a16="http://schemas.microsoft.com/office/drawing/2014/main" id="{FD5F11D8-4686-26A1-6496-C20F9F5CC3C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036" name="Rectangle 2035">
                      <a:extLst>
                        <a:ext uri="{FF2B5EF4-FFF2-40B4-BE49-F238E27FC236}">
                          <a16:creationId xmlns:a16="http://schemas.microsoft.com/office/drawing/2014/main" id="{A1712FD6-173C-C2DB-2168-E6B6A583BF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1966" name="Group 419">
                  <a:extLst>
                    <a:ext uri="{FF2B5EF4-FFF2-40B4-BE49-F238E27FC236}">
                      <a16:creationId xmlns:a16="http://schemas.microsoft.com/office/drawing/2014/main" id="{762D238A-8489-ED60-C4F3-44C2ED4E1B05}"/>
                    </a:ext>
                  </a:extLst>
                </p:cNvPr>
                <p:cNvGrpSpPr/>
                <p:nvPr/>
              </p:nvGrpSpPr>
              <p:grpSpPr>
                <a:xfrm>
                  <a:off x="1475656" y="2180861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2009" name="Group 402">
                    <a:extLst>
                      <a:ext uri="{FF2B5EF4-FFF2-40B4-BE49-F238E27FC236}">
                        <a16:creationId xmlns:a16="http://schemas.microsoft.com/office/drawing/2014/main" id="{577845AE-AF0E-16DC-6F36-2F147BAE47D2}"/>
                      </a:ext>
                    </a:extLst>
                  </p:cNvPr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025" name="Up-Down Arrow 436">
                      <a:extLst>
                        <a:ext uri="{FF2B5EF4-FFF2-40B4-BE49-F238E27FC236}">
                          <a16:creationId xmlns:a16="http://schemas.microsoft.com/office/drawing/2014/main" id="{4805BAD6-3A21-8718-A5D6-8CE5B0DFC9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026" name="Right Arrow 437">
                      <a:extLst>
                        <a:ext uri="{FF2B5EF4-FFF2-40B4-BE49-F238E27FC236}">
                          <a16:creationId xmlns:a16="http://schemas.microsoft.com/office/drawing/2014/main" id="{8DE6C542-6363-E3A3-266C-D67375CB21B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027" name="Right Arrow 438">
                      <a:extLst>
                        <a:ext uri="{FF2B5EF4-FFF2-40B4-BE49-F238E27FC236}">
                          <a16:creationId xmlns:a16="http://schemas.microsoft.com/office/drawing/2014/main" id="{C8E77C24-3A44-A4DF-4458-EF3357B5262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028" name="Rectangle 2027">
                      <a:extLst>
                        <a:ext uri="{FF2B5EF4-FFF2-40B4-BE49-F238E27FC236}">
                          <a16:creationId xmlns:a16="http://schemas.microsoft.com/office/drawing/2014/main" id="{49E3660C-FA18-3F5E-454E-4A5E686E9B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010" name="Group 403">
                    <a:extLst>
                      <a:ext uri="{FF2B5EF4-FFF2-40B4-BE49-F238E27FC236}">
                        <a16:creationId xmlns:a16="http://schemas.microsoft.com/office/drawing/2014/main" id="{9001DA2B-DBC0-BF26-80E4-9832AC740EE7}"/>
                      </a:ext>
                    </a:extLst>
                  </p:cNvPr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021" name="Up-Down Arrow 432">
                      <a:extLst>
                        <a:ext uri="{FF2B5EF4-FFF2-40B4-BE49-F238E27FC236}">
                          <a16:creationId xmlns:a16="http://schemas.microsoft.com/office/drawing/2014/main" id="{7A96C9CB-3854-2D53-5804-4AC58C799B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022" name="Right Arrow 433">
                      <a:extLst>
                        <a:ext uri="{FF2B5EF4-FFF2-40B4-BE49-F238E27FC236}">
                          <a16:creationId xmlns:a16="http://schemas.microsoft.com/office/drawing/2014/main" id="{A0E69D0C-04AD-E181-5076-4253953ED4F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023" name="Right Arrow 434">
                      <a:extLst>
                        <a:ext uri="{FF2B5EF4-FFF2-40B4-BE49-F238E27FC236}">
                          <a16:creationId xmlns:a16="http://schemas.microsoft.com/office/drawing/2014/main" id="{3CBBE548-F615-AB77-3051-D6485593C6F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024" name="Rectangle 2023">
                      <a:extLst>
                        <a:ext uri="{FF2B5EF4-FFF2-40B4-BE49-F238E27FC236}">
                          <a16:creationId xmlns:a16="http://schemas.microsoft.com/office/drawing/2014/main" id="{900AE45A-DF94-5250-BF90-4328000CD7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011" name="Group 408">
                    <a:extLst>
                      <a:ext uri="{FF2B5EF4-FFF2-40B4-BE49-F238E27FC236}">
                        <a16:creationId xmlns:a16="http://schemas.microsoft.com/office/drawing/2014/main" id="{A99A8126-7B53-257F-83AD-532EAA8C8C55}"/>
                      </a:ext>
                    </a:extLst>
                  </p:cNvPr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017" name="Up-Down Arrow 428">
                      <a:extLst>
                        <a:ext uri="{FF2B5EF4-FFF2-40B4-BE49-F238E27FC236}">
                          <a16:creationId xmlns:a16="http://schemas.microsoft.com/office/drawing/2014/main" id="{66B8ADB3-6153-49F3-C6A3-95AF2C5D4C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018" name="Right Arrow 429">
                      <a:extLst>
                        <a:ext uri="{FF2B5EF4-FFF2-40B4-BE49-F238E27FC236}">
                          <a16:creationId xmlns:a16="http://schemas.microsoft.com/office/drawing/2014/main" id="{3463B805-F68A-8265-6DCC-DFAE37108F4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019" name="Right Arrow 430">
                      <a:extLst>
                        <a:ext uri="{FF2B5EF4-FFF2-40B4-BE49-F238E27FC236}">
                          <a16:creationId xmlns:a16="http://schemas.microsoft.com/office/drawing/2014/main" id="{ED6F9DBD-8058-B057-70BC-DE3E7134B58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020" name="Rectangle 2019">
                      <a:extLst>
                        <a:ext uri="{FF2B5EF4-FFF2-40B4-BE49-F238E27FC236}">
                          <a16:creationId xmlns:a16="http://schemas.microsoft.com/office/drawing/2014/main" id="{62ADDB91-4750-6DC9-3EFC-FD6F5E8D69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012" name="Group 413">
                    <a:extLst>
                      <a:ext uri="{FF2B5EF4-FFF2-40B4-BE49-F238E27FC236}">
                        <a16:creationId xmlns:a16="http://schemas.microsoft.com/office/drawing/2014/main" id="{9C8FE613-056A-6304-F151-200D071BCAF3}"/>
                      </a:ext>
                    </a:extLst>
                  </p:cNvPr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013" name="Up-Down Arrow 424">
                      <a:extLst>
                        <a:ext uri="{FF2B5EF4-FFF2-40B4-BE49-F238E27FC236}">
                          <a16:creationId xmlns:a16="http://schemas.microsoft.com/office/drawing/2014/main" id="{C61C5759-D01A-9208-B9E0-DB10E2CDCB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014" name="Right Arrow 425">
                      <a:extLst>
                        <a:ext uri="{FF2B5EF4-FFF2-40B4-BE49-F238E27FC236}">
                          <a16:creationId xmlns:a16="http://schemas.microsoft.com/office/drawing/2014/main" id="{0380A741-CF7E-2258-E733-F03225158F3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015" name="Right Arrow 426">
                      <a:extLst>
                        <a:ext uri="{FF2B5EF4-FFF2-40B4-BE49-F238E27FC236}">
                          <a16:creationId xmlns:a16="http://schemas.microsoft.com/office/drawing/2014/main" id="{854DAB50-5E2F-AA1B-6AAD-482E8D5FF47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016" name="Rectangle 2015">
                      <a:extLst>
                        <a:ext uri="{FF2B5EF4-FFF2-40B4-BE49-F238E27FC236}">
                          <a16:creationId xmlns:a16="http://schemas.microsoft.com/office/drawing/2014/main" id="{FFB376F2-42A9-29F9-CFF4-38C5666F24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1967" name="Group 440">
                  <a:extLst>
                    <a:ext uri="{FF2B5EF4-FFF2-40B4-BE49-F238E27FC236}">
                      <a16:creationId xmlns:a16="http://schemas.microsoft.com/office/drawing/2014/main" id="{D1AAAF5B-7F77-37E8-251B-19B88FF975BD}"/>
                    </a:ext>
                  </a:extLst>
                </p:cNvPr>
                <p:cNvGrpSpPr/>
                <p:nvPr/>
              </p:nvGrpSpPr>
              <p:grpSpPr>
                <a:xfrm>
                  <a:off x="1475656" y="3741034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1989" name="Group 402">
                    <a:extLst>
                      <a:ext uri="{FF2B5EF4-FFF2-40B4-BE49-F238E27FC236}">
                        <a16:creationId xmlns:a16="http://schemas.microsoft.com/office/drawing/2014/main" id="{944B5067-8B66-EDFD-A336-4FD8F494154A}"/>
                      </a:ext>
                    </a:extLst>
                  </p:cNvPr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005" name="Up-Down Arrow 457">
                      <a:extLst>
                        <a:ext uri="{FF2B5EF4-FFF2-40B4-BE49-F238E27FC236}">
                          <a16:creationId xmlns:a16="http://schemas.microsoft.com/office/drawing/2014/main" id="{D9C2D24E-5911-1E97-319A-ECBAA553BB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006" name="Right Arrow 458">
                      <a:extLst>
                        <a:ext uri="{FF2B5EF4-FFF2-40B4-BE49-F238E27FC236}">
                          <a16:creationId xmlns:a16="http://schemas.microsoft.com/office/drawing/2014/main" id="{DD96199B-9CAA-5DCB-A3BB-B40116CA9FD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007" name="Right Arrow 459">
                      <a:extLst>
                        <a:ext uri="{FF2B5EF4-FFF2-40B4-BE49-F238E27FC236}">
                          <a16:creationId xmlns:a16="http://schemas.microsoft.com/office/drawing/2014/main" id="{2DF956F1-3BBE-0376-0BAA-09F103C1867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008" name="Rectangle 2007">
                      <a:extLst>
                        <a:ext uri="{FF2B5EF4-FFF2-40B4-BE49-F238E27FC236}">
                          <a16:creationId xmlns:a16="http://schemas.microsoft.com/office/drawing/2014/main" id="{A656E299-D863-6D39-6C7E-D46AE37FD4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990" name="Group 403">
                    <a:extLst>
                      <a:ext uri="{FF2B5EF4-FFF2-40B4-BE49-F238E27FC236}">
                        <a16:creationId xmlns:a16="http://schemas.microsoft.com/office/drawing/2014/main" id="{42BDCA1F-413F-1A7E-D379-18476E37F49F}"/>
                      </a:ext>
                    </a:extLst>
                  </p:cNvPr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001" name="Up-Down Arrow 453">
                      <a:extLst>
                        <a:ext uri="{FF2B5EF4-FFF2-40B4-BE49-F238E27FC236}">
                          <a16:creationId xmlns:a16="http://schemas.microsoft.com/office/drawing/2014/main" id="{9AC57D47-877E-2C40-38FB-2B0771978D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002" name="Right Arrow 454">
                      <a:extLst>
                        <a:ext uri="{FF2B5EF4-FFF2-40B4-BE49-F238E27FC236}">
                          <a16:creationId xmlns:a16="http://schemas.microsoft.com/office/drawing/2014/main" id="{D1E4896B-9296-604B-18A0-E7DD580177E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003" name="Right Arrow 455">
                      <a:extLst>
                        <a:ext uri="{FF2B5EF4-FFF2-40B4-BE49-F238E27FC236}">
                          <a16:creationId xmlns:a16="http://schemas.microsoft.com/office/drawing/2014/main" id="{35EA1C08-C3A9-985B-9AFA-47820CC50A1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004" name="Rectangle 2003">
                      <a:extLst>
                        <a:ext uri="{FF2B5EF4-FFF2-40B4-BE49-F238E27FC236}">
                          <a16:creationId xmlns:a16="http://schemas.microsoft.com/office/drawing/2014/main" id="{43332812-DED3-EDC8-E93B-16E03D0B36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991" name="Group 408">
                    <a:extLst>
                      <a:ext uri="{FF2B5EF4-FFF2-40B4-BE49-F238E27FC236}">
                        <a16:creationId xmlns:a16="http://schemas.microsoft.com/office/drawing/2014/main" id="{2304B3B6-BCC8-FB03-DB30-815593E5CACF}"/>
                      </a:ext>
                    </a:extLst>
                  </p:cNvPr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997" name="Up-Down Arrow 449">
                      <a:extLst>
                        <a:ext uri="{FF2B5EF4-FFF2-40B4-BE49-F238E27FC236}">
                          <a16:creationId xmlns:a16="http://schemas.microsoft.com/office/drawing/2014/main" id="{6B28EC35-FB77-22CB-7A30-F8A35B70A9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998" name="Right Arrow 450">
                      <a:extLst>
                        <a:ext uri="{FF2B5EF4-FFF2-40B4-BE49-F238E27FC236}">
                          <a16:creationId xmlns:a16="http://schemas.microsoft.com/office/drawing/2014/main" id="{C05499AE-2516-F610-4D47-F4E8860F65C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999" name="Right Arrow 451">
                      <a:extLst>
                        <a:ext uri="{FF2B5EF4-FFF2-40B4-BE49-F238E27FC236}">
                          <a16:creationId xmlns:a16="http://schemas.microsoft.com/office/drawing/2014/main" id="{C48D47B0-47F1-4EB6-EEDB-F36AA2CDBD4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000" name="Rectangle 1999">
                      <a:extLst>
                        <a:ext uri="{FF2B5EF4-FFF2-40B4-BE49-F238E27FC236}">
                          <a16:creationId xmlns:a16="http://schemas.microsoft.com/office/drawing/2014/main" id="{54011AD2-2588-51E0-0E5A-341EE4A39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992" name="Group 413">
                    <a:extLst>
                      <a:ext uri="{FF2B5EF4-FFF2-40B4-BE49-F238E27FC236}">
                        <a16:creationId xmlns:a16="http://schemas.microsoft.com/office/drawing/2014/main" id="{CD4837B5-C5E2-D4F2-9103-89A2CACC1D57}"/>
                      </a:ext>
                    </a:extLst>
                  </p:cNvPr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993" name="Up-Down Arrow 445">
                      <a:extLst>
                        <a:ext uri="{FF2B5EF4-FFF2-40B4-BE49-F238E27FC236}">
                          <a16:creationId xmlns:a16="http://schemas.microsoft.com/office/drawing/2014/main" id="{0816E297-9383-9EDE-D81E-7C512A3E73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994" name="Right Arrow 446">
                      <a:extLst>
                        <a:ext uri="{FF2B5EF4-FFF2-40B4-BE49-F238E27FC236}">
                          <a16:creationId xmlns:a16="http://schemas.microsoft.com/office/drawing/2014/main" id="{93A58F61-EABC-09A4-ADCF-11BB859C5F1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995" name="Right Arrow 447">
                      <a:extLst>
                        <a:ext uri="{FF2B5EF4-FFF2-40B4-BE49-F238E27FC236}">
                          <a16:creationId xmlns:a16="http://schemas.microsoft.com/office/drawing/2014/main" id="{A3C684C4-9857-D9C4-B6C8-7BD27EA6E0F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996" name="Rectangle 1995">
                      <a:extLst>
                        <a:ext uri="{FF2B5EF4-FFF2-40B4-BE49-F238E27FC236}">
                          <a16:creationId xmlns:a16="http://schemas.microsoft.com/office/drawing/2014/main" id="{904CC252-6463-EEFE-5AAB-22A4075AB8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1968" name="Group 461">
                  <a:extLst>
                    <a:ext uri="{FF2B5EF4-FFF2-40B4-BE49-F238E27FC236}">
                      <a16:creationId xmlns:a16="http://schemas.microsoft.com/office/drawing/2014/main" id="{DB12E5A6-EF00-4739-A5E6-F3092C87D56B}"/>
                    </a:ext>
                  </a:extLst>
                </p:cNvPr>
                <p:cNvGrpSpPr/>
                <p:nvPr/>
              </p:nvGrpSpPr>
              <p:grpSpPr>
                <a:xfrm>
                  <a:off x="1475656" y="5301208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1969" name="Group 402">
                    <a:extLst>
                      <a:ext uri="{FF2B5EF4-FFF2-40B4-BE49-F238E27FC236}">
                        <a16:creationId xmlns:a16="http://schemas.microsoft.com/office/drawing/2014/main" id="{81A7D06D-4E3B-B530-8BC7-393B8BEB18EB}"/>
                      </a:ext>
                    </a:extLst>
                  </p:cNvPr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985" name="Up-Down Arrow 478">
                      <a:extLst>
                        <a:ext uri="{FF2B5EF4-FFF2-40B4-BE49-F238E27FC236}">
                          <a16:creationId xmlns:a16="http://schemas.microsoft.com/office/drawing/2014/main" id="{B00E9301-6AD6-4296-1F25-C52D2EB48F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986" name="Right Arrow 479">
                      <a:extLst>
                        <a:ext uri="{FF2B5EF4-FFF2-40B4-BE49-F238E27FC236}">
                          <a16:creationId xmlns:a16="http://schemas.microsoft.com/office/drawing/2014/main" id="{B9695B16-A928-CD65-6327-4139013E24C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987" name="Right Arrow 480">
                      <a:extLst>
                        <a:ext uri="{FF2B5EF4-FFF2-40B4-BE49-F238E27FC236}">
                          <a16:creationId xmlns:a16="http://schemas.microsoft.com/office/drawing/2014/main" id="{263B93EF-28F7-DDB8-EEBA-F3E11ABC9CF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988" name="Rectangle 1987">
                      <a:extLst>
                        <a:ext uri="{FF2B5EF4-FFF2-40B4-BE49-F238E27FC236}">
                          <a16:creationId xmlns:a16="http://schemas.microsoft.com/office/drawing/2014/main" id="{1A7330CA-EFD3-EB22-29DD-6739052391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970" name="Group 403">
                    <a:extLst>
                      <a:ext uri="{FF2B5EF4-FFF2-40B4-BE49-F238E27FC236}">
                        <a16:creationId xmlns:a16="http://schemas.microsoft.com/office/drawing/2014/main" id="{6D6C2180-A240-8C66-5179-4FA67EFAB236}"/>
                      </a:ext>
                    </a:extLst>
                  </p:cNvPr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981" name="Up-Down Arrow 474">
                      <a:extLst>
                        <a:ext uri="{FF2B5EF4-FFF2-40B4-BE49-F238E27FC236}">
                          <a16:creationId xmlns:a16="http://schemas.microsoft.com/office/drawing/2014/main" id="{AB3F5FF9-2E87-9635-82D0-E23F931065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982" name="Right Arrow 475">
                      <a:extLst>
                        <a:ext uri="{FF2B5EF4-FFF2-40B4-BE49-F238E27FC236}">
                          <a16:creationId xmlns:a16="http://schemas.microsoft.com/office/drawing/2014/main" id="{A618684D-2696-587B-0542-DD79CDCCF7C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983" name="Right Arrow 476">
                      <a:extLst>
                        <a:ext uri="{FF2B5EF4-FFF2-40B4-BE49-F238E27FC236}">
                          <a16:creationId xmlns:a16="http://schemas.microsoft.com/office/drawing/2014/main" id="{0A24196A-77B6-56DC-43D7-25F2587F9E3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984" name="Rectangle 1983">
                      <a:extLst>
                        <a:ext uri="{FF2B5EF4-FFF2-40B4-BE49-F238E27FC236}">
                          <a16:creationId xmlns:a16="http://schemas.microsoft.com/office/drawing/2014/main" id="{AC1DAEAD-D4C6-2354-E21E-48B26F6CC1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971" name="Group 408">
                    <a:extLst>
                      <a:ext uri="{FF2B5EF4-FFF2-40B4-BE49-F238E27FC236}">
                        <a16:creationId xmlns:a16="http://schemas.microsoft.com/office/drawing/2014/main" id="{B47260D0-C46C-A1C1-CE31-ABC0FE0B8749}"/>
                      </a:ext>
                    </a:extLst>
                  </p:cNvPr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977" name="Up-Down Arrow 470">
                      <a:extLst>
                        <a:ext uri="{FF2B5EF4-FFF2-40B4-BE49-F238E27FC236}">
                          <a16:creationId xmlns:a16="http://schemas.microsoft.com/office/drawing/2014/main" id="{0BCE4DAC-48EA-A583-FCD3-CE7E632261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978" name="Right Arrow 471">
                      <a:extLst>
                        <a:ext uri="{FF2B5EF4-FFF2-40B4-BE49-F238E27FC236}">
                          <a16:creationId xmlns:a16="http://schemas.microsoft.com/office/drawing/2014/main" id="{18BA29B8-636A-F55A-A403-554082D235C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979" name="Right Arrow 472">
                      <a:extLst>
                        <a:ext uri="{FF2B5EF4-FFF2-40B4-BE49-F238E27FC236}">
                          <a16:creationId xmlns:a16="http://schemas.microsoft.com/office/drawing/2014/main" id="{1077AF0C-51A6-21D6-F7FB-0C0B25F9C75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980" name="Rectangle 1979">
                      <a:extLst>
                        <a:ext uri="{FF2B5EF4-FFF2-40B4-BE49-F238E27FC236}">
                          <a16:creationId xmlns:a16="http://schemas.microsoft.com/office/drawing/2014/main" id="{E71D8E48-93F9-1D9B-E8EA-0A733ECB3A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972" name="Group 413">
                    <a:extLst>
                      <a:ext uri="{FF2B5EF4-FFF2-40B4-BE49-F238E27FC236}">
                        <a16:creationId xmlns:a16="http://schemas.microsoft.com/office/drawing/2014/main" id="{E3FFF9BE-9A65-0B23-C45B-F557F5C349F9}"/>
                      </a:ext>
                    </a:extLst>
                  </p:cNvPr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973" name="Up-Down Arrow 466">
                      <a:extLst>
                        <a:ext uri="{FF2B5EF4-FFF2-40B4-BE49-F238E27FC236}">
                          <a16:creationId xmlns:a16="http://schemas.microsoft.com/office/drawing/2014/main" id="{5A082431-4D58-F484-3A4D-BDE44D1B4F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974" name="Right Arrow 467">
                      <a:extLst>
                        <a:ext uri="{FF2B5EF4-FFF2-40B4-BE49-F238E27FC236}">
                          <a16:creationId xmlns:a16="http://schemas.microsoft.com/office/drawing/2014/main" id="{48A9E0DA-DAF2-318D-3C54-3B825A5F3B1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975" name="Right Arrow 468">
                      <a:extLst>
                        <a:ext uri="{FF2B5EF4-FFF2-40B4-BE49-F238E27FC236}">
                          <a16:creationId xmlns:a16="http://schemas.microsoft.com/office/drawing/2014/main" id="{7F3370BF-FB18-EADF-0307-D2541FCD54D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976" name="Rectangle 1975">
                      <a:extLst>
                        <a:ext uri="{FF2B5EF4-FFF2-40B4-BE49-F238E27FC236}">
                          <a16:creationId xmlns:a16="http://schemas.microsoft.com/office/drawing/2014/main" id="{714F2D26-7B9A-5BC0-4C0C-7BA28E53D1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</p:grpSp>
          <p:sp>
            <p:nvSpPr>
              <p:cNvPr id="1935" name="Rectangle 1934">
                <a:extLst>
                  <a:ext uri="{FF2B5EF4-FFF2-40B4-BE49-F238E27FC236}">
                    <a16:creationId xmlns:a16="http://schemas.microsoft.com/office/drawing/2014/main" id="{3AA50ED6-EA2D-B8F4-9741-641610CA0202}"/>
                  </a:ext>
                </a:extLst>
              </p:cNvPr>
              <p:cNvSpPr/>
              <p:nvPr/>
            </p:nvSpPr>
            <p:spPr>
              <a:xfrm>
                <a:off x="1403648" y="548680"/>
                <a:ext cx="4464496" cy="144016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36" name="TextBox 1935">
                <a:extLst>
                  <a:ext uri="{FF2B5EF4-FFF2-40B4-BE49-F238E27FC236}">
                    <a16:creationId xmlns:a16="http://schemas.microsoft.com/office/drawing/2014/main" id="{F4D114F3-4D64-A973-F35D-21F8A45AC3F7}"/>
                  </a:ext>
                </a:extLst>
              </p:cNvPr>
              <p:cNvSpPr txBox="1"/>
              <p:nvPr/>
            </p:nvSpPr>
            <p:spPr>
              <a:xfrm>
                <a:off x="6112345" y="1048418"/>
                <a:ext cx="5064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/>
                  <a:t>rank</a:t>
                </a:r>
                <a:br>
                  <a:rPr lang="cs-CZ" sz="1400"/>
                </a:br>
                <a:r>
                  <a:rPr lang="cs-CZ" sz="1400"/>
                  <a:t>0</a:t>
                </a:r>
              </a:p>
            </p:txBody>
          </p:sp>
        </p:grpSp>
        <p:grpSp>
          <p:nvGrpSpPr>
            <p:cNvPr id="1578" name="Group 959">
              <a:extLst>
                <a:ext uri="{FF2B5EF4-FFF2-40B4-BE49-F238E27FC236}">
                  <a16:creationId xmlns:a16="http://schemas.microsoft.com/office/drawing/2014/main" id="{D3186D15-BC10-3E37-154E-2940D9E41726}"/>
                </a:ext>
              </a:extLst>
            </p:cNvPr>
            <p:cNvGrpSpPr/>
            <p:nvPr/>
          </p:nvGrpSpPr>
          <p:grpSpPr>
            <a:xfrm>
              <a:off x="683568" y="2714701"/>
              <a:ext cx="5632564" cy="963961"/>
              <a:chOff x="251520" y="2132856"/>
              <a:chExt cx="6367246" cy="1440160"/>
            </a:xfrm>
          </p:grpSpPr>
          <p:grpSp>
            <p:nvGrpSpPr>
              <p:cNvPr id="1819" name="Group 489">
                <a:extLst>
                  <a:ext uri="{FF2B5EF4-FFF2-40B4-BE49-F238E27FC236}">
                    <a16:creationId xmlns:a16="http://schemas.microsoft.com/office/drawing/2014/main" id="{0DA8683B-97C9-761F-C20C-A50522BD3923}"/>
                  </a:ext>
                </a:extLst>
              </p:cNvPr>
              <p:cNvGrpSpPr/>
              <p:nvPr/>
            </p:nvGrpSpPr>
            <p:grpSpPr>
              <a:xfrm>
                <a:off x="251520" y="2204864"/>
                <a:ext cx="5544616" cy="1296144"/>
                <a:chOff x="179512" y="620688"/>
                <a:chExt cx="6048672" cy="5904656"/>
              </a:xfrm>
            </p:grpSpPr>
            <p:sp>
              <p:nvSpPr>
                <p:cNvPr id="1822" name="Rectangle 1821">
                  <a:extLst>
                    <a:ext uri="{FF2B5EF4-FFF2-40B4-BE49-F238E27FC236}">
                      <a16:creationId xmlns:a16="http://schemas.microsoft.com/office/drawing/2014/main" id="{969EFF27-A205-7303-9E72-95D8E6D5A255}"/>
                    </a:ext>
                  </a:extLst>
                </p:cNvPr>
                <p:cNvSpPr/>
                <p:nvPr/>
              </p:nvSpPr>
              <p:spPr>
                <a:xfrm>
                  <a:off x="179512" y="1484784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23" name="Rectangle 1822">
                  <a:extLst>
                    <a:ext uri="{FF2B5EF4-FFF2-40B4-BE49-F238E27FC236}">
                      <a16:creationId xmlns:a16="http://schemas.microsoft.com/office/drawing/2014/main" id="{5DA432E5-88EC-166B-BB84-2F251C0C04AD}"/>
                    </a:ext>
                  </a:extLst>
                </p:cNvPr>
                <p:cNvSpPr/>
                <p:nvPr/>
              </p:nvSpPr>
              <p:spPr>
                <a:xfrm>
                  <a:off x="323528" y="1556792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24" name="Rectangle 1823">
                  <a:extLst>
                    <a:ext uri="{FF2B5EF4-FFF2-40B4-BE49-F238E27FC236}">
                      <a16:creationId xmlns:a16="http://schemas.microsoft.com/office/drawing/2014/main" id="{D545BBFA-CE76-48F1-6EDA-F47162ECC487}"/>
                    </a:ext>
                  </a:extLst>
                </p:cNvPr>
                <p:cNvSpPr/>
                <p:nvPr/>
              </p:nvSpPr>
              <p:spPr>
                <a:xfrm>
                  <a:off x="467544" y="1628800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25" name="Rectangle 1824">
                  <a:extLst>
                    <a:ext uri="{FF2B5EF4-FFF2-40B4-BE49-F238E27FC236}">
                      <a16:creationId xmlns:a16="http://schemas.microsoft.com/office/drawing/2014/main" id="{68BEEBC6-61E7-0A2F-EB80-6C575E9D2767}"/>
                    </a:ext>
                  </a:extLst>
                </p:cNvPr>
                <p:cNvSpPr/>
                <p:nvPr/>
              </p:nvSpPr>
              <p:spPr>
                <a:xfrm>
                  <a:off x="179512" y="3044957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26" name="Rectangle 1825">
                  <a:extLst>
                    <a:ext uri="{FF2B5EF4-FFF2-40B4-BE49-F238E27FC236}">
                      <a16:creationId xmlns:a16="http://schemas.microsoft.com/office/drawing/2014/main" id="{60590F14-B516-11FB-7E2C-24E93A4C0565}"/>
                    </a:ext>
                  </a:extLst>
                </p:cNvPr>
                <p:cNvSpPr/>
                <p:nvPr/>
              </p:nvSpPr>
              <p:spPr>
                <a:xfrm>
                  <a:off x="323528" y="3116965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27" name="Rectangle 1826">
                  <a:extLst>
                    <a:ext uri="{FF2B5EF4-FFF2-40B4-BE49-F238E27FC236}">
                      <a16:creationId xmlns:a16="http://schemas.microsoft.com/office/drawing/2014/main" id="{80CB4DC3-1840-FCA4-A47F-99CD6F696507}"/>
                    </a:ext>
                  </a:extLst>
                </p:cNvPr>
                <p:cNvSpPr/>
                <p:nvPr/>
              </p:nvSpPr>
              <p:spPr>
                <a:xfrm>
                  <a:off x="467544" y="3188973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28" name="Rectangle 1827">
                  <a:extLst>
                    <a:ext uri="{FF2B5EF4-FFF2-40B4-BE49-F238E27FC236}">
                      <a16:creationId xmlns:a16="http://schemas.microsoft.com/office/drawing/2014/main" id="{F39ABBC9-A56A-4E9A-9958-EF46F18DA2FA}"/>
                    </a:ext>
                  </a:extLst>
                </p:cNvPr>
                <p:cNvSpPr/>
                <p:nvPr/>
              </p:nvSpPr>
              <p:spPr>
                <a:xfrm>
                  <a:off x="179512" y="4605130"/>
                  <a:ext cx="5133142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29" name="Rectangle 1828">
                  <a:extLst>
                    <a:ext uri="{FF2B5EF4-FFF2-40B4-BE49-F238E27FC236}">
                      <a16:creationId xmlns:a16="http://schemas.microsoft.com/office/drawing/2014/main" id="{B5DAFE04-B17E-4C06-1302-61C6A5AE1832}"/>
                    </a:ext>
                  </a:extLst>
                </p:cNvPr>
                <p:cNvSpPr/>
                <p:nvPr/>
              </p:nvSpPr>
              <p:spPr>
                <a:xfrm>
                  <a:off x="323528" y="4677138"/>
                  <a:ext cx="5184576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30" name="Rectangle 1829">
                  <a:extLst>
                    <a:ext uri="{FF2B5EF4-FFF2-40B4-BE49-F238E27FC236}">
                      <a16:creationId xmlns:a16="http://schemas.microsoft.com/office/drawing/2014/main" id="{9C1C6F5D-8482-5EEE-E6E4-8CEEC7097695}"/>
                    </a:ext>
                  </a:extLst>
                </p:cNvPr>
                <p:cNvSpPr/>
                <p:nvPr/>
              </p:nvSpPr>
              <p:spPr>
                <a:xfrm>
                  <a:off x="467544" y="4749146"/>
                  <a:ext cx="5205150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31" name="Rectangle 1830">
                  <a:extLst>
                    <a:ext uri="{FF2B5EF4-FFF2-40B4-BE49-F238E27FC236}">
                      <a16:creationId xmlns:a16="http://schemas.microsoft.com/office/drawing/2014/main" id="{EC8178ED-1E9B-372D-CDC8-9599CA536809}"/>
                    </a:ext>
                  </a:extLst>
                </p:cNvPr>
                <p:cNvSpPr/>
                <p:nvPr/>
              </p:nvSpPr>
              <p:spPr>
                <a:xfrm>
                  <a:off x="179512" y="6165304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32" name="Rectangle 1831">
                  <a:extLst>
                    <a:ext uri="{FF2B5EF4-FFF2-40B4-BE49-F238E27FC236}">
                      <a16:creationId xmlns:a16="http://schemas.microsoft.com/office/drawing/2014/main" id="{DC52BE89-72FC-E8DC-D97E-FA45C3152CB5}"/>
                    </a:ext>
                  </a:extLst>
                </p:cNvPr>
                <p:cNvSpPr/>
                <p:nvPr/>
              </p:nvSpPr>
              <p:spPr>
                <a:xfrm>
                  <a:off x="323528" y="6237312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33" name="Rectangle 1832">
                  <a:extLst>
                    <a:ext uri="{FF2B5EF4-FFF2-40B4-BE49-F238E27FC236}">
                      <a16:creationId xmlns:a16="http://schemas.microsoft.com/office/drawing/2014/main" id="{AF5396C6-B809-AECF-1E75-68DEC48F1C4C}"/>
                    </a:ext>
                  </a:extLst>
                </p:cNvPr>
                <p:cNvSpPr/>
                <p:nvPr/>
              </p:nvSpPr>
              <p:spPr>
                <a:xfrm>
                  <a:off x="467544" y="6309320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34" name="Rectangle 1833">
                  <a:extLst>
                    <a:ext uri="{FF2B5EF4-FFF2-40B4-BE49-F238E27FC236}">
                      <a16:creationId xmlns:a16="http://schemas.microsoft.com/office/drawing/2014/main" id="{CCB5A953-03B5-5853-0296-ED86920DCAEB}"/>
                    </a:ext>
                  </a:extLst>
                </p:cNvPr>
                <p:cNvSpPr/>
                <p:nvPr/>
              </p:nvSpPr>
              <p:spPr>
                <a:xfrm>
                  <a:off x="1187624" y="1700808"/>
                  <a:ext cx="93610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35" name="Rectangle 1834">
                  <a:extLst>
                    <a:ext uri="{FF2B5EF4-FFF2-40B4-BE49-F238E27FC236}">
                      <a16:creationId xmlns:a16="http://schemas.microsoft.com/office/drawing/2014/main" id="{19CB9E51-F765-25E8-25B0-E5F4E6DB044E}"/>
                    </a:ext>
                  </a:extLst>
                </p:cNvPr>
                <p:cNvSpPr/>
                <p:nvPr/>
              </p:nvSpPr>
              <p:spPr>
                <a:xfrm>
                  <a:off x="1187624" y="1727097"/>
                  <a:ext cx="216024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36" name="Rectangle 1835">
                  <a:extLst>
                    <a:ext uri="{FF2B5EF4-FFF2-40B4-BE49-F238E27FC236}">
                      <a16:creationId xmlns:a16="http://schemas.microsoft.com/office/drawing/2014/main" id="{AF830B0C-3126-A722-7FCB-B669A387E8C6}"/>
                    </a:ext>
                  </a:extLst>
                </p:cNvPr>
                <p:cNvSpPr/>
                <p:nvPr/>
              </p:nvSpPr>
              <p:spPr>
                <a:xfrm>
                  <a:off x="1187624" y="1772816"/>
                  <a:ext cx="338437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37" name="Rectangle 1836">
                  <a:extLst>
                    <a:ext uri="{FF2B5EF4-FFF2-40B4-BE49-F238E27FC236}">
                      <a16:creationId xmlns:a16="http://schemas.microsoft.com/office/drawing/2014/main" id="{03C5ED47-1D13-13DC-D6BB-28BDCE90B503}"/>
                    </a:ext>
                  </a:extLst>
                </p:cNvPr>
                <p:cNvSpPr/>
                <p:nvPr/>
              </p:nvSpPr>
              <p:spPr>
                <a:xfrm>
                  <a:off x="1187624" y="1799105"/>
                  <a:ext cx="460851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38" name="Rectangle 1837">
                  <a:extLst>
                    <a:ext uri="{FF2B5EF4-FFF2-40B4-BE49-F238E27FC236}">
                      <a16:creationId xmlns:a16="http://schemas.microsoft.com/office/drawing/2014/main" id="{188B8F25-09FE-18F0-4EFA-8E43B717B8A4}"/>
                    </a:ext>
                  </a:extLst>
                </p:cNvPr>
                <p:cNvSpPr/>
                <p:nvPr/>
              </p:nvSpPr>
              <p:spPr>
                <a:xfrm>
                  <a:off x="1187624" y="3260981"/>
                  <a:ext cx="93610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39" name="Rectangle 1838">
                  <a:extLst>
                    <a:ext uri="{FF2B5EF4-FFF2-40B4-BE49-F238E27FC236}">
                      <a16:creationId xmlns:a16="http://schemas.microsoft.com/office/drawing/2014/main" id="{D40883CC-5C52-1E95-C0BE-405FF0A3B3A4}"/>
                    </a:ext>
                  </a:extLst>
                </p:cNvPr>
                <p:cNvSpPr/>
                <p:nvPr/>
              </p:nvSpPr>
              <p:spPr>
                <a:xfrm>
                  <a:off x="1187624" y="3287270"/>
                  <a:ext cx="216024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40" name="Rectangle 1839">
                  <a:extLst>
                    <a:ext uri="{FF2B5EF4-FFF2-40B4-BE49-F238E27FC236}">
                      <a16:creationId xmlns:a16="http://schemas.microsoft.com/office/drawing/2014/main" id="{0AB719DC-653E-C6C5-04E7-5BC820BE35A5}"/>
                    </a:ext>
                  </a:extLst>
                </p:cNvPr>
                <p:cNvSpPr/>
                <p:nvPr/>
              </p:nvSpPr>
              <p:spPr>
                <a:xfrm>
                  <a:off x="1187624" y="3332989"/>
                  <a:ext cx="338437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41" name="Rectangle 1840">
                  <a:extLst>
                    <a:ext uri="{FF2B5EF4-FFF2-40B4-BE49-F238E27FC236}">
                      <a16:creationId xmlns:a16="http://schemas.microsoft.com/office/drawing/2014/main" id="{2B97BD11-AD23-F817-EFC5-C2C9CBF1AE09}"/>
                    </a:ext>
                  </a:extLst>
                </p:cNvPr>
                <p:cNvSpPr/>
                <p:nvPr/>
              </p:nvSpPr>
              <p:spPr>
                <a:xfrm>
                  <a:off x="1187624" y="3359278"/>
                  <a:ext cx="460851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42" name="Rectangle 1841">
                  <a:extLst>
                    <a:ext uri="{FF2B5EF4-FFF2-40B4-BE49-F238E27FC236}">
                      <a16:creationId xmlns:a16="http://schemas.microsoft.com/office/drawing/2014/main" id="{1339A377-0ECA-AC8D-8233-879E7A19F41E}"/>
                    </a:ext>
                  </a:extLst>
                </p:cNvPr>
                <p:cNvSpPr/>
                <p:nvPr/>
              </p:nvSpPr>
              <p:spPr>
                <a:xfrm>
                  <a:off x="971600" y="4821154"/>
                  <a:ext cx="1152128" cy="48006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43" name="Rectangle 1842">
                  <a:extLst>
                    <a:ext uri="{FF2B5EF4-FFF2-40B4-BE49-F238E27FC236}">
                      <a16:creationId xmlns:a16="http://schemas.microsoft.com/office/drawing/2014/main" id="{23B56B08-A1FC-C01C-96A0-DA0001422D60}"/>
                    </a:ext>
                  </a:extLst>
                </p:cNvPr>
                <p:cNvSpPr/>
                <p:nvPr/>
              </p:nvSpPr>
              <p:spPr>
                <a:xfrm>
                  <a:off x="899592" y="4847443"/>
                  <a:ext cx="244827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44" name="Rectangle 1843">
                  <a:extLst>
                    <a:ext uri="{FF2B5EF4-FFF2-40B4-BE49-F238E27FC236}">
                      <a16:creationId xmlns:a16="http://schemas.microsoft.com/office/drawing/2014/main" id="{02EDA9B8-C5E9-9503-C071-05E09C3B0F61}"/>
                    </a:ext>
                  </a:extLst>
                </p:cNvPr>
                <p:cNvSpPr/>
                <p:nvPr/>
              </p:nvSpPr>
              <p:spPr>
                <a:xfrm>
                  <a:off x="971600" y="4893162"/>
                  <a:ext cx="3600400" cy="48006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45" name="Rectangle 1844">
                  <a:extLst>
                    <a:ext uri="{FF2B5EF4-FFF2-40B4-BE49-F238E27FC236}">
                      <a16:creationId xmlns:a16="http://schemas.microsoft.com/office/drawing/2014/main" id="{BF21876A-7D38-D2FA-80BD-AC1AE987E78B}"/>
                    </a:ext>
                  </a:extLst>
                </p:cNvPr>
                <p:cNvSpPr/>
                <p:nvPr/>
              </p:nvSpPr>
              <p:spPr>
                <a:xfrm>
                  <a:off x="899592" y="4919451"/>
                  <a:ext cx="489654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46" name="Rectangle 1845">
                  <a:extLst>
                    <a:ext uri="{FF2B5EF4-FFF2-40B4-BE49-F238E27FC236}">
                      <a16:creationId xmlns:a16="http://schemas.microsoft.com/office/drawing/2014/main" id="{EB3B1672-3B14-98CB-68EB-AB3AFCAFD777}"/>
                    </a:ext>
                  </a:extLst>
                </p:cNvPr>
                <p:cNvSpPr/>
                <p:nvPr/>
              </p:nvSpPr>
              <p:spPr>
                <a:xfrm>
                  <a:off x="899592" y="6381328"/>
                  <a:ext cx="1224136" cy="72008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47" name="Rectangle 1846">
                  <a:extLst>
                    <a:ext uri="{FF2B5EF4-FFF2-40B4-BE49-F238E27FC236}">
                      <a16:creationId xmlns:a16="http://schemas.microsoft.com/office/drawing/2014/main" id="{808DF436-2460-0A4E-5490-4B2F915ABECE}"/>
                    </a:ext>
                  </a:extLst>
                </p:cNvPr>
                <p:cNvSpPr/>
                <p:nvPr/>
              </p:nvSpPr>
              <p:spPr>
                <a:xfrm>
                  <a:off x="899592" y="6407617"/>
                  <a:ext cx="244827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48" name="Rectangle 1847">
                  <a:extLst>
                    <a:ext uri="{FF2B5EF4-FFF2-40B4-BE49-F238E27FC236}">
                      <a16:creationId xmlns:a16="http://schemas.microsoft.com/office/drawing/2014/main" id="{707C4D4F-75F3-7EDF-A307-8DA730531929}"/>
                    </a:ext>
                  </a:extLst>
                </p:cNvPr>
                <p:cNvSpPr/>
                <p:nvPr/>
              </p:nvSpPr>
              <p:spPr>
                <a:xfrm>
                  <a:off x="827584" y="6453336"/>
                  <a:ext cx="374441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49" name="Rectangle 1848">
                  <a:extLst>
                    <a:ext uri="{FF2B5EF4-FFF2-40B4-BE49-F238E27FC236}">
                      <a16:creationId xmlns:a16="http://schemas.microsoft.com/office/drawing/2014/main" id="{80541401-8CA2-E440-6BEF-750E30D05E8D}"/>
                    </a:ext>
                  </a:extLst>
                </p:cNvPr>
                <p:cNvSpPr/>
                <p:nvPr/>
              </p:nvSpPr>
              <p:spPr>
                <a:xfrm>
                  <a:off x="755576" y="6479625"/>
                  <a:ext cx="504056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1850" name="Group 520">
                  <a:extLst>
                    <a:ext uri="{FF2B5EF4-FFF2-40B4-BE49-F238E27FC236}">
                      <a16:creationId xmlns:a16="http://schemas.microsoft.com/office/drawing/2014/main" id="{78B71A45-C3B7-07CD-7403-1B8A8B101250}"/>
                    </a:ext>
                  </a:extLst>
                </p:cNvPr>
                <p:cNvGrpSpPr/>
                <p:nvPr/>
              </p:nvGrpSpPr>
              <p:grpSpPr>
                <a:xfrm>
                  <a:off x="1475656" y="620688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1914" name="Group 938">
                    <a:extLst>
                      <a:ext uri="{FF2B5EF4-FFF2-40B4-BE49-F238E27FC236}">
                        <a16:creationId xmlns:a16="http://schemas.microsoft.com/office/drawing/2014/main" id="{2CD34708-79A8-6BD6-8542-0175D4637304}"/>
                      </a:ext>
                    </a:extLst>
                  </p:cNvPr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930" name="Up-Down Arrow 954">
                      <a:extLst>
                        <a:ext uri="{FF2B5EF4-FFF2-40B4-BE49-F238E27FC236}">
                          <a16:creationId xmlns:a16="http://schemas.microsoft.com/office/drawing/2014/main" id="{E836DDC7-E62D-83D8-73BB-2FC4FA40AD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931" name="Right Arrow 955">
                      <a:extLst>
                        <a:ext uri="{FF2B5EF4-FFF2-40B4-BE49-F238E27FC236}">
                          <a16:creationId xmlns:a16="http://schemas.microsoft.com/office/drawing/2014/main" id="{57B494FF-986F-1557-4D46-9976B400E21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932" name="Right Arrow 956">
                      <a:extLst>
                        <a:ext uri="{FF2B5EF4-FFF2-40B4-BE49-F238E27FC236}">
                          <a16:creationId xmlns:a16="http://schemas.microsoft.com/office/drawing/2014/main" id="{034FDB8E-591D-EFA8-B544-94E127AADAC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933" name="Rectangle 1932">
                      <a:extLst>
                        <a:ext uri="{FF2B5EF4-FFF2-40B4-BE49-F238E27FC236}">
                          <a16:creationId xmlns:a16="http://schemas.microsoft.com/office/drawing/2014/main" id="{11885F4A-BBC7-AD67-DD47-D03F68892E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915" name="Group 939">
                    <a:extLst>
                      <a:ext uri="{FF2B5EF4-FFF2-40B4-BE49-F238E27FC236}">
                        <a16:creationId xmlns:a16="http://schemas.microsoft.com/office/drawing/2014/main" id="{6F94AD7E-803A-59F5-BD68-EAC11705E201}"/>
                      </a:ext>
                    </a:extLst>
                  </p:cNvPr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926" name="Up-Down Arrow 950">
                      <a:extLst>
                        <a:ext uri="{FF2B5EF4-FFF2-40B4-BE49-F238E27FC236}">
                          <a16:creationId xmlns:a16="http://schemas.microsoft.com/office/drawing/2014/main" id="{573855DB-4CA4-5836-EF76-A0C5C8AECA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927" name="Right Arrow 951">
                      <a:extLst>
                        <a:ext uri="{FF2B5EF4-FFF2-40B4-BE49-F238E27FC236}">
                          <a16:creationId xmlns:a16="http://schemas.microsoft.com/office/drawing/2014/main" id="{49C3A6E7-A81B-E43E-93F7-24415BF58EB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928" name="Right Arrow 952">
                      <a:extLst>
                        <a:ext uri="{FF2B5EF4-FFF2-40B4-BE49-F238E27FC236}">
                          <a16:creationId xmlns:a16="http://schemas.microsoft.com/office/drawing/2014/main" id="{3D6DDDB9-1772-2E54-94E5-408DBF22AD7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929" name="Rectangle 1928">
                      <a:extLst>
                        <a:ext uri="{FF2B5EF4-FFF2-40B4-BE49-F238E27FC236}">
                          <a16:creationId xmlns:a16="http://schemas.microsoft.com/office/drawing/2014/main" id="{43D98175-8003-5FAA-46A8-3E7861A70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916" name="Group 940">
                    <a:extLst>
                      <a:ext uri="{FF2B5EF4-FFF2-40B4-BE49-F238E27FC236}">
                        <a16:creationId xmlns:a16="http://schemas.microsoft.com/office/drawing/2014/main" id="{819E879F-00BC-73DC-E941-670751E580E7}"/>
                      </a:ext>
                    </a:extLst>
                  </p:cNvPr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922" name="Up-Down Arrow 946">
                      <a:extLst>
                        <a:ext uri="{FF2B5EF4-FFF2-40B4-BE49-F238E27FC236}">
                          <a16:creationId xmlns:a16="http://schemas.microsoft.com/office/drawing/2014/main" id="{1C4744D9-B98F-0505-214B-75A5B7C335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923" name="Right Arrow 947">
                      <a:extLst>
                        <a:ext uri="{FF2B5EF4-FFF2-40B4-BE49-F238E27FC236}">
                          <a16:creationId xmlns:a16="http://schemas.microsoft.com/office/drawing/2014/main" id="{240900A9-B004-C3DE-9CE2-7F97B2FB203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924" name="Right Arrow 948">
                      <a:extLst>
                        <a:ext uri="{FF2B5EF4-FFF2-40B4-BE49-F238E27FC236}">
                          <a16:creationId xmlns:a16="http://schemas.microsoft.com/office/drawing/2014/main" id="{11B22B5A-8EE0-AFA8-0C72-19C4FC3E6C2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925" name="Rectangle 1924">
                      <a:extLst>
                        <a:ext uri="{FF2B5EF4-FFF2-40B4-BE49-F238E27FC236}">
                          <a16:creationId xmlns:a16="http://schemas.microsoft.com/office/drawing/2014/main" id="{8F39E4C8-CB29-4380-7CEB-FBC751AF15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917" name="Group 941">
                    <a:extLst>
                      <a:ext uri="{FF2B5EF4-FFF2-40B4-BE49-F238E27FC236}">
                        <a16:creationId xmlns:a16="http://schemas.microsoft.com/office/drawing/2014/main" id="{2296C962-136C-5F7C-892E-E78FC58A9137}"/>
                      </a:ext>
                    </a:extLst>
                  </p:cNvPr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918" name="Up-Down Arrow 942">
                      <a:extLst>
                        <a:ext uri="{FF2B5EF4-FFF2-40B4-BE49-F238E27FC236}">
                          <a16:creationId xmlns:a16="http://schemas.microsoft.com/office/drawing/2014/main" id="{0F7F1536-D90D-69A4-AAEA-60090F40C2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919" name="Right Arrow 943">
                      <a:extLst>
                        <a:ext uri="{FF2B5EF4-FFF2-40B4-BE49-F238E27FC236}">
                          <a16:creationId xmlns:a16="http://schemas.microsoft.com/office/drawing/2014/main" id="{0045899D-CB96-1F2C-DAEA-E769EE48811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920" name="Right Arrow 944">
                      <a:extLst>
                        <a:ext uri="{FF2B5EF4-FFF2-40B4-BE49-F238E27FC236}">
                          <a16:creationId xmlns:a16="http://schemas.microsoft.com/office/drawing/2014/main" id="{6F6E24CF-8F20-C41A-5BCE-CF3DCBDC5E0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921" name="Rectangle 1920">
                      <a:extLst>
                        <a:ext uri="{FF2B5EF4-FFF2-40B4-BE49-F238E27FC236}">
                          <a16:creationId xmlns:a16="http://schemas.microsoft.com/office/drawing/2014/main" id="{82DE6999-D2BF-654D-74C6-953E6FB847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1851" name="Group 521">
                  <a:extLst>
                    <a:ext uri="{FF2B5EF4-FFF2-40B4-BE49-F238E27FC236}">
                      <a16:creationId xmlns:a16="http://schemas.microsoft.com/office/drawing/2014/main" id="{DF67DB00-E0FD-B1D0-DF82-D47F4AF5B206}"/>
                    </a:ext>
                  </a:extLst>
                </p:cNvPr>
                <p:cNvGrpSpPr/>
                <p:nvPr/>
              </p:nvGrpSpPr>
              <p:grpSpPr>
                <a:xfrm>
                  <a:off x="1475656" y="2180861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1894" name="Group 402">
                    <a:extLst>
                      <a:ext uri="{FF2B5EF4-FFF2-40B4-BE49-F238E27FC236}">
                        <a16:creationId xmlns:a16="http://schemas.microsoft.com/office/drawing/2014/main" id="{747822E7-C205-21AB-15F4-DB1DA4543FAA}"/>
                      </a:ext>
                    </a:extLst>
                  </p:cNvPr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910" name="Up-Down Arrow 934">
                      <a:extLst>
                        <a:ext uri="{FF2B5EF4-FFF2-40B4-BE49-F238E27FC236}">
                          <a16:creationId xmlns:a16="http://schemas.microsoft.com/office/drawing/2014/main" id="{6D499CF1-3FB2-A114-6EAB-F1F620443A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911" name="Right Arrow 935">
                      <a:extLst>
                        <a:ext uri="{FF2B5EF4-FFF2-40B4-BE49-F238E27FC236}">
                          <a16:creationId xmlns:a16="http://schemas.microsoft.com/office/drawing/2014/main" id="{10C6432F-72BF-30A6-A665-D474B119070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912" name="Right Arrow 936">
                      <a:extLst>
                        <a:ext uri="{FF2B5EF4-FFF2-40B4-BE49-F238E27FC236}">
                          <a16:creationId xmlns:a16="http://schemas.microsoft.com/office/drawing/2014/main" id="{F8E7521B-F14A-0963-1A01-89C7413125A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913" name="Rectangle 1912">
                      <a:extLst>
                        <a:ext uri="{FF2B5EF4-FFF2-40B4-BE49-F238E27FC236}">
                          <a16:creationId xmlns:a16="http://schemas.microsoft.com/office/drawing/2014/main" id="{B37165F4-F3F8-C589-CAD0-4EE95451B1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895" name="Group 403">
                    <a:extLst>
                      <a:ext uri="{FF2B5EF4-FFF2-40B4-BE49-F238E27FC236}">
                        <a16:creationId xmlns:a16="http://schemas.microsoft.com/office/drawing/2014/main" id="{85D121CD-F5DE-7DAF-692E-0FCD4469C6A5}"/>
                      </a:ext>
                    </a:extLst>
                  </p:cNvPr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906" name="Up-Down Arrow 930">
                      <a:extLst>
                        <a:ext uri="{FF2B5EF4-FFF2-40B4-BE49-F238E27FC236}">
                          <a16:creationId xmlns:a16="http://schemas.microsoft.com/office/drawing/2014/main" id="{E8415E4B-7BC8-B5BC-C590-D8D9BE95B1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907" name="Right Arrow 931">
                      <a:extLst>
                        <a:ext uri="{FF2B5EF4-FFF2-40B4-BE49-F238E27FC236}">
                          <a16:creationId xmlns:a16="http://schemas.microsoft.com/office/drawing/2014/main" id="{38634427-4FC3-0526-5434-BD7B23BC575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908" name="Right Arrow 932">
                      <a:extLst>
                        <a:ext uri="{FF2B5EF4-FFF2-40B4-BE49-F238E27FC236}">
                          <a16:creationId xmlns:a16="http://schemas.microsoft.com/office/drawing/2014/main" id="{6A7ED449-070D-34D0-3DDD-6ED0974F28E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909" name="Rectangle 1908">
                      <a:extLst>
                        <a:ext uri="{FF2B5EF4-FFF2-40B4-BE49-F238E27FC236}">
                          <a16:creationId xmlns:a16="http://schemas.microsoft.com/office/drawing/2014/main" id="{3C651810-3C36-A459-6987-CBA90B73AB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896" name="Group 408">
                    <a:extLst>
                      <a:ext uri="{FF2B5EF4-FFF2-40B4-BE49-F238E27FC236}">
                        <a16:creationId xmlns:a16="http://schemas.microsoft.com/office/drawing/2014/main" id="{0C684FB6-3F0D-3867-0A0E-F47EC00E6217}"/>
                      </a:ext>
                    </a:extLst>
                  </p:cNvPr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902" name="Up-Down Arrow 926">
                      <a:extLst>
                        <a:ext uri="{FF2B5EF4-FFF2-40B4-BE49-F238E27FC236}">
                          <a16:creationId xmlns:a16="http://schemas.microsoft.com/office/drawing/2014/main" id="{A3562EF0-45EA-C97B-DBA4-E0E1A1C318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903" name="Right Arrow 927">
                      <a:extLst>
                        <a:ext uri="{FF2B5EF4-FFF2-40B4-BE49-F238E27FC236}">
                          <a16:creationId xmlns:a16="http://schemas.microsoft.com/office/drawing/2014/main" id="{0ABBF2AA-5897-23D1-D7DA-D0D8D80CF34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904" name="Right Arrow 928">
                      <a:extLst>
                        <a:ext uri="{FF2B5EF4-FFF2-40B4-BE49-F238E27FC236}">
                          <a16:creationId xmlns:a16="http://schemas.microsoft.com/office/drawing/2014/main" id="{DA25B5B5-5D38-BFDC-4CDE-AB3729EFD83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905" name="Rectangle 1904">
                      <a:extLst>
                        <a:ext uri="{FF2B5EF4-FFF2-40B4-BE49-F238E27FC236}">
                          <a16:creationId xmlns:a16="http://schemas.microsoft.com/office/drawing/2014/main" id="{ECB9B439-72D2-82A6-CD0C-59A80FF023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897" name="Group 413">
                    <a:extLst>
                      <a:ext uri="{FF2B5EF4-FFF2-40B4-BE49-F238E27FC236}">
                        <a16:creationId xmlns:a16="http://schemas.microsoft.com/office/drawing/2014/main" id="{7A3DE8A7-4DB5-1043-4AB8-7CCF6B81A105}"/>
                      </a:ext>
                    </a:extLst>
                  </p:cNvPr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898" name="Up-Down Arrow 922">
                      <a:extLst>
                        <a:ext uri="{FF2B5EF4-FFF2-40B4-BE49-F238E27FC236}">
                          <a16:creationId xmlns:a16="http://schemas.microsoft.com/office/drawing/2014/main" id="{8DB42888-96AE-803D-4E73-6DE6B9599B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99" name="Right Arrow 923">
                      <a:extLst>
                        <a:ext uri="{FF2B5EF4-FFF2-40B4-BE49-F238E27FC236}">
                          <a16:creationId xmlns:a16="http://schemas.microsoft.com/office/drawing/2014/main" id="{24A9B084-7568-E147-D565-1C982CB56A7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900" name="Right Arrow 924">
                      <a:extLst>
                        <a:ext uri="{FF2B5EF4-FFF2-40B4-BE49-F238E27FC236}">
                          <a16:creationId xmlns:a16="http://schemas.microsoft.com/office/drawing/2014/main" id="{7A33BB38-A21B-FFDD-ED1F-34F1B2DAC75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901" name="Rectangle 1900">
                      <a:extLst>
                        <a:ext uri="{FF2B5EF4-FFF2-40B4-BE49-F238E27FC236}">
                          <a16:creationId xmlns:a16="http://schemas.microsoft.com/office/drawing/2014/main" id="{98ACBCD7-E2A6-77B3-4872-C5E4A7D209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1852" name="Group 522">
                  <a:extLst>
                    <a:ext uri="{FF2B5EF4-FFF2-40B4-BE49-F238E27FC236}">
                      <a16:creationId xmlns:a16="http://schemas.microsoft.com/office/drawing/2014/main" id="{2E99956B-EA46-38E5-958C-995DF48B976D}"/>
                    </a:ext>
                  </a:extLst>
                </p:cNvPr>
                <p:cNvGrpSpPr/>
                <p:nvPr/>
              </p:nvGrpSpPr>
              <p:grpSpPr>
                <a:xfrm>
                  <a:off x="1475656" y="3741034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1874" name="Group 402">
                    <a:extLst>
                      <a:ext uri="{FF2B5EF4-FFF2-40B4-BE49-F238E27FC236}">
                        <a16:creationId xmlns:a16="http://schemas.microsoft.com/office/drawing/2014/main" id="{E3FF9008-AD38-EC13-708D-5989DDF0AC8C}"/>
                      </a:ext>
                    </a:extLst>
                  </p:cNvPr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890" name="Up-Down Arrow 910">
                      <a:extLst>
                        <a:ext uri="{FF2B5EF4-FFF2-40B4-BE49-F238E27FC236}">
                          <a16:creationId xmlns:a16="http://schemas.microsoft.com/office/drawing/2014/main" id="{3ADB8DFD-9FAE-2B0F-8099-0F8244696C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91" name="Right Arrow 913">
                      <a:extLst>
                        <a:ext uri="{FF2B5EF4-FFF2-40B4-BE49-F238E27FC236}">
                          <a16:creationId xmlns:a16="http://schemas.microsoft.com/office/drawing/2014/main" id="{AEDF8F6D-9155-36A8-AD6E-D5B668B3424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92" name="Right Arrow 916">
                      <a:extLst>
                        <a:ext uri="{FF2B5EF4-FFF2-40B4-BE49-F238E27FC236}">
                          <a16:creationId xmlns:a16="http://schemas.microsoft.com/office/drawing/2014/main" id="{7B24CDBA-5EA0-0B21-4980-6F8EFBF700C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93" name="Rectangle 1892">
                      <a:extLst>
                        <a:ext uri="{FF2B5EF4-FFF2-40B4-BE49-F238E27FC236}">
                          <a16:creationId xmlns:a16="http://schemas.microsoft.com/office/drawing/2014/main" id="{F9662F5E-6B17-B84A-944F-573A166379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875" name="Group 403">
                    <a:extLst>
                      <a:ext uri="{FF2B5EF4-FFF2-40B4-BE49-F238E27FC236}">
                        <a16:creationId xmlns:a16="http://schemas.microsoft.com/office/drawing/2014/main" id="{29A33ABD-5E35-0DD8-116E-31F5ABD12ACD}"/>
                      </a:ext>
                    </a:extLst>
                  </p:cNvPr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886" name="Up-Down Arrow 905">
                      <a:extLst>
                        <a:ext uri="{FF2B5EF4-FFF2-40B4-BE49-F238E27FC236}">
                          <a16:creationId xmlns:a16="http://schemas.microsoft.com/office/drawing/2014/main" id="{75EB9DFE-1C72-0376-EA80-3286B6ED42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87" name="Right Arrow 906">
                      <a:extLst>
                        <a:ext uri="{FF2B5EF4-FFF2-40B4-BE49-F238E27FC236}">
                          <a16:creationId xmlns:a16="http://schemas.microsoft.com/office/drawing/2014/main" id="{B39BCDCE-03C9-6904-B4E4-39A1F4A18EF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88" name="Right Arrow 908">
                      <a:extLst>
                        <a:ext uri="{FF2B5EF4-FFF2-40B4-BE49-F238E27FC236}">
                          <a16:creationId xmlns:a16="http://schemas.microsoft.com/office/drawing/2014/main" id="{25F7C6B5-C23B-EF0A-8980-4F3AAEB9179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89" name="Rectangle 1888">
                      <a:extLst>
                        <a:ext uri="{FF2B5EF4-FFF2-40B4-BE49-F238E27FC236}">
                          <a16:creationId xmlns:a16="http://schemas.microsoft.com/office/drawing/2014/main" id="{02890571-53D2-7F66-2D1C-E878DED449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876" name="Group 408">
                    <a:extLst>
                      <a:ext uri="{FF2B5EF4-FFF2-40B4-BE49-F238E27FC236}">
                        <a16:creationId xmlns:a16="http://schemas.microsoft.com/office/drawing/2014/main" id="{3530F0FE-B9FD-3D8A-A5F5-92FDC98EEE4F}"/>
                      </a:ext>
                    </a:extLst>
                  </p:cNvPr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882" name="Up-Down Arrow 809">
                      <a:extLst>
                        <a:ext uri="{FF2B5EF4-FFF2-40B4-BE49-F238E27FC236}">
                          <a16:creationId xmlns:a16="http://schemas.microsoft.com/office/drawing/2014/main" id="{E065528E-B31F-6110-9A1F-C36BA1E20E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83" name="Right Arrow 812">
                      <a:extLst>
                        <a:ext uri="{FF2B5EF4-FFF2-40B4-BE49-F238E27FC236}">
                          <a16:creationId xmlns:a16="http://schemas.microsoft.com/office/drawing/2014/main" id="{9E7019F3-8B32-4487-0891-E4DB1724B41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84" name="Right Arrow 815">
                      <a:extLst>
                        <a:ext uri="{FF2B5EF4-FFF2-40B4-BE49-F238E27FC236}">
                          <a16:creationId xmlns:a16="http://schemas.microsoft.com/office/drawing/2014/main" id="{5CE3BFD9-4077-C771-35DF-199E622D949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85" name="Rectangle 1884">
                      <a:extLst>
                        <a:ext uri="{FF2B5EF4-FFF2-40B4-BE49-F238E27FC236}">
                          <a16:creationId xmlns:a16="http://schemas.microsoft.com/office/drawing/2014/main" id="{1BF74734-60C6-71F1-6600-8FD7D22938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877" name="Group 413">
                    <a:extLst>
                      <a:ext uri="{FF2B5EF4-FFF2-40B4-BE49-F238E27FC236}">
                        <a16:creationId xmlns:a16="http://schemas.microsoft.com/office/drawing/2014/main" id="{E3FF2A5C-A525-ECB9-5143-73CC1E4D2910}"/>
                      </a:ext>
                    </a:extLst>
                  </p:cNvPr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878" name="Up-Down Arrow 718">
                      <a:extLst>
                        <a:ext uri="{FF2B5EF4-FFF2-40B4-BE49-F238E27FC236}">
                          <a16:creationId xmlns:a16="http://schemas.microsoft.com/office/drawing/2014/main" id="{B1B69B31-2C28-4E61-2B9C-6DCF6FCCF6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79" name="Right Arrow 725">
                      <a:extLst>
                        <a:ext uri="{FF2B5EF4-FFF2-40B4-BE49-F238E27FC236}">
                          <a16:creationId xmlns:a16="http://schemas.microsoft.com/office/drawing/2014/main" id="{635DDA92-7957-656B-253C-EA07C24167F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80" name="Right Arrow 804">
                      <a:extLst>
                        <a:ext uri="{FF2B5EF4-FFF2-40B4-BE49-F238E27FC236}">
                          <a16:creationId xmlns:a16="http://schemas.microsoft.com/office/drawing/2014/main" id="{F6587689-6BBC-7540-3524-F93E476CAF3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81" name="Rectangle 1880">
                      <a:extLst>
                        <a:ext uri="{FF2B5EF4-FFF2-40B4-BE49-F238E27FC236}">
                          <a16:creationId xmlns:a16="http://schemas.microsoft.com/office/drawing/2014/main" id="{3209800D-F30C-4581-6133-D4B19177DC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1853" name="Group 523">
                  <a:extLst>
                    <a:ext uri="{FF2B5EF4-FFF2-40B4-BE49-F238E27FC236}">
                      <a16:creationId xmlns:a16="http://schemas.microsoft.com/office/drawing/2014/main" id="{BE1C3DA8-34A0-2DA4-36C3-752B31243458}"/>
                    </a:ext>
                  </a:extLst>
                </p:cNvPr>
                <p:cNvGrpSpPr/>
                <p:nvPr/>
              </p:nvGrpSpPr>
              <p:grpSpPr>
                <a:xfrm>
                  <a:off x="1475656" y="5301208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1854" name="Group 402">
                    <a:extLst>
                      <a:ext uri="{FF2B5EF4-FFF2-40B4-BE49-F238E27FC236}">
                        <a16:creationId xmlns:a16="http://schemas.microsoft.com/office/drawing/2014/main" id="{A9EBAEB2-472E-F803-9676-C95EC9521C5D}"/>
                      </a:ext>
                    </a:extLst>
                  </p:cNvPr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870" name="Up-Down Arrow 615">
                      <a:extLst>
                        <a:ext uri="{FF2B5EF4-FFF2-40B4-BE49-F238E27FC236}">
                          <a16:creationId xmlns:a16="http://schemas.microsoft.com/office/drawing/2014/main" id="{0FB4AFCB-4ABE-F03F-623B-C46399D2F1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71" name="Right Arrow 618">
                      <a:extLst>
                        <a:ext uri="{FF2B5EF4-FFF2-40B4-BE49-F238E27FC236}">
                          <a16:creationId xmlns:a16="http://schemas.microsoft.com/office/drawing/2014/main" id="{530E7154-CFD7-2325-6551-70844056602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72" name="Right Arrow 621">
                      <a:extLst>
                        <a:ext uri="{FF2B5EF4-FFF2-40B4-BE49-F238E27FC236}">
                          <a16:creationId xmlns:a16="http://schemas.microsoft.com/office/drawing/2014/main" id="{44EDE084-EADC-8D05-BBD4-3B77D1AD097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73" name="Rectangle 1872">
                      <a:extLst>
                        <a:ext uri="{FF2B5EF4-FFF2-40B4-BE49-F238E27FC236}">
                          <a16:creationId xmlns:a16="http://schemas.microsoft.com/office/drawing/2014/main" id="{BB39AFFD-2547-26BE-1286-B80DE37765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855" name="Group 403">
                    <a:extLst>
                      <a:ext uri="{FF2B5EF4-FFF2-40B4-BE49-F238E27FC236}">
                        <a16:creationId xmlns:a16="http://schemas.microsoft.com/office/drawing/2014/main" id="{4B892236-3628-4CEB-4443-6457151818F6}"/>
                      </a:ext>
                    </a:extLst>
                  </p:cNvPr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866" name="Up-Down Arrow 608">
                      <a:extLst>
                        <a:ext uri="{FF2B5EF4-FFF2-40B4-BE49-F238E27FC236}">
                          <a16:creationId xmlns:a16="http://schemas.microsoft.com/office/drawing/2014/main" id="{B277BFB1-0C7E-43CC-F805-DC5A6E4610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67" name="Right Arrow 609">
                      <a:extLst>
                        <a:ext uri="{FF2B5EF4-FFF2-40B4-BE49-F238E27FC236}">
                          <a16:creationId xmlns:a16="http://schemas.microsoft.com/office/drawing/2014/main" id="{CD560332-BB21-C27F-D1C2-623B15BCD92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68" name="Right Arrow 610">
                      <a:extLst>
                        <a:ext uri="{FF2B5EF4-FFF2-40B4-BE49-F238E27FC236}">
                          <a16:creationId xmlns:a16="http://schemas.microsoft.com/office/drawing/2014/main" id="{01F061D9-61EE-4237-1EBB-ED739B9BB5D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69" name="Rectangle 1868">
                      <a:extLst>
                        <a:ext uri="{FF2B5EF4-FFF2-40B4-BE49-F238E27FC236}">
                          <a16:creationId xmlns:a16="http://schemas.microsoft.com/office/drawing/2014/main" id="{59C06B5E-C5C8-2453-A94E-4050015952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856" name="Group 408">
                    <a:extLst>
                      <a:ext uri="{FF2B5EF4-FFF2-40B4-BE49-F238E27FC236}">
                        <a16:creationId xmlns:a16="http://schemas.microsoft.com/office/drawing/2014/main" id="{97D53036-B7B9-C041-0A34-3D915FC44AE1}"/>
                      </a:ext>
                    </a:extLst>
                  </p:cNvPr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862" name="Up-Down Arrow 577">
                      <a:extLst>
                        <a:ext uri="{FF2B5EF4-FFF2-40B4-BE49-F238E27FC236}">
                          <a16:creationId xmlns:a16="http://schemas.microsoft.com/office/drawing/2014/main" id="{576ECE4C-4C37-DFE1-9337-4819717D8D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63" name="Right Arrow 599">
                      <a:extLst>
                        <a:ext uri="{FF2B5EF4-FFF2-40B4-BE49-F238E27FC236}">
                          <a16:creationId xmlns:a16="http://schemas.microsoft.com/office/drawing/2014/main" id="{35022114-7BCC-E652-E658-442E90255EB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64" name="Right Arrow 606">
                      <a:extLst>
                        <a:ext uri="{FF2B5EF4-FFF2-40B4-BE49-F238E27FC236}">
                          <a16:creationId xmlns:a16="http://schemas.microsoft.com/office/drawing/2014/main" id="{603AD9EA-1627-A58A-46A3-51EED83FCB6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65" name="Rectangle 1864">
                      <a:extLst>
                        <a:ext uri="{FF2B5EF4-FFF2-40B4-BE49-F238E27FC236}">
                          <a16:creationId xmlns:a16="http://schemas.microsoft.com/office/drawing/2014/main" id="{46A185AF-4ACF-CF68-1888-4B78E54357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857" name="Group 413">
                    <a:extLst>
                      <a:ext uri="{FF2B5EF4-FFF2-40B4-BE49-F238E27FC236}">
                        <a16:creationId xmlns:a16="http://schemas.microsoft.com/office/drawing/2014/main" id="{D483CD44-A0DC-51E8-E8D9-8067FA65321B}"/>
                      </a:ext>
                    </a:extLst>
                  </p:cNvPr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858" name="Up-Down Arrow 531">
                      <a:extLst>
                        <a:ext uri="{FF2B5EF4-FFF2-40B4-BE49-F238E27FC236}">
                          <a16:creationId xmlns:a16="http://schemas.microsoft.com/office/drawing/2014/main" id="{F8DA39B4-D0E9-D3FA-ADD6-756E9F3B7C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59" name="Right Arrow 553">
                      <a:extLst>
                        <a:ext uri="{FF2B5EF4-FFF2-40B4-BE49-F238E27FC236}">
                          <a16:creationId xmlns:a16="http://schemas.microsoft.com/office/drawing/2014/main" id="{DF454CA5-33FE-551E-CF7B-FAA77F86131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60" name="Right Arrow 554">
                      <a:extLst>
                        <a:ext uri="{FF2B5EF4-FFF2-40B4-BE49-F238E27FC236}">
                          <a16:creationId xmlns:a16="http://schemas.microsoft.com/office/drawing/2014/main" id="{925435C5-FB40-932F-1311-097FA415906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61" name="Rectangle 1860">
                      <a:extLst>
                        <a:ext uri="{FF2B5EF4-FFF2-40B4-BE49-F238E27FC236}">
                          <a16:creationId xmlns:a16="http://schemas.microsoft.com/office/drawing/2014/main" id="{BCE3B8C3-7063-9B91-45F2-08A3E51EB4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</p:grpSp>
          <p:sp>
            <p:nvSpPr>
              <p:cNvPr id="1820" name="Rectangle 1819">
                <a:extLst>
                  <a:ext uri="{FF2B5EF4-FFF2-40B4-BE49-F238E27FC236}">
                    <a16:creationId xmlns:a16="http://schemas.microsoft.com/office/drawing/2014/main" id="{8073D9F9-C6E9-E392-A1E7-521DD2C92F1B}"/>
                  </a:ext>
                </a:extLst>
              </p:cNvPr>
              <p:cNvSpPr/>
              <p:nvPr/>
            </p:nvSpPr>
            <p:spPr>
              <a:xfrm>
                <a:off x="1403648" y="2132856"/>
                <a:ext cx="4464496" cy="144016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21" name="TextBox 1820">
                <a:extLst>
                  <a:ext uri="{FF2B5EF4-FFF2-40B4-BE49-F238E27FC236}">
                    <a16:creationId xmlns:a16="http://schemas.microsoft.com/office/drawing/2014/main" id="{DF0F12D4-F684-C4E2-EC59-E5742338E61C}"/>
                  </a:ext>
                </a:extLst>
              </p:cNvPr>
              <p:cNvSpPr txBox="1"/>
              <p:nvPr/>
            </p:nvSpPr>
            <p:spPr>
              <a:xfrm>
                <a:off x="6112345" y="2446961"/>
                <a:ext cx="506421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/>
                  <a:t>rank</a:t>
                </a:r>
                <a:br>
                  <a:rPr lang="cs-CZ" sz="1400"/>
                </a:br>
                <a:r>
                  <a:rPr lang="cs-CZ" sz="1400"/>
                  <a:t>1</a:t>
                </a:r>
              </a:p>
            </p:txBody>
          </p:sp>
        </p:grpSp>
        <p:sp>
          <p:nvSpPr>
            <p:cNvPr id="1579" name="Bent-Up Arrow 965">
              <a:extLst>
                <a:ext uri="{FF2B5EF4-FFF2-40B4-BE49-F238E27FC236}">
                  <a16:creationId xmlns:a16="http://schemas.microsoft.com/office/drawing/2014/main" id="{285E9491-DD6F-8D1C-A73E-62C769B177A7}"/>
                </a:ext>
              </a:extLst>
            </p:cNvPr>
            <p:cNvSpPr/>
            <p:nvPr/>
          </p:nvSpPr>
          <p:spPr>
            <a:xfrm rot="5400000">
              <a:off x="395536" y="836712"/>
              <a:ext cx="1368152" cy="1512168"/>
            </a:xfrm>
            <a:prstGeom prst="bentUpArrow">
              <a:avLst>
                <a:gd name="adj1" fmla="val 4518"/>
                <a:gd name="adj2" fmla="val 5217"/>
                <a:gd name="adj3" fmla="val 10569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80" name="Bent-Up Arrow 966">
              <a:extLst>
                <a:ext uri="{FF2B5EF4-FFF2-40B4-BE49-F238E27FC236}">
                  <a16:creationId xmlns:a16="http://schemas.microsoft.com/office/drawing/2014/main" id="{4E06FFFD-9952-4FA7-F83D-B77873BF20C1}"/>
                </a:ext>
              </a:extLst>
            </p:cNvPr>
            <p:cNvSpPr/>
            <p:nvPr/>
          </p:nvSpPr>
          <p:spPr>
            <a:xfrm rot="5400000">
              <a:off x="-144524" y="1304764"/>
              <a:ext cx="2376264" cy="1584176"/>
            </a:xfrm>
            <a:prstGeom prst="bentUpArrow">
              <a:avLst>
                <a:gd name="adj1" fmla="val 4054"/>
                <a:gd name="adj2" fmla="val 3355"/>
                <a:gd name="adj3" fmla="val 8242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81" name="Rectangle 1580">
              <a:extLst>
                <a:ext uri="{FF2B5EF4-FFF2-40B4-BE49-F238E27FC236}">
                  <a16:creationId xmlns:a16="http://schemas.microsoft.com/office/drawing/2014/main" id="{E2E4CA79-A398-1915-7DC1-92840BE4BAF3}"/>
                </a:ext>
              </a:extLst>
            </p:cNvPr>
            <p:cNvSpPr/>
            <p:nvPr/>
          </p:nvSpPr>
          <p:spPr>
            <a:xfrm>
              <a:off x="1619669" y="1556792"/>
              <a:ext cx="10773025" cy="2232248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82" name="TextBox 1581">
              <a:extLst>
                <a:ext uri="{FF2B5EF4-FFF2-40B4-BE49-F238E27FC236}">
                  <a16:creationId xmlns:a16="http://schemas.microsoft.com/office/drawing/2014/main" id="{0191EDB0-FD54-2D28-0CBB-EDCEB7BD7C56}"/>
                </a:ext>
              </a:extLst>
            </p:cNvPr>
            <p:cNvSpPr txBox="1"/>
            <p:nvPr/>
          </p:nvSpPr>
          <p:spPr>
            <a:xfrm>
              <a:off x="3275856" y="1196752"/>
              <a:ext cx="7841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/>
                <a:t>modul 0</a:t>
              </a:r>
            </a:p>
          </p:txBody>
        </p:sp>
        <p:grpSp>
          <p:nvGrpSpPr>
            <p:cNvPr id="1583" name="Group 958">
              <a:extLst>
                <a:ext uri="{FF2B5EF4-FFF2-40B4-BE49-F238E27FC236}">
                  <a16:creationId xmlns:a16="http://schemas.microsoft.com/office/drawing/2014/main" id="{BA2CF5D9-76C6-F372-A701-4F1AE94745EB}"/>
                </a:ext>
              </a:extLst>
            </p:cNvPr>
            <p:cNvGrpSpPr/>
            <p:nvPr/>
          </p:nvGrpSpPr>
          <p:grpSpPr>
            <a:xfrm>
              <a:off x="683568" y="4318640"/>
              <a:ext cx="5661781" cy="963960"/>
              <a:chOff x="251520" y="548680"/>
              <a:chExt cx="6400274" cy="1440160"/>
            </a:xfrm>
          </p:grpSpPr>
          <p:grpSp>
            <p:nvGrpSpPr>
              <p:cNvPr id="1704" name="Group 483">
                <a:extLst>
                  <a:ext uri="{FF2B5EF4-FFF2-40B4-BE49-F238E27FC236}">
                    <a16:creationId xmlns:a16="http://schemas.microsoft.com/office/drawing/2014/main" id="{832B777A-C371-AD09-10FD-C30E1F7A1D91}"/>
                  </a:ext>
                </a:extLst>
              </p:cNvPr>
              <p:cNvGrpSpPr/>
              <p:nvPr/>
            </p:nvGrpSpPr>
            <p:grpSpPr>
              <a:xfrm>
                <a:off x="251520" y="620688"/>
                <a:ext cx="5544616" cy="1296144"/>
                <a:chOff x="179512" y="620688"/>
                <a:chExt cx="6048672" cy="5904656"/>
              </a:xfrm>
            </p:grpSpPr>
            <p:sp>
              <p:nvSpPr>
                <p:cNvPr id="1707" name="Rectangle 1706">
                  <a:extLst>
                    <a:ext uri="{FF2B5EF4-FFF2-40B4-BE49-F238E27FC236}">
                      <a16:creationId xmlns:a16="http://schemas.microsoft.com/office/drawing/2014/main" id="{269588B0-1BD7-C3F8-5F14-1DA78C7F5356}"/>
                    </a:ext>
                  </a:extLst>
                </p:cNvPr>
                <p:cNvSpPr/>
                <p:nvPr/>
              </p:nvSpPr>
              <p:spPr>
                <a:xfrm>
                  <a:off x="179512" y="1484784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08" name="Rectangle 1707">
                  <a:extLst>
                    <a:ext uri="{FF2B5EF4-FFF2-40B4-BE49-F238E27FC236}">
                      <a16:creationId xmlns:a16="http://schemas.microsoft.com/office/drawing/2014/main" id="{E1E5BF07-71CA-CDEE-FA43-D3465FCA2A40}"/>
                    </a:ext>
                  </a:extLst>
                </p:cNvPr>
                <p:cNvSpPr/>
                <p:nvPr/>
              </p:nvSpPr>
              <p:spPr>
                <a:xfrm>
                  <a:off x="323528" y="1556792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09" name="Rectangle 1708">
                  <a:extLst>
                    <a:ext uri="{FF2B5EF4-FFF2-40B4-BE49-F238E27FC236}">
                      <a16:creationId xmlns:a16="http://schemas.microsoft.com/office/drawing/2014/main" id="{B543E917-1B91-386F-1359-6FF995B0A694}"/>
                    </a:ext>
                  </a:extLst>
                </p:cNvPr>
                <p:cNvSpPr/>
                <p:nvPr/>
              </p:nvSpPr>
              <p:spPr>
                <a:xfrm>
                  <a:off x="467544" y="1628800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10" name="Rectangle 1709">
                  <a:extLst>
                    <a:ext uri="{FF2B5EF4-FFF2-40B4-BE49-F238E27FC236}">
                      <a16:creationId xmlns:a16="http://schemas.microsoft.com/office/drawing/2014/main" id="{5C155E8C-D17C-895B-DE89-E40C189A6056}"/>
                    </a:ext>
                  </a:extLst>
                </p:cNvPr>
                <p:cNvSpPr/>
                <p:nvPr/>
              </p:nvSpPr>
              <p:spPr>
                <a:xfrm>
                  <a:off x="179512" y="3044957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11" name="Rectangle 1710">
                  <a:extLst>
                    <a:ext uri="{FF2B5EF4-FFF2-40B4-BE49-F238E27FC236}">
                      <a16:creationId xmlns:a16="http://schemas.microsoft.com/office/drawing/2014/main" id="{C2C45D21-5962-CA2B-7EAA-6D1CF3EDB239}"/>
                    </a:ext>
                  </a:extLst>
                </p:cNvPr>
                <p:cNvSpPr/>
                <p:nvPr/>
              </p:nvSpPr>
              <p:spPr>
                <a:xfrm>
                  <a:off x="323528" y="3116965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12" name="Rectangle 1711">
                  <a:extLst>
                    <a:ext uri="{FF2B5EF4-FFF2-40B4-BE49-F238E27FC236}">
                      <a16:creationId xmlns:a16="http://schemas.microsoft.com/office/drawing/2014/main" id="{33BA43B9-BDC8-58D3-A8F6-F79711AF0BEB}"/>
                    </a:ext>
                  </a:extLst>
                </p:cNvPr>
                <p:cNvSpPr/>
                <p:nvPr/>
              </p:nvSpPr>
              <p:spPr>
                <a:xfrm>
                  <a:off x="467544" y="3188973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13" name="Rectangle 1712">
                  <a:extLst>
                    <a:ext uri="{FF2B5EF4-FFF2-40B4-BE49-F238E27FC236}">
                      <a16:creationId xmlns:a16="http://schemas.microsoft.com/office/drawing/2014/main" id="{7A7147EA-DBBB-97C4-1065-B4AD2A174222}"/>
                    </a:ext>
                  </a:extLst>
                </p:cNvPr>
                <p:cNvSpPr/>
                <p:nvPr/>
              </p:nvSpPr>
              <p:spPr>
                <a:xfrm>
                  <a:off x="179512" y="4605130"/>
                  <a:ext cx="5133142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14" name="Rectangle 1713">
                  <a:extLst>
                    <a:ext uri="{FF2B5EF4-FFF2-40B4-BE49-F238E27FC236}">
                      <a16:creationId xmlns:a16="http://schemas.microsoft.com/office/drawing/2014/main" id="{F307B918-DA1B-392F-ECAB-3AD2EB32BB60}"/>
                    </a:ext>
                  </a:extLst>
                </p:cNvPr>
                <p:cNvSpPr/>
                <p:nvPr/>
              </p:nvSpPr>
              <p:spPr>
                <a:xfrm>
                  <a:off x="323528" y="4677138"/>
                  <a:ext cx="5184576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15" name="Rectangle 1714">
                  <a:extLst>
                    <a:ext uri="{FF2B5EF4-FFF2-40B4-BE49-F238E27FC236}">
                      <a16:creationId xmlns:a16="http://schemas.microsoft.com/office/drawing/2014/main" id="{E5F3F1EE-A758-3D11-A2BD-989287A2535A}"/>
                    </a:ext>
                  </a:extLst>
                </p:cNvPr>
                <p:cNvSpPr/>
                <p:nvPr/>
              </p:nvSpPr>
              <p:spPr>
                <a:xfrm>
                  <a:off x="467544" y="4749146"/>
                  <a:ext cx="5205150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16" name="Rectangle 1715">
                  <a:extLst>
                    <a:ext uri="{FF2B5EF4-FFF2-40B4-BE49-F238E27FC236}">
                      <a16:creationId xmlns:a16="http://schemas.microsoft.com/office/drawing/2014/main" id="{60D7E5DA-A080-5AA1-1AA4-2732FE9E1B4C}"/>
                    </a:ext>
                  </a:extLst>
                </p:cNvPr>
                <p:cNvSpPr/>
                <p:nvPr/>
              </p:nvSpPr>
              <p:spPr>
                <a:xfrm>
                  <a:off x="179512" y="6165304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17" name="Rectangle 1716">
                  <a:extLst>
                    <a:ext uri="{FF2B5EF4-FFF2-40B4-BE49-F238E27FC236}">
                      <a16:creationId xmlns:a16="http://schemas.microsoft.com/office/drawing/2014/main" id="{4E53F706-3DF1-087D-AEF3-E3685B1934C3}"/>
                    </a:ext>
                  </a:extLst>
                </p:cNvPr>
                <p:cNvSpPr/>
                <p:nvPr/>
              </p:nvSpPr>
              <p:spPr>
                <a:xfrm>
                  <a:off x="323528" y="6237312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18" name="Rectangle 1717">
                  <a:extLst>
                    <a:ext uri="{FF2B5EF4-FFF2-40B4-BE49-F238E27FC236}">
                      <a16:creationId xmlns:a16="http://schemas.microsoft.com/office/drawing/2014/main" id="{4DF78916-F34E-A4B1-F1E7-D00D431314C4}"/>
                    </a:ext>
                  </a:extLst>
                </p:cNvPr>
                <p:cNvSpPr/>
                <p:nvPr/>
              </p:nvSpPr>
              <p:spPr>
                <a:xfrm>
                  <a:off x="467544" y="6309320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19" name="Rectangle 1718">
                  <a:extLst>
                    <a:ext uri="{FF2B5EF4-FFF2-40B4-BE49-F238E27FC236}">
                      <a16:creationId xmlns:a16="http://schemas.microsoft.com/office/drawing/2014/main" id="{5F3D6271-41E2-6C65-FC8E-4F2D7ED6B2C6}"/>
                    </a:ext>
                  </a:extLst>
                </p:cNvPr>
                <p:cNvSpPr/>
                <p:nvPr/>
              </p:nvSpPr>
              <p:spPr>
                <a:xfrm>
                  <a:off x="1187624" y="1700808"/>
                  <a:ext cx="93610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20" name="Rectangle 1719">
                  <a:extLst>
                    <a:ext uri="{FF2B5EF4-FFF2-40B4-BE49-F238E27FC236}">
                      <a16:creationId xmlns:a16="http://schemas.microsoft.com/office/drawing/2014/main" id="{0C109134-D104-CB20-DDF2-509FA70D81C5}"/>
                    </a:ext>
                  </a:extLst>
                </p:cNvPr>
                <p:cNvSpPr/>
                <p:nvPr/>
              </p:nvSpPr>
              <p:spPr>
                <a:xfrm>
                  <a:off x="1187624" y="1727097"/>
                  <a:ext cx="216024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21" name="Rectangle 1720">
                  <a:extLst>
                    <a:ext uri="{FF2B5EF4-FFF2-40B4-BE49-F238E27FC236}">
                      <a16:creationId xmlns:a16="http://schemas.microsoft.com/office/drawing/2014/main" id="{62864FDF-D27A-E5E2-96B7-84EC69A29E96}"/>
                    </a:ext>
                  </a:extLst>
                </p:cNvPr>
                <p:cNvSpPr/>
                <p:nvPr/>
              </p:nvSpPr>
              <p:spPr>
                <a:xfrm>
                  <a:off x="1187624" y="1772816"/>
                  <a:ext cx="338437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22" name="Rectangle 1721">
                  <a:extLst>
                    <a:ext uri="{FF2B5EF4-FFF2-40B4-BE49-F238E27FC236}">
                      <a16:creationId xmlns:a16="http://schemas.microsoft.com/office/drawing/2014/main" id="{2143C8D0-162F-FF02-FC9F-32D247C83674}"/>
                    </a:ext>
                  </a:extLst>
                </p:cNvPr>
                <p:cNvSpPr/>
                <p:nvPr/>
              </p:nvSpPr>
              <p:spPr>
                <a:xfrm>
                  <a:off x="1187624" y="1799105"/>
                  <a:ext cx="460851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23" name="Rectangle 1722">
                  <a:extLst>
                    <a:ext uri="{FF2B5EF4-FFF2-40B4-BE49-F238E27FC236}">
                      <a16:creationId xmlns:a16="http://schemas.microsoft.com/office/drawing/2014/main" id="{5CE8A116-DA6E-77FA-53CA-75D0E695C895}"/>
                    </a:ext>
                  </a:extLst>
                </p:cNvPr>
                <p:cNvSpPr/>
                <p:nvPr/>
              </p:nvSpPr>
              <p:spPr>
                <a:xfrm>
                  <a:off x="1187624" y="3260981"/>
                  <a:ext cx="93610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24" name="Rectangle 1723">
                  <a:extLst>
                    <a:ext uri="{FF2B5EF4-FFF2-40B4-BE49-F238E27FC236}">
                      <a16:creationId xmlns:a16="http://schemas.microsoft.com/office/drawing/2014/main" id="{D90FB6C4-608E-B75B-C6EA-E552E604B294}"/>
                    </a:ext>
                  </a:extLst>
                </p:cNvPr>
                <p:cNvSpPr/>
                <p:nvPr/>
              </p:nvSpPr>
              <p:spPr>
                <a:xfrm>
                  <a:off x="1187624" y="3287270"/>
                  <a:ext cx="216024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25" name="Rectangle 1724">
                  <a:extLst>
                    <a:ext uri="{FF2B5EF4-FFF2-40B4-BE49-F238E27FC236}">
                      <a16:creationId xmlns:a16="http://schemas.microsoft.com/office/drawing/2014/main" id="{1D58501B-0C74-171D-4CFE-A934BE8CD2FA}"/>
                    </a:ext>
                  </a:extLst>
                </p:cNvPr>
                <p:cNvSpPr/>
                <p:nvPr/>
              </p:nvSpPr>
              <p:spPr>
                <a:xfrm>
                  <a:off x="1187624" y="3332989"/>
                  <a:ext cx="338437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26" name="Rectangle 1725">
                  <a:extLst>
                    <a:ext uri="{FF2B5EF4-FFF2-40B4-BE49-F238E27FC236}">
                      <a16:creationId xmlns:a16="http://schemas.microsoft.com/office/drawing/2014/main" id="{1AE2E4CB-AA75-05AB-0A14-13B9C8DEE52F}"/>
                    </a:ext>
                  </a:extLst>
                </p:cNvPr>
                <p:cNvSpPr/>
                <p:nvPr/>
              </p:nvSpPr>
              <p:spPr>
                <a:xfrm>
                  <a:off x="1187624" y="3359278"/>
                  <a:ext cx="460851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27" name="Rectangle 1726">
                  <a:extLst>
                    <a:ext uri="{FF2B5EF4-FFF2-40B4-BE49-F238E27FC236}">
                      <a16:creationId xmlns:a16="http://schemas.microsoft.com/office/drawing/2014/main" id="{CBE0B77C-7A34-F644-4379-CE00F7109A6B}"/>
                    </a:ext>
                  </a:extLst>
                </p:cNvPr>
                <p:cNvSpPr/>
                <p:nvPr/>
              </p:nvSpPr>
              <p:spPr>
                <a:xfrm>
                  <a:off x="971600" y="4821154"/>
                  <a:ext cx="1152128" cy="48006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28" name="Rectangle 1727">
                  <a:extLst>
                    <a:ext uri="{FF2B5EF4-FFF2-40B4-BE49-F238E27FC236}">
                      <a16:creationId xmlns:a16="http://schemas.microsoft.com/office/drawing/2014/main" id="{734E8076-1F89-041D-1473-41734F7C0CEA}"/>
                    </a:ext>
                  </a:extLst>
                </p:cNvPr>
                <p:cNvSpPr/>
                <p:nvPr/>
              </p:nvSpPr>
              <p:spPr>
                <a:xfrm>
                  <a:off x="899592" y="4847443"/>
                  <a:ext cx="244827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29" name="Rectangle 1728">
                  <a:extLst>
                    <a:ext uri="{FF2B5EF4-FFF2-40B4-BE49-F238E27FC236}">
                      <a16:creationId xmlns:a16="http://schemas.microsoft.com/office/drawing/2014/main" id="{021DC445-5E13-30A5-87F4-BAA3FFE14AE7}"/>
                    </a:ext>
                  </a:extLst>
                </p:cNvPr>
                <p:cNvSpPr/>
                <p:nvPr/>
              </p:nvSpPr>
              <p:spPr>
                <a:xfrm>
                  <a:off x="971600" y="4893162"/>
                  <a:ext cx="3600400" cy="48006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30" name="Rectangle 1729">
                  <a:extLst>
                    <a:ext uri="{FF2B5EF4-FFF2-40B4-BE49-F238E27FC236}">
                      <a16:creationId xmlns:a16="http://schemas.microsoft.com/office/drawing/2014/main" id="{45E58452-3B82-3665-070B-C561C8A389DE}"/>
                    </a:ext>
                  </a:extLst>
                </p:cNvPr>
                <p:cNvSpPr/>
                <p:nvPr/>
              </p:nvSpPr>
              <p:spPr>
                <a:xfrm>
                  <a:off x="899592" y="4919451"/>
                  <a:ext cx="489654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31" name="Rectangle 1730">
                  <a:extLst>
                    <a:ext uri="{FF2B5EF4-FFF2-40B4-BE49-F238E27FC236}">
                      <a16:creationId xmlns:a16="http://schemas.microsoft.com/office/drawing/2014/main" id="{7C7BB3DF-194F-4226-E683-574E073A38EC}"/>
                    </a:ext>
                  </a:extLst>
                </p:cNvPr>
                <p:cNvSpPr/>
                <p:nvPr/>
              </p:nvSpPr>
              <p:spPr>
                <a:xfrm>
                  <a:off x="899592" y="6381328"/>
                  <a:ext cx="1224136" cy="72008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32" name="Rectangle 1731">
                  <a:extLst>
                    <a:ext uri="{FF2B5EF4-FFF2-40B4-BE49-F238E27FC236}">
                      <a16:creationId xmlns:a16="http://schemas.microsoft.com/office/drawing/2014/main" id="{30DC64E3-D323-689B-7502-32B3778DF557}"/>
                    </a:ext>
                  </a:extLst>
                </p:cNvPr>
                <p:cNvSpPr/>
                <p:nvPr/>
              </p:nvSpPr>
              <p:spPr>
                <a:xfrm>
                  <a:off x="899592" y="6407617"/>
                  <a:ext cx="244827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33" name="Rectangle 1732">
                  <a:extLst>
                    <a:ext uri="{FF2B5EF4-FFF2-40B4-BE49-F238E27FC236}">
                      <a16:creationId xmlns:a16="http://schemas.microsoft.com/office/drawing/2014/main" id="{13F28269-55FC-8C4C-859D-A46BF2B10D29}"/>
                    </a:ext>
                  </a:extLst>
                </p:cNvPr>
                <p:cNvSpPr/>
                <p:nvPr/>
              </p:nvSpPr>
              <p:spPr>
                <a:xfrm>
                  <a:off x="827584" y="6453336"/>
                  <a:ext cx="374441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34" name="Rectangle 1733">
                  <a:extLst>
                    <a:ext uri="{FF2B5EF4-FFF2-40B4-BE49-F238E27FC236}">
                      <a16:creationId xmlns:a16="http://schemas.microsoft.com/office/drawing/2014/main" id="{A54383B6-FB89-BFDC-37D2-0394284F041A}"/>
                    </a:ext>
                  </a:extLst>
                </p:cNvPr>
                <p:cNvSpPr/>
                <p:nvPr/>
              </p:nvSpPr>
              <p:spPr>
                <a:xfrm>
                  <a:off x="755576" y="6479625"/>
                  <a:ext cx="504056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1735" name="Group 418">
                  <a:extLst>
                    <a:ext uri="{FF2B5EF4-FFF2-40B4-BE49-F238E27FC236}">
                      <a16:creationId xmlns:a16="http://schemas.microsoft.com/office/drawing/2014/main" id="{3F5A19FB-AA07-34E8-3FA2-A70C156CD181}"/>
                    </a:ext>
                  </a:extLst>
                </p:cNvPr>
                <p:cNvGrpSpPr/>
                <p:nvPr/>
              </p:nvGrpSpPr>
              <p:grpSpPr>
                <a:xfrm>
                  <a:off x="1475656" y="620688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1799" name="Group 402">
                    <a:extLst>
                      <a:ext uri="{FF2B5EF4-FFF2-40B4-BE49-F238E27FC236}">
                        <a16:creationId xmlns:a16="http://schemas.microsoft.com/office/drawing/2014/main" id="{04F05CBE-5F3C-CA69-AFD0-F0FDD1ADE0A0}"/>
                      </a:ext>
                    </a:extLst>
                  </p:cNvPr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815" name="Up-Down Arrow 589">
                      <a:extLst>
                        <a:ext uri="{FF2B5EF4-FFF2-40B4-BE49-F238E27FC236}">
                          <a16:creationId xmlns:a16="http://schemas.microsoft.com/office/drawing/2014/main" id="{F5389694-ADA1-B695-7960-AF0BD9F68F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16" name="Right Arrow 590">
                      <a:extLst>
                        <a:ext uri="{FF2B5EF4-FFF2-40B4-BE49-F238E27FC236}">
                          <a16:creationId xmlns:a16="http://schemas.microsoft.com/office/drawing/2014/main" id="{D6B0E1E2-82AD-ABFA-74C5-A318AEC5F6A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17" name="Right Arrow 591">
                      <a:extLst>
                        <a:ext uri="{FF2B5EF4-FFF2-40B4-BE49-F238E27FC236}">
                          <a16:creationId xmlns:a16="http://schemas.microsoft.com/office/drawing/2014/main" id="{B23B3E92-FD59-5722-8019-06FBB55FC10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18" name="Rectangle 1817">
                      <a:extLst>
                        <a:ext uri="{FF2B5EF4-FFF2-40B4-BE49-F238E27FC236}">
                          <a16:creationId xmlns:a16="http://schemas.microsoft.com/office/drawing/2014/main" id="{EF0640DC-9669-0F53-CB76-30E7DB22A3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800" name="Group 403">
                    <a:extLst>
                      <a:ext uri="{FF2B5EF4-FFF2-40B4-BE49-F238E27FC236}">
                        <a16:creationId xmlns:a16="http://schemas.microsoft.com/office/drawing/2014/main" id="{6D520103-D759-A626-EFFA-F2C62A87E5B4}"/>
                      </a:ext>
                    </a:extLst>
                  </p:cNvPr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811" name="Up-Down Arrow 585">
                      <a:extLst>
                        <a:ext uri="{FF2B5EF4-FFF2-40B4-BE49-F238E27FC236}">
                          <a16:creationId xmlns:a16="http://schemas.microsoft.com/office/drawing/2014/main" id="{C3CAC36D-9EC9-0CA6-6A05-E55F5B1540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12" name="Right Arrow 586">
                      <a:extLst>
                        <a:ext uri="{FF2B5EF4-FFF2-40B4-BE49-F238E27FC236}">
                          <a16:creationId xmlns:a16="http://schemas.microsoft.com/office/drawing/2014/main" id="{1AD59201-F1A1-6D8E-CFF0-331D323505A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13" name="Right Arrow 587">
                      <a:extLst>
                        <a:ext uri="{FF2B5EF4-FFF2-40B4-BE49-F238E27FC236}">
                          <a16:creationId xmlns:a16="http://schemas.microsoft.com/office/drawing/2014/main" id="{5F8C21DB-611E-BA0C-BFF5-0144F0C6173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14" name="Rectangle 1813">
                      <a:extLst>
                        <a:ext uri="{FF2B5EF4-FFF2-40B4-BE49-F238E27FC236}">
                          <a16:creationId xmlns:a16="http://schemas.microsoft.com/office/drawing/2014/main" id="{3AABB206-4D39-CFE4-4A91-4541ADECFF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801" name="Group 408">
                    <a:extLst>
                      <a:ext uri="{FF2B5EF4-FFF2-40B4-BE49-F238E27FC236}">
                        <a16:creationId xmlns:a16="http://schemas.microsoft.com/office/drawing/2014/main" id="{0C3935FC-FC53-7890-81BF-304B304CF7B3}"/>
                      </a:ext>
                    </a:extLst>
                  </p:cNvPr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807" name="Up-Down Arrow 581">
                      <a:extLst>
                        <a:ext uri="{FF2B5EF4-FFF2-40B4-BE49-F238E27FC236}">
                          <a16:creationId xmlns:a16="http://schemas.microsoft.com/office/drawing/2014/main" id="{B6FB7224-A6FC-A509-523D-912D52B8B8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08" name="Right Arrow 582">
                      <a:extLst>
                        <a:ext uri="{FF2B5EF4-FFF2-40B4-BE49-F238E27FC236}">
                          <a16:creationId xmlns:a16="http://schemas.microsoft.com/office/drawing/2014/main" id="{A5C294A7-3E4D-8558-FBA8-6BD527BEAAB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09" name="Right Arrow 583">
                      <a:extLst>
                        <a:ext uri="{FF2B5EF4-FFF2-40B4-BE49-F238E27FC236}">
                          <a16:creationId xmlns:a16="http://schemas.microsoft.com/office/drawing/2014/main" id="{6ECC1682-34DC-9DB1-C716-BCF6260A126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10" name="Rectangle 1809">
                      <a:extLst>
                        <a:ext uri="{FF2B5EF4-FFF2-40B4-BE49-F238E27FC236}">
                          <a16:creationId xmlns:a16="http://schemas.microsoft.com/office/drawing/2014/main" id="{0A0D9AAB-CDB4-B23B-7464-AB161EFF4F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802" name="Group 413">
                    <a:extLst>
                      <a:ext uri="{FF2B5EF4-FFF2-40B4-BE49-F238E27FC236}">
                        <a16:creationId xmlns:a16="http://schemas.microsoft.com/office/drawing/2014/main" id="{9D6E7766-09BA-D606-AC7A-6A614567F764}"/>
                      </a:ext>
                    </a:extLst>
                  </p:cNvPr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803" name="Up-Down Arrow 575">
                      <a:extLst>
                        <a:ext uri="{FF2B5EF4-FFF2-40B4-BE49-F238E27FC236}">
                          <a16:creationId xmlns:a16="http://schemas.microsoft.com/office/drawing/2014/main" id="{6F15209D-D36B-B929-1A13-22D8D6987D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04" name="Right Arrow 578">
                      <a:extLst>
                        <a:ext uri="{FF2B5EF4-FFF2-40B4-BE49-F238E27FC236}">
                          <a16:creationId xmlns:a16="http://schemas.microsoft.com/office/drawing/2014/main" id="{16FD37FD-A3F2-CA73-994C-3D4A9A7A60F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05" name="Right Arrow 579">
                      <a:extLst>
                        <a:ext uri="{FF2B5EF4-FFF2-40B4-BE49-F238E27FC236}">
                          <a16:creationId xmlns:a16="http://schemas.microsoft.com/office/drawing/2014/main" id="{5EC78A8F-4F12-2AB5-301B-08066ED5E6C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06" name="Rectangle 1805">
                      <a:extLst>
                        <a:ext uri="{FF2B5EF4-FFF2-40B4-BE49-F238E27FC236}">
                          <a16:creationId xmlns:a16="http://schemas.microsoft.com/office/drawing/2014/main" id="{A22095D9-1CC8-BC2B-D80E-FFAC7B16D5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1736" name="Group 419">
                  <a:extLst>
                    <a:ext uri="{FF2B5EF4-FFF2-40B4-BE49-F238E27FC236}">
                      <a16:creationId xmlns:a16="http://schemas.microsoft.com/office/drawing/2014/main" id="{F33D77D0-7E1D-EA9F-C7BC-E782F0AA379D}"/>
                    </a:ext>
                  </a:extLst>
                </p:cNvPr>
                <p:cNvGrpSpPr/>
                <p:nvPr/>
              </p:nvGrpSpPr>
              <p:grpSpPr>
                <a:xfrm>
                  <a:off x="1475656" y="2180861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1779" name="Group 402">
                    <a:extLst>
                      <a:ext uri="{FF2B5EF4-FFF2-40B4-BE49-F238E27FC236}">
                        <a16:creationId xmlns:a16="http://schemas.microsoft.com/office/drawing/2014/main" id="{C7B24E51-73D3-40ED-43A0-54D184B2C8A2}"/>
                      </a:ext>
                    </a:extLst>
                  </p:cNvPr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795" name="Up-Down Arrow 567">
                      <a:extLst>
                        <a:ext uri="{FF2B5EF4-FFF2-40B4-BE49-F238E27FC236}">
                          <a16:creationId xmlns:a16="http://schemas.microsoft.com/office/drawing/2014/main" id="{F21511B7-1C55-685D-4C19-FAF24DB48F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796" name="Right Arrow 568">
                      <a:extLst>
                        <a:ext uri="{FF2B5EF4-FFF2-40B4-BE49-F238E27FC236}">
                          <a16:creationId xmlns:a16="http://schemas.microsoft.com/office/drawing/2014/main" id="{E7D66F0F-C32E-B27E-EB3B-3215D39E203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797" name="Right Arrow 569">
                      <a:extLst>
                        <a:ext uri="{FF2B5EF4-FFF2-40B4-BE49-F238E27FC236}">
                          <a16:creationId xmlns:a16="http://schemas.microsoft.com/office/drawing/2014/main" id="{B10F27E2-551D-6497-0ADB-077CCF6EC63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798" name="Rectangle 1797">
                      <a:extLst>
                        <a:ext uri="{FF2B5EF4-FFF2-40B4-BE49-F238E27FC236}">
                          <a16:creationId xmlns:a16="http://schemas.microsoft.com/office/drawing/2014/main" id="{965F53F3-DFC8-C66F-8475-6535D672AC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780" name="Group 403">
                    <a:extLst>
                      <a:ext uri="{FF2B5EF4-FFF2-40B4-BE49-F238E27FC236}">
                        <a16:creationId xmlns:a16="http://schemas.microsoft.com/office/drawing/2014/main" id="{99C736D5-495A-33B2-1CC1-333E47A715B1}"/>
                      </a:ext>
                    </a:extLst>
                  </p:cNvPr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791" name="Up-Down Arrow 563">
                      <a:extLst>
                        <a:ext uri="{FF2B5EF4-FFF2-40B4-BE49-F238E27FC236}">
                          <a16:creationId xmlns:a16="http://schemas.microsoft.com/office/drawing/2014/main" id="{88AB4BDC-763B-47F1-D4E8-C68438785C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792" name="Right Arrow 564">
                      <a:extLst>
                        <a:ext uri="{FF2B5EF4-FFF2-40B4-BE49-F238E27FC236}">
                          <a16:creationId xmlns:a16="http://schemas.microsoft.com/office/drawing/2014/main" id="{11F11E3D-7E84-ABB7-2990-CD5E132EBB5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793" name="Right Arrow 565">
                      <a:extLst>
                        <a:ext uri="{FF2B5EF4-FFF2-40B4-BE49-F238E27FC236}">
                          <a16:creationId xmlns:a16="http://schemas.microsoft.com/office/drawing/2014/main" id="{8F3F767B-6F82-63EB-92F8-49F8D9B70AB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794" name="Rectangle 1793">
                      <a:extLst>
                        <a:ext uri="{FF2B5EF4-FFF2-40B4-BE49-F238E27FC236}">
                          <a16:creationId xmlns:a16="http://schemas.microsoft.com/office/drawing/2014/main" id="{61E0C258-7ED4-8013-CA61-D60A544F16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781" name="Group 408">
                    <a:extLst>
                      <a:ext uri="{FF2B5EF4-FFF2-40B4-BE49-F238E27FC236}">
                        <a16:creationId xmlns:a16="http://schemas.microsoft.com/office/drawing/2014/main" id="{0D7113B9-4F1F-55F0-1A75-9D3F74897298}"/>
                      </a:ext>
                    </a:extLst>
                  </p:cNvPr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787" name="Up-Down Arrow 559">
                      <a:extLst>
                        <a:ext uri="{FF2B5EF4-FFF2-40B4-BE49-F238E27FC236}">
                          <a16:creationId xmlns:a16="http://schemas.microsoft.com/office/drawing/2014/main" id="{6A85D106-51F0-C13F-5E04-591458687A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788" name="Right Arrow 560">
                      <a:extLst>
                        <a:ext uri="{FF2B5EF4-FFF2-40B4-BE49-F238E27FC236}">
                          <a16:creationId xmlns:a16="http://schemas.microsoft.com/office/drawing/2014/main" id="{4BBE76BE-40B5-843C-846A-71419AB2A11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789" name="Right Arrow 561">
                      <a:extLst>
                        <a:ext uri="{FF2B5EF4-FFF2-40B4-BE49-F238E27FC236}">
                          <a16:creationId xmlns:a16="http://schemas.microsoft.com/office/drawing/2014/main" id="{3F3251C2-31E0-F16A-F84D-6F8F18E889B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790" name="Rectangle 1789">
                      <a:extLst>
                        <a:ext uri="{FF2B5EF4-FFF2-40B4-BE49-F238E27FC236}">
                          <a16:creationId xmlns:a16="http://schemas.microsoft.com/office/drawing/2014/main" id="{8B84BA0B-33D5-3EA2-5A37-67C8EBED09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782" name="Group 413">
                    <a:extLst>
                      <a:ext uri="{FF2B5EF4-FFF2-40B4-BE49-F238E27FC236}">
                        <a16:creationId xmlns:a16="http://schemas.microsoft.com/office/drawing/2014/main" id="{E900FDC5-59E5-3DA0-69CE-185D22A81BB6}"/>
                      </a:ext>
                    </a:extLst>
                  </p:cNvPr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783" name="Up-Down Arrow 555">
                      <a:extLst>
                        <a:ext uri="{FF2B5EF4-FFF2-40B4-BE49-F238E27FC236}">
                          <a16:creationId xmlns:a16="http://schemas.microsoft.com/office/drawing/2014/main" id="{199E4F86-86B8-5979-36A4-A8C0329F8C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784" name="Right Arrow 556">
                      <a:extLst>
                        <a:ext uri="{FF2B5EF4-FFF2-40B4-BE49-F238E27FC236}">
                          <a16:creationId xmlns:a16="http://schemas.microsoft.com/office/drawing/2014/main" id="{2169A3DB-EA48-A8C0-4EA9-A66F9F6C6B8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785" name="Right Arrow 557">
                      <a:extLst>
                        <a:ext uri="{FF2B5EF4-FFF2-40B4-BE49-F238E27FC236}">
                          <a16:creationId xmlns:a16="http://schemas.microsoft.com/office/drawing/2014/main" id="{4EEA2594-6FEC-B8F9-3518-859F7160C67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786" name="Rectangle 1785">
                      <a:extLst>
                        <a:ext uri="{FF2B5EF4-FFF2-40B4-BE49-F238E27FC236}">
                          <a16:creationId xmlns:a16="http://schemas.microsoft.com/office/drawing/2014/main" id="{19AC0024-CBD7-E94F-4D25-801DD58C80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1737" name="Group 440">
                  <a:extLst>
                    <a:ext uri="{FF2B5EF4-FFF2-40B4-BE49-F238E27FC236}">
                      <a16:creationId xmlns:a16="http://schemas.microsoft.com/office/drawing/2014/main" id="{6A018203-7C01-B8A2-C6A5-403E343355E1}"/>
                    </a:ext>
                  </a:extLst>
                </p:cNvPr>
                <p:cNvGrpSpPr/>
                <p:nvPr/>
              </p:nvGrpSpPr>
              <p:grpSpPr>
                <a:xfrm>
                  <a:off x="1475656" y="3741034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1759" name="Group 402">
                    <a:extLst>
                      <a:ext uri="{FF2B5EF4-FFF2-40B4-BE49-F238E27FC236}">
                        <a16:creationId xmlns:a16="http://schemas.microsoft.com/office/drawing/2014/main" id="{D2A95A9B-E083-7664-F1A0-739765FDA2A0}"/>
                      </a:ext>
                    </a:extLst>
                  </p:cNvPr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775" name="Up-Down Arrow 545">
                      <a:extLst>
                        <a:ext uri="{FF2B5EF4-FFF2-40B4-BE49-F238E27FC236}">
                          <a16:creationId xmlns:a16="http://schemas.microsoft.com/office/drawing/2014/main" id="{BF467264-D378-ECFD-D842-FA5A43BE1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776" name="Right Arrow 546">
                      <a:extLst>
                        <a:ext uri="{FF2B5EF4-FFF2-40B4-BE49-F238E27FC236}">
                          <a16:creationId xmlns:a16="http://schemas.microsoft.com/office/drawing/2014/main" id="{56A6182D-31B7-54A2-9EC2-7F487122E84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777" name="Right Arrow 547">
                      <a:extLst>
                        <a:ext uri="{FF2B5EF4-FFF2-40B4-BE49-F238E27FC236}">
                          <a16:creationId xmlns:a16="http://schemas.microsoft.com/office/drawing/2014/main" id="{B28A8C8F-A01D-BC0B-14AA-97609A20C78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778" name="Rectangle 1777">
                      <a:extLst>
                        <a:ext uri="{FF2B5EF4-FFF2-40B4-BE49-F238E27FC236}">
                          <a16:creationId xmlns:a16="http://schemas.microsoft.com/office/drawing/2014/main" id="{7DD33453-61C6-9276-8272-328051A4D2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760" name="Group 403">
                    <a:extLst>
                      <a:ext uri="{FF2B5EF4-FFF2-40B4-BE49-F238E27FC236}">
                        <a16:creationId xmlns:a16="http://schemas.microsoft.com/office/drawing/2014/main" id="{BCA3B74A-EF7C-B46F-FFD7-83207ABD40FA}"/>
                      </a:ext>
                    </a:extLst>
                  </p:cNvPr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771" name="Up-Down Arrow 541">
                      <a:extLst>
                        <a:ext uri="{FF2B5EF4-FFF2-40B4-BE49-F238E27FC236}">
                          <a16:creationId xmlns:a16="http://schemas.microsoft.com/office/drawing/2014/main" id="{FF9E8065-1142-B2CA-9793-57BEBAC62F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772" name="Right Arrow 542">
                      <a:extLst>
                        <a:ext uri="{FF2B5EF4-FFF2-40B4-BE49-F238E27FC236}">
                          <a16:creationId xmlns:a16="http://schemas.microsoft.com/office/drawing/2014/main" id="{A45B209A-6B2A-8710-F9BB-C7DD667984F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773" name="Right Arrow 543">
                      <a:extLst>
                        <a:ext uri="{FF2B5EF4-FFF2-40B4-BE49-F238E27FC236}">
                          <a16:creationId xmlns:a16="http://schemas.microsoft.com/office/drawing/2014/main" id="{376F8286-132D-0BF3-AC6D-127F53E86B5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774" name="Rectangle 1773">
                      <a:extLst>
                        <a:ext uri="{FF2B5EF4-FFF2-40B4-BE49-F238E27FC236}">
                          <a16:creationId xmlns:a16="http://schemas.microsoft.com/office/drawing/2014/main" id="{28EFB0A5-EDDD-582A-B8AD-A0DF4EB3BC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761" name="Group 408">
                    <a:extLst>
                      <a:ext uri="{FF2B5EF4-FFF2-40B4-BE49-F238E27FC236}">
                        <a16:creationId xmlns:a16="http://schemas.microsoft.com/office/drawing/2014/main" id="{B5E3D016-273D-EDFD-21B4-4BAF893AD0A0}"/>
                      </a:ext>
                    </a:extLst>
                  </p:cNvPr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767" name="Up-Down Arrow 537">
                      <a:extLst>
                        <a:ext uri="{FF2B5EF4-FFF2-40B4-BE49-F238E27FC236}">
                          <a16:creationId xmlns:a16="http://schemas.microsoft.com/office/drawing/2014/main" id="{73E0CA37-E39B-B3D5-2BAF-22B1A99BFE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768" name="Right Arrow 538">
                      <a:extLst>
                        <a:ext uri="{FF2B5EF4-FFF2-40B4-BE49-F238E27FC236}">
                          <a16:creationId xmlns:a16="http://schemas.microsoft.com/office/drawing/2014/main" id="{2CB9E37B-5743-30BD-81F7-751CC7118A5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769" name="Right Arrow 539">
                      <a:extLst>
                        <a:ext uri="{FF2B5EF4-FFF2-40B4-BE49-F238E27FC236}">
                          <a16:creationId xmlns:a16="http://schemas.microsoft.com/office/drawing/2014/main" id="{CF9AB50D-0272-0023-7C68-41ED781E54B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770" name="Rectangle 1769">
                      <a:extLst>
                        <a:ext uri="{FF2B5EF4-FFF2-40B4-BE49-F238E27FC236}">
                          <a16:creationId xmlns:a16="http://schemas.microsoft.com/office/drawing/2014/main" id="{5F7C6A71-8C7A-C6EB-C3B8-2BCA1A097C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762" name="Group 413">
                    <a:extLst>
                      <a:ext uri="{FF2B5EF4-FFF2-40B4-BE49-F238E27FC236}">
                        <a16:creationId xmlns:a16="http://schemas.microsoft.com/office/drawing/2014/main" id="{66BD077A-5F92-BC1D-1048-FAD44632900C}"/>
                      </a:ext>
                    </a:extLst>
                  </p:cNvPr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763" name="Up-Down Arrow 533">
                      <a:extLst>
                        <a:ext uri="{FF2B5EF4-FFF2-40B4-BE49-F238E27FC236}">
                          <a16:creationId xmlns:a16="http://schemas.microsoft.com/office/drawing/2014/main" id="{3926C483-229D-9690-608C-C79402B88F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764" name="Right Arrow 534">
                      <a:extLst>
                        <a:ext uri="{FF2B5EF4-FFF2-40B4-BE49-F238E27FC236}">
                          <a16:creationId xmlns:a16="http://schemas.microsoft.com/office/drawing/2014/main" id="{77161F75-CC8B-DB16-E28F-9C68958D2E3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765" name="Right Arrow 535">
                      <a:extLst>
                        <a:ext uri="{FF2B5EF4-FFF2-40B4-BE49-F238E27FC236}">
                          <a16:creationId xmlns:a16="http://schemas.microsoft.com/office/drawing/2014/main" id="{52DB2E44-647D-39F3-062D-974C210B69A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766" name="Rectangle 1765">
                      <a:extLst>
                        <a:ext uri="{FF2B5EF4-FFF2-40B4-BE49-F238E27FC236}">
                          <a16:creationId xmlns:a16="http://schemas.microsoft.com/office/drawing/2014/main" id="{5B7D6A63-FA5E-7B2E-2245-94C238B2C3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1738" name="Group 461">
                  <a:extLst>
                    <a:ext uri="{FF2B5EF4-FFF2-40B4-BE49-F238E27FC236}">
                      <a16:creationId xmlns:a16="http://schemas.microsoft.com/office/drawing/2014/main" id="{79E33358-423B-4DDA-AC18-776CFF8D9DF8}"/>
                    </a:ext>
                  </a:extLst>
                </p:cNvPr>
                <p:cNvGrpSpPr/>
                <p:nvPr/>
              </p:nvGrpSpPr>
              <p:grpSpPr>
                <a:xfrm>
                  <a:off x="1475656" y="5301208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1739" name="Group 402">
                    <a:extLst>
                      <a:ext uri="{FF2B5EF4-FFF2-40B4-BE49-F238E27FC236}">
                        <a16:creationId xmlns:a16="http://schemas.microsoft.com/office/drawing/2014/main" id="{FBD946FE-B76A-D32D-E14A-746C3CEC6842}"/>
                      </a:ext>
                    </a:extLst>
                  </p:cNvPr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755" name="Up-Down Arrow 522">
                      <a:extLst>
                        <a:ext uri="{FF2B5EF4-FFF2-40B4-BE49-F238E27FC236}">
                          <a16:creationId xmlns:a16="http://schemas.microsoft.com/office/drawing/2014/main" id="{94257884-0420-ED46-489C-C78F9E80C8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756" name="Right Arrow 523">
                      <a:extLst>
                        <a:ext uri="{FF2B5EF4-FFF2-40B4-BE49-F238E27FC236}">
                          <a16:creationId xmlns:a16="http://schemas.microsoft.com/office/drawing/2014/main" id="{182FCB50-1C76-85A2-8AA0-05273867EB9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757" name="Right Arrow 524">
                      <a:extLst>
                        <a:ext uri="{FF2B5EF4-FFF2-40B4-BE49-F238E27FC236}">
                          <a16:creationId xmlns:a16="http://schemas.microsoft.com/office/drawing/2014/main" id="{158ED3C5-8389-5992-1F7D-AB991508CAA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758" name="Rectangle 1757">
                      <a:extLst>
                        <a:ext uri="{FF2B5EF4-FFF2-40B4-BE49-F238E27FC236}">
                          <a16:creationId xmlns:a16="http://schemas.microsoft.com/office/drawing/2014/main" id="{F3EB9A32-998A-8D75-AA42-730431096A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740" name="Group 403">
                    <a:extLst>
                      <a:ext uri="{FF2B5EF4-FFF2-40B4-BE49-F238E27FC236}">
                        <a16:creationId xmlns:a16="http://schemas.microsoft.com/office/drawing/2014/main" id="{E6C07DCD-93F4-EDA9-6779-EDAE55388536}"/>
                      </a:ext>
                    </a:extLst>
                  </p:cNvPr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751" name="Up-Down Arrow 488">
                      <a:extLst>
                        <a:ext uri="{FF2B5EF4-FFF2-40B4-BE49-F238E27FC236}">
                          <a16:creationId xmlns:a16="http://schemas.microsoft.com/office/drawing/2014/main" id="{1DDBFFB6-1B90-9449-CB8E-CC05CBEC1D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752" name="Right Arrow 489">
                      <a:extLst>
                        <a:ext uri="{FF2B5EF4-FFF2-40B4-BE49-F238E27FC236}">
                          <a16:creationId xmlns:a16="http://schemas.microsoft.com/office/drawing/2014/main" id="{00DBEA0D-0B52-AEE6-2907-31A91A255C4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753" name="Right Arrow 520">
                      <a:extLst>
                        <a:ext uri="{FF2B5EF4-FFF2-40B4-BE49-F238E27FC236}">
                          <a16:creationId xmlns:a16="http://schemas.microsoft.com/office/drawing/2014/main" id="{4B9BFCEC-F1EE-5430-ADA4-74C49143FF8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754" name="Rectangle 1753">
                      <a:extLst>
                        <a:ext uri="{FF2B5EF4-FFF2-40B4-BE49-F238E27FC236}">
                          <a16:creationId xmlns:a16="http://schemas.microsoft.com/office/drawing/2014/main" id="{BF208A8C-65D3-B92B-41DE-34FC1D90CB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741" name="Group 408">
                    <a:extLst>
                      <a:ext uri="{FF2B5EF4-FFF2-40B4-BE49-F238E27FC236}">
                        <a16:creationId xmlns:a16="http://schemas.microsoft.com/office/drawing/2014/main" id="{058358A8-DE89-EAD7-B501-B7055CFB2B7A}"/>
                      </a:ext>
                    </a:extLst>
                  </p:cNvPr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747" name="Up-Down Arrow 482">
                      <a:extLst>
                        <a:ext uri="{FF2B5EF4-FFF2-40B4-BE49-F238E27FC236}">
                          <a16:creationId xmlns:a16="http://schemas.microsoft.com/office/drawing/2014/main" id="{842D2F2B-53AC-B8B6-3532-163F584396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748" name="Right Arrow 483">
                      <a:extLst>
                        <a:ext uri="{FF2B5EF4-FFF2-40B4-BE49-F238E27FC236}">
                          <a16:creationId xmlns:a16="http://schemas.microsoft.com/office/drawing/2014/main" id="{08CD2E83-F3C1-3D4E-7225-953A19508B1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749" name="Right Arrow 486">
                      <a:extLst>
                        <a:ext uri="{FF2B5EF4-FFF2-40B4-BE49-F238E27FC236}">
                          <a16:creationId xmlns:a16="http://schemas.microsoft.com/office/drawing/2014/main" id="{F5F0D330-2046-D7F8-F2D2-0BC0E105060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750" name="Rectangle 1749">
                      <a:extLst>
                        <a:ext uri="{FF2B5EF4-FFF2-40B4-BE49-F238E27FC236}">
                          <a16:creationId xmlns:a16="http://schemas.microsoft.com/office/drawing/2014/main" id="{E9411098-D71B-207C-A69C-4F6D236168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742" name="Group 413">
                    <a:extLst>
                      <a:ext uri="{FF2B5EF4-FFF2-40B4-BE49-F238E27FC236}">
                        <a16:creationId xmlns:a16="http://schemas.microsoft.com/office/drawing/2014/main" id="{4B4E0106-2989-7D3B-A692-A5FD5097BFD6}"/>
                      </a:ext>
                    </a:extLst>
                  </p:cNvPr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743" name="Up-Down Arrow 462">
                      <a:extLst>
                        <a:ext uri="{FF2B5EF4-FFF2-40B4-BE49-F238E27FC236}">
                          <a16:creationId xmlns:a16="http://schemas.microsoft.com/office/drawing/2014/main" id="{10DA1C09-819F-E4A6-88E5-CD53830CC4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744" name="Right Arrow 463">
                      <a:extLst>
                        <a:ext uri="{FF2B5EF4-FFF2-40B4-BE49-F238E27FC236}">
                          <a16:creationId xmlns:a16="http://schemas.microsoft.com/office/drawing/2014/main" id="{0D1C53DA-8757-F835-25F6-37657DDFE64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745" name="Right Arrow 464">
                      <a:extLst>
                        <a:ext uri="{FF2B5EF4-FFF2-40B4-BE49-F238E27FC236}">
                          <a16:creationId xmlns:a16="http://schemas.microsoft.com/office/drawing/2014/main" id="{E11E94D0-4994-BF84-DAC8-2976087B09A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746" name="Rectangle 1745">
                      <a:extLst>
                        <a:ext uri="{FF2B5EF4-FFF2-40B4-BE49-F238E27FC236}">
                          <a16:creationId xmlns:a16="http://schemas.microsoft.com/office/drawing/2014/main" id="{72C08ECC-E5B6-CDB7-8A83-A34E3E3D5F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</p:grpSp>
          <p:sp>
            <p:nvSpPr>
              <p:cNvPr id="1705" name="Rectangle 1704">
                <a:extLst>
                  <a:ext uri="{FF2B5EF4-FFF2-40B4-BE49-F238E27FC236}">
                    <a16:creationId xmlns:a16="http://schemas.microsoft.com/office/drawing/2014/main" id="{3322F5AC-08E0-9391-9F6A-349EC32447FA}"/>
                  </a:ext>
                </a:extLst>
              </p:cNvPr>
              <p:cNvSpPr/>
              <p:nvPr/>
            </p:nvSpPr>
            <p:spPr>
              <a:xfrm>
                <a:off x="1403648" y="548680"/>
                <a:ext cx="4464496" cy="144016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06" name="TextBox 1705">
                <a:extLst>
                  <a:ext uri="{FF2B5EF4-FFF2-40B4-BE49-F238E27FC236}">
                    <a16:creationId xmlns:a16="http://schemas.microsoft.com/office/drawing/2014/main" id="{7EFBE693-7FB2-BBF6-D9F2-5D79728E6964}"/>
                  </a:ext>
                </a:extLst>
              </p:cNvPr>
              <p:cNvSpPr txBox="1"/>
              <p:nvPr/>
            </p:nvSpPr>
            <p:spPr>
              <a:xfrm>
                <a:off x="6079318" y="1048418"/>
                <a:ext cx="572476" cy="781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/>
                  <a:t>rank</a:t>
                </a:r>
                <a:br>
                  <a:rPr lang="cs-CZ" sz="1400"/>
                </a:br>
                <a:r>
                  <a:rPr lang="cs-CZ" sz="1400"/>
                  <a:t>2</a:t>
                </a:r>
              </a:p>
            </p:txBody>
          </p:sp>
        </p:grpSp>
        <p:grpSp>
          <p:nvGrpSpPr>
            <p:cNvPr id="1584" name="Group 959">
              <a:extLst>
                <a:ext uri="{FF2B5EF4-FFF2-40B4-BE49-F238E27FC236}">
                  <a16:creationId xmlns:a16="http://schemas.microsoft.com/office/drawing/2014/main" id="{372C6BEB-695A-FB83-5777-217416CB00FA}"/>
                </a:ext>
              </a:extLst>
            </p:cNvPr>
            <p:cNvGrpSpPr/>
            <p:nvPr/>
          </p:nvGrpSpPr>
          <p:grpSpPr>
            <a:xfrm>
              <a:off x="683568" y="5378997"/>
              <a:ext cx="5661781" cy="963961"/>
              <a:chOff x="251520" y="2132856"/>
              <a:chExt cx="6400274" cy="1440160"/>
            </a:xfrm>
          </p:grpSpPr>
          <p:grpSp>
            <p:nvGrpSpPr>
              <p:cNvPr id="1589" name="Group 489">
                <a:extLst>
                  <a:ext uri="{FF2B5EF4-FFF2-40B4-BE49-F238E27FC236}">
                    <a16:creationId xmlns:a16="http://schemas.microsoft.com/office/drawing/2014/main" id="{20B2F85A-2674-2618-F88C-D35CEFE45617}"/>
                  </a:ext>
                </a:extLst>
              </p:cNvPr>
              <p:cNvGrpSpPr/>
              <p:nvPr/>
            </p:nvGrpSpPr>
            <p:grpSpPr>
              <a:xfrm>
                <a:off x="251520" y="2204864"/>
                <a:ext cx="5544616" cy="1296144"/>
                <a:chOff x="179512" y="620688"/>
                <a:chExt cx="6048672" cy="5904656"/>
              </a:xfrm>
            </p:grpSpPr>
            <p:sp>
              <p:nvSpPr>
                <p:cNvPr id="1592" name="Rectangle 1591">
                  <a:extLst>
                    <a:ext uri="{FF2B5EF4-FFF2-40B4-BE49-F238E27FC236}">
                      <a16:creationId xmlns:a16="http://schemas.microsoft.com/office/drawing/2014/main" id="{431F1AE8-6E90-9E58-6FE1-E77E824A322D}"/>
                    </a:ext>
                  </a:extLst>
                </p:cNvPr>
                <p:cNvSpPr/>
                <p:nvPr/>
              </p:nvSpPr>
              <p:spPr>
                <a:xfrm>
                  <a:off x="179512" y="1484784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93" name="Rectangle 1592">
                  <a:extLst>
                    <a:ext uri="{FF2B5EF4-FFF2-40B4-BE49-F238E27FC236}">
                      <a16:creationId xmlns:a16="http://schemas.microsoft.com/office/drawing/2014/main" id="{84C6A4AD-B148-570E-F8F7-17431F7FA6D7}"/>
                    </a:ext>
                  </a:extLst>
                </p:cNvPr>
                <p:cNvSpPr/>
                <p:nvPr/>
              </p:nvSpPr>
              <p:spPr>
                <a:xfrm>
                  <a:off x="323528" y="1556792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94" name="Rectangle 1593">
                  <a:extLst>
                    <a:ext uri="{FF2B5EF4-FFF2-40B4-BE49-F238E27FC236}">
                      <a16:creationId xmlns:a16="http://schemas.microsoft.com/office/drawing/2014/main" id="{BFF59214-00DA-14BF-7EE7-B485F95FC651}"/>
                    </a:ext>
                  </a:extLst>
                </p:cNvPr>
                <p:cNvSpPr/>
                <p:nvPr/>
              </p:nvSpPr>
              <p:spPr>
                <a:xfrm>
                  <a:off x="467544" y="1628800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95" name="Rectangle 1594">
                  <a:extLst>
                    <a:ext uri="{FF2B5EF4-FFF2-40B4-BE49-F238E27FC236}">
                      <a16:creationId xmlns:a16="http://schemas.microsoft.com/office/drawing/2014/main" id="{712C301E-0979-189F-24D7-1131E3F04C1B}"/>
                    </a:ext>
                  </a:extLst>
                </p:cNvPr>
                <p:cNvSpPr/>
                <p:nvPr/>
              </p:nvSpPr>
              <p:spPr>
                <a:xfrm>
                  <a:off x="179512" y="3044957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96" name="Rectangle 1595">
                  <a:extLst>
                    <a:ext uri="{FF2B5EF4-FFF2-40B4-BE49-F238E27FC236}">
                      <a16:creationId xmlns:a16="http://schemas.microsoft.com/office/drawing/2014/main" id="{3612B993-1925-3608-805E-CEE06E390B73}"/>
                    </a:ext>
                  </a:extLst>
                </p:cNvPr>
                <p:cNvSpPr/>
                <p:nvPr/>
              </p:nvSpPr>
              <p:spPr>
                <a:xfrm>
                  <a:off x="323528" y="3116965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97" name="Rectangle 1596">
                  <a:extLst>
                    <a:ext uri="{FF2B5EF4-FFF2-40B4-BE49-F238E27FC236}">
                      <a16:creationId xmlns:a16="http://schemas.microsoft.com/office/drawing/2014/main" id="{BA126D76-B6A1-3C42-7483-E91F938B19B0}"/>
                    </a:ext>
                  </a:extLst>
                </p:cNvPr>
                <p:cNvSpPr/>
                <p:nvPr/>
              </p:nvSpPr>
              <p:spPr>
                <a:xfrm>
                  <a:off x="467544" y="3188973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98" name="Rectangle 1597">
                  <a:extLst>
                    <a:ext uri="{FF2B5EF4-FFF2-40B4-BE49-F238E27FC236}">
                      <a16:creationId xmlns:a16="http://schemas.microsoft.com/office/drawing/2014/main" id="{8D55EA25-C4CB-4B96-0F0D-ECA475AB2951}"/>
                    </a:ext>
                  </a:extLst>
                </p:cNvPr>
                <p:cNvSpPr/>
                <p:nvPr/>
              </p:nvSpPr>
              <p:spPr>
                <a:xfrm>
                  <a:off x="179512" y="4605130"/>
                  <a:ext cx="5133142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99" name="Rectangle 1598">
                  <a:extLst>
                    <a:ext uri="{FF2B5EF4-FFF2-40B4-BE49-F238E27FC236}">
                      <a16:creationId xmlns:a16="http://schemas.microsoft.com/office/drawing/2014/main" id="{DF545B1B-7562-B64C-BBEC-5BDCDFAB9EEE}"/>
                    </a:ext>
                  </a:extLst>
                </p:cNvPr>
                <p:cNvSpPr/>
                <p:nvPr/>
              </p:nvSpPr>
              <p:spPr>
                <a:xfrm>
                  <a:off x="323528" y="4677138"/>
                  <a:ext cx="5184576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00" name="Rectangle 1599">
                  <a:extLst>
                    <a:ext uri="{FF2B5EF4-FFF2-40B4-BE49-F238E27FC236}">
                      <a16:creationId xmlns:a16="http://schemas.microsoft.com/office/drawing/2014/main" id="{C17439D4-E30A-875A-0C66-30EE1B12884D}"/>
                    </a:ext>
                  </a:extLst>
                </p:cNvPr>
                <p:cNvSpPr/>
                <p:nvPr/>
              </p:nvSpPr>
              <p:spPr>
                <a:xfrm>
                  <a:off x="467544" y="4749146"/>
                  <a:ext cx="5205150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01" name="Rectangle 1600">
                  <a:extLst>
                    <a:ext uri="{FF2B5EF4-FFF2-40B4-BE49-F238E27FC236}">
                      <a16:creationId xmlns:a16="http://schemas.microsoft.com/office/drawing/2014/main" id="{F217614B-0DE6-E210-F19B-AA6F16C656C3}"/>
                    </a:ext>
                  </a:extLst>
                </p:cNvPr>
                <p:cNvSpPr/>
                <p:nvPr/>
              </p:nvSpPr>
              <p:spPr>
                <a:xfrm>
                  <a:off x="179512" y="6165304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02" name="Rectangle 1601">
                  <a:extLst>
                    <a:ext uri="{FF2B5EF4-FFF2-40B4-BE49-F238E27FC236}">
                      <a16:creationId xmlns:a16="http://schemas.microsoft.com/office/drawing/2014/main" id="{EED7F629-BDFC-206D-2AF8-16A442802013}"/>
                    </a:ext>
                  </a:extLst>
                </p:cNvPr>
                <p:cNvSpPr/>
                <p:nvPr/>
              </p:nvSpPr>
              <p:spPr>
                <a:xfrm>
                  <a:off x="323528" y="6237312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03" name="Rectangle 1602">
                  <a:extLst>
                    <a:ext uri="{FF2B5EF4-FFF2-40B4-BE49-F238E27FC236}">
                      <a16:creationId xmlns:a16="http://schemas.microsoft.com/office/drawing/2014/main" id="{EB418CA6-3254-4BE3-A0EB-8ACDEE46D235}"/>
                    </a:ext>
                  </a:extLst>
                </p:cNvPr>
                <p:cNvSpPr/>
                <p:nvPr/>
              </p:nvSpPr>
              <p:spPr>
                <a:xfrm>
                  <a:off x="467544" y="6309320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04" name="Rectangle 1603">
                  <a:extLst>
                    <a:ext uri="{FF2B5EF4-FFF2-40B4-BE49-F238E27FC236}">
                      <a16:creationId xmlns:a16="http://schemas.microsoft.com/office/drawing/2014/main" id="{B0AD3BAC-D357-8275-99B9-435B0E1601E5}"/>
                    </a:ext>
                  </a:extLst>
                </p:cNvPr>
                <p:cNvSpPr/>
                <p:nvPr/>
              </p:nvSpPr>
              <p:spPr>
                <a:xfrm>
                  <a:off x="1187624" y="1700808"/>
                  <a:ext cx="93610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05" name="Rectangle 1604">
                  <a:extLst>
                    <a:ext uri="{FF2B5EF4-FFF2-40B4-BE49-F238E27FC236}">
                      <a16:creationId xmlns:a16="http://schemas.microsoft.com/office/drawing/2014/main" id="{1715761B-ECB4-FD61-2F9E-83619091F151}"/>
                    </a:ext>
                  </a:extLst>
                </p:cNvPr>
                <p:cNvSpPr/>
                <p:nvPr/>
              </p:nvSpPr>
              <p:spPr>
                <a:xfrm>
                  <a:off x="1187624" y="1727097"/>
                  <a:ext cx="216024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06" name="Rectangle 1605">
                  <a:extLst>
                    <a:ext uri="{FF2B5EF4-FFF2-40B4-BE49-F238E27FC236}">
                      <a16:creationId xmlns:a16="http://schemas.microsoft.com/office/drawing/2014/main" id="{9DA75227-9E01-DBCC-77FA-37DD155D9D2B}"/>
                    </a:ext>
                  </a:extLst>
                </p:cNvPr>
                <p:cNvSpPr/>
                <p:nvPr/>
              </p:nvSpPr>
              <p:spPr>
                <a:xfrm>
                  <a:off x="1187624" y="1772816"/>
                  <a:ext cx="338437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07" name="Rectangle 1606">
                  <a:extLst>
                    <a:ext uri="{FF2B5EF4-FFF2-40B4-BE49-F238E27FC236}">
                      <a16:creationId xmlns:a16="http://schemas.microsoft.com/office/drawing/2014/main" id="{A65B9B59-296D-0051-6BA3-9FF78D3D6D6B}"/>
                    </a:ext>
                  </a:extLst>
                </p:cNvPr>
                <p:cNvSpPr/>
                <p:nvPr/>
              </p:nvSpPr>
              <p:spPr>
                <a:xfrm>
                  <a:off x="1187624" y="1799105"/>
                  <a:ext cx="460851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08" name="Rectangle 1607">
                  <a:extLst>
                    <a:ext uri="{FF2B5EF4-FFF2-40B4-BE49-F238E27FC236}">
                      <a16:creationId xmlns:a16="http://schemas.microsoft.com/office/drawing/2014/main" id="{10AE3985-B17A-928B-8819-EAD859213C2A}"/>
                    </a:ext>
                  </a:extLst>
                </p:cNvPr>
                <p:cNvSpPr/>
                <p:nvPr/>
              </p:nvSpPr>
              <p:spPr>
                <a:xfrm>
                  <a:off x="1187624" y="3260981"/>
                  <a:ext cx="93610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09" name="Rectangle 1608">
                  <a:extLst>
                    <a:ext uri="{FF2B5EF4-FFF2-40B4-BE49-F238E27FC236}">
                      <a16:creationId xmlns:a16="http://schemas.microsoft.com/office/drawing/2014/main" id="{F6CCD77D-F07D-29B2-EB75-979F7460BBFE}"/>
                    </a:ext>
                  </a:extLst>
                </p:cNvPr>
                <p:cNvSpPr/>
                <p:nvPr/>
              </p:nvSpPr>
              <p:spPr>
                <a:xfrm>
                  <a:off x="1187624" y="3287270"/>
                  <a:ext cx="216024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10" name="Rectangle 1609">
                  <a:extLst>
                    <a:ext uri="{FF2B5EF4-FFF2-40B4-BE49-F238E27FC236}">
                      <a16:creationId xmlns:a16="http://schemas.microsoft.com/office/drawing/2014/main" id="{4696E8A1-97CB-A110-C2E8-FCDBE4A5F5F5}"/>
                    </a:ext>
                  </a:extLst>
                </p:cNvPr>
                <p:cNvSpPr/>
                <p:nvPr/>
              </p:nvSpPr>
              <p:spPr>
                <a:xfrm>
                  <a:off x="1187624" y="3332989"/>
                  <a:ext cx="338437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11" name="Rectangle 1610">
                  <a:extLst>
                    <a:ext uri="{FF2B5EF4-FFF2-40B4-BE49-F238E27FC236}">
                      <a16:creationId xmlns:a16="http://schemas.microsoft.com/office/drawing/2014/main" id="{2184B7F8-F832-B87A-18D6-F555C5EFF12D}"/>
                    </a:ext>
                  </a:extLst>
                </p:cNvPr>
                <p:cNvSpPr/>
                <p:nvPr/>
              </p:nvSpPr>
              <p:spPr>
                <a:xfrm>
                  <a:off x="1187624" y="3359278"/>
                  <a:ext cx="460851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12" name="Rectangle 1611">
                  <a:extLst>
                    <a:ext uri="{FF2B5EF4-FFF2-40B4-BE49-F238E27FC236}">
                      <a16:creationId xmlns:a16="http://schemas.microsoft.com/office/drawing/2014/main" id="{0E524D10-11D2-9E3E-B467-5EC767A0D1BD}"/>
                    </a:ext>
                  </a:extLst>
                </p:cNvPr>
                <p:cNvSpPr/>
                <p:nvPr/>
              </p:nvSpPr>
              <p:spPr>
                <a:xfrm>
                  <a:off x="971600" y="4821154"/>
                  <a:ext cx="1152128" cy="48006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13" name="Rectangle 1612">
                  <a:extLst>
                    <a:ext uri="{FF2B5EF4-FFF2-40B4-BE49-F238E27FC236}">
                      <a16:creationId xmlns:a16="http://schemas.microsoft.com/office/drawing/2014/main" id="{33A511DB-8E3B-8560-D5F1-166108C1FFB3}"/>
                    </a:ext>
                  </a:extLst>
                </p:cNvPr>
                <p:cNvSpPr/>
                <p:nvPr/>
              </p:nvSpPr>
              <p:spPr>
                <a:xfrm>
                  <a:off x="899592" y="4847443"/>
                  <a:ext cx="244827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14" name="Rectangle 1613">
                  <a:extLst>
                    <a:ext uri="{FF2B5EF4-FFF2-40B4-BE49-F238E27FC236}">
                      <a16:creationId xmlns:a16="http://schemas.microsoft.com/office/drawing/2014/main" id="{8FE56374-8A6E-BEC2-F1E4-4C2740F5B059}"/>
                    </a:ext>
                  </a:extLst>
                </p:cNvPr>
                <p:cNvSpPr/>
                <p:nvPr/>
              </p:nvSpPr>
              <p:spPr>
                <a:xfrm>
                  <a:off x="971600" y="4893162"/>
                  <a:ext cx="3600400" cy="48006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15" name="Rectangle 1614">
                  <a:extLst>
                    <a:ext uri="{FF2B5EF4-FFF2-40B4-BE49-F238E27FC236}">
                      <a16:creationId xmlns:a16="http://schemas.microsoft.com/office/drawing/2014/main" id="{C2C1B695-3321-43AA-DBE6-E58093BB28E9}"/>
                    </a:ext>
                  </a:extLst>
                </p:cNvPr>
                <p:cNvSpPr/>
                <p:nvPr/>
              </p:nvSpPr>
              <p:spPr>
                <a:xfrm>
                  <a:off x="899592" y="4919451"/>
                  <a:ext cx="489654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16" name="Rectangle 1615">
                  <a:extLst>
                    <a:ext uri="{FF2B5EF4-FFF2-40B4-BE49-F238E27FC236}">
                      <a16:creationId xmlns:a16="http://schemas.microsoft.com/office/drawing/2014/main" id="{D20FA304-EE12-C340-F7C5-5783C6D4EFF8}"/>
                    </a:ext>
                  </a:extLst>
                </p:cNvPr>
                <p:cNvSpPr/>
                <p:nvPr/>
              </p:nvSpPr>
              <p:spPr>
                <a:xfrm>
                  <a:off x="899592" y="6381328"/>
                  <a:ext cx="1224136" cy="72008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17" name="Rectangle 1616">
                  <a:extLst>
                    <a:ext uri="{FF2B5EF4-FFF2-40B4-BE49-F238E27FC236}">
                      <a16:creationId xmlns:a16="http://schemas.microsoft.com/office/drawing/2014/main" id="{C6799523-A4F6-DB2F-0E49-9DBA2D541282}"/>
                    </a:ext>
                  </a:extLst>
                </p:cNvPr>
                <p:cNvSpPr/>
                <p:nvPr/>
              </p:nvSpPr>
              <p:spPr>
                <a:xfrm>
                  <a:off x="899592" y="6407617"/>
                  <a:ext cx="244827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18" name="Rectangle 1617">
                  <a:extLst>
                    <a:ext uri="{FF2B5EF4-FFF2-40B4-BE49-F238E27FC236}">
                      <a16:creationId xmlns:a16="http://schemas.microsoft.com/office/drawing/2014/main" id="{C44A9BF5-5800-47DB-6C24-17E9C480373D}"/>
                    </a:ext>
                  </a:extLst>
                </p:cNvPr>
                <p:cNvSpPr/>
                <p:nvPr/>
              </p:nvSpPr>
              <p:spPr>
                <a:xfrm>
                  <a:off x="827584" y="6453336"/>
                  <a:ext cx="374441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19" name="Rectangle 1618">
                  <a:extLst>
                    <a:ext uri="{FF2B5EF4-FFF2-40B4-BE49-F238E27FC236}">
                      <a16:creationId xmlns:a16="http://schemas.microsoft.com/office/drawing/2014/main" id="{0A776B3E-7C4D-78F2-7DB2-DB425531DE05}"/>
                    </a:ext>
                  </a:extLst>
                </p:cNvPr>
                <p:cNvSpPr/>
                <p:nvPr/>
              </p:nvSpPr>
              <p:spPr>
                <a:xfrm>
                  <a:off x="755576" y="6479625"/>
                  <a:ext cx="504056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1620" name="Group 520">
                  <a:extLst>
                    <a:ext uri="{FF2B5EF4-FFF2-40B4-BE49-F238E27FC236}">
                      <a16:creationId xmlns:a16="http://schemas.microsoft.com/office/drawing/2014/main" id="{D9137F5A-43AE-98BA-30D4-EB7F511A8676}"/>
                    </a:ext>
                  </a:extLst>
                </p:cNvPr>
                <p:cNvGrpSpPr/>
                <p:nvPr/>
              </p:nvGrpSpPr>
              <p:grpSpPr>
                <a:xfrm>
                  <a:off x="1475656" y="620688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1684" name="Group 938">
                    <a:extLst>
                      <a:ext uri="{FF2B5EF4-FFF2-40B4-BE49-F238E27FC236}">
                        <a16:creationId xmlns:a16="http://schemas.microsoft.com/office/drawing/2014/main" id="{612439DB-6325-2BF8-B7D3-5E7884D116AC}"/>
                      </a:ext>
                    </a:extLst>
                  </p:cNvPr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700" name="Up-Down Arrow 375">
                      <a:extLst>
                        <a:ext uri="{FF2B5EF4-FFF2-40B4-BE49-F238E27FC236}">
                          <a16:creationId xmlns:a16="http://schemas.microsoft.com/office/drawing/2014/main" id="{8270C086-C6B8-8A7A-2A93-BA2832F0C9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701" name="Right Arrow 376">
                      <a:extLst>
                        <a:ext uri="{FF2B5EF4-FFF2-40B4-BE49-F238E27FC236}">
                          <a16:creationId xmlns:a16="http://schemas.microsoft.com/office/drawing/2014/main" id="{295F837C-198C-94C8-424E-381687F89D0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702" name="Right Arrow 377">
                      <a:extLst>
                        <a:ext uri="{FF2B5EF4-FFF2-40B4-BE49-F238E27FC236}">
                          <a16:creationId xmlns:a16="http://schemas.microsoft.com/office/drawing/2014/main" id="{899F03C5-612C-39FF-E7FE-E7AE7FF7F44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703" name="Rectangle 1702">
                      <a:extLst>
                        <a:ext uri="{FF2B5EF4-FFF2-40B4-BE49-F238E27FC236}">
                          <a16:creationId xmlns:a16="http://schemas.microsoft.com/office/drawing/2014/main" id="{013BBC2F-1210-66F9-943E-A95EB3F318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685" name="Group 939">
                    <a:extLst>
                      <a:ext uri="{FF2B5EF4-FFF2-40B4-BE49-F238E27FC236}">
                        <a16:creationId xmlns:a16="http://schemas.microsoft.com/office/drawing/2014/main" id="{84E569CE-5C44-F65F-A7EE-4ECBE8A4B96C}"/>
                      </a:ext>
                    </a:extLst>
                  </p:cNvPr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696" name="Up-Down Arrow 371">
                      <a:extLst>
                        <a:ext uri="{FF2B5EF4-FFF2-40B4-BE49-F238E27FC236}">
                          <a16:creationId xmlns:a16="http://schemas.microsoft.com/office/drawing/2014/main" id="{7EDD4DD5-004E-6410-0C9E-7BB9B2220E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97" name="Right Arrow 372">
                      <a:extLst>
                        <a:ext uri="{FF2B5EF4-FFF2-40B4-BE49-F238E27FC236}">
                          <a16:creationId xmlns:a16="http://schemas.microsoft.com/office/drawing/2014/main" id="{B2FCC95E-BDA7-7991-7CC4-688354EE5AE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98" name="Right Arrow 373">
                      <a:extLst>
                        <a:ext uri="{FF2B5EF4-FFF2-40B4-BE49-F238E27FC236}">
                          <a16:creationId xmlns:a16="http://schemas.microsoft.com/office/drawing/2014/main" id="{2E216B17-2EF3-8067-2A98-6B73731729C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99" name="Rectangle 1698">
                      <a:extLst>
                        <a:ext uri="{FF2B5EF4-FFF2-40B4-BE49-F238E27FC236}">
                          <a16:creationId xmlns:a16="http://schemas.microsoft.com/office/drawing/2014/main" id="{28F2185A-26E0-D34F-E590-586E28D034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686" name="Group 940">
                    <a:extLst>
                      <a:ext uri="{FF2B5EF4-FFF2-40B4-BE49-F238E27FC236}">
                        <a16:creationId xmlns:a16="http://schemas.microsoft.com/office/drawing/2014/main" id="{4F1E8F5B-173E-1B99-EA0A-122064762982}"/>
                      </a:ext>
                    </a:extLst>
                  </p:cNvPr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692" name="Up-Down Arrow 367">
                      <a:extLst>
                        <a:ext uri="{FF2B5EF4-FFF2-40B4-BE49-F238E27FC236}">
                          <a16:creationId xmlns:a16="http://schemas.microsoft.com/office/drawing/2014/main" id="{0334A7C8-B15B-698C-8D08-032D04665C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93" name="Right Arrow 368">
                      <a:extLst>
                        <a:ext uri="{FF2B5EF4-FFF2-40B4-BE49-F238E27FC236}">
                          <a16:creationId xmlns:a16="http://schemas.microsoft.com/office/drawing/2014/main" id="{84BB5207-26FF-2B60-DDBA-46242A168CE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94" name="Right Arrow 369">
                      <a:extLst>
                        <a:ext uri="{FF2B5EF4-FFF2-40B4-BE49-F238E27FC236}">
                          <a16:creationId xmlns:a16="http://schemas.microsoft.com/office/drawing/2014/main" id="{726BB8FC-7DBD-F8FF-131D-C054B2687FA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95" name="Rectangle 1694">
                      <a:extLst>
                        <a:ext uri="{FF2B5EF4-FFF2-40B4-BE49-F238E27FC236}">
                          <a16:creationId xmlns:a16="http://schemas.microsoft.com/office/drawing/2014/main" id="{0A7EEAE2-DBB1-E910-2184-759A8EA79C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687" name="Group 941">
                    <a:extLst>
                      <a:ext uri="{FF2B5EF4-FFF2-40B4-BE49-F238E27FC236}">
                        <a16:creationId xmlns:a16="http://schemas.microsoft.com/office/drawing/2014/main" id="{A542F9A3-83B1-4BE4-2605-1875C45FEDB3}"/>
                      </a:ext>
                    </a:extLst>
                  </p:cNvPr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688" name="Up-Down Arrow 363">
                      <a:extLst>
                        <a:ext uri="{FF2B5EF4-FFF2-40B4-BE49-F238E27FC236}">
                          <a16:creationId xmlns:a16="http://schemas.microsoft.com/office/drawing/2014/main" id="{034120C8-EADA-F026-F05E-E640980CBA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89" name="Right Arrow 364">
                      <a:extLst>
                        <a:ext uri="{FF2B5EF4-FFF2-40B4-BE49-F238E27FC236}">
                          <a16:creationId xmlns:a16="http://schemas.microsoft.com/office/drawing/2014/main" id="{531E8637-D80C-A9B1-E501-0690AFAF8A6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90" name="Right Arrow 365">
                      <a:extLst>
                        <a:ext uri="{FF2B5EF4-FFF2-40B4-BE49-F238E27FC236}">
                          <a16:creationId xmlns:a16="http://schemas.microsoft.com/office/drawing/2014/main" id="{FC4D3EAF-4C4F-9202-2D17-4271ED1A48A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91" name="Rectangle 1690">
                      <a:extLst>
                        <a:ext uri="{FF2B5EF4-FFF2-40B4-BE49-F238E27FC236}">
                          <a16:creationId xmlns:a16="http://schemas.microsoft.com/office/drawing/2014/main" id="{F8125E2C-5861-F549-87D8-94851AD2AF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1621" name="Group 521">
                  <a:extLst>
                    <a:ext uri="{FF2B5EF4-FFF2-40B4-BE49-F238E27FC236}">
                      <a16:creationId xmlns:a16="http://schemas.microsoft.com/office/drawing/2014/main" id="{78CAD549-3236-AC4E-DF38-625D569889D0}"/>
                    </a:ext>
                  </a:extLst>
                </p:cNvPr>
                <p:cNvGrpSpPr/>
                <p:nvPr/>
              </p:nvGrpSpPr>
              <p:grpSpPr>
                <a:xfrm>
                  <a:off x="1475656" y="2180861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1664" name="Group 402">
                    <a:extLst>
                      <a:ext uri="{FF2B5EF4-FFF2-40B4-BE49-F238E27FC236}">
                        <a16:creationId xmlns:a16="http://schemas.microsoft.com/office/drawing/2014/main" id="{6E22B4B1-7D59-4685-2229-B9DDDCCC9DA3}"/>
                      </a:ext>
                    </a:extLst>
                  </p:cNvPr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680" name="Up-Down Arrow 355">
                      <a:extLst>
                        <a:ext uri="{FF2B5EF4-FFF2-40B4-BE49-F238E27FC236}">
                          <a16:creationId xmlns:a16="http://schemas.microsoft.com/office/drawing/2014/main" id="{785528D8-B8A6-1F46-8D2F-B08ACDE399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81" name="Right Arrow 356">
                      <a:extLst>
                        <a:ext uri="{FF2B5EF4-FFF2-40B4-BE49-F238E27FC236}">
                          <a16:creationId xmlns:a16="http://schemas.microsoft.com/office/drawing/2014/main" id="{A641BE4D-D338-4E45-52B7-327AC3E363A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82" name="Right Arrow 357">
                      <a:extLst>
                        <a:ext uri="{FF2B5EF4-FFF2-40B4-BE49-F238E27FC236}">
                          <a16:creationId xmlns:a16="http://schemas.microsoft.com/office/drawing/2014/main" id="{3357A0AB-BE02-B4CA-28E6-86E110C4EF6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83" name="Rectangle 1682">
                      <a:extLst>
                        <a:ext uri="{FF2B5EF4-FFF2-40B4-BE49-F238E27FC236}">
                          <a16:creationId xmlns:a16="http://schemas.microsoft.com/office/drawing/2014/main" id="{3EF375B5-A5AD-82CB-A81F-7E2D48B18D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665" name="Group 403">
                    <a:extLst>
                      <a:ext uri="{FF2B5EF4-FFF2-40B4-BE49-F238E27FC236}">
                        <a16:creationId xmlns:a16="http://schemas.microsoft.com/office/drawing/2014/main" id="{AA4789F1-A25E-2B8E-9AB5-023FF5491A6A}"/>
                      </a:ext>
                    </a:extLst>
                  </p:cNvPr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676" name="Up-Down Arrow 348">
                      <a:extLst>
                        <a:ext uri="{FF2B5EF4-FFF2-40B4-BE49-F238E27FC236}">
                          <a16:creationId xmlns:a16="http://schemas.microsoft.com/office/drawing/2014/main" id="{89BA6AB4-F83B-9E4C-8DAB-F84EC9C36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77" name="Right Arrow 349">
                      <a:extLst>
                        <a:ext uri="{FF2B5EF4-FFF2-40B4-BE49-F238E27FC236}">
                          <a16:creationId xmlns:a16="http://schemas.microsoft.com/office/drawing/2014/main" id="{21EFBEF3-3824-3FE1-FF41-D943886CEDD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78" name="Right Arrow 351">
                      <a:extLst>
                        <a:ext uri="{FF2B5EF4-FFF2-40B4-BE49-F238E27FC236}">
                          <a16:creationId xmlns:a16="http://schemas.microsoft.com/office/drawing/2014/main" id="{575DC0E0-C9E7-AD2B-8157-C031B207473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79" name="Rectangle 1678">
                      <a:extLst>
                        <a:ext uri="{FF2B5EF4-FFF2-40B4-BE49-F238E27FC236}">
                          <a16:creationId xmlns:a16="http://schemas.microsoft.com/office/drawing/2014/main" id="{0700EF26-257F-AA73-73FF-3AC0ACDF68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666" name="Group 408">
                    <a:extLst>
                      <a:ext uri="{FF2B5EF4-FFF2-40B4-BE49-F238E27FC236}">
                        <a16:creationId xmlns:a16="http://schemas.microsoft.com/office/drawing/2014/main" id="{8AB9735F-0672-6FD5-60A5-26620CDA3DF9}"/>
                      </a:ext>
                    </a:extLst>
                  </p:cNvPr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672" name="Up-Down Arrow 344">
                      <a:extLst>
                        <a:ext uri="{FF2B5EF4-FFF2-40B4-BE49-F238E27FC236}">
                          <a16:creationId xmlns:a16="http://schemas.microsoft.com/office/drawing/2014/main" id="{7B84B8A8-9DCA-708C-61CA-6DD51375AA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73" name="Right Arrow 345">
                      <a:extLst>
                        <a:ext uri="{FF2B5EF4-FFF2-40B4-BE49-F238E27FC236}">
                          <a16:creationId xmlns:a16="http://schemas.microsoft.com/office/drawing/2014/main" id="{A218A2F3-EE35-1444-5AA2-90D6D9B9E94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74" name="Right Arrow 346">
                      <a:extLst>
                        <a:ext uri="{FF2B5EF4-FFF2-40B4-BE49-F238E27FC236}">
                          <a16:creationId xmlns:a16="http://schemas.microsoft.com/office/drawing/2014/main" id="{A51FE0B2-B5D5-48D2-842E-45D104F53C0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75" name="Rectangle 1674">
                      <a:extLst>
                        <a:ext uri="{FF2B5EF4-FFF2-40B4-BE49-F238E27FC236}">
                          <a16:creationId xmlns:a16="http://schemas.microsoft.com/office/drawing/2014/main" id="{6733F841-E0B2-7243-9029-3013889874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667" name="Group 413">
                    <a:extLst>
                      <a:ext uri="{FF2B5EF4-FFF2-40B4-BE49-F238E27FC236}">
                        <a16:creationId xmlns:a16="http://schemas.microsoft.com/office/drawing/2014/main" id="{81A74CC4-97E7-BB8E-7C9F-0306ACBB4B25}"/>
                      </a:ext>
                    </a:extLst>
                  </p:cNvPr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668" name="Up-Down Arrow 340">
                      <a:extLst>
                        <a:ext uri="{FF2B5EF4-FFF2-40B4-BE49-F238E27FC236}">
                          <a16:creationId xmlns:a16="http://schemas.microsoft.com/office/drawing/2014/main" id="{D5C3D744-4DDA-54EF-AE66-352D7118E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69" name="Right Arrow 341">
                      <a:extLst>
                        <a:ext uri="{FF2B5EF4-FFF2-40B4-BE49-F238E27FC236}">
                          <a16:creationId xmlns:a16="http://schemas.microsoft.com/office/drawing/2014/main" id="{E4102F15-9602-050B-217C-63905F18810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70" name="Right Arrow 342">
                      <a:extLst>
                        <a:ext uri="{FF2B5EF4-FFF2-40B4-BE49-F238E27FC236}">
                          <a16:creationId xmlns:a16="http://schemas.microsoft.com/office/drawing/2014/main" id="{D1538FBD-F9A3-BB90-8550-480DEFEEC03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71" name="Rectangle 1670">
                      <a:extLst>
                        <a:ext uri="{FF2B5EF4-FFF2-40B4-BE49-F238E27FC236}">
                          <a16:creationId xmlns:a16="http://schemas.microsoft.com/office/drawing/2014/main" id="{86984FC2-7491-B7DF-D2A1-06507383D9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1622" name="Group 522">
                  <a:extLst>
                    <a:ext uri="{FF2B5EF4-FFF2-40B4-BE49-F238E27FC236}">
                      <a16:creationId xmlns:a16="http://schemas.microsoft.com/office/drawing/2014/main" id="{F45BC1CB-FC7A-B79C-72DB-ADD02BE9AD99}"/>
                    </a:ext>
                  </a:extLst>
                </p:cNvPr>
                <p:cNvGrpSpPr/>
                <p:nvPr/>
              </p:nvGrpSpPr>
              <p:grpSpPr>
                <a:xfrm>
                  <a:off x="1475656" y="3741034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1644" name="Group 402">
                    <a:extLst>
                      <a:ext uri="{FF2B5EF4-FFF2-40B4-BE49-F238E27FC236}">
                        <a16:creationId xmlns:a16="http://schemas.microsoft.com/office/drawing/2014/main" id="{A3E51D74-75A5-9A57-28B1-44D14E663DE6}"/>
                      </a:ext>
                    </a:extLst>
                  </p:cNvPr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660" name="Up-Down Arrow 332">
                      <a:extLst>
                        <a:ext uri="{FF2B5EF4-FFF2-40B4-BE49-F238E27FC236}">
                          <a16:creationId xmlns:a16="http://schemas.microsoft.com/office/drawing/2014/main" id="{BB33CD41-F31A-A487-7C97-BDF1D17F52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61" name="Right Arrow 333">
                      <a:extLst>
                        <a:ext uri="{FF2B5EF4-FFF2-40B4-BE49-F238E27FC236}">
                          <a16:creationId xmlns:a16="http://schemas.microsoft.com/office/drawing/2014/main" id="{20EAA7ED-5794-8426-CD2C-AC643724B23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62" name="Right Arrow 334">
                      <a:extLst>
                        <a:ext uri="{FF2B5EF4-FFF2-40B4-BE49-F238E27FC236}">
                          <a16:creationId xmlns:a16="http://schemas.microsoft.com/office/drawing/2014/main" id="{744C2B62-C3A5-E2AA-680A-D3E8ADC4BE5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63" name="Rectangle 1662">
                      <a:extLst>
                        <a:ext uri="{FF2B5EF4-FFF2-40B4-BE49-F238E27FC236}">
                          <a16:creationId xmlns:a16="http://schemas.microsoft.com/office/drawing/2014/main" id="{0F4B3EF9-FFF8-BEF2-9C2B-ADEE5B80F2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645" name="Group 403">
                    <a:extLst>
                      <a:ext uri="{FF2B5EF4-FFF2-40B4-BE49-F238E27FC236}">
                        <a16:creationId xmlns:a16="http://schemas.microsoft.com/office/drawing/2014/main" id="{76276523-58E7-6BB1-AFD7-7BBD890F80BC}"/>
                      </a:ext>
                    </a:extLst>
                  </p:cNvPr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656" name="Up-Down Arrow 328">
                      <a:extLst>
                        <a:ext uri="{FF2B5EF4-FFF2-40B4-BE49-F238E27FC236}">
                          <a16:creationId xmlns:a16="http://schemas.microsoft.com/office/drawing/2014/main" id="{AD7DA7CB-2D89-270A-3845-F0BEDEBA1E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57" name="Right Arrow 329">
                      <a:extLst>
                        <a:ext uri="{FF2B5EF4-FFF2-40B4-BE49-F238E27FC236}">
                          <a16:creationId xmlns:a16="http://schemas.microsoft.com/office/drawing/2014/main" id="{7D813871-D6D1-2BB0-F42F-E05C863F7B9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58" name="Right Arrow 330">
                      <a:extLst>
                        <a:ext uri="{FF2B5EF4-FFF2-40B4-BE49-F238E27FC236}">
                          <a16:creationId xmlns:a16="http://schemas.microsoft.com/office/drawing/2014/main" id="{9F71F253-9980-941D-3571-2E2EE5994DC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59" name="Rectangle 1658">
                      <a:extLst>
                        <a:ext uri="{FF2B5EF4-FFF2-40B4-BE49-F238E27FC236}">
                          <a16:creationId xmlns:a16="http://schemas.microsoft.com/office/drawing/2014/main" id="{8C5815C5-7F88-B8E4-13F7-06E9ECF5A3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646" name="Group 408">
                    <a:extLst>
                      <a:ext uri="{FF2B5EF4-FFF2-40B4-BE49-F238E27FC236}">
                        <a16:creationId xmlns:a16="http://schemas.microsoft.com/office/drawing/2014/main" id="{C2C2FA23-5890-11F7-8A6E-8494390714DC}"/>
                      </a:ext>
                    </a:extLst>
                  </p:cNvPr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652" name="Up-Down Arrow 324">
                      <a:extLst>
                        <a:ext uri="{FF2B5EF4-FFF2-40B4-BE49-F238E27FC236}">
                          <a16:creationId xmlns:a16="http://schemas.microsoft.com/office/drawing/2014/main" id="{EA9937B7-8049-65F7-9641-6BB808C14A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53" name="Right Arrow 325">
                      <a:extLst>
                        <a:ext uri="{FF2B5EF4-FFF2-40B4-BE49-F238E27FC236}">
                          <a16:creationId xmlns:a16="http://schemas.microsoft.com/office/drawing/2014/main" id="{2423B526-FE00-3480-162E-0CAF46D6FBE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54" name="Right Arrow 326">
                      <a:extLst>
                        <a:ext uri="{FF2B5EF4-FFF2-40B4-BE49-F238E27FC236}">
                          <a16:creationId xmlns:a16="http://schemas.microsoft.com/office/drawing/2014/main" id="{6A8E4720-FAFB-5F91-3790-27DA15D6C76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55" name="Rectangle 1654">
                      <a:extLst>
                        <a:ext uri="{FF2B5EF4-FFF2-40B4-BE49-F238E27FC236}">
                          <a16:creationId xmlns:a16="http://schemas.microsoft.com/office/drawing/2014/main" id="{3EF49A7E-45FE-008B-F2B2-44B32C16F9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647" name="Group 413">
                    <a:extLst>
                      <a:ext uri="{FF2B5EF4-FFF2-40B4-BE49-F238E27FC236}">
                        <a16:creationId xmlns:a16="http://schemas.microsoft.com/office/drawing/2014/main" id="{182C9C6C-1870-67A1-E7CC-7D29A5E47E78}"/>
                      </a:ext>
                    </a:extLst>
                  </p:cNvPr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648" name="Up-Down Arrow 320">
                      <a:extLst>
                        <a:ext uri="{FF2B5EF4-FFF2-40B4-BE49-F238E27FC236}">
                          <a16:creationId xmlns:a16="http://schemas.microsoft.com/office/drawing/2014/main" id="{2F926ACE-2FBD-284D-473A-05A845E290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49" name="Right Arrow 321">
                      <a:extLst>
                        <a:ext uri="{FF2B5EF4-FFF2-40B4-BE49-F238E27FC236}">
                          <a16:creationId xmlns:a16="http://schemas.microsoft.com/office/drawing/2014/main" id="{770D7054-9CBC-35B1-3669-BF0DD305F5B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50" name="Right Arrow 322">
                      <a:extLst>
                        <a:ext uri="{FF2B5EF4-FFF2-40B4-BE49-F238E27FC236}">
                          <a16:creationId xmlns:a16="http://schemas.microsoft.com/office/drawing/2014/main" id="{7813CB92-DC5D-35E0-9FE4-9E0E5FDD7A1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51" name="Rectangle 1650">
                      <a:extLst>
                        <a:ext uri="{FF2B5EF4-FFF2-40B4-BE49-F238E27FC236}">
                          <a16:creationId xmlns:a16="http://schemas.microsoft.com/office/drawing/2014/main" id="{578827C6-E4F8-369F-2253-7F5CB1D4B3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1623" name="Group 523">
                  <a:extLst>
                    <a:ext uri="{FF2B5EF4-FFF2-40B4-BE49-F238E27FC236}">
                      <a16:creationId xmlns:a16="http://schemas.microsoft.com/office/drawing/2014/main" id="{7115DF7F-4311-B8A7-8DDE-868C403F1B1F}"/>
                    </a:ext>
                  </a:extLst>
                </p:cNvPr>
                <p:cNvGrpSpPr/>
                <p:nvPr/>
              </p:nvGrpSpPr>
              <p:grpSpPr>
                <a:xfrm>
                  <a:off x="1475656" y="5301208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1624" name="Group 402">
                    <a:extLst>
                      <a:ext uri="{FF2B5EF4-FFF2-40B4-BE49-F238E27FC236}">
                        <a16:creationId xmlns:a16="http://schemas.microsoft.com/office/drawing/2014/main" id="{CC509FEE-377D-7087-AF34-90FBE6B3EDCE}"/>
                      </a:ext>
                    </a:extLst>
                  </p:cNvPr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640" name="Up-Down Arrow 312">
                      <a:extLst>
                        <a:ext uri="{FF2B5EF4-FFF2-40B4-BE49-F238E27FC236}">
                          <a16:creationId xmlns:a16="http://schemas.microsoft.com/office/drawing/2014/main" id="{DED09725-B2DF-8B59-FFA7-9CC37819C9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41" name="Right Arrow 313">
                      <a:extLst>
                        <a:ext uri="{FF2B5EF4-FFF2-40B4-BE49-F238E27FC236}">
                          <a16:creationId xmlns:a16="http://schemas.microsoft.com/office/drawing/2014/main" id="{18C1A4D2-084F-E7BA-E337-797D41C139A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42" name="Right Arrow 314">
                      <a:extLst>
                        <a:ext uri="{FF2B5EF4-FFF2-40B4-BE49-F238E27FC236}">
                          <a16:creationId xmlns:a16="http://schemas.microsoft.com/office/drawing/2014/main" id="{96E5FB49-DE39-9E13-022A-3D17D073993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43" name="Rectangle 1642">
                      <a:extLst>
                        <a:ext uri="{FF2B5EF4-FFF2-40B4-BE49-F238E27FC236}">
                          <a16:creationId xmlns:a16="http://schemas.microsoft.com/office/drawing/2014/main" id="{D6169D0A-AB58-A2DA-03D5-5AE292DD68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625" name="Group 403">
                    <a:extLst>
                      <a:ext uri="{FF2B5EF4-FFF2-40B4-BE49-F238E27FC236}">
                        <a16:creationId xmlns:a16="http://schemas.microsoft.com/office/drawing/2014/main" id="{1EBCC9B0-CFF6-1485-E193-4D3A7BB9F475}"/>
                      </a:ext>
                    </a:extLst>
                  </p:cNvPr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636" name="Up-Down Arrow 308">
                      <a:extLst>
                        <a:ext uri="{FF2B5EF4-FFF2-40B4-BE49-F238E27FC236}">
                          <a16:creationId xmlns:a16="http://schemas.microsoft.com/office/drawing/2014/main" id="{2471A746-C217-9D5D-DF87-59974855A9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37" name="Right Arrow 309">
                      <a:extLst>
                        <a:ext uri="{FF2B5EF4-FFF2-40B4-BE49-F238E27FC236}">
                          <a16:creationId xmlns:a16="http://schemas.microsoft.com/office/drawing/2014/main" id="{DF80F706-5D23-A3FE-A66A-D7E361A26AA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38" name="Right Arrow 310">
                      <a:extLst>
                        <a:ext uri="{FF2B5EF4-FFF2-40B4-BE49-F238E27FC236}">
                          <a16:creationId xmlns:a16="http://schemas.microsoft.com/office/drawing/2014/main" id="{F846C762-4619-EEE5-E905-59E803D2DB4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39" name="Rectangle 1638">
                      <a:extLst>
                        <a:ext uri="{FF2B5EF4-FFF2-40B4-BE49-F238E27FC236}">
                          <a16:creationId xmlns:a16="http://schemas.microsoft.com/office/drawing/2014/main" id="{89214CBB-F582-BC4B-C6CA-E9D61A91B0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626" name="Group 408">
                    <a:extLst>
                      <a:ext uri="{FF2B5EF4-FFF2-40B4-BE49-F238E27FC236}">
                        <a16:creationId xmlns:a16="http://schemas.microsoft.com/office/drawing/2014/main" id="{E8C26F8A-6AA0-BA28-B5C3-6B98F8387370}"/>
                      </a:ext>
                    </a:extLst>
                  </p:cNvPr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632" name="Up-Down Arrow 304">
                      <a:extLst>
                        <a:ext uri="{FF2B5EF4-FFF2-40B4-BE49-F238E27FC236}">
                          <a16:creationId xmlns:a16="http://schemas.microsoft.com/office/drawing/2014/main" id="{CE165482-D66F-2A49-BD23-0080A26CF1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33" name="Right Arrow 305">
                      <a:extLst>
                        <a:ext uri="{FF2B5EF4-FFF2-40B4-BE49-F238E27FC236}">
                          <a16:creationId xmlns:a16="http://schemas.microsoft.com/office/drawing/2014/main" id="{29C2188F-CBE5-F6EE-7607-598CA25C177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34" name="Right Arrow 306">
                      <a:extLst>
                        <a:ext uri="{FF2B5EF4-FFF2-40B4-BE49-F238E27FC236}">
                          <a16:creationId xmlns:a16="http://schemas.microsoft.com/office/drawing/2014/main" id="{568E3014-26E1-D9D5-5FB2-2A308A39687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35" name="Rectangle 1634">
                      <a:extLst>
                        <a:ext uri="{FF2B5EF4-FFF2-40B4-BE49-F238E27FC236}">
                          <a16:creationId xmlns:a16="http://schemas.microsoft.com/office/drawing/2014/main" id="{B7E7920D-DAD3-0FAD-0CB4-09F596C568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627" name="Group 413">
                    <a:extLst>
                      <a:ext uri="{FF2B5EF4-FFF2-40B4-BE49-F238E27FC236}">
                        <a16:creationId xmlns:a16="http://schemas.microsoft.com/office/drawing/2014/main" id="{5522F794-F753-BD2C-690C-385C28D0E337}"/>
                      </a:ext>
                    </a:extLst>
                  </p:cNvPr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1628" name="Up-Down Arrow 300">
                      <a:extLst>
                        <a:ext uri="{FF2B5EF4-FFF2-40B4-BE49-F238E27FC236}">
                          <a16:creationId xmlns:a16="http://schemas.microsoft.com/office/drawing/2014/main" id="{D906D31D-3399-50EE-DF52-BE179F7EE2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29" name="Right Arrow 301">
                      <a:extLst>
                        <a:ext uri="{FF2B5EF4-FFF2-40B4-BE49-F238E27FC236}">
                          <a16:creationId xmlns:a16="http://schemas.microsoft.com/office/drawing/2014/main" id="{1D9570F6-EF1C-8187-8B47-C7AED8AEEF1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30" name="Right Arrow 302">
                      <a:extLst>
                        <a:ext uri="{FF2B5EF4-FFF2-40B4-BE49-F238E27FC236}">
                          <a16:creationId xmlns:a16="http://schemas.microsoft.com/office/drawing/2014/main" id="{BFA4FB04-1830-6C22-DAEA-5FE4EDFDBE0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31" name="Rectangle 1630">
                      <a:extLst>
                        <a:ext uri="{FF2B5EF4-FFF2-40B4-BE49-F238E27FC236}">
                          <a16:creationId xmlns:a16="http://schemas.microsoft.com/office/drawing/2014/main" id="{C07F14D4-D339-5379-A108-249B1620D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</p:grpSp>
          <p:sp>
            <p:nvSpPr>
              <p:cNvPr id="1590" name="Rectangle 1589">
                <a:extLst>
                  <a:ext uri="{FF2B5EF4-FFF2-40B4-BE49-F238E27FC236}">
                    <a16:creationId xmlns:a16="http://schemas.microsoft.com/office/drawing/2014/main" id="{01603165-6880-CF68-C3C1-3E0A9B7B4575}"/>
                  </a:ext>
                </a:extLst>
              </p:cNvPr>
              <p:cNvSpPr/>
              <p:nvPr/>
            </p:nvSpPr>
            <p:spPr>
              <a:xfrm>
                <a:off x="1403648" y="2132856"/>
                <a:ext cx="4464496" cy="144016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91" name="TextBox 1590">
                <a:extLst>
                  <a:ext uri="{FF2B5EF4-FFF2-40B4-BE49-F238E27FC236}">
                    <a16:creationId xmlns:a16="http://schemas.microsoft.com/office/drawing/2014/main" id="{BE6DF1CB-F1BF-90CA-6CD7-25500841F7E1}"/>
                  </a:ext>
                </a:extLst>
              </p:cNvPr>
              <p:cNvSpPr txBox="1"/>
              <p:nvPr/>
            </p:nvSpPr>
            <p:spPr>
              <a:xfrm>
                <a:off x="6079318" y="2446961"/>
                <a:ext cx="572476" cy="7816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/>
                  <a:t>rank</a:t>
                </a:r>
                <a:br>
                  <a:rPr lang="cs-CZ" sz="1400"/>
                </a:br>
                <a:r>
                  <a:rPr lang="cs-CZ" sz="1400"/>
                  <a:t>3</a:t>
                </a:r>
              </a:p>
            </p:txBody>
          </p:sp>
        </p:grpSp>
        <p:sp>
          <p:nvSpPr>
            <p:cNvPr id="1585" name="Bent-Up Arrow 257">
              <a:extLst>
                <a:ext uri="{FF2B5EF4-FFF2-40B4-BE49-F238E27FC236}">
                  <a16:creationId xmlns:a16="http://schemas.microsoft.com/office/drawing/2014/main" id="{3B575B2A-47D3-49DF-BB10-4484F10B3764}"/>
                </a:ext>
              </a:extLst>
            </p:cNvPr>
            <p:cNvSpPr/>
            <p:nvPr/>
          </p:nvSpPr>
          <p:spPr>
            <a:xfrm rot="5400000">
              <a:off x="-1008620" y="2096852"/>
              <a:ext cx="4032448" cy="1656184"/>
            </a:xfrm>
            <a:prstGeom prst="bentUpArrow">
              <a:avLst>
                <a:gd name="adj1" fmla="val 4518"/>
                <a:gd name="adj2" fmla="val 5217"/>
                <a:gd name="adj3" fmla="val 10569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86" name="Bent-Up Arrow 258">
              <a:extLst>
                <a:ext uri="{FF2B5EF4-FFF2-40B4-BE49-F238E27FC236}">
                  <a16:creationId xmlns:a16="http://schemas.microsoft.com/office/drawing/2014/main" id="{CA5AD283-A5B4-2206-2AC8-6FA42DF72C20}"/>
                </a:ext>
              </a:extLst>
            </p:cNvPr>
            <p:cNvSpPr/>
            <p:nvPr/>
          </p:nvSpPr>
          <p:spPr>
            <a:xfrm rot="5400000">
              <a:off x="-1548680" y="2564904"/>
              <a:ext cx="5040560" cy="1728192"/>
            </a:xfrm>
            <a:prstGeom prst="bentUpArrow">
              <a:avLst>
                <a:gd name="adj1" fmla="val 4054"/>
                <a:gd name="adj2" fmla="val 3355"/>
                <a:gd name="adj3" fmla="val 8242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87" name="Rectangle 1586">
              <a:extLst>
                <a:ext uri="{FF2B5EF4-FFF2-40B4-BE49-F238E27FC236}">
                  <a16:creationId xmlns:a16="http://schemas.microsoft.com/office/drawing/2014/main" id="{A3FA65AE-05D4-25D4-C1E8-7ED8B0BB22F5}"/>
                </a:ext>
              </a:extLst>
            </p:cNvPr>
            <p:cNvSpPr/>
            <p:nvPr/>
          </p:nvSpPr>
          <p:spPr>
            <a:xfrm>
              <a:off x="1619669" y="4221088"/>
              <a:ext cx="10773027" cy="2232248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88" name="TextBox 1587">
              <a:extLst>
                <a:ext uri="{FF2B5EF4-FFF2-40B4-BE49-F238E27FC236}">
                  <a16:creationId xmlns:a16="http://schemas.microsoft.com/office/drawing/2014/main" id="{D060E77D-0573-2CAD-A08B-8B12AE164BFB}"/>
                </a:ext>
              </a:extLst>
            </p:cNvPr>
            <p:cNvSpPr txBox="1"/>
            <p:nvPr/>
          </p:nvSpPr>
          <p:spPr>
            <a:xfrm>
              <a:off x="3275856" y="3861048"/>
              <a:ext cx="7841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/>
                <a:t>modul 1</a:t>
              </a:r>
            </a:p>
          </p:txBody>
        </p:sp>
      </p:grpSp>
      <p:grpSp>
        <p:nvGrpSpPr>
          <p:cNvPr id="2049" name="Group 2048">
            <a:extLst>
              <a:ext uri="{FF2B5EF4-FFF2-40B4-BE49-F238E27FC236}">
                <a16:creationId xmlns:a16="http://schemas.microsoft.com/office/drawing/2014/main" id="{3D7ABB54-F03C-580C-60DE-38EB570686D8}"/>
              </a:ext>
            </a:extLst>
          </p:cNvPr>
          <p:cNvGrpSpPr/>
          <p:nvPr/>
        </p:nvGrpSpPr>
        <p:grpSpPr>
          <a:xfrm>
            <a:off x="3275856" y="908720"/>
            <a:ext cx="2952328" cy="5434238"/>
            <a:chOff x="107504" y="908720"/>
            <a:chExt cx="6237845" cy="5434238"/>
          </a:xfrm>
        </p:grpSpPr>
        <p:sp>
          <p:nvSpPr>
            <p:cNvPr id="2050" name="Rectangle 2049">
              <a:extLst>
                <a:ext uri="{FF2B5EF4-FFF2-40B4-BE49-F238E27FC236}">
                  <a16:creationId xmlns:a16="http://schemas.microsoft.com/office/drawing/2014/main" id="{D5A775EA-0990-2574-3E52-1CD3353F69D4}"/>
                </a:ext>
              </a:extLst>
            </p:cNvPr>
            <p:cNvSpPr/>
            <p:nvPr/>
          </p:nvSpPr>
          <p:spPr>
            <a:xfrm>
              <a:off x="1187624" y="980728"/>
              <a:ext cx="172181" cy="532859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51" name="Rectangle 2050">
              <a:extLst>
                <a:ext uri="{FF2B5EF4-FFF2-40B4-BE49-F238E27FC236}">
                  <a16:creationId xmlns:a16="http://schemas.microsoft.com/office/drawing/2014/main" id="{C3BA2929-491D-8715-C6C5-AC06952A3B22}"/>
                </a:ext>
              </a:extLst>
            </p:cNvPr>
            <p:cNvSpPr/>
            <p:nvPr/>
          </p:nvSpPr>
          <p:spPr>
            <a:xfrm>
              <a:off x="611560" y="980728"/>
              <a:ext cx="45719" cy="52565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52" name="Rectangle 2051">
              <a:extLst>
                <a:ext uri="{FF2B5EF4-FFF2-40B4-BE49-F238E27FC236}">
                  <a16:creationId xmlns:a16="http://schemas.microsoft.com/office/drawing/2014/main" id="{66DF438B-B45E-4B4E-33C3-B8D3E45F5654}"/>
                </a:ext>
              </a:extLst>
            </p:cNvPr>
            <p:cNvSpPr/>
            <p:nvPr/>
          </p:nvSpPr>
          <p:spPr>
            <a:xfrm>
              <a:off x="755576" y="980728"/>
              <a:ext cx="45719" cy="52565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53" name="Rectangle 2052">
              <a:extLst>
                <a:ext uri="{FF2B5EF4-FFF2-40B4-BE49-F238E27FC236}">
                  <a16:creationId xmlns:a16="http://schemas.microsoft.com/office/drawing/2014/main" id="{6EBDBA0B-90ED-ADBF-3F1F-2D4350D65BBF}"/>
                </a:ext>
              </a:extLst>
            </p:cNvPr>
            <p:cNvSpPr/>
            <p:nvPr/>
          </p:nvSpPr>
          <p:spPr>
            <a:xfrm>
              <a:off x="899592" y="980728"/>
              <a:ext cx="45719" cy="52565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054" name="Group 958">
              <a:extLst>
                <a:ext uri="{FF2B5EF4-FFF2-40B4-BE49-F238E27FC236}">
                  <a16:creationId xmlns:a16="http://schemas.microsoft.com/office/drawing/2014/main" id="{B467E2A1-B496-4FF7-AA69-56E95F4BC762}"/>
                </a:ext>
              </a:extLst>
            </p:cNvPr>
            <p:cNvGrpSpPr/>
            <p:nvPr/>
          </p:nvGrpSpPr>
          <p:grpSpPr>
            <a:xfrm>
              <a:off x="683568" y="1654344"/>
              <a:ext cx="5632564" cy="963960"/>
              <a:chOff x="251520" y="548680"/>
              <a:chExt cx="6367246" cy="1440160"/>
            </a:xfrm>
          </p:grpSpPr>
          <p:grpSp>
            <p:nvGrpSpPr>
              <p:cNvPr id="2411" name="Group 483">
                <a:extLst>
                  <a:ext uri="{FF2B5EF4-FFF2-40B4-BE49-F238E27FC236}">
                    <a16:creationId xmlns:a16="http://schemas.microsoft.com/office/drawing/2014/main" id="{057254DC-71CE-CA19-F261-D4EF11462582}"/>
                  </a:ext>
                </a:extLst>
              </p:cNvPr>
              <p:cNvGrpSpPr/>
              <p:nvPr/>
            </p:nvGrpSpPr>
            <p:grpSpPr>
              <a:xfrm>
                <a:off x="251520" y="620688"/>
                <a:ext cx="5544616" cy="1296144"/>
                <a:chOff x="179512" y="620688"/>
                <a:chExt cx="6048672" cy="5904656"/>
              </a:xfrm>
            </p:grpSpPr>
            <p:sp>
              <p:nvSpPr>
                <p:cNvPr id="2414" name="Rectangle 2413">
                  <a:extLst>
                    <a:ext uri="{FF2B5EF4-FFF2-40B4-BE49-F238E27FC236}">
                      <a16:creationId xmlns:a16="http://schemas.microsoft.com/office/drawing/2014/main" id="{852B30B4-EF37-A51A-CD18-70F819AA905B}"/>
                    </a:ext>
                  </a:extLst>
                </p:cNvPr>
                <p:cNvSpPr/>
                <p:nvPr/>
              </p:nvSpPr>
              <p:spPr>
                <a:xfrm>
                  <a:off x="179512" y="1484784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15" name="Rectangle 2414">
                  <a:extLst>
                    <a:ext uri="{FF2B5EF4-FFF2-40B4-BE49-F238E27FC236}">
                      <a16:creationId xmlns:a16="http://schemas.microsoft.com/office/drawing/2014/main" id="{EAB394E5-285A-A2F8-CBD8-5CB35C0FBFA5}"/>
                    </a:ext>
                  </a:extLst>
                </p:cNvPr>
                <p:cNvSpPr/>
                <p:nvPr/>
              </p:nvSpPr>
              <p:spPr>
                <a:xfrm>
                  <a:off x="323528" y="1556792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16" name="Rectangle 2415">
                  <a:extLst>
                    <a:ext uri="{FF2B5EF4-FFF2-40B4-BE49-F238E27FC236}">
                      <a16:creationId xmlns:a16="http://schemas.microsoft.com/office/drawing/2014/main" id="{5CC8FA1B-75E3-8744-C6F5-516F99A7562A}"/>
                    </a:ext>
                  </a:extLst>
                </p:cNvPr>
                <p:cNvSpPr/>
                <p:nvPr/>
              </p:nvSpPr>
              <p:spPr>
                <a:xfrm>
                  <a:off x="467544" y="1628800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17" name="Rectangle 2416">
                  <a:extLst>
                    <a:ext uri="{FF2B5EF4-FFF2-40B4-BE49-F238E27FC236}">
                      <a16:creationId xmlns:a16="http://schemas.microsoft.com/office/drawing/2014/main" id="{A179A053-9C81-CEFB-8070-0DDA75337D88}"/>
                    </a:ext>
                  </a:extLst>
                </p:cNvPr>
                <p:cNvSpPr/>
                <p:nvPr/>
              </p:nvSpPr>
              <p:spPr>
                <a:xfrm>
                  <a:off x="179512" y="3044957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18" name="Rectangle 2417">
                  <a:extLst>
                    <a:ext uri="{FF2B5EF4-FFF2-40B4-BE49-F238E27FC236}">
                      <a16:creationId xmlns:a16="http://schemas.microsoft.com/office/drawing/2014/main" id="{7BA9E1B0-894C-206B-AA6E-650FE9C0B64D}"/>
                    </a:ext>
                  </a:extLst>
                </p:cNvPr>
                <p:cNvSpPr/>
                <p:nvPr/>
              </p:nvSpPr>
              <p:spPr>
                <a:xfrm>
                  <a:off x="323528" y="3116965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19" name="Rectangle 2418">
                  <a:extLst>
                    <a:ext uri="{FF2B5EF4-FFF2-40B4-BE49-F238E27FC236}">
                      <a16:creationId xmlns:a16="http://schemas.microsoft.com/office/drawing/2014/main" id="{5A65D548-E1F6-01C5-8FF8-6DA2EDEDC8CB}"/>
                    </a:ext>
                  </a:extLst>
                </p:cNvPr>
                <p:cNvSpPr/>
                <p:nvPr/>
              </p:nvSpPr>
              <p:spPr>
                <a:xfrm>
                  <a:off x="467544" y="3188973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20" name="Rectangle 2419">
                  <a:extLst>
                    <a:ext uri="{FF2B5EF4-FFF2-40B4-BE49-F238E27FC236}">
                      <a16:creationId xmlns:a16="http://schemas.microsoft.com/office/drawing/2014/main" id="{3D2770A8-4F33-C820-AF28-B515BDEDAC34}"/>
                    </a:ext>
                  </a:extLst>
                </p:cNvPr>
                <p:cNvSpPr/>
                <p:nvPr/>
              </p:nvSpPr>
              <p:spPr>
                <a:xfrm>
                  <a:off x="179512" y="4605130"/>
                  <a:ext cx="5133142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21" name="Rectangle 2420">
                  <a:extLst>
                    <a:ext uri="{FF2B5EF4-FFF2-40B4-BE49-F238E27FC236}">
                      <a16:creationId xmlns:a16="http://schemas.microsoft.com/office/drawing/2014/main" id="{52E9E15F-8F74-AD8A-E765-28E7792132D9}"/>
                    </a:ext>
                  </a:extLst>
                </p:cNvPr>
                <p:cNvSpPr/>
                <p:nvPr/>
              </p:nvSpPr>
              <p:spPr>
                <a:xfrm>
                  <a:off x="323528" y="4677138"/>
                  <a:ext cx="5184576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22" name="Rectangle 2421">
                  <a:extLst>
                    <a:ext uri="{FF2B5EF4-FFF2-40B4-BE49-F238E27FC236}">
                      <a16:creationId xmlns:a16="http://schemas.microsoft.com/office/drawing/2014/main" id="{6C868E14-ECBD-DA3D-736D-0058E3F18090}"/>
                    </a:ext>
                  </a:extLst>
                </p:cNvPr>
                <p:cNvSpPr/>
                <p:nvPr/>
              </p:nvSpPr>
              <p:spPr>
                <a:xfrm>
                  <a:off x="467544" y="4749146"/>
                  <a:ext cx="5205150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23" name="Rectangle 2422">
                  <a:extLst>
                    <a:ext uri="{FF2B5EF4-FFF2-40B4-BE49-F238E27FC236}">
                      <a16:creationId xmlns:a16="http://schemas.microsoft.com/office/drawing/2014/main" id="{52E8FE6A-E723-43CF-ABE6-B186FE61679C}"/>
                    </a:ext>
                  </a:extLst>
                </p:cNvPr>
                <p:cNvSpPr/>
                <p:nvPr/>
              </p:nvSpPr>
              <p:spPr>
                <a:xfrm>
                  <a:off x="179512" y="6165304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24" name="Rectangle 2423">
                  <a:extLst>
                    <a:ext uri="{FF2B5EF4-FFF2-40B4-BE49-F238E27FC236}">
                      <a16:creationId xmlns:a16="http://schemas.microsoft.com/office/drawing/2014/main" id="{21EAB674-F801-47DB-505A-FC119352E537}"/>
                    </a:ext>
                  </a:extLst>
                </p:cNvPr>
                <p:cNvSpPr/>
                <p:nvPr/>
              </p:nvSpPr>
              <p:spPr>
                <a:xfrm>
                  <a:off x="323528" y="6237312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25" name="Rectangle 2424">
                  <a:extLst>
                    <a:ext uri="{FF2B5EF4-FFF2-40B4-BE49-F238E27FC236}">
                      <a16:creationId xmlns:a16="http://schemas.microsoft.com/office/drawing/2014/main" id="{3C62E9AD-C8C6-1ACE-66D3-372F07845FCA}"/>
                    </a:ext>
                  </a:extLst>
                </p:cNvPr>
                <p:cNvSpPr/>
                <p:nvPr/>
              </p:nvSpPr>
              <p:spPr>
                <a:xfrm>
                  <a:off x="467544" y="6309320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26" name="Rectangle 2425">
                  <a:extLst>
                    <a:ext uri="{FF2B5EF4-FFF2-40B4-BE49-F238E27FC236}">
                      <a16:creationId xmlns:a16="http://schemas.microsoft.com/office/drawing/2014/main" id="{4ED644ED-77E9-97F4-27A2-41EB9E2031F2}"/>
                    </a:ext>
                  </a:extLst>
                </p:cNvPr>
                <p:cNvSpPr/>
                <p:nvPr/>
              </p:nvSpPr>
              <p:spPr>
                <a:xfrm>
                  <a:off x="1187624" y="1700808"/>
                  <a:ext cx="93610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27" name="Rectangle 2426">
                  <a:extLst>
                    <a:ext uri="{FF2B5EF4-FFF2-40B4-BE49-F238E27FC236}">
                      <a16:creationId xmlns:a16="http://schemas.microsoft.com/office/drawing/2014/main" id="{48EE76C4-8651-E02F-6A7A-54F3A329B6E7}"/>
                    </a:ext>
                  </a:extLst>
                </p:cNvPr>
                <p:cNvSpPr/>
                <p:nvPr/>
              </p:nvSpPr>
              <p:spPr>
                <a:xfrm>
                  <a:off x="1187624" y="1727097"/>
                  <a:ext cx="216024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28" name="Rectangle 2427">
                  <a:extLst>
                    <a:ext uri="{FF2B5EF4-FFF2-40B4-BE49-F238E27FC236}">
                      <a16:creationId xmlns:a16="http://schemas.microsoft.com/office/drawing/2014/main" id="{454DB2DF-C3A3-214E-FE1F-7FBF5720B360}"/>
                    </a:ext>
                  </a:extLst>
                </p:cNvPr>
                <p:cNvSpPr/>
                <p:nvPr/>
              </p:nvSpPr>
              <p:spPr>
                <a:xfrm>
                  <a:off x="1187624" y="1772816"/>
                  <a:ext cx="338437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29" name="Rectangle 2428">
                  <a:extLst>
                    <a:ext uri="{FF2B5EF4-FFF2-40B4-BE49-F238E27FC236}">
                      <a16:creationId xmlns:a16="http://schemas.microsoft.com/office/drawing/2014/main" id="{9B75E79D-9771-18A6-6EE1-6814D2C9246B}"/>
                    </a:ext>
                  </a:extLst>
                </p:cNvPr>
                <p:cNvSpPr/>
                <p:nvPr/>
              </p:nvSpPr>
              <p:spPr>
                <a:xfrm>
                  <a:off x="1187624" y="1799105"/>
                  <a:ext cx="460851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30" name="Rectangle 2429">
                  <a:extLst>
                    <a:ext uri="{FF2B5EF4-FFF2-40B4-BE49-F238E27FC236}">
                      <a16:creationId xmlns:a16="http://schemas.microsoft.com/office/drawing/2014/main" id="{2A01BB3D-56D3-A32D-F760-1EBB112A05D3}"/>
                    </a:ext>
                  </a:extLst>
                </p:cNvPr>
                <p:cNvSpPr/>
                <p:nvPr/>
              </p:nvSpPr>
              <p:spPr>
                <a:xfrm>
                  <a:off x="1187624" y="3260981"/>
                  <a:ext cx="93610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31" name="Rectangle 2430">
                  <a:extLst>
                    <a:ext uri="{FF2B5EF4-FFF2-40B4-BE49-F238E27FC236}">
                      <a16:creationId xmlns:a16="http://schemas.microsoft.com/office/drawing/2014/main" id="{B8CCE8C5-A112-48C2-7845-1C57E0A80B60}"/>
                    </a:ext>
                  </a:extLst>
                </p:cNvPr>
                <p:cNvSpPr/>
                <p:nvPr/>
              </p:nvSpPr>
              <p:spPr>
                <a:xfrm>
                  <a:off x="1187624" y="3287270"/>
                  <a:ext cx="216024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32" name="Rectangle 2431">
                  <a:extLst>
                    <a:ext uri="{FF2B5EF4-FFF2-40B4-BE49-F238E27FC236}">
                      <a16:creationId xmlns:a16="http://schemas.microsoft.com/office/drawing/2014/main" id="{E405721B-9C2D-4032-AE45-FC82159FA673}"/>
                    </a:ext>
                  </a:extLst>
                </p:cNvPr>
                <p:cNvSpPr/>
                <p:nvPr/>
              </p:nvSpPr>
              <p:spPr>
                <a:xfrm>
                  <a:off x="1187624" y="3332989"/>
                  <a:ext cx="338437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33" name="Rectangle 2432">
                  <a:extLst>
                    <a:ext uri="{FF2B5EF4-FFF2-40B4-BE49-F238E27FC236}">
                      <a16:creationId xmlns:a16="http://schemas.microsoft.com/office/drawing/2014/main" id="{831D9B3D-480E-1959-005D-D1C07B5B5437}"/>
                    </a:ext>
                  </a:extLst>
                </p:cNvPr>
                <p:cNvSpPr/>
                <p:nvPr/>
              </p:nvSpPr>
              <p:spPr>
                <a:xfrm>
                  <a:off x="1187624" y="3359278"/>
                  <a:ext cx="460851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34" name="Rectangle 2433">
                  <a:extLst>
                    <a:ext uri="{FF2B5EF4-FFF2-40B4-BE49-F238E27FC236}">
                      <a16:creationId xmlns:a16="http://schemas.microsoft.com/office/drawing/2014/main" id="{0AB81465-5136-DC1D-4C3B-6F71BB0E698F}"/>
                    </a:ext>
                  </a:extLst>
                </p:cNvPr>
                <p:cNvSpPr/>
                <p:nvPr/>
              </p:nvSpPr>
              <p:spPr>
                <a:xfrm>
                  <a:off x="971600" y="4821154"/>
                  <a:ext cx="1152128" cy="48006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35" name="Rectangle 2434">
                  <a:extLst>
                    <a:ext uri="{FF2B5EF4-FFF2-40B4-BE49-F238E27FC236}">
                      <a16:creationId xmlns:a16="http://schemas.microsoft.com/office/drawing/2014/main" id="{19B4D066-2F4C-CF31-410C-95796BEAD382}"/>
                    </a:ext>
                  </a:extLst>
                </p:cNvPr>
                <p:cNvSpPr/>
                <p:nvPr/>
              </p:nvSpPr>
              <p:spPr>
                <a:xfrm>
                  <a:off x="899592" y="4847443"/>
                  <a:ext cx="244827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36" name="Rectangle 2435">
                  <a:extLst>
                    <a:ext uri="{FF2B5EF4-FFF2-40B4-BE49-F238E27FC236}">
                      <a16:creationId xmlns:a16="http://schemas.microsoft.com/office/drawing/2014/main" id="{718B0776-E598-043B-4118-3BC656ACE697}"/>
                    </a:ext>
                  </a:extLst>
                </p:cNvPr>
                <p:cNvSpPr/>
                <p:nvPr/>
              </p:nvSpPr>
              <p:spPr>
                <a:xfrm>
                  <a:off x="971600" y="4893162"/>
                  <a:ext cx="3600400" cy="48006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37" name="Rectangle 2436">
                  <a:extLst>
                    <a:ext uri="{FF2B5EF4-FFF2-40B4-BE49-F238E27FC236}">
                      <a16:creationId xmlns:a16="http://schemas.microsoft.com/office/drawing/2014/main" id="{755C1DDD-EF7F-997B-DC5C-12D35822E257}"/>
                    </a:ext>
                  </a:extLst>
                </p:cNvPr>
                <p:cNvSpPr/>
                <p:nvPr/>
              </p:nvSpPr>
              <p:spPr>
                <a:xfrm>
                  <a:off x="899592" y="4919451"/>
                  <a:ext cx="489654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38" name="Rectangle 2437">
                  <a:extLst>
                    <a:ext uri="{FF2B5EF4-FFF2-40B4-BE49-F238E27FC236}">
                      <a16:creationId xmlns:a16="http://schemas.microsoft.com/office/drawing/2014/main" id="{74BFB15A-C206-99A3-ED8F-59D30C6A0377}"/>
                    </a:ext>
                  </a:extLst>
                </p:cNvPr>
                <p:cNvSpPr/>
                <p:nvPr/>
              </p:nvSpPr>
              <p:spPr>
                <a:xfrm>
                  <a:off x="899592" y="6381328"/>
                  <a:ext cx="1224136" cy="72008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39" name="Rectangle 2438">
                  <a:extLst>
                    <a:ext uri="{FF2B5EF4-FFF2-40B4-BE49-F238E27FC236}">
                      <a16:creationId xmlns:a16="http://schemas.microsoft.com/office/drawing/2014/main" id="{C0922669-1C85-559D-B4B2-400E721D612F}"/>
                    </a:ext>
                  </a:extLst>
                </p:cNvPr>
                <p:cNvSpPr/>
                <p:nvPr/>
              </p:nvSpPr>
              <p:spPr>
                <a:xfrm>
                  <a:off x="899592" y="6407617"/>
                  <a:ext cx="244827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40" name="Rectangle 2439">
                  <a:extLst>
                    <a:ext uri="{FF2B5EF4-FFF2-40B4-BE49-F238E27FC236}">
                      <a16:creationId xmlns:a16="http://schemas.microsoft.com/office/drawing/2014/main" id="{FC33D8E2-A67A-50D2-B72D-20595C94B59F}"/>
                    </a:ext>
                  </a:extLst>
                </p:cNvPr>
                <p:cNvSpPr/>
                <p:nvPr/>
              </p:nvSpPr>
              <p:spPr>
                <a:xfrm>
                  <a:off x="827584" y="6453336"/>
                  <a:ext cx="374441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41" name="Rectangle 2440">
                  <a:extLst>
                    <a:ext uri="{FF2B5EF4-FFF2-40B4-BE49-F238E27FC236}">
                      <a16:creationId xmlns:a16="http://schemas.microsoft.com/office/drawing/2014/main" id="{BA8E6104-3A7E-DFC1-46C4-FCBB83DB9441}"/>
                    </a:ext>
                  </a:extLst>
                </p:cNvPr>
                <p:cNvSpPr/>
                <p:nvPr/>
              </p:nvSpPr>
              <p:spPr>
                <a:xfrm>
                  <a:off x="755576" y="6479625"/>
                  <a:ext cx="504056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2442" name="Group 418">
                  <a:extLst>
                    <a:ext uri="{FF2B5EF4-FFF2-40B4-BE49-F238E27FC236}">
                      <a16:creationId xmlns:a16="http://schemas.microsoft.com/office/drawing/2014/main" id="{C1A6DA43-DB25-7742-6734-7582AC66A1DA}"/>
                    </a:ext>
                  </a:extLst>
                </p:cNvPr>
                <p:cNvGrpSpPr/>
                <p:nvPr/>
              </p:nvGrpSpPr>
              <p:grpSpPr>
                <a:xfrm>
                  <a:off x="1475656" y="620688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2506" name="Group 402">
                    <a:extLst>
                      <a:ext uri="{FF2B5EF4-FFF2-40B4-BE49-F238E27FC236}">
                        <a16:creationId xmlns:a16="http://schemas.microsoft.com/office/drawing/2014/main" id="{4C315221-69C5-69D9-BC3C-92232F7FAF06}"/>
                      </a:ext>
                    </a:extLst>
                  </p:cNvPr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522" name="Up-Down Arrow 1189">
                      <a:extLst>
                        <a:ext uri="{FF2B5EF4-FFF2-40B4-BE49-F238E27FC236}">
                          <a16:creationId xmlns:a16="http://schemas.microsoft.com/office/drawing/2014/main" id="{10738738-5837-A9C5-C870-CA0D705780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523" name="Right Arrow 1190">
                      <a:extLst>
                        <a:ext uri="{FF2B5EF4-FFF2-40B4-BE49-F238E27FC236}">
                          <a16:creationId xmlns:a16="http://schemas.microsoft.com/office/drawing/2014/main" id="{A00B0C1B-935B-1A84-D14C-E6F3D4BB77A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524" name="Right Arrow 1191">
                      <a:extLst>
                        <a:ext uri="{FF2B5EF4-FFF2-40B4-BE49-F238E27FC236}">
                          <a16:creationId xmlns:a16="http://schemas.microsoft.com/office/drawing/2014/main" id="{0196D3C5-8B1B-4DD3-D8FE-4843CB3F224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525" name="Rectangle 2524">
                      <a:extLst>
                        <a:ext uri="{FF2B5EF4-FFF2-40B4-BE49-F238E27FC236}">
                          <a16:creationId xmlns:a16="http://schemas.microsoft.com/office/drawing/2014/main" id="{F87C8198-25FA-5753-AD50-5BC738E938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507" name="Group 403">
                    <a:extLst>
                      <a:ext uri="{FF2B5EF4-FFF2-40B4-BE49-F238E27FC236}">
                        <a16:creationId xmlns:a16="http://schemas.microsoft.com/office/drawing/2014/main" id="{9968E2F6-AE25-6C4E-44D4-A0DBED3CF4DF}"/>
                      </a:ext>
                    </a:extLst>
                  </p:cNvPr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518" name="Up-Down Arrow 1185">
                      <a:extLst>
                        <a:ext uri="{FF2B5EF4-FFF2-40B4-BE49-F238E27FC236}">
                          <a16:creationId xmlns:a16="http://schemas.microsoft.com/office/drawing/2014/main" id="{8A37532A-43F5-0B76-16DF-763256DB35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519" name="Right Arrow 1186">
                      <a:extLst>
                        <a:ext uri="{FF2B5EF4-FFF2-40B4-BE49-F238E27FC236}">
                          <a16:creationId xmlns:a16="http://schemas.microsoft.com/office/drawing/2014/main" id="{E11B90B4-EC01-E7D1-2A47-C05544A7D2C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520" name="Right Arrow 1187">
                      <a:extLst>
                        <a:ext uri="{FF2B5EF4-FFF2-40B4-BE49-F238E27FC236}">
                          <a16:creationId xmlns:a16="http://schemas.microsoft.com/office/drawing/2014/main" id="{5E727720-58A3-3D9C-0CBE-19DCEC2C02A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521" name="Rectangle 2520">
                      <a:extLst>
                        <a:ext uri="{FF2B5EF4-FFF2-40B4-BE49-F238E27FC236}">
                          <a16:creationId xmlns:a16="http://schemas.microsoft.com/office/drawing/2014/main" id="{8E559C37-EE8C-400F-C57C-338039FA66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508" name="Group 408">
                    <a:extLst>
                      <a:ext uri="{FF2B5EF4-FFF2-40B4-BE49-F238E27FC236}">
                        <a16:creationId xmlns:a16="http://schemas.microsoft.com/office/drawing/2014/main" id="{835F94C1-83DD-B00A-EB8A-9D69CC7E4CE5}"/>
                      </a:ext>
                    </a:extLst>
                  </p:cNvPr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514" name="Up-Down Arrow 1181">
                      <a:extLst>
                        <a:ext uri="{FF2B5EF4-FFF2-40B4-BE49-F238E27FC236}">
                          <a16:creationId xmlns:a16="http://schemas.microsoft.com/office/drawing/2014/main" id="{F0A3E0C0-AD03-589F-0D49-1AAE3DD9AE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515" name="Right Arrow 1182">
                      <a:extLst>
                        <a:ext uri="{FF2B5EF4-FFF2-40B4-BE49-F238E27FC236}">
                          <a16:creationId xmlns:a16="http://schemas.microsoft.com/office/drawing/2014/main" id="{2D8A8449-DDD3-7E9B-3FCB-82A76190BC9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516" name="Right Arrow 1183">
                      <a:extLst>
                        <a:ext uri="{FF2B5EF4-FFF2-40B4-BE49-F238E27FC236}">
                          <a16:creationId xmlns:a16="http://schemas.microsoft.com/office/drawing/2014/main" id="{87214F55-53DA-1BC9-DD47-2971D6DC244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517" name="Rectangle 2516">
                      <a:extLst>
                        <a:ext uri="{FF2B5EF4-FFF2-40B4-BE49-F238E27FC236}">
                          <a16:creationId xmlns:a16="http://schemas.microsoft.com/office/drawing/2014/main" id="{51605593-2315-7E6F-0A81-9570D77805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509" name="Group 413">
                    <a:extLst>
                      <a:ext uri="{FF2B5EF4-FFF2-40B4-BE49-F238E27FC236}">
                        <a16:creationId xmlns:a16="http://schemas.microsoft.com/office/drawing/2014/main" id="{3C67B63D-932A-8C70-94A2-8EE33BD1D1D9}"/>
                      </a:ext>
                    </a:extLst>
                  </p:cNvPr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510" name="Up-Down Arrow 1177">
                      <a:extLst>
                        <a:ext uri="{FF2B5EF4-FFF2-40B4-BE49-F238E27FC236}">
                          <a16:creationId xmlns:a16="http://schemas.microsoft.com/office/drawing/2014/main" id="{7612E555-3BE7-2B3B-9854-EBE473D054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511" name="Right Arrow 1178">
                      <a:extLst>
                        <a:ext uri="{FF2B5EF4-FFF2-40B4-BE49-F238E27FC236}">
                          <a16:creationId xmlns:a16="http://schemas.microsoft.com/office/drawing/2014/main" id="{04C504F6-A090-3516-F97A-155A6595171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512" name="Right Arrow 1179">
                      <a:extLst>
                        <a:ext uri="{FF2B5EF4-FFF2-40B4-BE49-F238E27FC236}">
                          <a16:creationId xmlns:a16="http://schemas.microsoft.com/office/drawing/2014/main" id="{D2DFFA27-F04D-782D-B2B0-AC80EA5595C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513" name="Rectangle 2512">
                      <a:extLst>
                        <a:ext uri="{FF2B5EF4-FFF2-40B4-BE49-F238E27FC236}">
                          <a16:creationId xmlns:a16="http://schemas.microsoft.com/office/drawing/2014/main" id="{F1A28117-77C2-6C64-BFDE-89D6CC5781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2443" name="Group 419">
                  <a:extLst>
                    <a:ext uri="{FF2B5EF4-FFF2-40B4-BE49-F238E27FC236}">
                      <a16:creationId xmlns:a16="http://schemas.microsoft.com/office/drawing/2014/main" id="{B565B431-7DE8-F511-37D7-AFC1FACBDEC1}"/>
                    </a:ext>
                  </a:extLst>
                </p:cNvPr>
                <p:cNvGrpSpPr/>
                <p:nvPr/>
              </p:nvGrpSpPr>
              <p:grpSpPr>
                <a:xfrm>
                  <a:off x="1475656" y="2180861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2486" name="Group 402">
                    <a:extLst>
                      <a:ext uri="{FF2B5EF4-FFF2-40B4-BE49-F238E27FC236}">
                        <a16:creationId xmlns:a16="http://schemas.microsoft.com/office/drawing/2014/main" id="{EBAD2A0D-8CAC-A112-5BF2-45F887E3179A}"/>
                      </a:ext>
                    </a:extLst>
                  </p:cNvPr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502" name="Up-Down Arrow 1169">
                      <a:extLst>
                        <a:ext uri="{FF2B5EF4-FFF2-40B4-BE49-F238E27FC236}">
                          <a16:creationId xmlns:a16="http://schemas.microsoft.com/office/drawing/2014/main" id="{E28562F5-BA7B-941D-3695-CA8F71DE28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503" name="Right Arrow 1170">
                      <a:extLst>
                        <a:ext uri="{FF2B5EF4-FFF2-40B4-BE49-F238E27FC236}">
                          <a16:creationId xmlns:a16="http://schemas.microsoft.com/office/drawing/2014/main" id="{28417758-8413-45C6-4EB4-5AE79D227CB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504" name="Right Arrow 1171">
                      <a:extLst>
                        <a:ext uri="{FF2B5EF4-FFF2-40B4-BE49-F238E27FC236}">
                          <a16:creationId xmlns:a16="http://schemas.microsoft.com/office/drawing/2014/main" id="{26B5FC9C-9B15-4276-68F9-6493D784A3D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505" name="Rectangle 2504">
                      <a:extLst>
                        <a:ext uri="{FF2B5EF4-FFF2-40B4-BE49-F238E27FC236}">
                          <a16:creationId xmlns:a16="http://schemas.microsoft.com/office/drawing/2014/main" id="{9B735439-D781-945E-A211-D6DE9804AE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487" name="Group 403">
                    <a:extLst>
                      <a:ext uri="{FF2B5EF4-FFF2-40B4-BE49-F238E27FC236}">
                        <a16:creationId xmlns:a16="http://schemas.microsoft.com/office/drawing/2014/main" id="{FFA6958B-3218-28B2-565E-91A00F3DD66F}"/>
                      </a:ext>
                    </a:extLst>
                  </p:cNvPr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498" name="Up-Down Arrow 1165">
                      <a:extLst>
                        <a:ext uri="{FF2B5EF4-FFF2-40B4-BE49-F238E27FC236}">
                          <a16:creationId xmlns:a16="http://schemas.microsoft.com/office/drawing/2014/main" id="{828F0A2A-3771-5F2C-941B-CCE433342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99" name="Right Arrow 1166">
                      <a:extLst>
                        <a:ext uri="{FF2B5EF4-FFF2-40B4-BE49-F238E27FC236}">
                          <a16:creationId xmlns:a16="http://schemas.microsoft.com/office/drawing/2014/main" id="{19B6C1D1-2050-FB82-3B9F-2B3A9AF01C6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500" name="Right Arrow 1167">
                      <a:extLst>
                        <a:ext uri="{FF2B5EF4-FFF2-40B4-BE49-F238E27FC236}">
                          <a16:creationId xmlns:a16="http://schemas.microsoft.com/office/drawing/2014/main" id="{8549356B-949C-3ACA-ACA6-3D17D325FA0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501" name="Rectangle 2500">
                      <a:extLst>
                        <a:ext uri="{FF2B5EF4-FFF2-40B4-BE49-F238E27FC236}">
                          <a16:creationId xmlns:a16="http://schemas.microsoft.com/office/drawing/2014/main" id="{169ED2D7-699D-5E03-3FED-2674F2ED2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488" name="Group 408">
                    <a:extLst>
                      <a:ext uri="{FF2B5EF4-FFF2-40B4-BE49-F238E27FC236}">
                        <a16:creationId xmlns:a16="http://schemas.microsoft.com/office/drawing/2014/main" id="{DC27B2EE-E540-8C6A-F086-4136CA173FD8}"/>
                      </a:ext>
                    </a:extLst>
                  </p:cNvPr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494" name="Up-Down Arrow 1161">
                      <a:extLst>
                        <a:ext uri="{FF2B5EF4-FFF2-40B4-BE49-F238E27FC236}">
                          <a16:creationId xmlns:a16="http://schemas.microsoft.com/office/drawing/2014/main" id="{059BB221-8A1A-153C-965E-93EF217810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95" name="Right Arrow 1162">
                      <a:extLst>
                        <a:ext uri="{FF2B5EF4-FFF2-40B4-BE49-F238E27FC236}">
                          <a16:creationId xmlns:a16="http://schemas.microsoft.com/office/drawing/2014/main" id="{B3E548B2-DBAA-1D63-93F3-0E312CA2BE0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96" name="Right Arrow 1163">
                      <a:extLst>
                        <a:ext uri="{FF2B5EF4-FFF2-40B4-BE49-F238E27FC236}">
                          <a16:creationId xmlns:a16="http://schemas.microsoft.com/office/drawing/2014/main" id="{593E7342-EA10-B98B-A63A-BA1B9E7F391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97" name="Rectangle 2496">
                      <a:extLst>
                        <a:ext uri="{FF2B5EF4-FFF2-40B4-BE49-F238E27FC236}">
                          <a16:creationId xmlns:a16="http://schemas.microsoft.com/office/drawing/2014/main" id="{0F9636FB-EA58-379D-A23D-7CE0062F43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489" name="Group 413">
                    <a:extLst>
                      <a:ext uri="{FF2B5EF4-FFF2-40B4-BE49-F238E27FC236}">
                        <a16:creationId xmlns:a16="http://schemas.microsoft.com/office/drawing/2014/main" id="{5D65C67D-3F6D-CBEE-2225-36176D608085}"/>
                      </a:ext>
                    </a:extLst>
                  </p:cNvPr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490" name="Up-Down Arrow 1157">
                      <a:extLst>
                        <a:ext uri="{FF2B5EF4-FFF2-40B4-BE49-F238E27FC236}">
                          <a16:creationId xmlns:a16="http://schemas.microsoft.com/office/drawing/2014/main" id="{BFEABD35-CD2B-0577-B01B-6F135E1162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91" name="Right Arrow 1158">
                      <a:extLst>
                        <a:ext uri="{FF2B5EF4-FFF2-40B4-BE49-F238E27FC236}">
                          <a16:creationId xmlns:a16="http://schemas.microsoft.com/office/drawing/2014/main" id="{AAFD40D2-43E2-8AE1-0510-49C530C2245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92" name="Right Arrow 1159">
                      <a:extLst>
                        <a:ext uri="{FF2B5EF4-FFF2-40B4-BE49-F238E27FC236}">
                          <a16:creationId xmlns:a16="http://schemas.microsoft.com/office/drawing/2014/main" id="{1305F712-6980-58EA-DCB2-982D8AB5345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93" name="Rectangle 2492">
                      <a:extLst>
                        <a:ext uri="{FF2B5EF4-FFF2-40B4-BE49-F238E27FC236}">
                          <a16:creationId xmlns:a16="http://schemas.microsoft.com/office/drawing/2014/main" id="{46A4A7B0-265B-3B6F-20F8-AE53D1F9BC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2444" name="Group 440">
                  <a:extLst>
                    <a:ext uri="{FF2B5EF4-FFF2-40B4-BE49-F238E27FC236}">
                      <a16:creationId xmlns:a16="http://schemas.microsoft.com/office/drawing/2014/main" id="{17C673FD-9094-A4CF-9997-B7F40090551A}"/>
                    </a:ext>
                  </a:extLst>
                </p:cNvPr>
                <p:cNvGrpSpPr/>
                <p:nvPr/>
              </p:nvGrpSpPr>
              <p:grpSpPr>
                <a:xfrm>
                  <a:off x="1475656" y="3741034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2466" name="Group 402">
                    <a:extLst>
                      <a:ext uri="{FF2B5EF4-FFF2-40B4-BE49-F238E27FC236}">
                        <a16:creationId xmlns:a16="http://schemas.microsoft.com/office/drawing/2014/main" id="{72496742-DD8E-6FB4-2702-6481A3569BD9}"/>
                      </a:ext>
                    </a:extLst>
                  </p:cNvPr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482" name="Up-Down Arrow 1149">
                      <a:extLst>
                        <a:ext uri="{FF2B5EF4-FFF2-40B4-BE49-F238E27FC236}">
                          <a16:creationId xmlns:a16="http://schemas.microsoft.com/office/drawing/2014/main" id="{BE975C93-B371-3014-37CA-3E4BE75E47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83" name="Right Arrow 1150">
                      <a:extLst>
                        <a:ext uri="{FF2B5EF4-FFF2-40B4-BE49-F238E27FC236}">
                          <a16:creationId xmlns:a16="http://schemas.microsoft.com/office/drawing/2014/main" id="{F80BED6A-BC06-EFE4-A967-6AEDB0784A7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84" name="Right Arrow 1151">
                      <a:extLst>
                        <a:ext uri="{FF2B5EF4-FFF2-40B4-BE49-F238E27FC236}">
                          <a16:creationId xmlns:a16="http://schemas.microsoft.com/office/drawing/2014/main" id="{0BF601C1-DAE6-93A1-E31A-1F8F857F3BA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85" name="Rectangle 2484">
                      <a:extLst>
                        <a:ext uri="{FF2B5EF4-FFF2-40B4-BE49-F238E27FC236}">
                          <a16:creationId xmlns:a16="http://schemas.microsoft.com/office/drawing/2014/main" id="{73A00B87-F816-8D5F-F375-E9F32BCAD9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467" name="Group 403">
                    <a:extLst>
                      <a:ext uri="{FF2B5EF4-FFF2-40B4-BE49-F238E27FC236}">
                        <a16:creationId xmlns:a16="http://schemas.microsoft.com/office/drawing/2014/main" id="{5ECBB4CB-492C-5FCA-BF57-35EA1201B11B}"/>
                      </a:ext>
                    </a:extLst>
                  </p:cNvPr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478" name="Up-Down Arrow 1145">
                      <a:extLst>
                        <a:ext uri="{FF2B5EF4-FFF2-40B4-BE49-F238E27FC236}">
                          <a16:creationId xmlns:a16="http://schemas.microsoft.com/office/drawing/2014/main" id="{D4F54A88-140F-C736-1B54-C13D20166F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79" name="Right Arrow 1146">
                      <a:extLst>
                        <a:ext uri="{FF2B5EF4-FFF2-40B4-BE49-F238E27FC236}">
                          <a16:creationId xmlns:a16="http://schemas.microsoft.com/office/drawing/2014/main" id="{53838240-B6A7-358F-6F79-0AE7075F3C8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80" name="Right Arrow 1147">
                      <a:extLst>
                        <a:ext uri="{FF2B5EF4-FFF2-40B4-BE49-F238E27FC236}">
                          <a16:creationId xmlns:a16="http://schemas.microsoft.com/office/drawing/2014/main" id="{3D99BFA9-1666-C562-F82A-33C0D7BB65D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81" name="Rectangle 2480">
                      <a:extLst>
                        <a:ext uri="{FF2B5EF4-FFF2-40B4-BE49-F238E27FC236}">
                          <a16:creationId xmlns:a16="http://schemas.microsoft.com/office/drawing/2014/main" id="{0EC8E98D-9B27-AB0A-32F2-7F0369C965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468" name="Group 408">
                    <a:extLst>
                      <a:ext uri="{FF2B5EF4-FFF2-40B4-BE49-F238E27FC236}">
                        <a16:creationId xmlns:a16="http://schemas.microsoft.com/office/drawing/2014/main" id="{38D1867A-E28B-0358-B2EB-2E14AC3AD9C3}"/>
                      </a:ext>
                    </a:extLst>
                  </p:cNvPr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474" name="Up-Down Arrow 1141">
                      <a:extLst>
                        <a:ext uri="{FF2B5EF4-FFF2-40B4-BE49-F238E27FC236}">
                          <a16:creationId xmlns:a16="http://schemas.microsoft.com/office/drawing/2014/main" id="{8A800F47-CED3-0501-BE3E-A4FE587099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75" name="Right Arrow 1142">
                      <a:extLst>
                        <a:ext uri="{FF2B5EF4-FFF2-40B4-BE49-F238E27FC236}">
                          <a16:creationId xmlns:a16="http://schemas.microsoft.com/office/drawing/2014/main" id="{06318161-A53A-E8C6-A8E2-998892F57CD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76" name="Right Arrow 1143">
                      <a:extLst>
                        <a:ext uri="{FF2B5EF4-FFF2-40B4-BE49-F238E27FC236}">
                          <a16:creationId xmlns:a16="http://schemas.microsoft.com/office/drawing/2014/main" id="{4E25D296-E15E-BF54-F903-00678B5F6A3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77" name="Rectangle 2476">
                      <a:extLst>
                        <a:ext uri="{FF2B5EF4-FFF2-40B4-BE49-F238E27FC236}">
                          <a16:creationId xmlns:a16="http://schemas.microsoft.com/office/drawing/2014/main" id="{FFE3E06C-E1CB-D1E1-1C42-E93FC5DFB1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469" name="Group 413">
                    <a:extLst>
                      <a:ext uri="{FF2B5EF4-FFF2-40B4-BE49-F238E27FC236}">
                        <a16:creationId xmlns:a16="http://schemas.microsoft.com/office/drawing/2014/main" id="{60E00F82-5B36-65C8-FE68-31899B04E8F5}"/>
                      </a:ext>
                    </a:extLst>
                  </p:cNvPr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470" name="Up-Down Arrow 1137">
                      <a:extLst>
                        <a:ext uri="{FF2B5EF4-FFF2-40B4-BE49-F238E27FC236}">
                          <a16:creationId xmlns:a16="http://schemas.microsoft.com/office/drawing/2014/main" id="{73244237-2A50-4FF9-C99B-27ADFCBBCE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71" name="Right Arrow 1138">
                      <a:extLst>
                        <a:ext uri="{FF2B5EF4-FFF2-40B4-BE49-F238E27FC236}">
                          <a16:creationId xmlns:a16="http://schemas.microsoft.com/office/drawing/2014/main" id="{47BBB5DF-6371-8F75-0E90-F0428C49737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72" name="Right Arrow 1139">
                      <a:extLst>
                        <a:ext uri="{FF2B5EF4-FFF2-40B4-BE49-F238E27FC236}">
                          <a16:creationId xmlns:a16="http://schemas.microsoft.com/office/drawing/2014/main" id="{8B974E67-FD6E-7213-9616-F3C4E8EE78E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73" name="Rectangle 2472">
                      <a:extLst>
                        <a:ext uri="{FF2B5EF4-FFF2-40B4-BE49-F238E27FC236}">
                          <a16:creationId xmlns:a16="http://schemas.microsoft.com/office/drawing/2014/main" id="{F02826E2-EC38-51CE-24CB-BE319DC043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2445" name="Group 461">
                  <a:extLst>
                    <a:ext uri="{FF2B5EF4-FFF2-40B4-BE49-F238E27FC236}">
                      <a16:creationId xmlns:a16="http://schemas.microsoft.com/office/drawing/2014/main" id="{61680BE3-F500-730E-C0C4-846BB3D90F35}"/>
                    </a:ext>
                  </a:extLst>
                </p:cNvPr>
                <p:cNvGrpSpPr/>
                <p:nvPr/>
              </p:nvGrpSpPr>
              <p:grpSpPr>
                <a:xfrm>
                  <a:off x="1475656" y="5301208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2446" name="Group 402">
                    <a:extLst>
                      <a:ext uri="{FF2B5EF4-FFF2-40B4-BE49-F238E27FC236}">
                        <a16:creationId xmlns:a16="http://schemas.microsoft.com/office/drawing/2014/main" id="{334EABFB-0526-85A1-3378-7EE028067251}"/>
                      </a:ext>
                    </a:extLst>
                  </p:cNvPr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462" name="Up-Down Arrow 1129">
                      <a:extLst>
                        <a:ext uri="{FF2B5EF4-FFF2-40B4-BE49-F238E27FC236}">
                          <a16:creationId xmlns:a16="http://schemas.microsoft.com/office/drawing/2014/main" id="{229F9513-C630-E6E9-C59F-3054D69939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63" name="Right Arrow 1130">
                      <a:extLst>
                        <a:ext uri="{FF2B5EF4-FFF2-40B4-BE49-F238E27FC236}">
                          <a16:creationId xmlns:a16="http://schemas.microsoft.com/office/drawing/2014/main" id="{915E1E7A-4AA8-80E7-23DB-BB6D9133E7F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64" name="Right Arrow 1131">
                      <a:extLst>
                        <a:ext uri="{FF2B5EF4-FFF2-40B4-BE49-F238E27FC236}">
                          <a16:creationId xmlns:a16="http://schemas.microsoft.com/office/drawing/2014/main" id="{D3B63448-1B35-CB8A-828B-304B7101385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65" name="Rectangle 2464">
                      <a:extLst>
                        <a:ext uri="{FF2B5EF4-FFF2-40B4-BE49-F238E27FC236}">
                          <a16:creationId xmlns:a16="http://schemas.microsoft.com/office/drawing/2014/main" id="{6E076A13-1820-B114-C09B-73D745C97B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447" name="Group 403">
                    <a:extLst>
                      <a:ext uri="{FF2B5EF4-FFF2-40B4-BE49-F238E27FC236}">
                        <a16:creationId xmlns:a16="http://schemas.microsoft.com/office/drawing/2014/main" id="{BD35711E-8C87-8766-805C-49EED4B3B5BB}"/>
                      </a:ext>
                    </a:extLst>
                  </p:cNvPr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458" name="Up-Down Arrow 1125">
                      <a:extLst>
                        <a:ext uri="{FF2B5EF4-FFF2-40B4-BE49-F238E27FC236}">
                          <a16:creationId xmlns:a16="http://schemas.microsoft.com/office/drawing/2014/main" id="{5FC131C0-A765-2F6D-8221-2C2D0EFA80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59" name="Right Arrow 1126">
                      <a:extLst>
                        <a:ext uri="{FF2B5EF4-FFF2-40B4-BE49-F238E27FC236}">
                          <a16:creationId xmlns:a16="http://schemas.microsoft.com/office/drawing/2014/main" id="{EC3C2697-33A1-BA84-5714-E074AA87318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60" name="Right Arrow 1127">
                      <a:extLst>
                        <a:ext uri="{FF2B5EF4-FFF2-40B4-BE49-F238E27FC236}">
                          <a16:creationId xmlns:a16="http://schemas.microsoft.com/office/drawing/2014/main" id="{99672D88-B3DB-CA92-46D2-4F638E4C325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61" name="Rectangle 2460">
                      <a:extLst>
                        <a:ext uri="{FF2B5EF4-FFF2-40B4-BE49-F238E27FC236}">
                          <a16:creationId xmlns:a16="http://schemas.microsoft.com/office/drawing/2014/main" id="{A8269BD2-3929-007A-837A-605DF3CABD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448" name="Group 408">
                    <a:extLst>
                      <a:ext uri="{FF2B5EF4-FFF2-40B4-BE49-F238E27FC236}">
                        <a16:creationId xmlns:a16="http://schemas.microsoft.com/office/drawing/2014/main" id="{823B6DC8-D159-74AC-6733-14601CC2289D}"/>
                      </a:ext>
                    </a:extLst>
                  </p:cNvPr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454" name="Up-Down Arrow 1121">
                      <a:extLst>
                        <a:ext uri="{FF2B5EF4-FFF2-40B4-BE49-F238E27FC236}">
                          <a16:creationId xmlns:a16="http://schemas.microsoft.com/office/drawing/2014/main" id="{1CC3EB73-0E82-0C71-267E-E2F3A743AC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55" name="Right Arrow 1122">
                      <a:extLst>
                        <a:ext uri="{FF2B5EF4-FFF2-40B4-BE49-F238E27FC236}">
                          <a16:creationId xmlns:a16="http://schemas.microsoft.com/office/drawing/2014/main" id="{E4901C36-00F0-397E-407B-0B70BE05197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56" name="Right Arrow 1123">
                      <a:extLst>
                        <a:ext uri="{FF2B5EF4-FFF2-40B4-BE49-F238E27FC236}">
                          <a16:creationId xmlns:a16="http://schemas.microsoft.com/office/drawing/2014/main" id="{64749E8B-A9A0-FD75-866E-69848E58A3D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57" name="Rectangle 2456">
                      <a:extLst>
                        <a:ext uri="{FF2B5EF4-FFF2-40B4-BE49-F238E27FC236}">
                          <a16:creationId xmlns:a16="http://schemas.microsoft.com/office/drawing/2014/main" id="{F6439732-43AF-FE8E-472D-486EC71BAA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449" name="Group 413">
                    <a:extLst>
                      <a:ext uri="{FF2B5EF4-FFF2-40B4-BE49-F238E27FC236}">
                        <a16:creationId xmlns:a16="http://schemas.microsoft.com/office/drawing/2014/main" id="{4BBEB0B8-9687-48BD-4F6E-03AF8CEB6879}"/>
                      </a:ext>
                    </a:extLst>
                  </p:cNvPr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450" name="Up-Down Arrow 1117">
                      <a:extLst>
                        <a:ext uri="{FF2B5EF4-FFF2-40B4-BE49-F238E27FC236}">
                          <a16:creationId xmlns:a16="http://schemas.microsoft.com/office/drawing/2014/main" id="{401E67CE-42D4-DBCA-4C3A-E8A78106BA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51" name="Right Arrow 1118">
                      <a:extLst>
                        <a:ext uri="{FF2B5EF4-FFF2-40B4-BE49-F238E27FC236}">
                          <a16:creationId xmlns:a16="http://schemas.microsoft.com/office/drawing/2014/main" id="{E26FD61E-FF70-DDAF-AF26-8ACD42C70F5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52" name="Right Arrow 1119">
                      <a:extLst>
                        <a:ext uri="{FF2B5EF4-FFF2-40B4-BE49-F238E27FC236}">
                          <a16:creationId xmlns:a16="http://schemas.microsoft.com/office/drawing/2014/main" id="{900F690D-1E55-4A55-E1BF-08FA92B08AE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53" name="Rectangle 2452">
                      <a:extLst>
                        <a:ext uri="{FF2B5EF4-FFF2-40B4-BE49-F238E27FC236}">
                          <a16:creationId xmlns:a16="http://schemas.microsoft.com/office/drawing/2014/main" id="{E715158A-9C8C-8C62-A4E7-90EAE46C80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</p:grpSp>
          <p:sp>
            <p:nvSpPr>
              <p:cNvPr id="2412" name="Rectangle 2411">
                <a:extLst>
                  <a:ext uri="{FF2B5EF4-FFF2-40B4-BE49-F238E27FC236}">
                    <a16:creationId xmlns:a16="http://schemas.microsoft.com/office/drawing/2014/main" id="{A72A8850-703A-6641-2A49-EA6F4F58C165}"/>
                  </a:ext>
                </a:extLst>
              </p:cNvPr>
              <p:cNvSpPr/>
              <p:nvPr/>
            </p:nvSpPr>
            <p:spPr>
              <a:xfrm>
                <a:off x="1403648" y="548680"/>
                <a:ext cx="4464496" cy="144016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13" name="TextBox 2412">
                <a:extLst>
                  <a:ext uri="{FF2B5EF4-FFF2-40B4-BE49-F238E27FC236}">
                    <a16:creationId xmlns:a16="http://schemas.microsoft.com/office/drawing/2014/main" id="{14A5A0FD-2854-79CA-09D8-A66C971F3EDF}"/>
                  </a:ext>
                </a:extLst>
              </p:cNvPr>
              <p:cNvSpPr txBox="1"/>
              <p:nvPr/>
            </p:nvSpPr>
            <p:spPr>
              <a:xfrm>
                <a:off x="6112345" y="1048418"/>
                <a:ext cx="5064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/>
                  <a:t>rank</a:t>
                </a:r>
                <a:br>
                  <a:rPr lang="cs-CZ" sz="1400"/>
                </a:br>
                <a:r>
                  <a:rPr lang="cs-CZ" sz="1400"/>
                  <a:t>0</a:t>
                </a:r>
              </a:p>
            </p:txBody>
          </p:sp>
        </p:grpSp>
        <p:grpSp>
          <p:nvGrpSpPr>
            <p:cNvPr id="2055" name="Group 959">
              <a:extLst>
                <a:ext uri="{FF2B5EF4-FFF2-40B4-BE49-F238E27FC236}">
                  <a16:creationId xmlns:a16="http://schemas.microsoft.com/office/drawing/2014/main" id="{283C389D-9FB3-B23B-8F17-BA28F7FAC16D}"/>
                </a:ext>
              </a:extLst>
            </p:cNvPr>
            <p:cNvGrpSpPr/>
            <p:nvPr/>
          </p:nvGrpSpPr>
          <p:grpSpPr>
            <a:xfrm>
              <a:off x="683568" y="2714701"/>
              <a:ext cx="5632564" cy="963961"/>
              <a:chOff x="251520" y="2132856"/>
              <a:chExt cx="6367246" cy="1440160"/>
            </a:xfrm>
          </p:grpSpPr>
          <p:grpSp>
            <p:nvGrpSpPr>
              <p:cNvPr id="2296" name="Group 489">
                <a:extLst>
                  <a:ext uri="{FF2B5EF4-FFF2-40B4-BE49-F238E27FC236}">
                    <a16:creationId xmlns:a16="http://schemas.microsoft.com/office/drawing/2014/main" id="{BF391C65-C2FF-00EF-F6A4-4212683EB9AC}"/>
                  </a:ext>
                </a:extLst>
              </p:cNvPr>
              <p:cNvGrpSpPr/>
              <p:nvPr/>
            </p:nvGrpSpPr>
            <p:grpSpPr>
              <a:xfrm>
                <a:off x="251520" y="2204864"/>
                <a:ext cx="5544616" cy="1296144"/>
                <a:chOff x="179512" y="620688"/>
                <a:chExt cx="6048672" cy="5904656"/>
              </a:xfrm>
            </p:grpSpPr>
            <p:sp>
              <p:nvSpPr>
                <p:cNvPr id="2299" name="Rectangle 2298">
                  <a:extLst>
                    <a:ext uri="{FF2B5EF4-FFF2-40B4-BE49-F238E27FC236}">
                      <a16:creationId xmlns:a16="http://schemas.microsoft.com/office/drawing/2014/main" id="{2BF7E333-563D-55A3-E7F0-4EAF872AB623}"/>
                    </a:ext>
                  </a:extLst>
                </p:cNvPr>
                <p:cNvSpPr/>
                <p:nvPr/>
              </p:nvSpPr>
              <p:spPr>
                <a:xfrm>
                  <a:off x="179512" y="1484784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300" name="Rectangle 2299">
                  <a:extLst>
                    <a:ext uri="{FF2B5EF4-FFF2-40B4-BE49-F238E27FC236}">
                      <a16:creationId xmlns:a16="http://schemas.microsoft.com/office/drawing/2014/main" id="{9459C4D8-4F03-DEA9-8E27-429A9D2E88BC}"/>
                    </a:ext>
                  </a:extLst>
                </p:cNvPr>
                <p:cNvSpPr/>
                <p:nvPr/>
              </p:nvSpPr>
              <p:spPr>
                <a:xfrm>
                  <a:off x="323528" y="1556792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301" name="Rectangle 2300">
                  <a:extLst>
                    <a:ext uri="{FF2B5EF4-FFF2-40B4-BE49-F238E27FC236}">
                      <a16:creationId xmlns:a16="http://schemas.microsoft.com/office/drawing/2014/main" id="{F7CB7572-9EA7-41B7-AD48-33AEB2BE352C}"/>
                    </a:ext>
                  </a:extLst>
                </p:cNvPr>
                <p:cNvSpPr/>
                <p:nvPr/>
              </p:nvSpPr>
              <p:spPr>
                <a:xfrm>
                  <a:off x="467544" y="1628800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302" name="Rectangle 2301">
                  <a:extLst>
                    <a:ext uri="{FF2B5EF4-FFF2-40B4-BE49-F238E27FC236}">
                      <a16:creationId xmlns:a16="http://schemas.microsoft.com/office/drawing/2014/main" id="{1BD28997-CF2F-25B2-CCC7-76A312A13A9D}"/>
                    </a:ext>
                  </a:extLst>
                </p:cNvPr>
                <p:cNvSpPr/>
                <p:nvPr/>
              </p:nvSpPr>
              <p:spPr>
                <a:xfrm>
                  <a:off x="179512" y="3044957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303" name="Rectangle 2302">
                  <a:extLst>
                    <a:ext uri="{FF2B5EF4-FFF2-40B4-BE49-F238E27FC236}">
                      <a16:creationId xmlns:a16="http://schemas.microsoft.com/office/drawing/2014/main" id="{8EA24E72-EB82-C86B-01B2-B11B617C6823}"/>
                    </a:ext>
                  </a:extLst>
                </p:cNvPr>
                <p:cNvSpPr/>
                <p:nvPr/>
              </p:nvSpPr>
              <p:spPr>
                <a:xfrm>
                  <a:off x="323528" y="3116965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304" name="Rectangle 2303">
                  <a:extLst>
                    <a:ext uri="{FF2B5EF4-FFF2-40B4-BE49-F238E27FC236}">
                      <a16:creationId xmlns:a16="http://schemas.microsoft.com/office/drawing/2014/main" id="{998EE7CA-9947-E2BC-8670-D7632BAE15F5}"/>
                    </a:ext>
                  </a:extLst>
                </p:cNvPr>
                <p:cNvSpPr/>
                <p:nvPr/>
              </p:nvSpPr>
              <p:spPr>
                <a:xfrm>
                  <a:off x="467544" y="3188973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305" name="Rectangle 2304">
                  <a:extLst>
                    <a:ext uri="{FF2B5EF4-FFF2-40B4-BE49-F238E27FC236}">
                      <a16:creationId xmlns:a16="http://schemas.microsoft.com/office/drawing/2014/main" id="{E7E3425D-1859-8307-C3B1-B3E9B215650C}"/>
                    </a:ext>
                  </a:extLst>
                </p:cNvPr>
                <p:cNvSpPr/>
                <p:nvPr/>
              </p:nvSpPr>
              <p:spPr>
                <a:xfrm>
                  <a:off x="179512" y="4605130"/>
                  <a:ext cx="5133142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306" name="Rectangle 2305">
                  <a:extLst>
                    <a:ext uri="{FF2B5EF4-FFF2-40B4-BE49-F238E27FC236}">
                      <a16:creationId xmlns:a16="http://schemas.microsoft.com/office/drawing/2014/main" id="{1886319A-2998-2B80-912A-17A9D8DAA2D9}"/>
                    </a:ext>
                  </a:extLst>
                </p:cNvPr>
                <p:cNvSpPr/>
                <p:nvPr/>
              </p:nvSpPr>
              <p:spPr>
                <a:xfrm>
                  <a:off x="323528" y="4677138"/>
                  <a:ext cx="5184576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307" name="Rectangle 2306">
                  <a:extLst>
                    <a:ext uri="{FF2B5EF4-FFF2-40B4-BE49-F238E27FC236}">
                      <a16:creationId xmlns:a16="http://schemas.microsoft.com/office/drawing/2014/main" id="{6B628B24-C95C-4311-DB7E-991A1659B037}"/>
                    </a:ext>
                  </a:extLst>
                </p:cNvPr>
                <p:cNvSpPr/>
                <p:nvPr/>
              </p:nvSpPr>
              <p:spPr>
                <a:xfrm>
                  <a:off x="467544" y="4749146"/>
                  <a:ext cx="5205150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308" name="Rectangle 2307">
                  <a:extLst>
                    <a:ext uri="{FF2B5EF4-FFF2-40B4-BE49-F238E27FC236}">
                      <a16:creationId xmlns:a16="http://schemas.microsoft.com/office/drawing/2014/main" id="{1A7705AA-F0FF-D627-C5CD-8B17761B8B77}"/>
                    </a:ext>
                  </a:extLst>
                </p:cNvPr>
                <p:cNvSpPr/>
                <p:nvPr/>
              </p:nvSpPr>
              <p:spPr>
                <a:xfrm>
                  <a:off x="179512" y="6165304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309" name="Rectangle 2308">
                  <a:extLst>
                    <a:ext uri="{FF2B5EF4-FFF2-40B4-BE49-F238E27FC236}">
                      <a16:creationId xmlns:a16="http://schemas.microsoft.com/office/drawing/2014/main" id="{670C91C7-B00C-E804-3533-69557B5BDE63}"/>
                    </a:ext>
                  </a:extLst>
                </p:cNvPr>
                <p:cNvSpPr/>
                <p:nvPr/>
              </p:nvSpPr>
              <p:spPr>
                <a:xfrm>
                  <a:off x="323528" y="6237312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310" name="Rectangle 2309">
                  <a:extLst>
                    <a:ext uri="{FF2B5EF4-FFF2-40B4-BE49-F238E27FC236}">
                      <a16:creationId xmlns:a16="http://schemas.microsoft.com/office/drawing/2014/main" id="{BFDCD841-3470-B83E-0065-5F0F7452791C}"/>
                    </a:ext>
                  </a:extLst>
                </p:cNvPr>
                <p:cNvSpPr/>
                <p:nvPr/>
              </p:nvSpPr>
              <p:spPr>
                <a:xfrm>
                  <a:off x="467544" y="6309320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311" name="Rectangle 2310">
                  <a:extLst>
                    <a:ext uri="{FF2B5EF4-FFF2-40B4-BE49-F238E27FC236}">
                      <a16:creationId xmlns:a16="http://schemas.microsoft.com/office/drawing/2014/main" id="{7E5A9337-158D-2F76-9F12-09BCE43D869C}"/>
                    </a:ext>
                  </a:extLst>
                </p:cNvPr>
                <p:cNvSpPr/>
                <p:nvPr/>
              </p:nvSpPr>
              <p:spPr>
                <a:xfrm>
                  <a:off x="1187624" y="1700808"/>
                  <a:ext cx="93610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312" name="Rectangle 2311">
                  <a:extLst>
                    <a:ext uri="{FF2B5EF4-FFF2-40B4-BE49-F238E27FC236}">
                      <a16:creationId xmlns:a16="http://schemas.microsoft.com/office/drawing/2014/main" id="{9F2BE1D1-73B0-A050-A695-BE3253E5AE7C}"/>
                    </a:ext>
                  </a:extLst>
                </p:cNvPr>
                <p:cNvSpPr/>
                <p:nvPr/>
              </p:nvSpPr>
              <p:spPr>
                <a:xfrm>
                  <a:off x="1187624" y="1727097"/>
                  <a:ext cx="216024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313" name="Rectangle 2312">
                  <a:extLst>
                    <a:ext uri="{FF2B5EF4-FFF2-40B4-BE49-F238E27FC236}">
                      <a16:creationId xmlns:a16="http://schemas.microsoft.com/office/drawing/2014/main" id="{4315971A-044A-367F-DCEC-5158559798AC}"/>
                    </a:ext>
                  </a:extLst>
                </p:cNvPr>
                <p:cNvSpPr/>
                <p:nvPr/>
              </p:nvSpPr>
              <p:spPr>
                <a:xfrm>
                  <a:off x="1187624" y="1772816"/>
                  <a:ext cx="338437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314" name="Rectangle 2313">
                  <a:extLst>
                    <a:ext uri="{FF2B5EF4-FFF2-40B4-BE49-F238E27FC236}">
                      <a16:creationId xmlns:a16="http://schemas.microsoft.com/office/drawing/2014/main" id="{59265844-3848-E5F2-6850-1163B3393C58}"/>
                    </a:ext>
                  </a:extLst>
                </p:cNvPr>
                <p:cNvSpPr/>
                <p:nvPr/>
              </p:nvSpPr>
              <p:spPr>
                <a:xfrm>
                  <a:off x="1187624" y="1799105"/>
                  <a:ext cx="460851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315" name="Rectangle 2314">
                  <a:extLst>
                    <a:ext uri="{FF2B5EF4-FFF2-40B4-BE49-F238E27FC236}">
                      <a16:creationId xmlns:a16="http://schemas.microsoft.com/office/drawing/2014/main" id="{90638A2F-E24B-36CC-5526-B2B69F7A97A6}"/>
                    </a:ext>
                  </a:extLst>
                </p:cNvPr>
                <p:cNvSpPr/>
                <p:nvPr/>
              </p:nvSpPr>
              <p:spPr>
                <a:xfrm>
                  <a:off x="1187624" y="3260981"/>
                  <a:ext cx="93610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316" name="Rectangle 2315">
                  <a:extLst>
                    <a:ext uri="{FF2B5EF4-FFF2-40B4-BE49-F238E27FC236}">
                      <a16:creationId xmlns:a16="http://schemas.microsoft.com/office/drawing/2014/main" id="{CB455E54-56EE-AE45-332E-A7566ED3DE47}"/>
                    </a:ext>
                  </a:extLst>
                </p:cNvPr>
                <p:cNvSpPr/>
                <p:nvPr/>
              </p:nvSpPr>
              <p:spPr>
                <a:xfrm>
                  <a:off x="1187624" y="3287270"/>
                  <a:ext cx="216024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317" name="Rectangle 2316">
                  <a:extLst>
                    <a:ext uri="{FF2B5EF4-FFF2-40B4-BE49-F238E27FC236}">
                      <a16:creationId xmlns:a16="http://schemas.microsoft.com/office/drawing/2014/main" id="{BB941D9A-29A7-02B2-A863-2B698FE2AD15}"/>
                    </a:ext>
                  </a:extLst>
                </p:cNvPr>
                <p:cNvSpPr/>
                <p:nvPr/>
              </p:nvSpPr>
              <p:spPr>
                <a:xfrm>
                  <a:off x="1187624" y="3332989"/>
                  <a:ext cx="338437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318" name="Rectangle 2317">
                  <a:extLst>
                    <a:ext uri="{FF2B5EF4-FFF2-40B4-BE49-F238E27FC236}">
                      <a16:creationId xmlns:a16="http://schemas.microsoft.com/office/drawing/2014/main" id="{BC296E32-F205-667C-011B-1F05C743FB11}"/>
                    </a:ext>
                  </a:extLst>
                </p:cNvPr>
                <p:cNvSpPr/>
                <p:nvPr/>
              </p:nvSpPr>
              <p:spPr>
                <a:xfrm>
                  <a:off x="1187624" y="3359278"/>
                  <a:ext cx="460851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319" name="Rectangle 2318">
                  <a:extLst>
                    <a:ext uri="{FF2B5EF4-FFF2-40B4-BE49-F238E27FC236}">
                      <a16:creationId xmlns:a16="http://schemas.microsoft.com/office/drawing/2014/main" id="{5C85F2FA-6C1E-4CC0-921A-754A3320DE1C}"/>
                    </a:ext>
                  </a:extLst>
                </p:cNvPr>
                <p:cNvSpPr/>
                <p:nvPr/>
              </p:nvSpPr>
              <p:spPr>
                <a:xfrm>
                  <a:off x="971600" y="4821154"/>
                  <a:ext cx="1152128" cy="48006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320" name="Rectangle 2319">
                  <a:extLst>
                    <a:ext uri="{FF2B5EF4-FFF2-40B4-BE49-F238E27FC236}">
                      <a16:creationId xmlns:a16="http://schemas.microsoft.com/office/drawing/2014/main" id="{794F83FD-55E5-42D2-6A54-60B610B867AE}"/>
                    </a:ext>
                  </a:extLst>
                </p:cNvPr>
                <p:cNvSpPr/>
                <p:nvPr/>
              </p:nvSpPr>
              <p:spPr>
                <a:xfrm>
                  <a:off x="899592" y="4847443"/>
                  <a:ext cx="244827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321" name="Rectangle 2320">
                  <a:extLst>
                    <a:ext uri="{FF2B5EF4-FFF2-40B4-BE49-F238E27FC236}">
                      <a16:creationId xmlns:a16="http://schemas.microsoft.com/office/drawing/2014/main" id="{D56C2720-985F-65A9-243F-2344FB30F905}"/>
                    </a:ext>
                  </a:extLst>
                </p:cNvPr>
                <p:cNvSpPr/>
                <p:nvPr/>
              </p:nvSpPr>
              <p:spPr>
                <a:xfrm>
                  <a:off x="971600" y="4893162"/>
                  <a:ext cx="3600400" cy="48006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322" name="Rectangle 2321">
                  <a:extLst>
                    <a:ext uri="{FF2B5EF4-FFF2-40B4-BE49-F238E27FC236}">
                      <a16:creationId xmlns:a16="http://schemas.microsoft.com/office/drawing/2014/main" id="{366A164F-94B4-041B-45B3-77A8673C8772}"/>
                    </a:ext>
                  </a:extLst>
                </p:cNvPr>
                <p:cNvSpPr/>
                <p:nvPr/>
              </p:nvSpPr>
              <p:spPr>
                <a:xfrm>
                  <a:off x="899592" y="4919451"/>
                  <a:ext cx="489654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323" name="Rectangle 2322">
                  <a:extLst>
                    <a:ext uri="{FF2B5EF4-FFF2-40B4-BE49-F238E27FC236}">
                      <a16:creationId xmlns:a16="http://schemas.microsoft.com/office/drawing/2014/main" id="{4265F7CE-CE50-235E-4593-1B12C4CC71B1}"/>
                    </a:ext>
                  </a:extLst>
                </p:cNvPr>
                <p:cNvSpPr/>
                <p:nvPr/>
              </p:nvSpPr>
              <p:spPr>
                <a:xfrm>
                  <a:off x="899592" y="6381328"/>
                  <a:ext cx="1224136" cy="72008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324" name="Rectangle 2323">
                  <a:extLst>
                    <a:ext uri="{FF2B5EF4-FFF2-40B4-BE49-F238E27FC236}">
                      <a16:creationId xmlns:a16="http://schemas.microsoft.com/office/drawing/2014/main" id="{3586DED2-83D3-D579-DA4C-21A935610142}"/>
                    </a:ext>
                  </a:extLst>
                </p:cNvPr>
                <p:cNvSpPr/>
                <p:nvPr/>
              </p:nvSpPr>
              <p:spPr>
                <a:xfrm>
                  <a:off x="899592" y="6407617"/>
                  <a:ext cx="244827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325" name="Rectangle 2324">
                  <a:extLst>
                    <a:ext uri="{FF2B5EF4-FFF2-40B4-BE49-F238E27FC236}">
                      <a16:creationId xmlns:a16="http://schemas.microsoft.com/office/drawing/2014/main" id="{83CEA904-8E21-F494-D6A2-8C335862E821}"/>
                    </a:ext>
                  </a:extLst>
                </p:cNvPr>
                <p:cNvSpPr/>
                <p:nvPr/>
              </p:nvSpPr>
              <p:spPr>
                <a:xfrm>
                  <a:off x="827584" y="6453336"/>
                  <a:ext cx="374441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326" name="Rectangle 2325">
                  <a:extLst>
                    <a:ext uri="{FF2B5EF4-FFF2-40B4-BE49-F238E27FC236}">
                      <a16:creationId xmlns:a16="http://schemas.microsoft.com/office/drawing/2014/main" id="{175982EB-4C5E-F571-B055-A78EF0D944BC}"/>
                    </a:ext>
                  </a:extLst>
                </p:cNvPr>
                <p:cNvSpPr/>
                <p:nvPr/>
              </p:nvSpPr>
              <p:spPr>
                <a:xfrm>
                  <a:off x="755576" y="6479625"/>
                  <a:ext cx="504056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2327" name="Group 520">
                  <a:extLst>
                    <a:ext uri="{FF2B5EF4-FFF2-40B4-BE49-F238E27FC236}">
                      <a16:creationId xmlns:a16="http://schemas.microsoft.com/office/drawing/2014/main" id="{C6A555CC-F854-695F-1C78-0EA70F03A742}"/>
                    </a:ext>
                  </a:extLst>
                </p:cNvPr>
                <p:cNvGrpSpPr/>
                <p:nvPr/>
              </p:nvGrpSpPr>
              <p:grpSpPr>
                <a:xfrm>
                  <a:off x="1475656" y="620688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2391" name="Group 938">
                    <a:extLst>
                      <a:ext uri="{FF2B5EF4-FFF2-40B4-BE49-F238E27FC236}">
                        <a16:creationId xmlns:a16="http://schemas.microsoft.com/office/drawing/2014/main" id="{3BFD9171-D1C1-FE31-BBF7-47B12E09DEFF}"/>
                      </a:ext>
                    </a:extLst>
                  </p:cNvPr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407" name="Up-Down Arrow 1074">
                      <a:extLst>
                        <a:ext uri="{FF2B5EF4-FFF2-40B4-BE49-F238E27FC236}">
                          <a16:creationId xmlns:a16="http://schemas.microsoft.com/office/drawing/2014/main" id="{1467AD89-402F-28A3-09EF-9825036AAB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08" name="Right Arrow 1075">
                      <a:extLst>
                        <a:ext uri="{FF2B5EF4-FFF2-40B4-BE49-F238E27FC236}">
                          <a16:creationId xmlns:a16="http://schemas.microsoft.com/office/drawing/2014/main" id="{F9B6137D-AB57-6C2B-470A-D6A0B3FD119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09" name="Right Arrow 1076">
                      <a:extLst>
                        <a:ext uri="{FF2B5EF4-FFF2-40B4-BE49-F238E27FC236}">
                          <a16:creationId xmlns:a16="http://schemas.microsoft.com/office/drawing/2014/main" id="{D111532D-4F4A-AF1E-1EEF-CDB5F276A63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10" name="Rectangle 2409">
                      <a:extLst>
                        <a:ext uri="{FF2B5EF4-FFF2-40B4-BE49-F238E27FC236}">
                          <a16:creationId xmlns:a16="http://schemas.microsoft.com/office/drawing/2014/main" id="{EC5DD483-6330-92E7-07CE-3701358C35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392" name="Group 939">
                    <a:extLst>
                      <a:ext uri="{FF2B5EF4-FFF2-40B4-BE49-F238E27FC236}">
                        <a16:creationId xmlns:a16="http://schemas.microsoft.com/office/drawing/2014/main" id="{D28E4EA2-9CA1-EB58-39B1-9DEF559AD6CE}"/>
                      </a:ext>
                    </a:extLst>
                  </p:cNvPr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403" name="Up-Down Arrow 1070">
                      <a:extLst>
                        <a:ext uri="{FF2B5EF4-FFF2-40B4-BE49-F238E27FC236}">
                          <a16:creationId xmlns:a16="http://schemas.microsoft.com/office/drawing/2014/main" id="{0963D13C-9911-86C4-8536-A9A1C36776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04" name="Right Arrow 1071">
                      <a:extLst>
                        <a:ext uri="{FF2B5EF4-FFF2-40B4-BE49-F238E27FC236}">
                          <a16:creationId xmlns:a16="http://schemas.microsoft.com/office/drawing/2014/main" id="{7D746FFF-50D0-426A-4CED-A09CBF4938A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05" name="Right Arrow 1072">
                      <a:extLst>
                        <a:ext uri="{FF2B5EF4-FFF2-40B4-BE49-F238E27FC236}">
                          <a16:creationId xmlns:a16="http://schemas.microsoft.com/office/drawing/2014/main" id="{DDD79036-58B8-0FEC-17D0-A592B265922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06" name="Rectangle 2405">
                      <a:extLst>
                        <a:ext uri="{FF2B5EF4-FFF2-40B4-BE49-F238E27FC236}">
                          <a16:creationId xmlns:a16="http://schemas.microsoft.com/office/drawing/2014/main" id="{7723DA72-2069-1CE7-4DDB-D50654C5D6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393" name="Group 940">
                    <a:extLst>
                      <a:ext uri="{FF2B5EF4-FFF2-40B4-BE49-F238E27FC236}">
                        <a16:creationId xmlns:a16="http://schemas.microsoft.com/office/drawing/2014/main" id="{59232D75-839C-3FF2-3B5E-B31CFC97A605}"/>
                      </a:ext>
                    </a:extLst>
                  </p:cNvPr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399" name="Up-Down Arrow 1066">
                      <a:extLst>
                        <a:ext uri="{FF2B5EF4-FFF2-40B4-BE49-F238E27FC236}">
                          <a16:creationId xmlns:a16="http://schemas.microsoft.com/office/drawing/2014/main" id="{32D7006E-D00E-8D74-8E73-78B6B1801E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00" name="Right Arrow 1067">
                      <a:extLst>
                        <a:ext uri="{FF2B5EF4-FFF2-40B4-BE49-F238E27FC236}">
                          <a16:creationId xmlns:a16="http://schemas.microsoft.com/office/drawing/2014/main" id="{854A9328-3E46-921A-E147-7122D3F3934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01" name="Right Arrow 1068">
                      <a:extLst>
                        <a:ext uri="{FF2B5EF4-FFF2-40B4-BE49-F238E27FC236}">
                          <a16:creationId xmlns:a16="http://schemas.microsoft.com/office/drawing/2014/main" id="{85DAE229-E660-AD5E-76D3-0A0F76653EE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02" name="Rectangle 2401">
                      <a:extLst>
                        <a:ext uri="{FF2B5EF4-FFF2-40B4-BE49-F238E27FC236}">
                          <a16:creationId xmlns:a16="http://schemas.microsoft.com/office/drawing/2014/main" id="{F08D59C5-B994-05A9-6A71-0730509776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394" name="Group 941">
                    <a:extLst>
                      <a:ext uri="{FF2B5EF4-FFF2-40B4-BE49-F238E27FC236}">
                        <a16:creationId xmlns:a16="http://schemas.microsoft.com/office/drawing/2014/main" id="{F38C0DB2-2457-B4E1-515F-05A6CBAE7BD0}"/>
                      </a:ext>
                    </a:extLst>
                  </p:cNvPr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395" name="Up-Down Arrow 1062">
                      <a:extLst>
                        <a:ext uri="{FF2B5EF4-FFF2-40B4-BE49-F238E27FC236}">
                          <a16:creationId xmlns:a16="http://schemas.microsoft.com/office/drawing/2014/main" id="{F903DBC4-2246-0012-7855-59F3B178FE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396" name="Right Arrow 1063">
                      <a:extLst>
                        <a:ext uri="{FF2B5EF4-FFF2-40B4-BE49-F238E27FC236}">
                          <a16:creationId xmlns:a16="http://schemas.microsoft.com/office/drawing/2014/main" id="{1E68CCE0-C05C-BE75-6BCC-62BBB76311A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397" name="Right Arrow 1064">
                      <a:extLst>
                        <a:ext uri="{FF2B5EF4-FFF2-40B4-BE49-F238E27FC236}">
                          <a16:creationId xmlns:a16="http://schemas.microsoft.com/office/drawing/2014/main" id="{9476EB8C-77F2-61F5-043C-6CF8097A5FD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398" name="Rectangle 2397">
                      <a:extLst>
                        <a:ext uri="{FF2B5EF4-FFF2-40B4-BE49-F238E27FC236}">
                          <a16:creationId xmlns:a16="http://schemas.microsoft.com/office/drawing/2014/main" id="{54F2ACE2-BEEB-960B-9180-29FEEE6973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2328" name="Group 521">
                  <a:extLst>
                    <a:ext uri="{FF2B5EF4-FFF2-40B4-BE49-F238E27FC236}">
                      <a16:creationId xmlns:a16="http://schemas.microsoft.com/office/drawing/2014/main" id="{7941B15B-3EB9-8C22-F529-3B22C71F8B51}"/>
                    </a:ext>
                  </a:extLst>
                </p:cNvPr>
                <p:cNvGrpSpPr/>
                <p:nvPr/>
              </p:nvGrpSpPr>
              <p:grpSpPr>
                <a:xfrm>
                  <a:off x="1475656" y="2180861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2371" name="Group 402">
                    <a:extLst>
                      <a:ext uri="{FF2B5EF4-FFF2-40B4-BE49-F238E27FC236}">
                        <a16:creationId xmlns:a16="http://schemas.microsoft.com/office/drawing/2014/main" id="{86B2C8CE-2556-0658-FFAC-E7CAC937AA64}"/>
                      </a:ext>
                    </a:extLst>
                  </p:cNvPr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387" name="Up-Down Arrow 1054">
                      <a:extLst>
                        <a:ext uri="{FF2B5EF4-FFF2-40B4-BE49-F238E27FC236}">
                          <a16:creationId xmlns:a16="http://schemas.microsoft.com/office/drawing/2014/main" id="{02BC4407-E9D5-5D82-3E99-871158AE77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388" name="Right Arrow 1055">
                      <a:extLst>
                        <a:ext uri="{FF2B5EF4-FFF2-40B4-BE49-F238E27FC236}">
                          <a16:creationId xmlns:a16="http://schemas.microsoft.com/office/drawing/2014/main" id="{19BA0F22-CEED-2C28-CAB9-ADDD4104BAD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389" name="Right Arrow 1056">
                      <a:extLst>
                        <a:ext uri="{FF2B5EF4-FFF2-40B4-BE49-F238E27FC236}">
                          <a16:creationId xmlns:a16="http://schemas.microsoft.com/office/drawing/2014/main" id="{79D88BE4-E7AD-B9D5-2C57-E8A23BF4DCA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390" name="Rectangle 2389">
                      <a:extLst>
                        <a:ext uri="{FF2B5EF4-FFF2-40B4-BE49-F238E27FC236}">
                          <a16:creationId xmlns:a16="http://schemas.microsoft.com/office/drawing/2014/main" id="{71D45617-CAF8-3747-78F4-7F6A206E1A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372" name="Group 403">
                    <a:extLst>
                      <a:ext uri="{FF2B5EF4-FFF2-40B4-BE49-F238E27FC236}">
                        <a16:creationId xmlns:a16="http://schemas.microsoft.com/office/drawing/2014/main" id="{54F12B2D-9FC1-CA9D-9579-6F556A182F24}"/>
                      </a:ext>
                    </a:extLst>
                  </p:cNvPr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383" name="Up-Down Arrow 1050">
                      <a:extLst>
                        <a:ext uri="{FF2B5EF4-FFF2-40B4-BE49-F238E27FC236}">
                          <a16:creationId xmlns:a16="http://schemas.microsoft.com/office/drawing/2014/main" id="{F22F5ECC-53E2-C8DC-14A0-9CA5440528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384" name="Right Arrow 1051">
                      <a:extLst>
                        <a:ext uri="{FF2B5EF4-FFF2-40B4-BE49-F238E27FC236}">
                          <a16:creationId xmlns:a16="http://schemas.microsoft.com/office/drawing/2014/main" id="{A5D01926-E469-DD76-D352-D11ECCD03E3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385" name="Right Arrow 1052">
                      <a:extLst>
                        <a:ext uri="{FF2B5EF4-FFF2-40B4-BE49-F238E27FC236}">
                          <a16:creationId xmlns:a16="http://schemas.microsoft.com/office/drawing/2014/main" id="{B22974D9-1B70-B7E9-9F2B-6A16BE8213D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386" name="Rectangle 2385">
                      <a:extLst>
                        <a:ext uri="{FF2B5EF4-FFF2-40B4-BE49-F238E27FC236}">
                          <a16:creationId xmlns:a16="http://schemas.microsoft.com/office/drawing/2014/main" id="{894DB2F4-D364-EE49-30B3-4265121182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373" name="Group 408">
                    <a:extLst>
                      <a:ext uri="{FF2B5EF4-FFF2-40B4-BE49-F238E27FC236}">
                        <a16:creationId xmlns:a16="http://schemas.microsoft.com/office/drawing/2014/main" id="{5514D943-1FFC-E245-24D9-EC2A4764BB98}"/>
                      </a:ext>
                    </a:extLst>
                  </p:cNvPr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379" name="Up-Down Arrow 1046">
                      <a:extLst>
                        <a:ext uri="{FF2B5EF4-FFF2-40B4-BE49-F238E27FC236}">
                          <a16:creationId xmlns:a16="http://schemas.microsoft.com/office/drawing/2014/main" id="{BA07E83D-845A-6631-DA03-91B27909A7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380" name="Right Arrow 1047">
                      <a:extLst>
                        <a:ext uri="{FF2B5EF4-FFF2-40B4-BE49-F238E27FC236}">
                          <a16:creationId xmlns:a16="http://schemas.microsoft.com/office/drawing/2014/main" id="{771F99C7-4ACD-0343-9EE5-2645C698F35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381" name="Right Arrow 1048">
                      <a:extLst>
                        <a:ext uri="{FF2B5EF4-FFF2-40B4-BE49-F238E27FC236}">
                          <a16:creationId xmlns:a16="http://schemas.microsoft.com/office/drawing/2014/main" id="{6E1C92B5-9486-E830-1333-1024C0D6B68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382" name="Rectangle 2381">
                      <a:extLst>
                        <a:ext uri="{FF2B5EF4-FFF2-40B4-BE49-F238E27FC236}">
                          <a16:creationId xmlns:a16="http://schemas.microsoft.com/office/drawing/2014/main" id="{75BC4D82-A20D-5460-71DA-07D2EF6999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374" name="Group 413">
                    <a:extLst>
                      <a:ext uri="{FF2B5EF4-FFF2-40B4-BE49-F238E27FC236}">
                        <a16:creationId xmlns:a16="http://schemas.microsoft.com/office/drawing/2014/main" id="{EE77730F-2D0C-E8D1-E69A-D44D0D4035E2}"/>
                      </a:ext>
                    </a:extLst>
                  </p:cNvPr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375" name="Up-Down Arrow 1042">
                      <a:extLst>
                        <a:ext uri="{FF2B5EF4-FFF2-40B4-BE49-F238E27FC236}">
                          <a16:creationId xmlns:a16="http://schemas.microsoft.com/office/drawing/2014/main" id="{1C4DDDCB-E7D4-C50C-7CA9-686435FE51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376" name="Right Arrow 1043">
                      <a:extLst>
                        <a:ext uri="{FF2B5EF4-FFF2-40B4-BE49-F238E27FC236}">
                          <a16:creationId xmlns:a16="http://schemas.microsoft.com/office/drawing/2014/main" id="{31501AA0-0E6F-C3C7-694F-36D03E4FADA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377" name="Right Arrow 1044">
                      <a:extLst>
                        <a:ext uri="{FF2B5EF4-FFF2-40B4-BE49-F238E27FC236}">
                          <a16:creationId xmlns:a16="http://schemas.microsoft.com/office/drawing/2014/main" id="{B590D7DD-878A-8C65-A909-74583FB3332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378" name="Rectangle 2377">
                      <a:extLst>
                        <a:ext uri="{FF2B5EF4-FFF2-40B4-BE49-F238E27FC236}">
                          <a16:creationId xmlns:a16="http://schemas.microsoft.com/office/drawing/2014/main" id="{09DB7654-F353-10AF-FDCF-EDD63EC18B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2329" name="Group 522">
                  <a:extLst>
                    <a:ext uri="{FF2B5EF4-FFF2-40B4-BE49-F238E27FC236}">
                      <a16:creationId xmlns:a16="http://schemas.microsoft.com/office/drawing/2014/main" id="{84A56F2F-3149-5D05-276D-313120CF80BC}"/>
                    </a:ext>
                  </a:extLst>
                </p:cNvPr>
                <p:cNvGrpSpPr/>
                <p:nvPr/>
              </p:nvGrpSpPr>
              <p:grpSpPr>
                <a:xfrm>
                  <a:off x="1475656" y="3741034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2351" name="Group 402">
                    <a:extLst>
                      <a:ext uri="{FF2B5EF4-FFF2-40B4-BE49-F238E27FC236}">
                        <a16:creationId xmlns:a16="http://schemas.microsoft.com/office/drawing/2014/main" id="{19CA1227-D809-858D-1C76-E734FC414C3A}"/>
                      </a:ext>
                    </a:extLst>
                  </p:cNvPr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367" name="Up-Down Arrow 1034">
                      <a:extLst>
                        <a:ext uri="{FF2B5EF4-FFF2-40B4-BE49-F238E27FC236}">
                          <a16:creationId xmlns:a16="http://schemas.microsoft.com/office/drawing/2014/main" id="{26AB9A14-1F1F-A7A4-66EB-CF11905F02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368" name="Right Arrow 1035">
                      <a:extLst>
                        <a:ext uri="{FF2B5EF4-FFF2-40B4-BE49-F238E27FC236}">
                          <a16:creationId xmlns:a16="http://schemas.microsoft.com/office/drawing/2014/main" id="{8FACB43E-25AB-182C-F773-034C137B08D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369" name="Right Arrow 1036">
                      <a:extLst>
                        <a:ext uri="{FF2B5EF4-FFF2-40B4-BE49-F238E27FC236}">
                          <a16:creationId xmlns:a16="http://schemas.microsoft.com/office/drawing/2014/main" id="{69A1CB6D-9353-B07E-C26B-63AE56DDA1B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370" name="Rectangle 2369">
                      <a:extLst>
                        <a:ext uri="{FF2B5EF4-FFF2-40B4-BE49-F238E27FC236}">
                          <a16:creationId xmlns:a16="http://schemas.microsoft.com/office/drawing/2014/main" id="{55C33AF8-8CCA-6E77-C0B1-2F49A6DDC6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352" name="Group 403">
                    <a:extLst>
                      <a:ext uri="{FF2B5EF4-FFF2-40B4-BE49-F238E27FC236}">
                        <a16:creationId xmlns:a16="http://schemas.microsoft.com/office/drawing/2014/main" id="{88169204-81F7-7A9C-C8F5-C096DDE414E3}"/>
                      </a:ext>
                    </a:extLst>
                  </p:cNvPr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363" name="Up-Down Arrow 1030">
                      <a:extLst>
                        <a:ext uri="{FF2B5EF4-FFF2-40B4-BE49-F238E27FC236}">
                          <a16:creationId xmlns:a16="http://schemas.microsoft.com/office/drawing/2014/main" id="{01E8B9D5-5409-9913-F0F0-237157D4D1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364" name="Right Arrow 1031">
                      <a:extLst>
                        <a:ext uri="{FF2B5EF4-FFF2-40B4-BE49-F238E27FC236}">
                          <a16:creationId xmlns:a16="http://schemas.microsoft.com/office/drawing/2014/main" id="{341C43D7-E782-1D2B-04CB-68AFEDA97B5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365" name="Right Arrow 1032">
                      <a:extLst>
                        <a:ext uri="{FF2B5EF4-FFF2-40B4-BE49-F238E27FC236}">
                          <a16:creationId xmlns:a16="http://schemas.microsoft.com/office/drawing/2014/main" id="{3C49CBB8-3F04-6038-4693-36C96C0DC19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366" name="Rectangle 2365">
                      <a:extLst>
                        <a:ext uri="{FF2B5EF4-FFF2-40B4-BE49-F238E27FC236}">
                          <a16:creationId xmlns:a16="http://schemas.microsoft.com/office/drawing/2014/main" id="{7B4B72B1-DF14-6AF7-AD64-3042CDAB3E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353" name="Group 408">
                    <a:extLst>
                      <a:ext uri="{FF2B5EF4-FFF2-40B4-BE49-F238E27FC236}">
                        <a16:creationId xmlns:a16="http://schemas.microsoft.com/office/drawing/2014/main" id="{1D33FBF4-6650-75EE-824A-B682A211F9B0}"/>
                      </a:ext>
                    </a:extLst>
                  </p:cNvPr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359" name="Up-Down Arrow 1026">
                      <a:extLst>
                        <a:ext uri="{FF2B5EF4-FFF2-40B4-BE49-F238E27FC236}">
                          <a16:creationId xmlns:a16="http://schemas.microsoft.com/office/drawing/2014/main" id="{FD7E8ABD-2D76-4AD4-B537-D88826A07F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360" name="Right Arrow 1027">
                      <a:extLst>
                        <a:ext uri="{FF2B5EF4-FFF2-40B4-BE49-F238E27FC236}">
                          <a16:creationId xmlns:a16="http://schemas.microsoft.com/office/drawing/2014/main" id="{197AC51D-92EC-E60A-4E6F-097239527CC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361" name="Right Arrow 1028">
                      <a:extLst>
                        <a:ext uri="{FF2B5EF4-FFF2-40B4-BE49-F238E27FC236}">
                          <a16:creationId xmlns:a16="http://schemas.microsoft.com/office/drawing/2014/main" id="{5FF569B9-9909-AEBA-3BAA-EBFB07F66F5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362" name="Rectangle 2361">
                      <a:extLst>
                        <a:ext uri="{FF2B5EF4-FFF2-40B4-BE49-F238E27FC236}">
                          <a16:creationId xmlns:a16="http://schemas.microsoft.com/office/drawing/2014/main" id="{F21FF962-61DD-7B8A-9B27-74C1D5BBCE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354" name="Group 413">
                    <a:extLst>
                      <a:ext uri="{FF2B5EF4-FFF2-40B4-BE49-F238E27FC236}">
                        <a16:creationId xmlns:a16="http://schemas.microsoft.com/office/drawing/2014/main" id="{6B2C61AF-F830-CE20-20BF-5C0708F7B936}"/>
                      </a:ext>
                    </a:extLst>
                  </p:cNvPr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355" name="Up-Down Arrow 1022">
                      <a:extLst>
                        <a:ext uri="{FF2B5EF4-FFF2-40B4-BE49-F238E27FC236}">
                          <a16:creationId xmlns:a16="http://schemas.microsoft.com/office/drawing/2014/main" id="{2B117279-3A41-50FE-AD0C-3C086FC0EE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356" name="Right Arrow 1023">
                      <a:extLst>
                        <a:ext uri="{FF2B5EF4-FFF2-40B4-BE49-F238E27FC236}">
                          <a16:creationId xmlns:a16="http://schemas.microsoft.com/office/drawing/2014/main" id="{5D5F3260-A8B8-81A7-F19F-379AD479DC4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357" name="Right Arrow 1024">
                      <a:extLst>
                        <a:ext uri="{FF2B5EF4-FFF2-40B4-BE49-F238E27FC236}">
                          <a16:creationId xmlns:a16="http://schemas.microsoft.com/office/drawing/2014/main" id="{C9FD6B6E-EA75-34C9-3135-2194C0ECDC6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358" name="Rectangle 2357">
                      <a:extLst>
                        <a:ext uri="{FF2B5EF4-FFF2-40B4-BE49-F238E27FC236}">
                          <a16:creationId xmlns:a16="http://schemas.microsoft.com/office/drawing/2014/main" id="{98163FED-9591-3C77-F330-33BC2A61EF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2330" name="Group 523">
                  <a:extLst>
                    <a:ext uri="{FF2B5EF4-FFF2-40B4-BE49-F238E27FC236}">
                      <a16:creationId xmlns:a16="http://schemas.microsoft.com/office/drawing/2014/main" id="{42D1D377-B4A9-9928-F12F-3967AD231C42}"/>
                    </a:ext>
                  </a:extLst>
                </p:cNvPr>
                <p:cNvGrpSpPr/>
                <p:nvPr/>
              </p:nvGrpSpPr>
              <p:grpSpPr>
                <a:xfrm>
                  <a:off x="1475656" y="5301208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2331" name="Group 402">
                    <a:extLst>
                      <a:ext uri="{FF2B5EF4-FFF2-40B4-BE49-F238E27FC236}">
                        <a16:creationId xmlns:a16="http://schemas.microsoft.com/office/drawing/2014/main" id="{E2DBCFE1-B957-6A6E-E74E-7DE76408952D}"/>
                      </a:ext>
                    </a:extLst>
                  </p:cNvPr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347" name="Up-Down Arrow 1014">
                      <a:extLst>
                        <a:ext uri="{FF2B5EF4-FFF2-40B4-BE49-F238E27FC236}">
                          <a16:creationId xmlns:a16="http://schemas.microsoft.com/office/drawing/2014/main" id="{C5781F60-DA4A-86C6-9A19-07AFDDABC7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348" name="Right Arrow 1015">
                      <a:extLst>
                        <a:ext uri="{FF2B5EF4-FFF2-40B4-BE49-F238E27FC236}">
                          <a16:creationId xmlns:a16="http://schemas.microsoft.com/office/drawing/2014/main" id="{859FF283-3F29-9BE9-8E34-62D8C41815B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349" name="Right Arrow 1016">
                      <a:extLst>
                        <a:ext uri="{FF2B5EF4-FFF2-40B4-BE49-F238E27FC236}">
                          <a16:creationId xmlns:a16="http://schemas.microsoft.com/office/drawing/2014/main" id="{33E0EDF9-7B96-D7F6-9AA7-724C5861350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350" name="Rectangle 2349">
                      <a:extLst>
                        <a:ext uri="{FF2B5EF4-FFF2-40B4-BE49-F238E27FC236}">
                          <a16:creationId xmlns:a16="http://schemas.microsoft.com/office/drawing/2014/main" id="{C5E4D582-C382-CE29-D027-6AEAF571F6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332" name="Group 403">
                    <a:extLst>
                      <a:ext uri="{FF2B5EF4-FFF2-40B4-BE49-F238E27FC236}">
                        <a16:creationId xmlns:a16="http://schemas.microsoft.com/office/drawing/2014/main" id="{A613E7BA-EA69-D88F-EEF4-794F1E4404A2}"/>
                      </a:ext>
                    </a:extLst>
                  </p:cNvPr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343" name="Up-Down Arrow 1010">
                      <a:extLst>
                        <a:ext uri="{FF2B5EF4-FFF2-40B4-BE49-F238E27FC236}">
                          <a16:creationId xmlns:a16="http://schemas.microsoft.com/office/drawing/2014/main" id="{A96B3C52-5520-5F3E-B81F-6D8D9D66E1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344" name="Right Arrow 1011">
                      <a:extLst>
                        <a:ext uri="{FF2B5EF4-FFF2-40B4-BE49-F238E27FC236}">
                          <a16:creationId xmlns:a16="http://schemas.microsoft.com/office/drawing/2014/main" id="{0C7530C6-B4EA-E48C-291B-44347FA5734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345" name="Right Arrow 1012">
                      <a:extLst>
                        <a:ext uri="{FF2B5EF4-FFF2-40B4-BE49-F238E27FC236}">
                          <a16:creationId xmlns:a16="http://schemas.microsoft.com/office/drawing/2014/main" id="{3E6E3518-99E7-651C-87E7-AD34D5BA8AB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346" name="Rectangle 2345">
                      <a:extLst>
                        <a:ext uri="{FF2B5EF4-FFF2-40B4-BE49-F238E27FC236}">
                          <a16:creationId xmlns:a16="http://schemas.microsoft.com/office/drawing/2014/main" id="{15AFF238-CDF0-DE04-3349-09ED5712C4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333" name="Group 408">
                    <a:extLst>
                      <a:ext uri="{FF2B5EF4-FFF2-40B4-BE49-F238E27FC236}">
                        <a16:creationId xmlns:a16="http://schemas.microsoft.com/office/drawing/2014/main" id="{F060F20D-FCD3-B381-5C15-F7516FEE3F53}"/>
                      </a:ext>
                    </a:extLst>
                  </p:cNvPr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339" name="Up-Down Arrow 1006">
                      <a:extLst>
                        <a:ext uri="{FF2B5EF4-FFF2-40B4-BE49-F238E27FC236}">
                          <a16:creationId xmlns:a16="http://schemas.microsoft.com/office/drawing/2014/main" id="{9D18CB20-04B1-6DF3-86FB-6BA65259E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340" name="Right Arrow 1007">
                      <a:extLst>
                        <a:ext uri="{FF2B5EF4-FFF2-40B4-BE49-F238E27FC236}">
                          <a16:creationId xmlns:a16="http://schemas.microsoft.com/office/drawing/2014/main" id="{14F20DAA-E39E-29DC-B4AE-1E1C17CF25D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341" name="Right Arrow 1008">
                      <a:extLst>
                        <a:ext uri="{FF2B5EF4-FFF2-40B4-BE49-F238E27FC236}">
                          <a16:creationId xmlns:a16="http://schemas.microsoft.com/office/drawing/2014/main" id="{9FE7006A-1B0D-62E6-08E8-1995AAF1DF2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342" name="Rectangle 2341">
                      <a:extLst>
                        <a:ext uri="{FF2B5EF4-FFF2-40B4-BE49-F238E27FC236}">
                          <a16:creationId xmlns:a16="http://schemas.microsoft.com/office/drawing/2014/main" id="{5D7D6902-A7FE-15CE-034F-52E1EA28BD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334" name="Group 413">
                    <a:extLst>
                      <a:ext uri="{FF2B5EF4-FFF2-40B4-BE49-F238E27FC236}">
                        <a16:creationId xmlns:a16="http://schemas.microsoft.com/office/drawing/2014/main" id="{E105AD9C-BABC-81A1-4497-B057B4345431}"/>
                      </a:ext>
                    </a:extLst>
                  </p:cNvPr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335" name="Up-Down Arrow 1002">
                      <a:extLst>
                        <a:ext uri="{FF2B5EF4-FFF2-40B4-BE49-F238E27FC236}">
                          <a16:creationId xmlns:a16="http://schemas.microsoft.com/office/drawing/2014/main" id="{6965780B-314A-01A0-6EF3-D670C59D5A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336" name="Right Arrow 1003">
                      <a:extLst>
                        <a:ext uri="{FF2B5EF4-FFF2-40B4-BE49-F238E27FC236}">
                          <a16:creationId xmlns:a16="http://schemas.microsoft.com/office/drawing/2014/main" id="{84D85572-B1C5-DDB5-EE51-B2EED517E4D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337" name="Right Arrow 1004">
                      <a:extLst>
                        <a:ext uri="{FF2B5EF4-FFF2-40B4-BE49-F238E27FC236}">
                          <a16:creationId xmlns:a16="http://schemas.microsoft.com/office/drawing/2014/main" id="{AD7D88CA-DFDF-589A-C105-FCBF34BF2A2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338" name="Rectangle 2337">
                      <a:extLst>
                        <a:ext uri="{FF2B5EF4-FFF2-40B4-BE49-F238E27FC236}">
                          <a16:creationId xmlns:a16="http://schemas.microsoft.com/office/drawing/2014/main" id="{052A3D03-042F-B59C-553F-7083B18F7A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</p:grpSp>
          <p:sp>
            <p:nvSpPr>
              <p:cNvPr id="2297" name="Rectangle 2296">
                <a:extLst>
                  <a:ext uri="{FF2B5EF4-FFF2-40B4-BE49-F238E27FC236}">
                    <a16:creationId xmlns:a16="http://schemas.microsoft.com/office/drawing/2014/main" id="{05636B24-3FE2-3DEE-8869-069E2B919516}"/>
                  </a:ext>
                </a:extLst>
              </p:cNvPr>
              <p:cNvSpPr/>
              <p:nvPr/>
            </p:nvSpPr>
            <p:spPr>
              <a:xfrm>
                <a:off x="1403648" y="2132856"/>
                <a:ext cx="4464496" cy="144016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98" name="TextBox 2297">
                <a:extLst>
                  <a:ext uri="{FF2B5EF4-FFF2-40B4-BE49-F238E27FC236}">
                    <a16:creationId xmlns:a16="http://schemas.microsoft.com/office/drawing/2014/main" id="{DF99909E-FD80-E528-DE12-625518019593}"/>
                  </a:ext>
                </a:extLst>
              </p:cNvPr>
              <p:cNvSpPr txBox="1"/>
              <p:nvPr/>
            </p:nvSpPr>
            <p:spPr>
              <a:xfrm>
                <a:off x="6112345" y="2446961"/>
                <a:ext cx="506421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/>
                  <a:t>rank</a:t>
                </a:r>
                <a:br>
                  <a:rPr lang="cs-CZ" sz="1400"/>
                </a:br>
                <a:r>
                  <a:rPr lang="cs-CZ" sz="1400"/>
                  <a:t>1</a:t>
                </a:r>
              </a:p>
            </p:txBody>
          </p:sp>
        </p:grpSp>
        <p:sp>
          <p:nvSpPr>
            <p:cNvPr id="2056" name="Bent-Up Arrow 571">
              <a:extLst>
                <a:ext uri="{FF2B5EF4-FFF2-40B4-BE49-F238E27FC236}">
                  <a16:creationId xmlns:a16="http://schemas.microsoft.com/office/drawing/2014/main" id="{98FB2FDF-54B9-6A2D-F613-A6842F0F4307}"/>
                </a:ext>
              </a:extLst>
            </p:cNvPr>
            <p:cNvSpPr/>
            <p:nvPr/>
          </p:nvSpPr>
          <p:spPr>
            <a:xfrm rot="5400000">
              <a:off x="395536" y="836712"/>
              <a:ext cx="1368152" cy="1512168"/>
            </a:xfrm>
            <a:prstGeom prst="bentUpArrow">
              <a:avLst>
                <a:gd name="adj1" fmla="val 4518"/>
                <a:gd name="adj2" fmla="val 5217"/>
                <a:gd name="adj3" fmla="val 10569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57" name="Bent-Up Arrow 572">
              <a:extLst>
                <a:ext uri="{FF2B5EF4-FFF2-40B4-BE49-F238E27FC236}">
                  <a16:creationId xmlns:a16="http://schemas.microsoft.com/office/drawing/2014/main" id="{92DF80A8-6061-A33D-C2EF-2737D5B06009}"/>
                </a:ext>
              </a:extLst>
            </p:cNvPr>
            <p:cNvSpPr/>
            <p:nvPr/>
          </p:nvSpPr>
          <p:spPr>
            <a:xfrm rot="5400000">
              <a:off x="-144524" y="1304764"/>
              <a:ext cx="2376264" cy="1584176"/>
            </a:xfrm>
            <a:prstGeom prst="bentUpArrow">
              <a:avLst>
                <a:gd name="adj1" fmla="val 4054"/>
                <a:gd name="adj2" fmla="val 3355"/>
                <a:gd name="adj3" fmla="val 8242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060" name="Group 958">
              <a:extLst>
                <a:ext uri="{FF2B5EF4-FFF2-40B4-BE49-F238E27FC236}">
                  <a16:creationId xmlns:a16="http://schemas.microsoft.com/office/drawing/2014/main" id="{341B4849-4DD0-A1B0-B1B9-04434A6787B2}"/>
                </a:ext>
              </a:extLst>
            </p:cNvPr>
            <p:cNvGrpSpPr/>
            <p:nvPr/>
          </p:nvGrpSpPr>
          <p:grpSpPr>
            <a:xfrm>
              <a:off x="683568" y="4318640"/>
              <a:ext cx="5661781" cy="963960"/>
              <a:chOff x="251520" y="548680"/>
              <a:chExt cx="6400274" cy="1440160"/>
            </a:xfrm>
          </p:grpSpPr>
          <p:grpSp>
            <p:nvGrpSpPr>
              <p:cNvPr id="2181" name="Group 483">
                <a:extLst>
                  <a:ext uri="{FF2B5EF4-FFF2-40B4-BE49-F238E27FC236}">
                    <a16:creationId xmlns:a16="http://schemas.microsoft.com/office/drawing/2014/main" id="{C718263D-7732-52DD-D467-947B84F9966B}"/>
                  </a:ext>
                </a:extLst>
              </p:cNvPr>
              <p:cNvGrpSpPr/>
              <p:nvPr/>
            </p:nvGrpSpPr>
            <p:grpSpPr>
              <a:xfrm>
                <a:off x="251520" y="620688"/>
                <a:ext cx="5544616" cy="1296144"/>
                <a:chOff x="179512" y="620688"/>
                <a:chExt cx="6048672" cy="5904656"/>
              </a:xfrm>
            </p:grpSpPr>
            <p:sp>
              <p:nvSpPr>
                <p:cNvPr id="2184" name="Rectangle 2183">
                  <a:extLst>
                    <a:ext uri="{FF2B5EF4-FFF2-40B4-BE49-F238E27FC236}">
                      <a16:creationId xmlns:a16="http://schemas.microsoft.com/office/drawing/2014/main" id="{4C1D896C-8223-BB79-FE64-A6095C91491F}"/>
                    </a:ext>
                  </a:extLst>
                </p:cNvPr>
                <p:cNvSpPr/>
                <p:nvPr/>
              </p:nvSpPr>
              <p:spPr>
                <a:xfrm>
                  <a:off x="179512" y="1484784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185" name="Rectangle 2184">
                  <a:extLst>
                    <a:ext uri="{FF2B5EF4-FFF2-40B4-BE49-F238E27FC236}">
                      <a16:creationId xmlns:a16="http://schemas.microsoft.com/office/drawing/2014/main" id="{F1A3E47A-762A-63F8-1C56-6A3729BF3EFA}"/>
                    </a:ext>
                  </a:extLst>
                </p:cNvPr>
                <p:cNvSpPr/>
                <p:nvPr/>
              </p:nvSpPr>
              <p:spPr>
                <a:xfrm>
                  <a:off x="323528" y="1556792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186" name="Rectangle 2185">
                  <a:extLst>
                    <a:ext uri="{FF2B5EF4-FFF2-40B4-BE49-F238E27FC236}">
                      <a16:creationId xmlns:a16="http://schemas.microsoft.com/office/drawing/2014/main" id="{B7948A45-2710-C635-D854-A4E29A969188}"/>
                    </a:ext>
                  </a:extLst>
                </p:cNvPr>
                <p:cNvSpPr/>
                <p:nvPr/>
              </p:nvSpPr>
              <p:spPr>
                <a:xfrm>
                  <a:off x="467544" y="1628800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187" name="Rectangle 2186">
                  <a:extLst>
                    <a:ext uri="{FF2B5EF4-FFF2-40B4-BE49-F238E27FC236}">
                      <a16:creationId xmlns:a16="http://schemas.microsoft.com/office/drawing/2014/main" id="{8ED41E20-A481-8F79-604D-F17D68418045}"/>
                    </a:ext>
                  </a:extLst>
                </p:cNvPr>
                <p:cNvSpPr/>
                <p:nvPr/>
              </p:nvSpPr>
              <p:spPr>
                <a:xfrm>
                  <a:off x="179512" y="3044957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188" name="Rectangle 2187">
                  <a:extLst>
                    <a:ext uri="{FF2B5EF4-FFF2-40B4-BE49-F238E27FC236}">
                      <a16:creationId xmlns:a16="http://schemas.microsoft.com/office/drawing/2014/main" id="{1C567987-CC28-89BE-D33F-860E56B76DF0}"/>
                    </a:ext>
                  </a:extLst>
                </p:cNvPr>
                <p:cNvSpPr/>
                <p:nvPr/>
              </p:nvSpPr>
              <p:spPr>
                <a:xfrm>
                  <a:off x="323528" y="3116965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189" name="Rectangle 2188">
                  <a:extLst>
                    <a:ext uri="{FF2B5EF4-FFF2-40B4-BE49-F238E27FC236}">
                      <a16:creationId xmlns:a16="http://schemas.microsoft.com/office/drawing/2014/main" id="{0B279173-12D0-4DF7-9831-342D8C03E802}"/>
                    </a:ext>
                  </a:extLst>
                </p:cNvPr>
                <p:cNvSpPr/>
                <p:nvPr/>
              </p:nvSpPr>
              <p:spPr>
                <a:xfrm>
                  <a:off x="467544" y="3188973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190" name="Rectangle 2189">
                  <a:extLst>
                    <a:ext uri="{FF2B5EF4-FFF2-40B4-BE49-F238E27FC236}">
                      <a16:creationId xmlns:a16="http://schemas.microsoft.com/office/drawing/2014/main" id="{EE7C9EB8-BCC8-7C29-1666-06F0C9AA0A71}"/>
                    </a:ext>
                  </a:extLst>
                </p:cNvPr>
                <p:cNvSpPr/>
                <p:nvPr/>
              </p:nvSpPr>
              <p:spPr>
                <a:xfrm>
                  <a:off x="179512" y="4605130"/>
                  <a:ext cx="5133142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191" name="Rectangle 2190">
                  <a:extLst>
                    <a:ext uri="{FF2B5EF4-FFF2-40B4-BE49-F238E27FC236}">
                      <a16:creationId xmlns:a16="http://schemas.microsoft.com/office/drawing/2014/main" id="{5A596DB7-563D-40F5-E47B-8FC4D9304088}"/>
                    </a:ext>
                  </a:extLst>
                </p:cNvPr>
                <p:cNvSpPr/>
                <p:nvPr/>
              </p:nvSpPr>
              <p:spPr>
                <a:xfrm>
                  <a:off x="323528" y="4677138"/>
                  <a:ext cx="5184576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192" name="Rectangle 2191">
                  <a:extLst>
                    <a:ext uri="{FF2B5EF4-FFF2-40B4-BE49-F238E27FC236}">
                      <a16:creationId xmlns:a16="http://schemas.microsoft.com/office/drawing/2014/main" id="{35ED7D60-802B-5A1B-A319-B1388CADECC2}"/>
                    </a:ext>
                  </a:extLst>
                </p:cNvPr>
                <p:cNvSpPr/>
                <p:nvPr/>
              </p:nvSpPr>
              <p:spPr>
                <a:xfrm>
                  <a:off x="467544" y="4749146"/>
                  <a:ext cx="5205150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193" name="Rectangle 2192">
                  <a:extLst>
                    <a:ext uri="{FF2B5EF4-FFF2-40B4-BE49-F238E27FC236}">
                      <a16:creationId xmlns:a16="http://schemas.microsoft.com/office/drawing/2014/main" id="{31092645-EA2F-B7DD-7F5C-7317066EEC62}"/>
                    </a:ext>
                  </a:extLst>
                </p:cNvPr>
                <p:cNvSpPr/>
                <p:nvPr/>
              </p:nvSpPr>
              <p:spPr>
                <a:xfrm>
                  <a:off x="179512" y="6165304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194" name="Rectangle 2193">
                  <a:extLst>
                    <a:ext uri="{FF2B5EF4-FFF2-40B4-BE49-F238E27FC236}">
                      <a16:creationId xmlns:a16="http://schemas.microsoft.com/office/drawing/2014/main" id="{A61FD831-969E-8CEF-CF1C-A3CF008350C6}"/>
                    </a:ext>
                  </a:extLst>
                </p:cNvPr>
                <p:cNvSpPr/>
                <p:nvPr/>
              </p:nvSpPr>
              <p:spPr>
                <a:xfrm>
                  <a:off x="323528" y="6237312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195" name="Rectangle 2194">
                  <a:extLst>
                    <a:ext uri="{FF2B5EF4-FFF2-40B4-BE49-F238E27FC236}">
                      <a16:creationId xmlns:a16="http://schemas.microsoft.com/office/drawing/2014/main" id="{DF5DEB6C-1B50-D4A5-74B8-7E7AEB77E2E9}"/>
                    </a:ext>
                  </a:extLst>
                </p:cNvPr>
                <p:cNvSpPr/>
                <p:nvPr/>
              </p:nvSpPr>
              <p:spPr>
                <a:xfrm>
                  <a:off x="467544" y="6309320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196" name="Rectangle 2195">
                  <a:extLst>
                    <a:ext uri="{FF2B5EF4-FFF2-40B4-BE49-F238E27FC236}">
                      <a16:creationId xmlns:a16="http://schemas.microsoft.com/office/drawing/2014/main" id="{3273BB39-5E89-A9BA-0D20-18249A2F8E76}"/>
                    </a:ext>
                  </a:extLst>
                </p:cNvPr>
                <p:cNvSpPr/>
                <p:nvPr/>
              </p:nvSpPr>
              <p:spPr>
                <a:xfrm>
                  <a:off x="1187624" y="1700808"/>
                  <a:ext cx="93610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197" name="Rectangle 2196">
                  <a:extLst>
                    <a:ext uri="{FF2B5EF4-FFF2-40B4-BE49-F238E27FC236}">
                      <a16:creationId xmlns:a16="http://schemas.microsoft.com/office/drawing/2014/main" id="{A2195800-C4FC-C103-C528-7AB17DA45D98}"/>
                    </a:ext>
                  </a:extLst>
                </p:cNvPr>
                <p:cNvSpPr/>
                <p:nvPr/>
              </p:nvSpPr>
              <p:spPr>
                <a:xfrm>
                  <a:off x="1187624" y="1727097"/>
                  <a:ext cx="216024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198" name="Rectangle 2197">
                  <a:extLst>
                    <a:ext uri="{FF2B5EF4-FFF2-40B4-BE49-F238E27FC236}">
                      <a16:creationId xmlns:a16="http://schemas.microsoft.com/office/drawing/2014/main" id="{F34B71D8-B9EA-7E68-8F20-5E1E94EA3BD7}"/>
                    </a:ext>
                  </a:extLst>
                </p:cNvPr>
                <p:cNvSpPr/>
                <p:nvPr/>
              </p:nvSpPr>
              <p:spPr>
                <a:xfrm>
                  <a:off x="1187624" y="1772816"/>
                  <a:ext cx="338437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199" name="Rectangle 2198">
                  <a:extLst>
                    <a:ext uri="{FF2B5EF4-FFF2-40B4-BE49-F238E27FC236}">
                      <a16:creationId xmlns:a16="http://schemas.microsoft.com/office/drawing/2014/main" id="{366E7995-2069-7954-963B-6D303048295C}"/>
                    </a:ext>
                  </a:extLst>
                </p:cNvPr>
                <p:cNvSpPr/>
                <p:nvPr/>
              </p:nvSpPr>
              <p:spPr>
                <a:xfrm>
                  <a:off x="1187624" y="1799105"/>
                  <a:ext cx="460851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200" name="Rectangle 2199">
                  <a:extLst>
                    <a:ext uri="{FF2B5EF4-FFF2-40B4-BE49-F238E27FC236}">
                      <a16:creationId xmlns:a16="http://schemas.microsoft.com/office/drawing/2014/main" id="{F137529D-52EB-8C17-5EF2-1FB5003B1E37}"/>
                    </a:ext>
                  </a:extLst>
                </p:cNvPr>
                <p:cNvSpPr/>
                <p:nvPr/>
              </p:nvSpPr>
              <p:spPr>
                <a:xfrm>
                  <a:off x="1187624" y="3260981"/>
                  <a:ext cx="93610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201" name="Rectangle 2200">
                  <a:extLst>
                    <a:ext uri="{FF2B5EF4-FFF2-40B4-BE49-F238E27FC236}">
                      <a16:creationId xmlns:a16="http://schemas.microsoft.com/office/drawing/2014/main" id="{E48E95F6-D884-D347-EF2C-E15E737E972A}"/>
                    </a:ext>
                  </a:extLst>
                </p:cNvPr>
                <p:cNvSpPr/>
                <p:nvPr/>
              </p:nvSpPr>
              <p:spPr>
                <a:xfrm>
                  <a:off x="1187624" y="3287270"/>
                  <a:ext cx="216024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202" name="Rectangle 2201">
                  <a:extLst>
                    <a:ext uri="{FF2B5EF4-FFF2-40B4-BE49-F238E27FC236}">
                      <a16:creationId xmlns:a16="http://schemas.microsoft.com/office/drawing/2014/main" id="{A493CFAB-0791-2F96-7776-FC57FE288289}"/>
                    </a:ext>
                  </a:extLst>
                </p:cNvPr>
                <p:cNvSpPr/>
                <p:nvPr/>
              </p:nvSpPr>
              <p:spPr>
                <a:xfrm>
                  <a:off x="1187624" y="3332989"/>
                  <a:ext cx="338437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203" name="Rectangle 2202">
                  <a:extLst>
                    <a:ext uri="{FF2B5EF4-FFF2-40B4-BE49-F238E27FC236}">
                      <a16:creationId xmlns:a16="http://schemas.microsoft.com/office/drawing/2014/main" id="{48E1E0B6-8BD1-0A8F-9500-78CFE3477AAC}"/>
                    </a:ext>
                  </a:extLst>
                </p:cNvPr>
                <p:cNvSpPr/>
                <p:nvPr/>
              </p:nvSpPr>
              <p:spPr>
                <a:xfrm>
                  <a:off x="1187624" y="3359278"/>
                  <a:ext cx="460851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204" name="Rectangle 2203">
                  <a:extLst>
                    <a:ext uri="{FF2B5EF4-FFF2-40B4-BE49-F238E27FC236}">
                      <a16:creationId xmlns:a16="http://schemas.microsoft.com/office/drawing/2014/main" id="{B34AB7DD-B1F3-5A44-D51E-02F60AB53DB8}"/>
                    </a:ext>
                  </a:extLst>
                </p:cNvPr>
                <p:cNvSpPr/>
                <p:nvPr/>
              </p:nvSpPr>
              <p:spPr>
                <a:xfrm>
                  <a:off x="971600" y="4821154"/>
                  <a:ext cx="1152128" cy="48006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205" name="Rectangle 2204">
                  <a:extLst>
                    <a:ext uri="{FF2B5EF4-FFF2-40B4-BE49-F238E27FC236}">
                      <a16:creationId xmlns:a16="http://schemas.microsoft.com/office/drawing/2014/main" id="{70BB3545-0225-EFAF-C970-DBA44F784B84}"/>
                    </a:ext>
                  </a:extLst>
                </p:cNvPr>
                <p:cNvSpPr/>
                <p:nvPr/>
              </p:nvSpPr>
              <p:spPr>
                <a:xfrm>
                  <a:off x="899592" y="4847443"/>
                  <a:ext cx="244827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206" name="Rectangle 2205">
                  <a:extLst>
                    <a:ext uri="{FF2B5EF4-FFF2-40B4-BE49-F238E27FC236}">
                      <a16:creationId xmlns:a16="http://schemas.microsoft.com/office/drawing/2014/main" id="{13485F95-156B-82FF-46FB-466ED7ABC3A6}"/>
                    </a:ext>
                  </a:extLst>
                </p:cNvPr>
                <p:cNvSpPr/>
                <p:nvPr/>
              </p:nvSpPr>
              <p:spPr>
                <a:xfrm>
                  <a:off x="971600" y="4893162"/>
                  <a:ext cx="3600400" cy="48006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207" name="Rectangle 2206">
                  <a:extLst>
                    <a:ext uri="{FF2B5EF4-FFF2-40B4-BE49-F238E27FC236}">
                      <a16:creationId xmlns:a16="http://schemas.microsoft.com/office/drawing/2014/main" id="{28020485-4232-3303-055C-B4A30ACFCED2}"/>
                    </a:ext>
                  </a:extLst>
                </p:cNvPr>
                <p:cNvSpPr/>
                <p:nvPr/>
              </p:nvSpPr>
              <p:spPr>
                <a:xfrm>
                  <a:off x="899592" y="4919451"/>
                  <a:ext cx="489654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208" name="Rectangle 2207">
                  <a:extLst>
                    <a:ext uri="{FF2B5EF4-FFF2-40B4-BE49-F238E27FC236}">
                      <a16:creationId xmlns:a16="http://schemas.microsoft.com/office/drawing/2014/main" id="{3566B145-CEEF-017A-B278-FBC547797C28}"/>
                    </a:ext>
                  </a:extLst>
                </p:cNvPr>
                <p:cNvSpPr/>
                <p:nvPr/>
              </p:nvSpPr>
              <p:spPr>
                <a:xfrm>
                  <a:off x="899592" y="6381328"/>
                  <a:ext cx="1224136" cy="72008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209" name="Rectangle 2208">
                  <a:extLst>
                    <a:ext uri="{FF2B5EF4-FFF2-40B4-BE49-F238E27FC236}">
                      <a16:creationId xmlns:a16="http://schemas.microsoft.com/office/drawing/2014/main" id="{A82B6F51-560C-5EA3-22FA-D8B0BAE50D9F}"/>
                    </a:ext>
                  </a:extLst>
                </p:cNvPr>
                <p:cNvSpPr/>
                <p:nvPr/>
              </p:nvSpPr>
              <p:spPr>
                <a:xfrm>
                  <a:off x="899592" y="6407617"/>
                  <a:ext cx="244827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210" name="Rectangle 2209">
                  <a:extLst>
                    <a:ext uri="{FF2B5EF4-FFF2-40B4-BE49-F238E27FC236}">
                      <a16:creationId xmlns:a16="http://schemas.microsoft.com/office/drawing/2014/main" id="{03E95935-B306-ABCB-5DF1-745DF692BEF8}"/>
                    </a:ext>
                  </a:extLst>
                </p:cNvPr>
                <p:cNvSpPr/>
                <p:nvPr/>
              </p:nvSpPr>
              <p:spPr>
                <a:xfrm>
                  <a:off x="827584" y="6453336"/>
                  <a:ext cx="374441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211" name="Rectangle 2210">
                  <a:extLst>
                    <a:ext uri="{FF2B5EF4-FFF2-40B4-BE49-F238E27FC236}">
                      <a16:creationId xmlns:a16="http://schemas.microsoft.com/office/drawing/2014/main" id="{E0EB5783-53A3-D7BF-30D0-28D46C4CB0C6}"/>
                    </a:ext>
                  </a:extLst>
                </p:cNvPr>
                <p:cNvSpPr/>
                <p:nvPr/>
              </p:nvSpPr>
              <p:spPr>
                <a:xfrm>
                  <a:off x="755576" y="6479625"/>
                  <a:ext cx="504056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2212" name="Group 418">
                  <a:extLst>
                    <a:ext uri="{FF2B5EF4-FFF2-40B4-BE49-F238E27FC236}">
                      <a16:creationId xmlns:a16="http://schemas.microsoft.com/office/drawing/2014/main" id="{C7BB93EF-99BE-9666-46C9-3A4EAC2FD14F}"/>
                    </a:ext>
                  </a:extLst>
                </p:cNvPr>
                <p:cNvGrpSpPr/>
                <p:nvPr/>
              </p:nvGrpSpPr>
              <p:grpSpPr>
                <a:xfrm>
                  <a:off x="1475656" y="620688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2276" name="Group 402">
                    <a:extLst>
                      <a:ext uri="{FF2B5EF4-FFF2-40B4-BE49-F238E27FC236}">
                        <a16:creationId xmlns:a16="http://schemas.microsoft.com/office/drawing/2014/main" id="{4051DF13-C84F-51A7-C695-F7B15059A231}"/>
                      </a:ext>
                    </a:extLst>
                  </p:cNvPr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292" name="Up-Down Arrow 890">
                      <a:extLst>
                        <a:ext uri="{FF2B5EF4-FFF2-40B4-BE49-F238E27FC236}">
                          <a16:creationId xmlns:a16="http://schemas.microsoft.com/office/drawing/2014/main" id="{5A792095-A58B-62F4-7B8A-58A7F9075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93" name="Right Arrow 891">
                      <a:extLst>
                        <a:ext uri="{FF2B5EF4-FFF2-40B4-BE49-F238E27FC236}">
                          <a16:creationId xmlns:a16="http://schemas.microsoft.com/office/drawing/2014/main" id="{9C514955-1EB6-2B44-8C4B-123D5BFEDC0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94" name="Right Arrow 892">
                      <a:extLst>
                        <a:ext uri="{FF2B5EF4-FFF2-40B4-BE49-F238E27FC236}">
                          <a16:creationId xmlns:a16="http://schemas.microsoft.com/office/drawing/2014/main" id="{DA07E941-00AD-46FF-F25C-FFEB6C6A882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95" name="Rectangle 2294">
                      <a:extLst>
                        <a:ext uri="{FF2B5EF4-FFF2-40B4-BE49-F238E27FC236}">
                          <a16:creationId xmlns:a16="http://schemas.microsoft.com/office/drawing/2014/main" id="{3462F30F-5976-858F-8B1E-D602AE84D5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277" name="Group 403">
                    <a:extLst>
                      <a:ext uri="{FF2B5EF4-FFF2-40B4-BE49-F238E27FC236}">
                        <a16:creationId xmlns:a16="http://schemas.microsoft.com/office/drawing/2014/main" id="{2DDFD8D2-4DE6-B088-F3EA-C790707B9148}"/>
                      </a:ext>
                    </a:extLst>
                  </p:cNvPr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288" name="Up-Down Arrow 886">
                      <a:extLst>
                        <a:ext uri="{FF2B5EF4-FFF2-40B4-BE49-F238E27FC236}">
                          <a16:creationId xmlns:a16="http://schemas.microsoft.com/office/drawing/2014/main" id="{70ABF7F0-4D26-4DDD-C01D-C91D6EED31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89" name="Right Arrow 887">
                      <a:extLst>
                        <a:ext uri="{FF2B5EF4-FFF2-40B4-BE49-F238E27FC236}">
                          <a16:creationId xmlns:a16="http://schemas.microsoft.com/office/drawing/2014/main" id="{B9780D3B-D4B4-A168-8AF4-09EBADFC1FE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90" name="Right Arrow 888">
                      <a:extLst>
                        <a:ext uri="{FF2B5EF4-FFF2-40B4-BE49-F238E27FC236}">
                          <a16:creationId xmlns:a16="http://schemas.microsoft.com/office/drawing/2014/main" id="{8A5B36DB-1E03-C96C-A8E3-0D956D3A66A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91" name="Rectangle 2290">
                      <a:extLst>
                        <a:ext uri="{FF2B5EF4-FFF2-40B4-BE49-F238E27FC236}">
                          <a16:creationId xmlns:a16="http://schemas.microsoft.com/office/drawing/2014/main" id="{025B8418-9196-C189-7F14-6B897A6762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278" name="Group 408">
                    <a:extLst>
                      <a:ext uri="{FF2B5EF4-FFF2-40B4-BE49-F238E27FC236}">
                        <a16:creationId xmlns:a16="http://schemas.microsoft.com/office/drawing/2014/main" id="{6CAA6EBA-D635-620B-D246-C0DE597C354C}"/>
                      </a:ext>
                    </a:extLst>
                  </p:cNvPr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284" name="Up-Down Arrow 882">
                      <a:extLst>
                        <a:ext uri="{FF2B5EF4-FFF2-40B4-BE49-F238E27FC236}">
                          <a16:creationId xmlns:a16="http://schemas.microsoft.com/office/drawing/2014/main" id="{A34B94CC-2FFE-8E1D-6162-7A0CA8E7C7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85" name="Right Arrow 883">
                      <a:extLst>
                        <a:ext uri="{FF2B5EF4-FFF2-40B4-BE49-F238E27FC236}">
                          <a16:creationId xmlns:a16="http://schemas.microsoft.com/office/drawing/2014/main" id="{263DB0FF-B146-A4E0-16C9-84623F69EDA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86" name="Right Arrow 884">
                      <a:extLst>
                        <a:ext uri="{FF2B5EF4-FFF2-40B4-BE49-F238E27FC236}">
                          <a16:creationId xmlns:a16="http://schemas.microsoft.com/office/drawing/2014/main" id="{E60107B0-D462-E7A9-E55C-5380C08ED8F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87" name="Rectangle 2286">
                      <a:extLst>
                        <a:ext uri="{FF2B5EF4-FFF2-40B4-BE49-F238E27FC236}">
                          <a16:creationId xmlns:a16="http://schemas.microsoft.com/office/drawing/2014/main" id="{C668CA72-C689-F570-804A-D81794670D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279" name="Group 413">
                    <a:extLst>
                      <a:ext uri="{FF2B5EF4-FFF2-40B4-BE49-F238E27FC236}">
                        <a16:creationId xmlns:a16="http://schemas.microsoft.com/office/drawing/2014/main" id="{90F4EDD9-EB1A-B28A-89E0-73D655342D90}"/>
                      </a:ext>
                    </a:extLst>
                  </p:cNvPr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280" name="Up-Down Arrow 878">
                      <a:extLst>
                        <a:ext uri="{FF2B5EF4-FFF2-40B4-BE49-F238E27FC236}">
                          <a16:creationId xmlns:a16="http://schemas.microsoft.com/office/drawing/2014/main" id="{6FB9B28B-2A18-730C-F8CF-B970DF64FD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81" name="Right Arrow 879">
                      <a:extLst>
                        <a:ext uri="{FF2B5EF4-FFF2-40B4-BE49-F238E27FC236}">
                          <a16:creationId xmlns:a16="http://schemas.microsoft.com/office/drawing/2014/main" id="{6923F65D-2369-7BE5-3871-C4CC30477C8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82" name="Right Arrow 880">
                      <a:extLst>
                        <a:ext uri="{FF2B5EF4-FFF2-40B4-BE49-F238E27FC236}">
                          <a16:creationId xmlns:a16="http://schemas.microsoft.com/office/drawing/2014/main" id="{1E716994-BEDF-9675-C34F-F966E51AF37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83" name="Rectangle 2282">
                      <a:extLst>
                        <a:ext uri="{FF2B5EF4-FFF2-40B4-BE49-F238E27FC236}">
                          <a16:creationId xmlns:a16="http://schemas.microsoft.com/office/drawing/2014/main" id="{FF1D4EC4-8EB8-BEF8-AADE-57D334B3B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2213" name="Group 419">
                  <a:extLst>
                    <a:ext uri="{FF2B5EF4-FFF2-40B4-BE49-F238E27FC236}">
                      <a16:creationId xmlns:a16="http://schemas.microsoft.com/office/drawing/2014/main" id="{5D5E78D1-B32A-3EC9-66F6-A5D22071A73D}"/>
                    </a:ext>
                  </a:extLst>
                </p:cNvPr>
                <p:cNvGrpSpPr/>
                <p:nvPr/>
              </p:nvGrpSpPr>
              <p:grpSpPr>
                <a:xfrm>
                  <a:off x="1475656" y="2180861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2256" name="Group 402">
                    <a:extLst>
                      <a:ext uri="{FF2B5EF4-FFF2-40B4-BE49-F238E27FC236}">
                        <a16:creationId xmlns:a16="http://schemas.microsoft.com/office/drawing/2014/main" id="{9BC0ABA5-6421-8AA5-31D2-2C0660CB390D}"/>
                      </a:ext>
                    </a:extLst>
                  </p:cNvPr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272" name="Up-Down Arrow 870">
                      <a:extLst>
                        <a:ext uri="{FF2B5EF4-FFF2-40B4-BE49-F238E27FC236}">
                          <a16:creationId xmlns:a16="http://schemas.microsoft.com/office/drawing/2014/main" id="{2F98E553-D268-0F4F-BC2F-61A683E16A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73" name="Right Arrow 871">
                      <a:extLst>
                        <a:ext uri="{FF2B5EF4-FFF2-40B4-BE49-F238E27FC236}">
                          <a16:creationId xmlns:a16="http://schemas.microsoft.com/office/drawing/2014/main" id="{2FBED1F7-6261-513B-5C2F-048671C43F9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74" name="Right Arrow 872">
                      <a:extLst>
                        <a:ext uri="{FF2B5EF4-FFF2-40B4-BE49-F238E27FC236}">
                          <a16:creationId xmlns:a16="http://schemas.microsoft.com/office/drawing/2014/main" id="{ED599607-BC1B-C7B1-3EE2-88D75013F7D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75" name="Rectangle 2274">
                      <a:extLst>
                        <a:ext uri="{FF2B5EF4-FFF2-40B4-BE49-F238E27FC236}">
                          <a16:creationId xmlns:a16="http://schemas.microsoft.com/office/drawing/2014/main" id="{ECD1F77D-89FE-0EF1-96BE-D65A5A1FDB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257" name="Group 403">
                    <a:extLst>
                      <a:ext uri="{FF2B5EF4-FFF2-40B4-BE49-F238E27FC236}">
                        <a16:creationId xmlns:a16="http://schemas.microsoft.com/office/drawing/2014/main" id="{3EF24241-52A6-584D-39AF-123B3E22B045}"/>
                      </a:ext>
                    </a:extLst>
                  </p:cNvPr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268" name="Up-Down Arrow 866">
                      <a:extLst>
                        <a:ext uri="{FF2B5EF4-FFF2-40B4-BE49-F238E27FC236}">
                          <a16:creationId xmlns:a16="http://schemas.microsoft.com/office/drawing/2014/main" id="{EAB8A3A5-CD46-7734-EEA3-7B80DA12C3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69" name="Right Arrow 867">
                      <a:extLst>
                        <a:ext uri="{FF2B5EF4-FFF2-40B4-BE49-F238E27FC236}">
                          <a16:creationId xmlns:a16="http://schemas.microsoft.com/office/drawing/2014/main" id="{DEBCA8ED-1241-8BC3-F42B-4CB57DE61A0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70" name="Right Arrow 868">
                      <a:extLst>
                        <a:ext uri="{FF2B5EF4-FFF2-40B4-BE49-F238E27FC236}">
                          <a16:creationId xmlns:a16="http://schemas.microsoft.com/office/drawing/2014/main" id="{7635BA4D-EFC4-3B27-3572-80A064A2073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71" name="Rectangle 2270">
                      <a:extLst>
                        <a:ext uri="{FF2B5EF4-FFF2-40B4-BE49-F238E27FC236}">
                          <a16:creationId xmlns:a16="http://schemas.microsoft.com/office/drawing/2014/main" id="{952CF07F-E0F8-4AAD-323D-EF9F02AFF3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258" name="Group 408">
                    <a:extLst>
                      <a:ext uri="{FF2B5EF4-FFF2-40B4-BE49-F238E27FC236}">
                        <a16:creationId xmlns:a16="http://schemas.microsoft.com/office/drawing/2014/main" id="{9B7DF2EB-2B86-6039-DA3F-DB4841150C21}"/>
                      </a:ext>
                    </a:extLst>
                  </p:cNvPr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264" name="Up-Down Arrow 862">
                      <a:extLst>
                        <a:ext uri="{FF2B5EF4-FFF2-40B4-BE49-F238E27FC236}">
                          <a16:creationId xmlns:a16="http://schemas.microsoft.com/office/drawing/2014/main" id="{2A632CB8-CD22-6F3E-7C43-F56D7063CC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65" name="Right Arrow 863">
                      <a:extLst>
                        <a:ext uri="{FF2B5EF4-FFF2-40B4-BE49-F238E27FC236}">
                          <a16:creationId xmlns:a16="http://schemas.microsoft.com/office/drawing/2014/main" id="{634C256B-386B-5987-7E85-9D198AC0C5E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66" name="Right Arrow 864">
                      <a:extLst>
                        <a:ext uri="{FF2B5EF4-FFF2-40B4-BE49-F238E27FC236}">
                          <a16:creationId xmlns:a16="http://schemas.microsoft.com/office/drawing/2014/main" id="{32CD6FB0-6020-9E34-A85C-53205657ACD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67" name="Rectangle 2266">
                      <a:extLst>
                        <a:ext uri="{FF2B5EF4-FFF2-40B4-BE49-F238E27FC236}">
                          <a16:creationId xmlns:a16="http://schemas.microsoft.com/office/drawing/2014/main" id="{677AAF58-ED2B-B739-1E76-7E2610681E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259" name="Group 413">
                    <a:extLst>
                      <a:ext uri="{FF2B5EF4-FFF2-40B4-BE49-F238E27FC236}">
                        <a16:creationId xmlns:a16="http://schemas.microsoft.com/office/drawing/2014/main" id="{9505124D-5699-89F9-406A-3B9B71990DA4}"/>
                      </a:ext>
                    </a:extLst>
                  </p:cNvPr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260" name="Up-Down Arrow 858">
                      <a:extLst>
                        <a:ext uri="{FF2B5EF4-FFF2-40B4-BE49-F238E27FC236}">
                          <a16:creationId xmlns:a16="http://schemas.microsoft.com/office/drawing/2014/main" id="{21455A7D-0549-27DA-8A88-C5F6FB8A73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61" name="Right Arrow 859">
                      <a:extLst>
                        <a:ext uri="{FF2B5EF4-FFF2-40B4-BE49-F238E27FC236}">
                          <a16:creationId xmlns:a16="http://schemas.microsoft.com/office/drawing/2014/main" id="{958A5D0E-6445-2C9A-9E5B-6A8E42BB528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62" name="Right Arrow 860">
                      <a:extLst>
                        <a:ext uri="{FF2B5EF4-FFF2-40B4-BE49-F238E27FC236}">
                          <a16:creationId xmlns:a16="http://schemas.microsoft.com/office/drawing/2014/main" id="{C45DCB5B-0C50-6A31-6C53-73A5787A873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63" name="Rectangle 2262">
                      <a:extLst>
                        <a:ext uri="{FF2B5EF4-FFF2-40B4-BE49-F238E27FC236}">
                          <a16:creationId xmlns:a16="http://schemas.microsoft.com/office/drawing/2014/main" id="{F933F602-30A6-0F16-5EBE-540EB51760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2214" name="Group 440">
                  <a:extLst>
                    <a:ext uri="{FF2B5EF4-FFF2-40B4-BE49-F238E27FC236}">
                      <a16:creationId xmlns:a16="http://schemas.microsoft.com/office/drawing/2014/main" id="{90A5EDC7-BA8F-7AC5-80B3-7244A994D097}"/>
                    </a:ext>
                  </a:extLst>
                </p:cNvPr>
                <p:cNvGrpSpPr/>
                <p:nvPr/>
              </p:nvGrpSpPr>
              <p:grpSpPr>
                <a:xfrm>
                  <a:off x="1475656" y="3741034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2236" name="Group 402">
                    <a:extLst>
                      <a:ext uri="{FF2B5EF4-FFF2-40B4-BE49-F238E27FC236}">
                        <a16:creationId xmlns:a16="http://schemas.microsoft.com/office/drawing/2014/main" id="{A12C21EF-7943-37D5-BE31-462CBDF78A01}"/>
                      </a:ext>
                    </a:extLst>
                  </p:cNvPr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252" name="Up-Down Arrow 850">
                      <a:extLst>
                        <a:ext uri="{FF2B5EF4-FFF2-40B4-BE49-F238E27FC236}">
                          <a16:creationId xmlns:a16="http://schemas.microsoft.com/office/drawing/2014/main" id="{F5D6CD45-50CF-D94F-EEEF-65BCAA5F8D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53" name="Right Arrow 851">
                      <a:extLst>
                        <a:ext uri="{FF2B5EF4-FFF2-40B4-BE49-F238E27FC236}">
                          <a16:creationId xmlns:a16="http://schemas.microsoft.com/office/drawing/2014/main" id="{F07EDD57-0331-388E-E308-3A9952E7005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54" name="Right Arrow 852">
                      <a:extLst>
                        <a:ext uri="{FF2B5EF4-FFF2-40B4-BE49-F238E27FC236}">
                          <a16:creationId xmlns:a16="http://schemas.microsoft.com/office/drawing/2014/main" id="{79B8C0CF-C917-F8F5-CE2A-D0848EC652C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55" name="Rectangle 2254">
                      <a:extLst>
                        <a:ext uri="{FF2B5EF4-FFF2-40B4-BE49-F238E27FC236}">
                          <a16:creationId xmlns:a16="http://schemas.microsoft.com/office/drawing/2014/main" id="{92C9EEBF-FEAA-61D5-350E-4AC9117E8A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237" name="Group 403">
                    <a:extLst>
                      <a:ext uri="{FF2B5EF4-FFF2-40B4-BE49-F238E27FC236}">
                        <a16:creationId xmlns:a16="http://schemas.microsoft.com/office/drawing/2014/main" id="{C45143BA-D471-D877-F0F4-7B6836462796}"/>
                      </a:ext>
                    </a:extLst>
                  </p:cNvPr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248" name="Up-Down Arrow 846">
                      <a:extLst>
                        <a:ext uri="{FF2B5EF4-FFF2-40B4-BE49-F238E27FC236}">
                          <a16:creationId xmlns:a16="http://schemas.microsoft.com/office/drawing/2014/main" id="{E3263D47-CC74-CEEC-1567-83B115216E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49" name="Right Arrow 847">
                      <a:extLst>
                        <a:ext uri="{FF2B5EF4-FFF2-40B4-BE49-F238E27FC236}">
                          <a16:creationId xmlns:a16="http://schemas.microsoft.com/office/drawing/2014/main" id="{92B971D4-BE62-2D8F-E419-9921230F41B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50" name="Right Arrow 848">
                      <a:extLst>
                        <a:ext uri="{FF2B5EF4-FFF2-40B4-BE49-F238E27FC236}">
                          <a16:creationId xmlns:a16="http://schemas.microsoft.com/office/drawing/2014/main" id="{DC5572AD-5A48-BED9-4D54-5DC77EA9297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51" name="Rectangle 2250">
                      <a:extLst>
                        <a:ext uri="{FF2B5EF4-FFF2-40B4-BE49-F238E27FC236}">
                          <a16:creationId xmlns:a16="http://schemas.microsoft.com/office/drawing/2014/main" id="{C906847E-DC4C-3078-8CD3-33255180FF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238" name="Group 408">
                    <a:extLst>
                      <a:ext uri="{FF2B5EF4-FFF2-40B4-BE49-F238E27FC236}">
                        <a16:creationId xmlns:a16="http://schemas.microsoft.com/office/drawing/2014/main" id="{81B7020C-174F-30EC-50A3-E94CE9256D37}"/>
                      </a:ext>
                    </a:extLst>
                  </p:cNvPr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244" name="Up-Down Arrow 842">
                      <a:extLst>
                        <a:ext uri="{FF2B5EF4-FFF2-40B4-BE49-F238E27FC236}">
                          <a16:creationId xmlns:a16="http://schemas.microsoft.com/office/drawing/2014/main" id="{E1764479-2E3F-B513-8164-9400AB2CFF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45" name="Right Arrow 843">
                      <a:extLst>
                        <a:ext uri="{FF2B5EF4-FFF2-40B4-BE49-F238E27FC236}">
                          <a16:creationId xmlns:a16="http://schemas.microsoft.com/office/drawing/2014/main" id="{D3976BEC-6BFD-4701-9D32-72B7AAA663D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46" name="Right Arrow 844">
                      <a:extLst>
                        <a:ext uri="{FF2B5EF4-FFF2-40B4-BE49-F238E27FC236}">
                          <a16:creationId xmlns:a16="http://schemas.microsoft.com/office/drawing/2014/main" id="{86074161-0C77-45DD-F665-6B0B68E5DDA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47" name="Rectangle 2246">
                      <a:extLst>
                        <a:ext uri="{FF2B5EF4-FFF2-40B4-BE49-F238E27FC236}">
                          <a16:creationId xmlns:a16="http://schemas.microsoft.com/office/drawing/2014/main" id="{3AAA1E57-597C-044D-2D87-A9CBD2E6B5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239" name="Group 413">
                    <a:extLst>
                      <a:ext uri="{FF2B5EF4-FFF2-40B4-BE49-F238E27FC236}">
                        <a16:creationId xmlns:a16="http://schemas.microsoft.com/office/drawing/2014/main" id="{7281B5EF-4961-2214-D917-A3448F854CC2}"/>
                      </a:ext>
                    </a:extLst>
                  </p:cNvPr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240" name="Up-Down Arrow 838">
                      <a:extLst>
                        <a:ext uri="{FF2B5EF4-FFF2-40B4-BE49-F238E27FC236}">
                          <a16:creationId xmlns:a16="http://schemas.microsoft.com/office/drawing/2014/main" id="{98FA1C3D-3805-4D78-FDFA-80B13B8089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41" name="Right Arrow 839">
                      <a:extLst>
                        <a:ext uri="{FF2B5EF4-FFF2-40B4-BE49-F238E27FC236}">
                          <a16:creationId xmlns:a16="http://schemas.microsoft.com/office/drawing/2014/main" id="{F21F19CE-871F-2014-B992-642299DC614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42" name="Right Arrow 840">
                      <a:extLst>
                        <a:ext uri="{FF2B5EF4-FFF2-40B4-BE49-F238E27FC236}">
                          <a16:creationId xmlns:a16="http://schemas.microsoft.com/office/drawing/2014/main" id="{FBA21D40-4610-DA15-77C5-1CF76BE1178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43" name="Rectangle 2242">
                      <a:extLst>
                        <a:ext uri="{FF2B5EF4-FFF2-40B4-BE49-F238E27FC236}">
                          <a16:creationId xmlns:a16="http://schemas.microsoft.com/office/drawing/2014/main" id="{90FE1C4E-A3B1-59A5-41AC-DABC8CF515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2215" name="Group 461">
                  <a:extLst>
                    <a:ext uri="{FF2B5EF4-FFF2-40B4-BE49-F238E27FC236}">
                      <a16:creationId xmlns:a16="http://schemas.microsoft.com/office/drawing/2014/main" id="{3EBC0150-1F9E-E564-3FC0-E005F1CD40D2}"/>
                    </a:ext>
                  </a:extLst>
                </p:cNvPr>
                <p:cNvGrpSpPr/>
                <p:nvPr/>
              </p:nvGrpSpPr>
              <p:grpSpPr>
                <a:xfrm>
                  <a:off x="1475656" y="5301208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2216" name="Group 402">
                    <a:extLst>
                      <a:ext uri="{FF2B5EF4-FFF2-40B4-BE49-F238E27FC236}">
                        <a16:creationId xmlns:a16="http://schemas.microsoft.com/office/drawing/2014/main" id="{3C01EE8D-C75B-2B8C-BE98-3D087054DB6A}"/>
                      </a:ext>
                    </a:extLst>
                  </p:cNvPr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232" name="Up-Down Arrow 798">
                      <a:extLst>
                        <a:ext uri="{FF2B5EF4-FFF2-40B4-BE49-F238E27FC236}">
                          <a16:creationId xmlns:a16="http://schemas.microsoft.com/office/drawing/2014/main" id="{D92EE495-565A-FFBB-B298-724FF8498B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33" name="Right Arrow 831">
                      <a:extLst>
                        <a:ext uri="{FF2B5EF4-FFF2-40B4-BE49-F238E27FC236}">
                          <a16:creationId xmlns:a16="http://schemas.microsoft.com/office/drawing/2014/main" id="{EDAAD00C-73FB-35AF-7DCF-DD95F044F20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34" name="Right Arrow 832">
                      <a:extLst>
                        <a:ext uri="{FF2B5EF4-FFF2-40B4-BE49-F238E27FC236}">
                          <a16:creationId xmlns:a16="http://schemas.microsoft.com/office/drawing/2014/main" id="{D242A430-E110-052F-A89E-CD3BF90EEFB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35" name="Rectangle 2234">
                      <a:extLst>
                        <a:ext uri="{FF2B5EF4-FFF2-40B4-BE49-F238E27FC236}">
                          <a16:creationId xmlns:a16="http://schemas.microsoft.com/office/drawing/2014/main" id="{971F5106-0191-28E7-9D3B-C3D4B08615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217" name="Group 403">
                    <a:extLst>
                      <a:ext uri="{FF2B5EF4-FFF2-40B4-BE49-F238E27FC236}">
                        <a16:creationId xmlns:a16="http://schemas.microsoft.com/office/drawing/2014/main" id="{A98B79E0-E23A-0759-DA57-646148431F75}"/>
                      </a:ext>
                    </a:extLst>
                  </p:cNvPr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228" name="Up-Down Arrow 794">
                      <a:extLst>
                        <a:ext uri="{FF2B5EF4-FFF2-40B4-BE49-F238E27FC236}">
                          <a16:creationId xmlns:a16="http://schemas.microsoft.com/office/drawing/2014/main" id="{4D9CBB2E-59EE-4283-E525-6B1E24B192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29" name="Right Arrow 795">
                      <a:extLst>
                        <a:ext uri="{FF2B5EF4-FFF2-40B4-BE49-F238E27FC236}">
                          <a16:creationId xmlns:a16="http://schemas.microsoft.com/office/drawing/2014/main" id="{4EE098F5-1989-1CA9-ACF2-19775B1451B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30" name="Right Arrow 796">
                      <a:extLst>
                        <a:ext uri="{FF2B5EF4-FFF2-40B4-BE49-F238E27FC236}">
                          <a16:creationId xmlns:a16="http://schemas.microsoft.com/office/drawing/2014/main" id="{C20F0573-613B-6E4F-D576-07520B91F7F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31" name="Rectangle 2230">
                      <a:extLst>
                        <a:ext uri="{FF2B5EF4-FFF2-40B4-BE49-F238E27FC236}">
                          <a16:creationId xmlns:a16="http://schemas.microsoft.com/office/drawing/2014/main" id="{EF3572A1-4C40-60A1-81E9-CC32D5D296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218" name="Group 408">
                    <a:extLst>
                      <a:ext uri="{FF2B5EF4-FFF2-40B4-BE49-F238E27FC236}">
                        <a16:creationId xmlns:a16="http://schemas.microsoft.com/office/drawing/2014/main" id="{3D037E33-8789-0257-EF04-6E0DDA020C29}"/>
                      </a:ext>
                    </a:extLst>
                  </p:cNvPr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224" name="Up-Down Arrow 790">
                      <a:extLst>
                        <a:ext uri="{FF2B5EF4-FFF2-40B4-BE49-F238E27FC236}">
                          <a16:creationId xmlns:a16="http://schemas.microsoft.com/office/drawing/2014/main" id="{84A8FAF8-C6A3-3EEF-9856-83560620D3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25" name="Right Arrow 791">
                      <a:extLst>
                        <a:ext uri="{FF2B5EF4-FFF2-40B4-BE49-F238E27FC236}">
                          <a16:creationId xmlns:a16="http://schemas.microsoft.com/office/drawing/2014/main" id="{83DC8A43-417F-E0DD-FF39-F6C885EDCC1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26" name="Right Arrow 792">
                      <a:extLst>
                        <a:ext uri="{FF2B5EF4-FFF2-40B4-BE49-F238E27FC236}">
                          <a16:creationId xmlns:a16="http://schemas.microsoft.com/office/drawing/2014/main" id="{01332AAD-DBF2-1180-5A41-B004C7C72F6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27" name="Rectangle 2226">
                      <a:extLst>
                        <a:ext uri="{FF2B5EF4-FFF2-40B4-BE49-F238E27FC236}">
                          <a16:creationId xmlns:a16="http://schemas.microsoft.com/office/drawing/2014/main" id="{4F53A5BB-9545-45AD-3A01-4F923E7C58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219" name="Group 413">
                    <a:extLst>
                      <a:ext uri="{FF2B5EF4-FFF2-40B4-BE49-F238E27FC236}">
                        <a16:creationId xmlns:a16="http://schemas.microsoft.com/office/drawing/2014/main" id="{5FF7DF41-553C-1C24-E1AA-B59FB9FE11FA}"/>
                      </a:ext>
                    </a:extLst>
                  </p:cNvPr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220" name="Up-Down Arrow 786">
                      <a:extLst>
                        <a:ext uri="{FF2B5EF4-FFF2-40B4-BE49-F238E27FC236}">
                          <a16:creationId xmlns:a16="http://schemas.microsoft.com/office/drawing/2014/main" id="{17F21C2A-DBF8-0529-56B3-CDE05A859B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21" name="Right Arrow 787">
                      <a:extLst>
                        <a:ext uri="{FF2B5EF4-FFF2-40B4-BE49-F238E27FC236}">
                          <a16:creationId xmlns:a16="http://schemas.microsoft.com/office/drawing/2014/main" id="{D2EC1DA1-44C6-9A45-66D2-34CFEAA9A0B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22" name="Right Arrow 788">
                      <a:extLst>
                        <a:ext uri="{FF2B5EF4-FFF2-40B4-BE49-F238E27FC236}">
                          <a16:creationId xmlns:a16="http://schemas.microsoft.com/office/drawing/2014/main" id="{833DDC5A-4AA5-1440-81F1-EC291871C04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23" name="Rectangle 2222">
                      <a:extLst>
                        <a:ext uri="{FF2B5EF4-FFF2-40B4-BE49-F238E27FC236}">
                          <a16:creationId xmlns:a16="http://schemas.microsoft.com/office/drawing/2014/main" id="{32ACF5E1-7906-0B65-EBB2-2975B1392C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</p:grpSp>
          <p:sp>
            <p:nvSpPr>
              <p:cNvPr id="2182" name="Rectangle 2181">
                <a:extLst>
                  <a:ext uri="{FF2B5EF4-FFF2-40B4-BE49-F238E27FC236}">
                    <a16:creationId xmlns:a16="http://schemas.microsoft.com/office/drawing/2014/main" id="{47D75317-77F4-21AC-9A2B-60548579754F}"/>
                  </a:ext>
                </a:extLst>
              </p:cNvPr>
              <p:cNvSpPr/>
              <p:nvPr/>
            </p:nvSpPr>
            <p:spPr>
              <a:xfrm>
                <a:off x="1403648" y="548680"/>
                <a:ext cx="4464496" cy="144016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83" name="TextBox 2182">
                <a:extLst>
                  <a:ext uri="{FF2B5EF4-FFF2-40B4-BE49-F238E27FC236}">
                    <a16:creationId xmlns:a16="http://schemas.microsoft.com/office/drawing/2014/main" id="{473DD65F-EA4B-4836-F5C4-29C32CF45F12}"/>
                  </a:ext>
                </a:extLst>
              </p:cNvPr>
              <p:cNvSpPr txBox="1"/>
              <p:nvPr/>
            </p:nvSpPr>
            <p:spPr>
              <a:xfrm>
                <a:off x="6079318" y="1048418"/>
                <a:ext cx="572476" cy="781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/>
                  <a:t>rank</a:t>
                </a:r>
                <a:br>
                  <a:rPr lang="cs-CZ" sz="1400"/>
                </a:br>
                <a:r>
                  <a:rPr lang="cs-CZ" sz="1400"/>
                  <a:t>2</a:t>
                </a:r>
              </a:p>
            </p:txBody>
          </p:sp>
        </p:grpSp>
        <p:grpSp>
          <p:nvGrpSpPr>
            <p:cNvPr id="2061" name="Group 959">
              <a:extLst>
                <a:ext uri="{FF2B5EF4-FFF2-40B4-BE49-F238E27FC236}">
                  <a16:creationId xmlns:a16="http://schemas.microsoft.com/office/drawing/2014/main" id="{6A06CABF-2732-769C-D61D-51A6D3B93941}"/>
                </a:ext>
              </a:extLst>
            </p:cNvPr>
            <p:cNvGrpSpPr/>
            <p:nvPr/>
          </p:nvGrpSpPr>
          <p:grpSpPr>
            <a:xfrm>
              <a:off x="683568" y="5378997"/>
              <a:ext cx="5661781" cy="963961"/>
              <a:chOff x="251520" y="2132856"/>
              <a:chExt cx="6400274" cy="1440160"/>
            </a:xfrm>
          </p:grpSpPr>
          <p:grpSp>
            <p:nvGrpSpPr>
              <p:cNvPr id="2066" name="Group 489">
                <a:extLst>
                  <a:ext uri="{FF2B5EF4-FFF2-40B4-BE49-F238E27FC236}">
                    <a16:creationId xmlns:a16="http://schemas.microsoft.com/office/drawing/2014/main" id="{FAE864A3-EA72-B8D4-1DCF-0DD2B0C7D3CB}"/>
                  </a:ext>
                </a:extLst>
              </p:cNvPr>
              <p:cNvGrpSpPr/>
              <p:nvPr/>
            </p:nvGrpSpPr>
            <p:grpSpPr>
              <a:xfrm>
                <a:off x="251520" y="2204864"/>
                <a:ext cx="5544616" cy="1296144"/>
                <a:chOff x="179512" y="620688"/>
                <a:chExt cx="6048672" cy="5904656"/>
              </a:xfrm>
            </p:grpSpPr>
            <p:sp>
              <p:nvSpPr>
                <p:cNvPr id="2069" name="Rectangle 2068">
                  <a:extLst>
                    <a:ext uri="{FF2B5EF4-FFF2-40B4-BE49-F238E27FC236}">
                      <a16:creationId xmlns:a16="http://schemas.microsoft.com/office/drawing/2014/main" id="{A5AC7E7A-628B-F389-A681-6E41FEC1FA97}"/>
                    </a:ext>
                  </a:extLst>
                </p:cNvPr>
                <p:cNvSpPr/>
                <p:nvPr/>
              </p:nvSpPr>
              <p:spPr>
                <a:xfrm>
                  <a:off x="179512" y="1484784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070" name="Rectangle 2069">
                  <a:extLst>
                    <a:ext uri="{FF2B5EF4-FFF2-40B4-BE49-F238E27FC236}">
                      <a16:creationId xmlns:a16="http://schemas.microsoft.com/office/drawing/2014/main" id="{BBF78F6A-C55F-E844-5F8F-6674F0B3024B}"/>
                    </a:ext>
                  </a:extLst>
                </p:cNvPr>
                <p:cNvSpPr/>
                <p:nvPr/>
              </p:nvSpPr>
              <p:spPr>
                <a:xfrm>
                  <a:off x="323528" y="1556792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071" name="Rectangle 2070">
                  <a:extLst>
                    <a:ext uri="{FF2B5EF4-FFF2-40B4-BE49-F238E27FC236}">
                      <a16:creationId xmlns:a16="http://schemas.microsoft.com/office/drawing/2014/main" id="{516D50E4-E57D-C935-5FFA-E52CBC8E5E64}"/>
                    </a:ext>
                  </a:extLst>
                </p:cNvPr>
                <p:cNvSpPr/>
                <p:nvPr/>
              </p:nvSpPr>
              <p:spPr>
                <a:xfrm>
                  <a:off x="467544" y="1628800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072" name="Rectangle 2071">
                  <a:extLst>
                    <a:ext uri="{FF2B5EF4-FFF2-40B4-BE49-F238E27FC236}">
                      <a16:creationId xmlns:a16="http://schemas.microsoft.com/office/drawing/2014/main" id="{AC2979C4-3EF4-AC9A-38AB-98D55C159974}"/>
                    </a:ext>
                  </a:extLst>
                </p:cNvPr>
                <p:cNvSpPr/>
                <p:nvPr/>
              </p:nvSpPr>
              <p:spPr>
                <a:xfrm>
                  <a:off x="179512" y="3044957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073" name="Rectangle 2072">
                  <a:extLst>
                    <a:ext uri="{FF2B5EF4-FFF2-40B4-BE49-F238E27FC236}">
                      <a16:creationId xmlns:a16="http://schemas.microsoft.com/office/drawing/2014/main" id="{E4CC7713-311D-5DAA-0CC3-1CB1E0C5EC45}"/>
                    </a:ext>
                  </a:extLst>
                </p:cNvPr>
                <p:cNvSpPr/>
                <p:nvPr/>
              </p:nvSpPr>
              <p:spPr>
                <a:xfrm>
                  <a:off x="323528" y="3116965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074" name="Rectangle 2073">
                  <a:extLst>
                    <a:ext uri="{FF2B5EF4-FFF2-40B4-BE49-F238E27FC236}">
                      <a16:creationId xmlns:a16="http://schemas.microsoft.com/office/drawing/2014/main" id="{27DA73BF-B030-53DD-7819-E11DE7DEBE33}"/>
                    </a:ext>
                  </a:extLst>
                </p:cNvPr>
                <p:cNvSpPr/>
                <p:nvPr/>
              </p:nvSpPr>
              <p:spPr>
                <a:xfrm>
                  <a:off x="467544" y="3188973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075" name="Rectangle 2074">
                  <a:extLst>
                    <a:ext uri="{FF2B5EF4-FFF2-40B4-BE49-F238E27FC236}">
                      <a16:creationId xmlns:a16="http://schemas.microsoft.com/office/drawing/2014/main" id="{5B6A22F8-5CD2-9296-5CCC-D67AC2E94397}"/>
                    </a:ext>
                  </a:extLst>
                </p:cNvPr>
                <p:cNvSpPr/>
                <p:nvPr/>
              </p:nvSpPr>
              <p:spPr>
                <a:xfrm>
                  <a:off x="179512" y="4605130"/>
                  <a:ext cx="5133142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076" name="Rectangle 2075">
                  <a:extLst>
                    <a:ext uri="{FF2B5EF4-FFF2-40B4-BE49-F238E27FC236}">
                      <a16:creationId xmlns:a16="http://schemas.microsoft.com/office/drawing/2014/main" id="{E3416043-3C00-0DD2-3CCA-3A0DCAB3023A}"/>
                    </a:ext>
                  </a:extLst>
                </p:cNvPr>
                <p:cNvSpPr/>
                <p:nvPr/>
              </p:nvSpPr>
              <p:spPr>
                <a:xfrm>
                  <a:off x="323528" y="4677138"/>
                  <a:ext cx="5184576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077" name="Rectangle 2076">
                  <a:extLst>
                    <a:ext uri="{FF2B5EF4-FFF2-40B4-BE49-F238E27FC236}">
                      <a16:creationId xmlns:a16="http://schemas.microsoft.com/office/drawing/2014/main" id="{6B92479E-DA3A-B999-5F34-317ED6750036}"/>
                    </a:ext>
                  </a:extLst>
                </p:cNvPr>
                <p:cNvSpPr/>
                <p:nvPr/>
              </p:nvSpPr>
              <p:spPr>
                <a:xfrm>
                  <a:off x="467544" y="4749146"/>
                  <a:ext cx="5205150" cy="4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078" name="Rectangle 2077">
                  <a:extLst>
                    <a:ext uri="{FF2B5EF4-FFF2-40B4-BE49-F238E27FC236}">
                      <a16:creationId xmlns:a16="http://schemas.microsoft.com/office/drawing/2014/main" id="{C56E9B88-4C2E-34FE-3E51-21693A7616B7}"/>
                    </a:ext>
                  </a:extLst>
                </p:cNvPr>
                <p:cNvSpPr/>
                <p:nvPr/>
              </p:nvSpPr>
              <p:spPr>
                <a:xfrm>
                  <a:off x="179512" y="6165304"/>
                  <a:ext cx="5133142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079" name="Rectangle 2078">
                  <a:extLst>
                    <a:ext uri="{FF2B5EF4-FFF2-40B4-BE49-F238E27FC236}">
                      <a16:creationId xmlns:a16="http://schemas.microsoft.com/office/drawing/2014/main" id="{A528EE78-9805-593A-D1DC-033373844DA0}"/>
                    </a:ext>
                  </a:extLst>
                </p:cNvPr>
                <p:cNvSpPr/>
                <p:nvPr/>
              </p:nvSpPr>
              <p:spPr>
                <a:xfrm>
                  <a:off x="323528" y="6237312"/>
                  <a:ext cx="5184576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080" name="Rectangle 2079">
                  <a:extLst>
                    <a:ext uri="{FF2B5EF4-FFF2-40B4-BE49-F238E27FC236}">
                      <a16:creationId xmlns:a16="http://schemas.microsoft.com/office/drawing/2014/main" id="{1138C5CA-FA46-2280-854B-51F4389A1C98}"/>
                    </a:ext>
                  </a:extLst>
                </p:cNvPr>
                <p:cNvSpPr/>
                <p:nvPr/>
              </p:nvSpPr>
              <p:spPr>
                <a:xfrm>
                  <a:off x="467544" y="6309320"/>
                  <a:ext cx="520515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081" name="Rectangle 2080">
                  <a:extLst>
                    <a:ext uri="{FF2B5EF4-FFF2-40B4-BE49-F238E27FC236}">
                      <a16:creationId xmlns:a16="http://schemas.microsoft.com/office/drawing/2014/main" id="{3166AE35-245C-6360-D211-8ECA93A4EFCF}"/>
                    </a:ext>
                  </a:extLst>
                </p:cNvPr>
                <p:cNvSpPr/>
                <p:nvPr/>
              </p:nvSpPr>
              <p:spPr>
                <a:xfrm>
                  <a:off x="1187624" y="1700808"/>
                  <a:ext cx="93610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082" name="Rectangle 2081">
                  <a:extLst>
                    <a:ext uri="{FF2B5EF4-FFF2-40B4-BE49-F238E27FC236}">
                      <a16:creationId xmlns:a16="http://schemas.microsoft.com/office/drawing/2014/main" id="{7CE045C3-9481-8DF5-A33A-7EF37B98AA50}"/>
                    </a:ext>
                  </a:extLst>
                </p:cNvPr>
                <p:cNvSpPr/>
                <p:nvPr/>
              </p:nvSpPr>
              <p:spPr>
                <a:xfrm>
                  <a:off x="1187624" y="1727097"/>
                  <a:ext cx="216024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083" name="Rectangle 2082">
                  <a:extLst>
                    <a:ext uri="{FF2B5EF4-FFF2-40B4-BE49-F238E27FC236}">
                      <a16:creationId xmlns:a16="http://schemas.microsoft.com/office/drawing/2014/main" id="{E075DE02-F62C-DA0B-49E9-6D4B6E70AE8C}"/>
                    </a:ext>
                  </a:extLst>
                </p:cNvPr>
                <p:cNvSpPr/>
                <p:nvPr/>
              </p:nvSpPr>
              <p:spPr>
                <a:xfrm>
                  <a:off x="1187624" y="1772816"/>
                  <a:ext cx="338437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084" name="Rectangle 2083">
                  <a:extLst>
                    <a:ext uri="{FF2B5EF4-FFF2-40B4-BE49-F238E27FC236}">
                      <a16:creationId xmlns:a16="http://schemas.microsoft.com/office/drawing/2014/main" id="{7E64046F-CCD7-4A81-CC39-747A2D6568AF}"/>
                    </a:ext>
                  </a:extLst>
                </p:cNvPr>
                <p:cNvSpPr/>
                <p:nvPr/>
              </p:nvSpPr>
              <p:spPr>
                <a:xfrm>
                  <a:off x="1187624" y="1799105"/>
                  <a:ext cx="460851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085" name="Rectangle 2084">
                  <a:extLst>
                    <a:ext uri="{FF2B5EF4-FFF2-40B4-BE49-F238E27FC236}">
                      <a16:creationId xmlns:a16="http://schemas.microsoft.com/office/drawing/2014/main" id="{581216C2-C11F-7516-7893-B841390DB5C9}"/>
                    </a:ext>
                  </a:extLst>
                </p:cNvPr>
                <p:cNvSpPr/>
                <p:nvPr/>
              </p:nvSpPr>
              <p:spPr>
                <a:xfrm>
                  <a:off x="1187624" y="3260981"/>
                  <a:ext cx="93610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086" name="Rectangle 2085">
                  <a:extLst>
                    <a:ext uri="{FF2B5EF4-FFF2-40B4-BE49-F238E27FC236}">
                      <a16:creationId xmlns:a16="http://schemas.microsoft.com/office/drawing/2014/main" id="{0C5F9C09-A646-07CE-AB32-14FEA3BB4B4E}"/>
                    </a:ext>
                  </a:extLst>
                </p:cNvPr>
                <p:cNvSpPr/>
                <p:nvPr/>
              </p:nvSpPr>
              <p:spPr>
                <a:xfrm>
                  <a:off x="1187624" y="3287270"/>
                  <a:ext cx="216024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087" name="Rectangle 2086">
                  <a:extLst>
                    <a:ext uri="{FF2B5EF4-FFF2-40B4-BE49-F238E27FC236}">
                      <a16:creationId xmlns:a16="http://schemas.microsoft.com/office/drawing/2014/main" id="{08EB64FD-3FBB-9CB7-7F5B-C1BD231EF3F5}"/>
                    </a:ext>
                  </a:extLst>
                </p:cNvPr>
                <p:cNvSpPr/>
                <p:nvPr/>
              </p:nvSpPr>
              <p:spPr>
                <a:xfrm>
                  <a:off x="1187624" y="3332989"/>
                  <a:ext cx="338437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088" name="Rectangle 2087">
                  <a:extLst>
                    <a:ext uri="{FF2B5EF4-FFF2-40B4-BE49-F238E27FC236}">
                      <a16:creationId xmlns:a16="http://schemas.microsoft.com/office/drawing/2014/main" id="{3520B411-E76C-9C54-7650-D753E7ACE0B0}"/>
                    </a:ext>
                  </a:extLst>
                </p:cNvPr>
                <p:cNvSpPr/>
                <p:nvPr/>
              </p:nvSpPr>
              <p:spPr>
                <a:xfrm>
                  <a:off x="1187624" y="3359278"/>
                  <a:ext cx="460851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089" name="Rectangle 2088">
                  <a:extLst>
                    <a:ext uri="{FF2B5EF4-FFF2-40B4-BE49-F238E27FC236}">
                      <a16:creationId xmlns:a16="http://schemas.microsoft.com/office/drawing/2014/main" id="{DD692BD2-DC67-4FDD-9AD2-7B0435428BDE}"/>
                    </a:ext>
                  </a:extLst>
                </p:cNvPr>
                <p:cNvSpPr/>
                <p:nvPr/>
              </p:nvSpPr>
              <p:spPr>
                <a:xfrm>
                  <a:off x="971600" y="4821154"/>
                  <a:ext cx="1152128" cy="48006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090" name="Rectangle 2089">
                  <a:extLst>
                    <a:ext uri="{FF2B5EF4-FFF2-40B4-BE49-F238E27FC236}">
                      <a16:creationId xmlns:a16="http://schemas.microsoft.com/office/drawing/2014/main" id="{F4078709-2857-99A8-65AF-104AB9A531DB}"/>
                    </a:ext>
                  </a:extLst>
                </p:cNvPr>
                <p:cNvSpPr/>
                <p:nvPr/>
              </p:nvSpPr>
              <p:spPr>
                <a:xfrm>
                  <a:off x="899592" y="4847443"/>
                  <a:ext cx="244827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091" name="Rectangle 2090">
                  <a:extLst>
                    <a:ext uri="{FF2B5EF4-FFF2-40B4-BE49-F238E27FC236}">
                      <a16:creationId xmlns:a16="http://schemas.microsoft.com/office/drawing/2014/main" id="{FD13ED9D-87DC-B5E0-92B3-90376A6C5C93}"/>
                    </a:ext>
                  </a:extLst>
                </p:cNvPr>
                <p:cNvSpPr/>
                <p:nvPr/>
              </p:nvSpPr>
              <p:spPr>
                <a:xfrm>
                  <a:off x="971600" y="4893162"/>
                  <a:ext cx="3600400" cy="48006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092" name="Rectangle 2091">
                  <a:extLst>
                    <a:ext uri="{FF2B5EF4-FFF2-40B4-BE49-F238E27FC236}">
                      <a16:creationId xmlns:a16="http://schemas.microsoft.com/office/drawing/2014/main" id="{7FC60DCF-562D-2F6E-28DB-8D89644FC11C}"/>
                    </a:ext>
                  </a:extLst>
                </p:cNvPr>
                <p:cNvSpPr/>
                <p:nvPr/>
              </p:nvSpPr>
              <p:spPr>
                <a:xfrm>
                  <a:off x="899592" y="4919451"/>
                  <a:ext cx="4896544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093" name="Rectangle 2092">
                  <a:extLst>
                    <a:ext uri="{FF2B5EF4-FFF2-40B4-BE49-F238E27FC236}">
                      <a16:creationId xmlns:a16="http://schemas.microsoft.com/office/drawing/2014/main" id="{14884FA1-67E2-6B07-66A1-FAF672520D75}"/>
                    </a:ext>
                  </a:extLst>
                </p:cNvPr>
                <p:cNvSpPr/>
                <p:nvPr/>
              </p:nvSpPr>
              <p:spPr>
                <a:xfrm>
                  <a:off x="899592" y="6381328"/>
                  <a:ext cx="1224136" cy="72008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094" name="Rectangle 2093">
                  <a:extLst>
                    <a:ext uri="{FF2B5EF4-FFF2-40B4-BE49-F238E27FC236}">
                      <a16:creationId xmlns:a16="http://schemas.microsoft.com/office/drawing/2014/main" id="{4552E5AC-2EB6-9D04-7A6E-735A4358C0DF}"/>
                    </a:ext>
                  </a:extLst>
                </p:cNvPr>
                <p:cNvSpPr/>
                <p:nvPr/>
              </p:nvSpPr>
              <p:spPr>
                <a:xfrm>
                  <a:off x="899592" y="6407617"/>
                  <a:ext cx="2448272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095" name="Rectangle 2094">
                  <a:extLst>
                    <a:ext uri="{FF2B5EF4-FFF2-40B4-BE49-F238E27FC236}">
                      <a16:creationId xmlns:a16="http://schemas.microsoft.com/office/drawing/2014/main" id="{DEFE829A-017F-333F-522B-CB71420CE2D8}"/>
                    </a:ext>
                  </a:extLst>
                </p:cNvPr>
                <p:cNvSpPr/>
                <p:nvPr/>
              </p:nvSpPr>
              <p:spPr>
                <a:xfrm>
                  <a:off x="827584" y="6453336"/>
                  <a:ext cx="3744416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096" name="Rectangle 2095">
                  <a:extLst>
                    <a:ext uri="{FF2B5EF4-FFF2-40B4-BE49-F238E27FC236}">
                      <a16:creationId xmlns:a16="http://schemas.microsoft.com/office/drawing/2014/main" id="{EFE96343-6865-A7DF-B58D-096F0EAF3AA3}"/>
                    </a:ext>
                  </a:extLst>
                </p:cNvPr>
                <p:cNvSpPr/>
                <p:nvPr/>
              </p:nvSpPr>
              <p:spPr>
                <a:xfrm>
                  <a:off x="755576" y="6479625"/>
                  <a:ext cx="5040560" cy="457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2097" name="Group 520">
                  <a:extLst>
                    <a:ext uri="{FF2B5EF4-FFF2-40B4-BE49-F238E27FC236}">
                      <a16:creationId xmlns:a16="http://schemas.microsoft.com/office/drawing/2014/main" id="{307D7F4E-5322-7026-BEE1-9B54582386FF}"/>
                    </a:ext>
                  </a:extLst>
                </p:cNvPr>
                <p:cNvGrpSpPr/>
                <p:nvPr/>
              </p:nvGrpSpPr>
              <p:grpSpPr>
                <a:xfrm>
                  <a:off x="1475656" y="620688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2161" name="Group 938">
                    <a:extLst>
                      <a:ext uri="{FF2B5EF4-FFF2-40B4-BE49-F238E27FC236}">
                        <a16:creationId xmlns:a16="http://schemas.microsoft.com/office/drawing/2014/main" id="{2AA4DE65-10BB-E50E-3C24-EE315CBF7203}"/>
                      </a:ext>
                    </a:extLst>
                  </p:cNvPr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177" name="Up-Down Arrow 743">
                      <a:extLst>
                        <a:ext uri="{FF2B5EF4-FFF2-40B4-BE49-F238E27FC236}">
                          <a16:creationId xmlns:a16="http://schemas.microsoft.com/office/drawing/2014/main" id="{BE30685F-140B-D559-67B1-6BBCF0C851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78" name="Right Arrow 744">
                      <a:extLst>
                        <a:ext uri="{FF2B5EF4-FFF2-40B4-BE49-F238E27FC236}">
                          <a16:creationId xmlns:a16="http://schemas.microsoft.com/office/drawing/2014/main" id="{69F245E7-932E-A7FB-0B1A-5604DA7A770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79" name="Right Arrow 745">
                      <a:extLst>
                        <a:ext uri="{FF2B5EF4-FFF2-40B4-BE49-F238E27FC236}">
                          <a16:creationId xmlns:a16="http://schemas.microsoft.com/office/drawing/2014/main" id="{EB2C67D3-DFB5-585C-89F0-E77A5F1A9A7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80" name="Rectangle 2179">
                      <a:extLst>
                        <a:ext uri="{FF2B5EF4-FFF2-40B4-BE49-F238E27FC236}">
                          <a16:creationId xmlns:a16="http://schemas.microsoft.com/office/drawing/2014/main" id="{59079417-FFA7-07A0-EF53-80FF8D0B5D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162" name="Group 939">
                    <a:extLst>
                      <a:ext uri="{FF2B5EF4-FFF2-40B4-BE49-F238E27FC236}">
                        <a16:creationId xmlns:a16="http://schemas.microsoft.com/office/drawing/2014/main" id="{8415E9FF-E6E0-9720-9635-FA35632F2350}"/>
                      </a:ext>
                    </a:extLst>
                  </p:cNvPr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173" name="Up-Down Arrow 739">
                      <a:extLst>
                        <a:ext uri="{FF2B5EF4-FFF2-40B4-BE49-F238E27FC236}">
                          <a16:creationId xmlns:a16="http://schemas.microsoft.com/office/drawing/2014/main" id="{F396324D-B10C-D817-D4C4-803790299A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74" name="Right Arrow 740">
                      <a:extLst>
                        <a:ext uri="{FF2B5EF4-FFF2-40B4-BE49-F238E27FC236}">
                          <a16:creationId xmlns:a16="http://schemas.microsoft.com/office/drawing/2014/main" id="{201ED1E8-A605-EAFD-7578-9797C848A3E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75" name="Right Arrow 741">
                      <a:extLst>
                        <a:ext uri="{FF2B5EF4-FFF2-40B4-BE49-F238E27FC236}">
                          <a16:creationId xmlns:a16="http://schemas.microsoft.com/office/drawing/2014/main" id="{0C456862-C98A-5341-A224-78652F4F1F9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76" name="Rectangle 2175">
                      <a:extLst>
                        <a:ext uri="{FF2B5EF4-FFF2-40B4-BE49-F238E27FC236}">
                          <a16:creationId xmlns:a16="http://schemas.microsoft.com/office/drawing/2014/main" id="{0EC9C813-70E4-E056-8745-6686AFF39E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163" name="Group 940">
                    <a:extLst>
                      <a:ext uri="{FF2B5EF4-FFF2-40B4-BE49-F238E27FC236}">
                        <a16:creationId xmlns:a16="http://schemas.microsoft.com/office/drawing/2014/main" id="{5E21628C-A945-7059-6D8C-54D00DE31DCB}"/>
                      </a:ext>
                    </a:extLst>
                  </p:cNvPr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169" name="Up-Down Arrow 735">
                      <a:extLst>
                        <a:ext uri="{FF2B5EF4-FFF2-40B4-BE49-F238E27FC236}">
                          <a16:creationId xmlns:a16="http://schemas.microsoft.com/office/drawing/2014/main" id="{9D98FEA8-9EFB-66F4-3E0B-DDF678C8BD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70" name="Right Arrow 736">
                      <a:extLst>
                        <a:ext uri="{FF2B5EF4-FFF2-40B4-BE49-F238E27FC236}">
                          <a16:creationId xmlns:a16="http://schemas.microsoft.com/office/drawing/2014/main" id="{F17BF098-B6A9-C6E0-D757-7FD54550005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71" name="Right Arrow 737">
                      <a:extLst>
                        <a:ext uri="{FF2B5EF4-FFF2-40B4-BE49-F238E27FC236}">
                          <a16:creationId xmlns:a16="http://schemas.microsoft.com/office/drawing/2014/main" id="{0DA0CB5E-602F-4E1F-7B39-BCF8F2FAB9F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72" name="Rectangle 2171">
                      <a:extLst>
                        <a:ext uri="{FF2B5EF4-FFF2-40B4-BE49-F238E27FC236}">
                          <a16:creationId xmlns:a16="http://schemas.microsoft.com/office/drawing/2014/main" id="{96946CD1-79D3-4D9D-6AB1-F905405F45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164" name="Group 941">
                    <a:extLst>
                      <a:ext uri="{FF2B5EF4-FFF2-40B4-BE49-F238E27FC236}">
                        <a16:creationId xmlns:a16="http://schemas.microsoft.com/office/drawing/2014/main" id="{DF32CBB4-046B-C077-249B-C41603993578}"/>
                      </a:ext>
                    </a:extLst>
                  </p:cNvPr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165" name="Up-Down Arrow 731">
                      <a:extLst>
                        <a:ext uri="{FF2B5EF4-FFF2-40B4-BE49-F238E27FC236}">
                          <a16:creationId xmlns:a16="http://schemas.microsoft.com/office/drawing/2014/main" id="{67B677E3-D90F-BCBC-F6D4-D32F4DBDA8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66" name="Right Arrow 732">
                      <a:extLst>
                        <a:ext uri="{FF2B5EF4-FFF2-40B4-BE49-F238E27FC236}">
                          <a16:creationId xmlns:a16="http://schemas.microsoft.com/office/drawing/2014/main" id="{48DAD252-64D7-FB8E-9101-C7BAB9C1850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67" name="Right Arrow 733">
                      <a:extLst>
                        <a:ext uri="{FF2B5EF4-FFF2-40B4-BE49-F238E27FC236}">
                          <a16:creationId xmlns:a16="http://schemas.microsoft.com/office/drawing/2014/main" id="{031548EF-18F3-2594-DE2E-4289DFDD89A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68" name="Rectangle 2167">
                      <a:extLst>
                        <a:ext uri="{FF2B5EF4-FFF2-40B4-BE49-F238E27FC236}">
                          <a16:creationId xmlns:a16="http://schemas.microsoft.com/office/drawing/2014/main" id="{24566FCB-5A5F-A024-3DBC-CC15873359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2098" name="Group 521">
                  <a:extLst>
                    <a:ext uri="{FF2B5EF4-FFF2-40B4-BE49-F238E27FC236}">
                      <a16:creationId xmlns:a16="http://schemas.microsoft.com/office/drawing/2014/main" id="{CC59C7EF-6ADF-A22E-45D1-6E53C48FD1AE}"/>
                    </a:ext>
                  </a:extLst>
                </p:cNvPr>
                <p:cNvGrpSpPr/>
                <p:nvPr/>
              </p:nvGrpSpPr>
              <p:grpSpPr>
                <a:xfrm>
                  <a:off x="1475656" y="2180861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2141" name="Group 402">
                    <a:extLst>
                      <a:ext uri="{FF2B5EF4-FFF2-40B4-BE49-F238E27FC236}">
                        <a16:creationId xmlns:a16="http://schemas.microsoft.com/office/drawing/2014/main" id="{CC18879A-56D0-AF0D-80CC-39C40B918060}"/>
                      </a:ext>
                    </a:extLst>
                  </p:cNvPr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157" name="Up-Down Arrow 715">
                      <a:extLst>
                        <a:ext uri="{FF2B5EF4-FFF2-40B4-BE49-F238E27FC236}">
                          <a16:creationId xmlns:a16="http://schemas.microsoft.com/office/drawing/2014/main" id="{6DE242EC-9B56-026E-A153-FD2E7C84F3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58" name="Right Arrow 716">
                      <a:extLst>
                        <a:ext uri="{FF2B5EF4-FFF2-40B4-BE49-F238E27FC236}">
                          <a16:creationId xmlns:a16="http://schemas.microsoft.com/office/drawing/2014/main" id="{3E1DB80F-BE0D-A1A2-FCCF-3E4C610FE9C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59" name="Right Arrow 717">
                      <a:extLst>
                        <a:ext uri="{FF2B5EF4-FFF2-40B4-BE49-F238E27FC236}">
                          <a16:creationId xmlns:a16="http://schemas.microsoft.com/office/drawing/2014/main" id="{41D95331-5B3F-6779-513A-EBACE2B990E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60" name="Rectangle 2159">
                      <a:extLst>
                        <a:ext uri="{FF2B5EF4-FFF2-40B4-BE49-F238E27FC236}">
                          <a16:creationId xmlns:a16="http://schemas.microsoft.com/office/drawing/2014/main" id="{1829639E-7957-657C-587C-BA062BE912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142" name="Group 403">
                    <a:extLst>
                      <a:ext uri="{FF2B5EF4-FFF2-40B4-BE49-F238E27FC236}">
                        <a16:creationId xmlns:a16="http://schemas.microsoft.com/office/drawing/2014/main" id="{D544CD89-33EC-EFCC-A4BF-6E3EF3128BC0}"/>
                      </a:ext>
                    </a:extLst>
                  </p:cNvPr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153" name="Up-Down Arrow 711">
                      <a:extLst>
                        <a:ext uri="{FF2B5EF4-FFF2-40B4-BE49-F238E27FC236}">
                          <a16:creationId xmlns:a16="http://schemas.microsoft.com/office/drawing/2014/main" id="{297C0242-0FA6-D332-9A25-C750B472BA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54" name="Right Arrow 712">
                      <a:extLst>
                        <a:ext uri="{FF2B5EF4-FFF2-40B4-BE49-F238E27FC236}">
                          <a16:creationId xmlns:a16="http://schemas.microsoft.com/office/drawing/2014/main" id="{0536FDFD-ABD3-4E43-75CF-13443DB9182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55" name="Right Arrow 713">
                      <a:extLst>
                        <a:ext uri="{FF2B5EF4-FFF2-40B4-BE49-F238E27FC236}">
                          <a16:creationId xmlns:a16="http://schemas.microsoft.com/office/drawing/2014/main" id="{D679A788-04B0-394E-520D-3824B5C3E21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56" name="Rectangle 2155">
                      <a:extLst>
                        <a:ext uri="{FF2B5EF4-FFF2-40B4-BE49-F238E27FC236}">
                          <a16:creationId xmlns:a16="http://schemas.microsoft.com/office/drawing/2014/main" id="{FF8FDC74-95E9-F5C1-A302-68B7B71063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143" name="Group 408">
                    <a:extLst>
                      <a:ext uri="{FF2B5EF4-FFF2-40B4-BE49-F238E27FC236}">
                        <a16:creationId xmlns:a16="http://schemas.microsoft.com/office/drawing/2014/main" id="{C25DC709-6BA6-CAC3-93E0-BC40E7683F5D}"/>
                      </a:ext>
                    </a:extLst>
                  </p:cNvPr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149" name="Up-Down Arrow 706">
                      <a:extLst>
                        <a:ext uri="{FF2B5EF4-FFF2-40B4-BE49-F238E27FC236}">
                          <a16:creationId xmlns:a16="http://schemas.microsoft.com/office/drawing/2014/main" id="{953B5C07-6D3B-4D62-E0DC-852D7C229F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50" name="Right Arrow 707">
                      <a:extLst>
                        <a:ext uri="{FF2B5EF4-FFF2-40B4-BE49-F238E27FC236}">
                          <a16:creationId xmlns:a16="http://schemas.microsoft.com/office/drawing/2014/main" id="{6BD3A694-ECEA-D4B5-63BC-C469316BC75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51" name="Right Arrow 709">
                      <a:extLst>
                        <a:ext uri="{FF2B5EF4-FFF2-40B4-BE49-F238E27FC236}">
                          <a16:creationId xmlns:a16="http://schemas.microsoft.com/office/drawing/2014/main" id="{347245BE-26FD-8CD1-D11C-806213A467C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52" name="Rectangle 2151">
                      <a:extLst>
                        <a:ext uri="{FF2B5EF4-FFF2-40B4-BE49-F238E27FC236}">
                          <a16:creationId xmlns:a16="http://schemas.microsoft.com/office/drawing/2014/main" id="{4211B50B-26B3-F65D-AECC-4E41E7B5AF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144" name="Group 413">
                    <a:extLst>
                      <a:ext uri="{FF2B5EF4-FFF2-40B4-BE49-F238E27FC236}">
                        <a16:creationId xmlns:a16="http://schemas.microsoft.com/office/drawing/2014/main" id="{B7D4F928-359C-5F99-3608-A4FA1F36E993}"/>
                      </a:ext>
                    </a:extLst>
                  </p:cNvPr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145" name="Up-Down Arrow 702">
                      <a:extLst>
                        <a:ext uri="{FF2B5EF4-FFF2-40B4-BE49-F238E27FC236}">
                          <a16:creationId xmlns:a16="http://schemas.microsoft.com/office/drawing/2014/main" id="{0D89F58C-FD85-F053-1664-83B5056C60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46" name="Right Arrow 703">
                      <a:extLst>
                        <a:ext uri="{FF2B5EF4-FFF2-40B4-BE49-F238E27FC236}">
                          <a16:creationId xmlns:a16="http://schemas.microsoft.com/office/drawing/2014/main" id="{E59E5C47-F5E5-00DE-F756-CCFF87D9997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47" name="Right Arrow 704">
                      <a:extLst>
                        <a:ext uri="{FF2B5EF4-FFF2-40B4-BE49-F238E27FC236}">
                          <a16:creationId xmlns:a16="http://schemas.microsoft.com/office/drawing/2014/main" id="{F223DEB3-AAC9-BA83-7DDF-2E60222399C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48" name="Rectangle 2147">
                      <a:extLst>
                        <a:ext uri="{FF2B5EF4-FFF2-40B4-BE49-F238E27FC236}">
                          <a16:creationId xmlns:a16="http://schemas.microsoft.com/office/drawing/2014/main" id="{A2AB4572-D02C-B057-3535-EFE7AA0689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2099" name="Group 522">
                  <a:extLst>
                    <a:ext uri="{FF2B5EF4-FFF2-40B4-BE49-F238E27FC236}">
                      <a16:creationId xmlns:a16="http://schemas.microsoft.com/office/drawing/2014/main" id="{BE2392A3-05D4-4FFC-AA71-3933F2F59ACA}"/>
                    </a:ext>
                  </a:extLst>
                </p:cNvPr>
                <p:cNvGrpSpPr/>
                <p:nvPr/>
              </p:nvGrpSpPr>
              <p:grpSpPr>
                <a:xfrm>
                  <a:off x="1475656" y="3741034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2121" name="Group 402">
                    <a:extLst>
                      <a:ext uri="{FF2B5EF4-FFF2-40B4-BE49-F238E27FC236}">
                        <a16:creationId xmlns:a16="http://schemas.microsoft.com/office/drawing/2014/main" id="{AF444F9A-A831-D3B2-1DDB-156F94C7D764}"/>
                      </a:ext>
                    </a:extLst>
                  </p:cNvPr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137" name="Up-Down Arrow 694">
                      <a:extLst>
                        <a:ext uri="{FF2B5EF4-FFF2-40B4-BE49-F238E27FC236}">
                          <a16:creationId xmlns:a16="http://schemas.microsoft.com/office/drawing/2014/main" id="{FD24D520-23AF-051A-FD66-3AF33CFDB3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38" name="Right Arrow 695">
                      <a:extLst>
                        <a:ext uri="{FF2B5EF4-FFF2-40B4-BE49-F238E27FC236}">
                          <a16:creationId xmlns:a16="http://schemas.microsoft.com/office/drawing/2014/main" id="{687BBFBD-CD7F-0CA5-2D6D-8F77F8F50DB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39" name="Right Arrow 696">
                      <a:extLst>
                        <a:ext uri="{FF2B5EF4-FFF2-40B4-BE49-F238E27FC236}">
                          <a16:creationId xmlns:a16="http://schemas.microsoft.com/office/drawing/2014/main" id="{350DDE52-A0DD-07B5-AB73-29D402F5E64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40" name="Rectangle 2139">
                      <a:extLst>
                        <a:ext uri="{FF2B5EF4-FFF2-40B4-BE49-F238E27FC236}">
                          <a16:creationId xmlns:a16="http://schemas.microsoft.com/office/drawing/2014/main" id="{E68DD089-B1D3-F708-A9C7-20DC22AF11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122" name="Group 403">
                    <a:extLst>
                      <a:ext uri="{FF2B5EF4-FFF2-40B4-BE49-F238E27FC236}">
                        <a16:creationId xmlns:a16="http://schemas.microsoft.com/office/drawing/2014/main" id="{9A7C627D-CA7A-237F-71E3-F96F620C2292}"/>
                      </a:ext>
                    </a:extLst>
                  </p:cNvPr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133" name="Up-Down Arrow 690">
                      <a:extLst>
                        <a:ext uri="{FF2B5EF4-FFF2-40B4-BE49-F238E27FC236}">
                          <a16:creationId xmlns:a16="http://schemas.microsoft.com/office/drawing/2014/main" id="{58203AAA-797C-1B55-1420-045453080A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34" name="Right Arrow 691">
                      <a:extLst>
                        <a:ext uri="{FF2B5EF4-FFF2-40B4-BE49-F238E27FC236}">
                          <a16:creationId xmlns:a16="http://schemas.microsoft.com/office/drawing/2014/main" id="{C393DF46-5E55-4D37-6D20-0C0133705ED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35" name="Right Arrow 692">
                      <a:extLst>
                        <a:ext uri="{FF2B5EF4-FFF2-40B4-BE49-F238E27FC236}">
                          <a16:creationId xmlns:a16="http://schemas.microsoft.com/office/drawing/2014/main" id="{27B463DF-DC44-DF84-37E5-96DB4D5E2D2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36" name="Rectangle 2135">
                      <a:extLst>
                        <a:ext uri="{FF2B5EF4-FFF2-40B4-BE49-F238E27FC236}">
                          <a16:creationId xmlns:a16="http://schemas.microsoft.com/office/drawing/2014/main" id="{92540F8E-3139-2701-D8BC-33ACB927D5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123" name="Group 408">
                    <a:extLst>
                      <a:ext uri="{FF2B5EF4-FFF2-40B4-BE49-F238E27FC236}">
                        <a16:creationId xmlns:a16="http://schemas.microsoft.com/office/drawing/2014/main" id="{E0E54FF3-8CB4-EC55-2995-67CEA157410F}"/>
                      </a:ext>
                    </a:extLst>
                  </p:cNvPr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129" name="Up-Down Arrow 686">
                      <a:extLst>
                        <a:ext uri="{FF2B5EF4-FFF2-40B4-BE49-F238E27FC236}">
                          <a16:creationId xmlns:a16="http://schemas.microsoft.com/office/drawing/2014/main" id="{A9C467E4-ADFD-8607-9676-F1BD945D1A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30" name="Right Arrow 687">
                      <a:extLst>
                        <a:ext uri="{FF2B5EF4-FFF2-40B4-BE49-F238E27FC236}">
                          <a16:creationId xmlns:a16="http://schemas.microsoft.com/office/drawing/2014/main" id="{4A50D7DB-04FF-7912-5369-5686959ED20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31" name="Right Arrow 688">
                      <a:extLst>
                        <a:ext uri="{FF2B5EF4-FFF2-40B4-BE49-F238E27FC236}">
                          <a16:creationId xmlns:a16="http://schemas.microsoft.com/office/drawing/2014/main" id="{084AF422-06D9-7ED3-EE74-3B8C2FB4D66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32" name="Rectangle 2131">
                      <a:extLst>
                        <a:ext uri="{FF2B5EF4-FFF2-40B4-BE49-F238E27FC236}">
                          <a16:creationId xmlns:a16="http://schemas.microsoft.com/office/drawing/2014/main" id="{2E10662C-B9BB-A901-48BF-03288547DD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124" name="Group 413">
                    <a:extLst>
                      <a:ext uri="{FF2B5EF4-FFF2-40B4-BE49-F238E27FC236}">
                        <a16:creationId xmlns:a16="http://schemas.microsoft.com/office/drawing/2014/main" id="{ED8FF91D-43C9-0542-990B-91EE06217932}"/>
                      </a:ext>
                    </a:extLst>
                  </p:cNvPr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125" name="Up-Down Arrow 682">
                      <a:extLst>
                        <a:ext uri="{FF2B5EF4-FFF2-40B4-BE49-F238E27FC236}">
                          <a16:creationId xmlns:a16="http://schemas.microsoft.com/office/drawing/2014/main" id="{F2D70B86-B99F-5C3B-809D-BB46390712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26" name="Right Arrow 683">
                      <a:extLst>
                        <a:ext uri="{FF2B5EF4-FFF2-40B4-BE49-F238E27FC236}">
                          <a16:creationId xmlns:a16="http://schemas.microsoft.com/office/drawing/2014/main" id="{D323595F-B769-3FCB-E094-4041CCE1FD0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27" name="Right Arrow 684">
                      <a:extLst>
                        <a:ext uri="{FF2B5EF4-FFF2-40B4-BE49-F238E27FC236}">
                          <a16:creationId xmlns:a16="http://schemas.microsoft.com/office/drawing/2014/main" id="{11BB3F3F-3FF8-74D6-5095-BDDDDE08923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28" name="Rectangle 2127">
                      <a:extLst>
                        <a:ext uri="{FF2B5EF4-FFF2-40B4-BE49-F238E27FC236}">
                          <a16:creationId xmlns:a16="http://schemas.microsoft.com/office/drawing/2014/main" id="{78DD0D5D-5D7D-1918-2BFE-E16319B993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2100" name="Group 523">
                  <a:extLst>
                    <a:ext uri="{FF2B5EF4-FFF2-40B4-BE49-F238E27FC236}">
                      <a16:creationId xmlns:a16="http://schemas.microsoft.com/office/drawing/2014/main" id="{51331FB4-FC05-695B-364C-2F031546A47E}"/>
                    </a:ext>
                  </a:extLst>
                </p:cNvPr>
                <p:cNvGrpSpPr/>
                <p:nvPr/>
              </p:nvGrpSpPr>
              <p:grpSpPr>
                <a:xfrm>
                  <a:off x="1475656" y="5301208"/>
                  <a:ext cx="4752528" cy="1224136"/>
                  <a:chOff x="1475656" y="620688"/>
                  <a:chExt cx="4752528" cy="1224136"/>
                </a:xfrm>
              </p:grpSpPr>
              <p:grpSp>
                <p:nvGrpSpPr>
                  <p:cNvPr id="2101" name="Group 402">
                    <a:extLst>
                      <a:ext uri="{FF2B5EF4-FFF2-40B4-BE49-F238E27FC236}">
                        <a16:creationId xmlns:a16="http://schemas.microsoft.com/office/drawing/2014/main" id="{7C8860B8-C02E-3503-1FCD-70D30BFC6810}"/>
                      </a:ext>
                    </a:extLst>
                  </p:cNvPr>
                  <p:cNvGrpSpPr/>
                  <p:nvPr/>
                </p:nvGrpSpPr>
                <p:grpSpPr>
                  <a:xfrm>
                    <a:off x="5148064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117" name="Up-Down Arrow 674">
                      <a:extLst>
                        <a:ext uri="{FF2B5EF4-FFF2-40B4-BE49-F238E27FC236}">
                          <a16:creationId xmlns:a16="http://schemas.microsoft.com/office/drawing/2014/main" id="{682780CD-5CB8-9CC2-5899-951D9AF827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18" name="Right Arrow 675">
                      <a:extLst>
                        <a:ext uri="{FF2B5EF4-FFF2-40B4-BE49-F238E27FC236}">
                          <a16:creationId xmlns:a16="http://schemas.microsoft.com/office/drawing/2014/main" id="{B4ACCE01-233B-9828-76B0-EFA416B4268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19" name="Right Arrow 676">
                      <a:extLst>
                        <a:ext uri="{FF2B5EF4-FFF2-40B4-BE49-F238E27FC236}">
                          <a16:creationId xmlns:a16="http://schemas.microsoft.com/office/drawing/2014/main" id="{3ACB1EBC-8387-038C-13D3-8626AB9A200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20" name="Rectangle 2119">
                      <a:extLst>
                        <a:ext uri="{FF2B5EF4-FFF2-40B4-BE49-F238E27FC236}">
                          <a16:creationId xmlns:a16="http://schemas.microsoft.com/office/drawing/2014/main" id="{17AD4BCD-3DA7-5FE5-53AA-0194C59224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102" name="Group 403">
                    <a:extLst>
                      <a:ext uri="{FF2B5EF4-FFF2-40B4-BE49-F238E27FC236}">
                        <a16:creationId xmlns:a16="http://schemas.microsoft.com/office/drawing/2014/main" id="{9BC1FE39-CDC2-375B-B115-38F8D1919B01}"/>
                      </a:ext>
                    </a:extLst>
                  </p:cNvPr>
                  <p:cNvGrpSpPr/>
                  <p:nvPr/>
                </p:nvGrpSpPr>
                <p:grpSpPr>
                  <a:xfrm>
                    <a:off x="2699792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113" name="Up-Down Arrow 670">
                      <a:extLst>
                        <a:ext uri="{FF2B5EF4-FFF2-40B4-BE49-F238E27FC236}">
                          <a16:creationId xmlns:a16="http://schemas.microsoft.com/office/drawing/2014/main" id="{894CD98F-A94E-EB22-F3D5-73AFFFA1E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14" name="Right Arrow 671">
                      <a:extLst>
                        <a:ext uri="{FF2B5EF4-FFF2-40B4-BE49-F238E27FC236}">
                          <a16:creationId xmlns:a16="http://schemas.microsoft.com/office/drawing/2014/main" id="{8C9C0D9B-A192-6AD1-3DB8-9BDA84AA2EC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15" name="Right Arrow 672">
                      <a:extLst>
                        <a:ext uri="{FF2B5EF4-FFF2-40B4-BE49-F238E27FC236}">
                          <a16:creationId xmlns:a16="http://schemas.microsoft.com/office/drawing/2014/main" id="{E2100BC4-F2C5-9C77-34BF-9E366F05874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16" name="Rectangle 2115">
                      <a:extLst>
                        <a:ext uri="{FF2B5EF4-FFF2-40B4-BE49-F238E27FC236}">
                          <a16:creationId xmlns:a16="http://schemas.microsoft.com/office/drawing/2014/main" id="{35023720-B66F-6B3E-F72D-02553B428D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103" name="Group 408">
                    <a:extLst>
                      <a:ext uri="{FF2B5EF4-FFF2-40B4-BE49-F238E27FC236}">
                        <a16:creationId xmlns:a16="http://schemas.microsoft.com/office/drawing/2014/main" id="{073CAC7C-85C5-0ECD-3655-A686F13BBACA}"/>
                      </a:ext>
                    </a:extLst>
                  </p:cNvPr>
                  <p:cNvGrpSpPr/>
                  <p:nvPr/>
                </p:nvGrpSpPr>
                <p:grpSpPr>
                  <a:xfrm>
                    <a:off x="3923928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109" name="Up-Down Arrow 666">
                      <a:extLst>
                        <a:ext uri="{FF2B5EF4-FFF2-40B4-BE49-F238E27FC236}">
                          <a16:creationId xmlns:a16="http://schemas.microsoft.com/office/drawing/2014/main" id="{8330088E-F605-EDC0-D78C-E1CEC7F2C3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10" name="Right Arrow 667">
                      <a:extLst>
                        <a:ext uri="{FF2B5EF4-FFF2-40B4-BE49-F238E27FC236}">
                          <a16:creationId xmlns:a16="http://schemas.microsoft.com/office/drawing/2014/main" id="{714F16CB-38FC-DE1E-F85F-4BBB1745E83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11" name="Right Arrow 668">
                      <a:extLst>
                        <a:ext uri="{FF2B5EF4-FFF2-40B4-BE49-F238E27FC236}">
                          <a16:creationId xmlns:a16="http://schemas.microsoft.com/office/drawing/2014/main" id="{4637266E-5931-3D03-FED5-C9955CD2F20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12" name="Rectangle 2111">
                      <a:extLst>
                        <a:ext uri="{FF2B5EF4-FFF2-40B4-BE49-F238E27FC236}">
                          <a16:creationId xmlns:a16="http://schemas.microsoft.com/office/drawing/2014/main" id="{10818339-5690-8EE1-8CEF-F53A939436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2104" name="Group 413">
                    <a:extLst>
                      <a:ext uri="{FF2B5EF4-FFF2-40B4-BE49-F238E27FC236}">
                        <a16:creationId xmlns:a16="http://schemas.microsoft.com/office/drawing/2014/main" id="{391BE8B0-7E4C-CF02-A709-F7ED034E9888}"/>
                      </a:ext>
                    </a:extLst>
                  </p:cNvPr>
                  <p:cNvGrpSpPr/>
                  <p:nvPr/>
                </p:nvGrpSpPr>
                <p:grpSpPr>
                  <a:xfrm>
                    <a:off x="1475656" y="620688"/>
                    <a:ext cx="1080120" cy="1224136"/>
                    <a:chOff x="5148064" y="620688"/>
                    <a:chExt cx="1080120" cy="1224136"/>
                  </a:xfrm>
                </p:grpSpPr>
                <p:sp>
                  <p:nvSpPr>
                    <p:cNvPr id="2105" name="Up-Down Arrow 662">
                      <a:extLst>
                        <a:ext uri="{FF2B5EF4-FFF2-40B4-BE49-F238E27FC236}">
                          <a16:creationId xmlns:a16="http://schemas.microsoft.com/office/drawing/2014/main" id="{1ADDFE2B-B08E-944A-6200-D209439A58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031" y="1476783"/>
                      <a:ext cx="45719" cy="368041"/>
                    </a:xfrm>
                    <a:prstGeom prst="upDownArrow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06" name="Right Arrow 663">
                      <a:extLst>
                        <a:ext uri="{FF2B5EF4-FFF2-40B4-BE49-F238E27FC236}">
                          <a16:creationId xmlns:a16="http://schemas.microsoft.com/office/drawing/2014/main" id="{E0C63316-34CF-2F90-F50A-1A59419207C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67183" y="1529543"/>
                      <a:ext cx="168019" cy="62499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07" name="Right Arrow 664">
                      <a:extLst>
                        <a:ext uri="{FF2B5EF4-FFF2-40B4-BE49-F238E27FC236}">
                          <a16:creationId xmlns:a16="http://schemas.microsoft.com/office/drawing/2014/main" id="{EF386349-0AE1-E378-09B7-E4132632AE7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32475" y="1513165"/>
                      <a:ext cx="104012" cy="47248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08" name="Rectangle 2107">
                      <a:extLst>
                        <a:ext uri="{FF2B5EF4-FFF2-40B4-BE49-F238E27FC236}">
                          <a16:creationId xmlns:a16="http://schemas.microsoft.com/office/drawing/2014/main" id="{E1050638-5AF6-B155-A5DA-176A072B14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064" y="620688"/>
                      <a:ext cx="1080120" cy="8640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</p:grpSp>
          <p:sp>
            <p:nvSpPr>
              <p:cNvPr id="2067" name="Rectangle 2066">
                <a:extLst>
                  <a:ext uri="{FF2B5EF4-FFF2-40B4-BE49-F238E27FC236}">
                    <a16:creationId xmlns:a16="http://schemas.microsoft.com/office/drawing/2014/main" id="{291F1E78-6152-73D8-ADE1-AE8A3A0D645B}"/>
                  </a:ext>
                </a:extLst>
              </p:cNvPr>
              <p:cNvSpPr/>
              <p:nvPr/>
            </p:nvSpPr>
            <p:spPr>
              <a:xfrm>
                <a:off x="1403648" y="2132856"/>
                <a:ext cx="4464496" cy="144016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68" name="TextBox 2067">
                <a:extLst>
                  <a:ext uri="{FF2B5EF4-FFF2-40B4-BE49-F238E27FC236}">
                    <a16:creationId xmlns:a16="http://schemas.microsoft.com/office/drawing/2014/main" id="{474E266B-B2C6-4EAF-2559-3B7063215EB5}"/>
                  </a:ext>
                </a:extLst>
              </p:cNvPr>
              <p:cNvSpPr txBox="1"/>
              <p:nvPr/>
            </p:nvSpPr>
            <p:spPr>
              <a:xfrm>
                <a:off x="6079318" y="2446961"/>
                <a:ext cx="572476" cy="7816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/>
                  <a:t>rank</a:t>
                </a:r>
                <a:br>
                  <a:rPr lang="cs-CZ" sz="1400"/>
                </a:br>
                <a:r>
                  <a:rPr lang="cs-CZ" sz="1400"/>
                  <a:t>3</a:t>
                </a:r>
              </a:p>
            </p:txBody>
          </p:sp>
        </p:grpSp>
        <p:sp>
          <p:nvSpPr>
            <p:cNvPr id="2062" name="Bent-Up Arrow 595">
              <a:extLst>
                <a:ext uri="{FF2B5EF4-FFF2-40B4-BE49-F238E27FC236}">
                  <a16:creationId xmlns:a16="http://schemas.microsoft.com/office/drawing/2014/main" id="{CA5C29B2-C111-853E-DC7C-D82A16353775}"/>
                </a:ext>
              </a:extLst>
            </p:cNvPr>
            <p:cNvSpPr/>
            <p:nvPr/>
          </p:nvSpPr>
          <p:spPr>
            <a:xfrm rot="5400000">
              <a:off x="-1008620" y="2096852"/>
              <a:ext cx="4032448" cy="1656184"/>
            </a:xfrm>
            <a:prstGeom prst="bentUpArrow">
              <a:avLst>
                <a:gd name="adj1" fmla="val 4518"/>
                <a:gd name="adj2" fmla="val 5217"/>
                <a:gd name="adj3" fmla="val 10569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63" name="Bent-Up Arrow 596">
              <a:extLst>
                <a:ext uri="{FF2B5EF4-FFF2-40B4-BE49-F238E27FC236}">
                  <a16:creationId xmlns:a16="http://schemas.microsoft.com/office/drawing/2014/main" id="{8B9360C6-CA26-0D46-7255-1DEB2F423EBF}"/>
                </a:ext>
              </a:extLst>
            </p:cNvPr>
            <p:cNvSpPr/>
            <p:nvPr/>
          </p:nvSpPr>
          <p:spPr>
            <a:xfrm rot="5400000">
              <a:off x="-1548680" y="2564904"/>
              <a:ext cx="5040560" cy="1728192"/>
            </a:xfrm>
            <a:prstGeom prst="bentUpArrow">
              <a:avLst>
                <a:gd name="adj1" fmla="val 4054"/>
                <a:gd name="adj2" fmla="val 3355"/>
                <a:gd name="adj3" fmla="val 8242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929684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cs-CZ"/>
              <a:t>Shrnutí</a:t>
            </a:r>
          </a:p>
          <a:p>
            <a:pPr lvl="1"/>
            <a:r>
              <a:rPr lang="cs-CZ"/>
              <a:t>2 kanály</a:t>
            </a:r>
          </a:p>
          <a:p>
            <a:pPr lvl="1"/>
            <a:r>
              <a:rPr lang="cs-CZ"/>
              <a:t>2*2</a:t>
            </a:r>
            <a:r>
              <a:rPr lang="en-US"/>
              <a:t> = </a:t>
            </a:r>
            <a:r>
              <a:rPr lang="cs-CZ"/>
              <a:t>4 ranky</a:t>
            </a:r>
            <a:br>
              <a:rPr lang="cs-CZ"/>
            </a:br>
            <a:r>
              <a:rPr lang="cs-CZ"/>
              <a:t>nezávislá činnost</a:t>
            </a:r>
          </a:p>
          <a:p>
            <a:pPr lvl="1"/>
            <a:r>
              <a:rPr lang="cs-CZ"/>
              <a:t>16 čipů</a:t>
            </a:r>
            <a:br>
              <a:rPr lang="cs-CZ"/>
            </a:br>
            <a:r>
              <a:rPr lang="cs-CZ"/>
              <a:t>shodná činnost</a:t>
            </a:r>
          </a:p>
          <a:p>
            <a:pPr lvl="1"/>
            <a:r>
              <a:rPr lang="cs-CZ"/>
              <a:t>8 bank</a:t>
            </a:r>
            <a:br>
              <a:rPr lang="cs-CZ"/>
            </a:br>
            <a:r>
              <a:rPr lang="cs-CZ"/>
              <a:t>nezávislá činnost</a:t>
            </a:r>
          </a:p>
          <a:p>
            <a:pPr lvl="1"/>
            <a:r>
              <a:rPr lang="cs-CZ"/>
              <a:t>16384 řádků</a:t>
            </a:r>
            <a:br>
              <a:rPr lang="cs-CZ"/>
            </a:br>
            <a:r>
              <a:rPr lang="cs-CZ"/>
              <a:t>jeden aktivní</a:t>
            </a:r>
          </a:p>
          <a:p>
            <a:pPr lvl="1"/>
            <a:r>
              <a:rPr lang="cs-CZ"/>
              <a:t>8192 sloupců</a:t>
            </a:r>
            <a:br>
              <a:rPr lang="cs-CZ"/>
            </a:br>
            <a:r>
              <a:rPr lang="cs-CZ"/>
              <a:t>32 vybraných</a:t>
            </a:r>
            <a:br>
              <a:rPr lang="cs-CZ"/>
            </a:br>
            <a:endParaRPr lang="en-US"/>
          </a:p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Architektura paměti DRAM – Příklad: 4 * DDR3 4 GB DR x4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NPRG054 High Performance Software Development- 2016/2017 David Bednárek</a:t>
            </a:r>
            <a:endParaRPr lang="cs-CZ" dirty="0"/>
          </a:p>
        </p:txBody>
      </p:sp>
      <p:pic>
        <p:nvPicPr>
          <p:cNvPr id="6" name="Picture 5" descr="dram8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476672"/>
            <a:ext cx="6300192" cy="522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91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/>
              <a:t>Atomická operace</a:t>
            </a:r>
          </a:p>
          <a:p>
            <a:pPr lvl="1"/>
            <a:r>
              <a:rPr lang="cs-CZ"/>
              <a:t>časový multiplex:</a:t>
            </a:r>
            <a:br>
              <a:rPr lang="cs-CZ"/>
            </a:br>
            <a:r>
              <a:rPr lang="cs-CZ"/>
              <a:t>8 přenosů</a:t>
            </a:r>
            <a:br>
              <a:rPr lang="cs-CZ"/>
            </a:br>
            <a:r>
              <a:rPr lang="cs-CZ"/>
              <a:t>po 64 bitech</a:t>
            </a:r>
          </a:p>
          <a:p>
            <a:pPr lvl="1"/>
            <a:r>
              <a:rPr lang="cs-CZ"/>
              <a:t>celkem 512 bitů</a:t>
            </a:r>
          </a:p>
          <a:p>
            <a:pPr lvl="1"/>
            <a:r>
              <a:rPr lang="cs-CZ"/>
              <a:t>při 1600 MT/s</a:t>
            </a:r>
            <a:br>
              <a:rPr lang="cs-CZ"/>
            </a:br>
            <a:r>
              <a:rPr lang="cs-CZ"/>
              <a:t>zaměstná 1 kanál</a:t>
            </a:r>
            <a:br>
              <a:rPr lang="cs-CZ"/>
            </a:br>
            <a:r>
              <a:rPr lang="cs-CZ"/>
              <a:t>na 5 ns</a:t>
            </a:r>
          </a:p>
          <a:p>
            <a:pPr lvl="1"/>
            <a:r>
              <a:rPr lang="cs-CZ"/>
              <a:t>latence 26 ns,</a:t>
            </a:r>
            <a:br>
              <a:rPr lang="cs-CZ"/>
            </a:br>
            <a:r>
              <a:rPr lang="cs-CZ"/>
              <a:t>s úklidem 52 ns</a:t>
            </a:r>
            <a:br>
              <a:rPr lang="cs-CZ"/>
            </a:br>
            <a:endParaRPr lang="en-US"/>
          </a:p>
          <a:p>
            <a:r>
              <a:rPr lang="cs-CZ"/>
              <a:t>Paralelismus</a:t>
            </a:r>
            <a:endParaRPr lang="en-US"/>
          </a:p>
          <a:p>
            <a:pPr lvl="1"/>
            <a:r>
              <a:rPr lang="cs-CZ"/>
              <a:t>Zbývajících 31 bank kanálu může dělat něco jiného</a:t>
            </a:r>
          </a:p>
          <a:p>
            <a:pPr lvl="1"/>
            <a:r>
              <a:rPr lang="cs-CZ"/>
              <a:t>Propustnost kanálu stačí na 200 M operací/s</a:t>
            </a:r>
          </a:p>
          <a:p>
            <a:pPr lvl="1"/>
            <a:r>
              <a:rPr lang="cs-CZ"/>
              <a:t>Kanály jsou dva (až 4)</a:t>
            </a:r>
          </a:p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Architektura paměti DRAM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NPRG054 High Performance Software Development- 2016/2017 David Bednárek</a:t>
            </a:r>
            <a:endParaRPr lang="cs-CZ" dirty="0"/>
          </a:p>
        </p:txBody>
      </p:sp>
      <p:pic>
        <p:nvPicPr>
          <p:cNvPr id="2470" name="Picture 2469" descr="dram9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63246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13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Rozhraní procesor - DRAM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18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NPRG054 High Performance Software Development- 2016/2017 David Bednárek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Přímé připojení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DDR</a:t>
            </a:r>
            <a:r>
              <a:rPr lang="cs-CZ" dirty="0"/>
              <a:t>5</a:t>
            </a:r>
          </a:p>
          <a:p>
            <a:pPr lvl="1"/>
            <a:r>
              <a:rPr lang="en-US" dirty="0"/>
              <a:t>ka</a:t>
            </a:r>
            <a:r>
              <a:rPr lang="cs-CZ" dirty="0" err="1"/>
              <a:t>ždý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cs-CZ" dirty="0" err="1"/>
              <a:t>ál</a:t>
            </a:r>
            <a:r>
              <a:rPr lang="cs-CZ" dirty="0"/>
              <a:t> až 6400</a:t>
            </a:r>
            <a:r>
              <a:rPr lang="en-US" dirty="0"/>
              <a:t> </a:t>
            </a:r>
            <a:r>
              <a:rPr lang="cs-CZ" dirty="0"/>
              <a:t>MT/s </a:t>
            </a:r>
            <a:r>
              <a:rPr lang="en-US" dirty="0"/>
              <a:t>= 51.2 GB/s</a:t>
            </a:r>
            <a:endParaRPr lang="cs-CZ" dirty="0"/>
          </a:p>
          <a:p>
            <a:r>
              <a:rPr lang="cs-CZ" dirty="0"/>
              <a:t>Přímé připojení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DDR4</a:t>
            </a:r>
            <a:endParaRPr lang="cs-CZ" dirty="0"/>
          </a:p>
          <a:p>
            <a:pPr lvl="1"/>
            <a:r>
              <a:rPr lang="en-US" dirty="0" err="1"/>
              <a:t>ka</a:t>
            </a:r>
            <a:r>
              <a:rPr lang="cs-CZ" dirty="0"/>
              <a:t>ždý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cs-CZ" dirty="0"/>
              <a:t>ál až 3200</a:t>
            </a:r>
            <a:r>
              <a:rPr lang="en-US" dirty="0"/>
              <a:t> </a:t>
            </a:r>
            <a:r>
              <a:rPr lang="cs-CZ" dirty="0"/>
              <a:t>MT/s </a:t>
            </a:r>
            <a:r>
              <a:rPr lang="en-US" dirty="0"/>
              <a:t>= </a:t>
            </a:r>
            <a:r>
              <a:rPr lang="cs-CZ" dirty="0"/>
              <a:t>25</a:t>
            </a:r>
            <a:r>
              <a:rPr lang="en-US" dirty="0"/>
              <a:t>.</a:t>
            </a:r>
            <a:r>
              <a:rPr lang="cs-CZ" dirty="0"/>
              <a:t>6</a:t>
            </a:r>
            <a:r>
              <a:rPr lang="en-US" dirty="0"/>
              <a:t> GB/s</a:t>
            </a:r>
          </a:p>
          <a:p>
            <a:r>
              <a:rPr lang="cs-CZ" dirty="0"/>
              <a:t>Přímé připojení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DDR3</a:t>
            </a:r>
            <a:endParaRPr lang="cs-CZ" dirty="0"/>
          </a:p>
          <a:p>
            <a:pPr lvl="1"/>
            <a:r>
              <a:rPr lang="en-US" dirty="0"/>
              <a:t>1-4</a:t>
            </a:r>
            <a:r>
              <a:rPr lang="cs-CZ" dirty="0"/>
              <a:t> kanály po 64 bitech, </a:t>
            </a:r>
            <a:r>
              <a:rPr lang="en-US" dirty="0" err="1"/>
              <a:t>ka</a:t>
            </a:r>
            <a:r>
              <a:rPr lang="cs-CZ" dirty="0"/>
              <a:t>ždý</a:t>
            </a:r>
            <a:r>
              <a:rPr lang="en-US" dirty="0"/>
              <a:t> </a:t>
            </a:r>
            <a:r>
              <a:rPr lang="cs-CZ" dirty="0"/>
              <a:t>až 1600 MT/s </a:t>
            </a:r>
            <a:r>
              <a:rPr lang="en-US" dirty="0"/>
              <a:t>= 12.8 GB/s</a:t>
            </a:r>
          </a:p>
          <a:p>
            <a:r>
              <a:rPr lang="cs-CZ" dirty="0"/>
              <a:t>Intel DMI, QPI, AMD HyperTransport</a:t>
            </a:r>
          </a:p>
          <a:p>
            <a:pPr lvl="1"/>
            <a:r>
              <a:rPr lang="cs-CZ" dirty="0"/>
              <a:t>Serio-paralelní rozhraní, různé šířky, až 51.2 GB/s </a:t>
            </a:r>
          </a:p>
          <a:p>
            <a:r>
              <a:rPr lang="cs-CZ" dirty="0"/>
              <a:t>Intel </a:t>
            </a:r>
            <a:r>
              <a:rPr lang="en-US" dirty="0"/>
              <a:t>FSB</a:t>
            </a:r>
          </a:p>
          <a:p>
            <a:pPr lvl="1"/>
            <a:r>
              <a:rPr lang="en-US" dirty="0"/>
              <a:t>1 </a:t>
            </a:r>
            <a:r>
              <a:rPr lang="en-US" dirty="0" err="1"/>
              <a:t>kan</a:t>
            </a:r>
            <a:r>
              <a:rPr lang="cs-CZ" dirty="0"/>
              <a:t>ál, 64 bitů, </a:t>
            </a:r>
            <a:r>
              <a:rPr lang="en-US" dirty="0"/>
              <a:t>a</a:t>
            </a:r>
            <a:r>
              <a:rPr lang="cs-CZ" dirty="0"/>
              <a:t>ž 1600 MT/s </a:t>
            </a:r>
            <a:r>
              <a:rPr lang="en-US" dirty="0"/>
              <a:t>= </a:t>
            </a:r>
            <a:r>
              <a:rPr lang="cs-CZ" dirty="0"/>
              <a:t>12</a:t>
            </a:r>
            <a:r>
              <a:rPr lang="en-US" dirty="0"/>
              <a:t>.</a:t>
            </a:r>
            <a:r>
              <a:rPr lang="cs-CZ" dirty="0"/>
              <a:t>8</a:t>
            </a:r>
            <a:r>
              <a:rPr lang="en-US" dirty="0"/>
              <a:t> GB/s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Komplikovanost rozhraní procesor – DRAM prodlužuje latenci</a:t>
            </a:r>
          </a:p>
          <a:p>
            <a:pPr lvl="1"/>
            <a:r>
              <a:rPr lang="cs-CZ" dirty="0"/>
              <a:t>celkem </a:t>
            </a:r>
            <a:r>
              <a:rPr lang="en-US" dirty="0"/>
              <a:t>5</a:t>
            </a:r>
            <a:r>
              <a:rPr lang="cs-CZ" dirty="0"/>
              <a:t>0-100 ns, samotná </a:t>
            </a:r>
            <a:r>
              <a:rPr lang="cs-CZ"/>
              <a:t>DRAM kolem 30 </a:t>
            </a:r>
            <a:r>
              <a:rPr lang="cs-CZ" dirty="0"/>
              <a:t>ns</a:t>
            </a:r>
          </a:p>
        </p:txBody>
      </p:sp>
    </p:spTree>
    <p:extLst>
      <p:ext uri="{BB962C8B-B14F-4D97-AF65-F5344CB8AC3E}">
        <p14:creationId xmlns:p14="http://schemas.microsoft.com/office/powerpoint/2010/main" val="260521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Současné technologie polovodičových pamětí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2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NPRG054 High Performance Software Development- 2016/2017 David Bednárek</a:t>
            </a:r>
            <a:endParaRPr lang="cs-CZ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50616009"/>
              </p:ext>
            </p:extLst>
          </p:nvPr>
        </p:nvGraphicFramePr>
        <p:xfrm>
          <a:off x="107950" y="549275"/>
          <a:ext cx="8856540" cy="605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4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/>
                        <a:t>Statická RAM</a:t>
                      </a:r>
                    </a:p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/>
                        <a:t>Dynamická</a:t>
                      </a:r>
                      <a:r>
                        <a:rPr lang="cs-CZ" baseline="0"/>
                        <a:t> RAM</a:t>
                      </a:r>
                      <a:endParaRPr lang="cs-CZ"/>
                    </a:p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/>
                        <a:t>Flash EPROM</a:t>
                      </a:r>
                    </a:p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/>
                        <a:t>Princip záznamu</a:t>
                      </a:r>
                    </a:p>
                    <a:p>
                      <a:endParaRPr lang="cs-CZ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Elektrický</a:t>
                      </a:r>
                      <a:r>
                        <a:rPr lang="cs-CZ" baseline="0"/>
                        <a:t> obvod se dvěma stabilními stavy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/>
                        <a:t>Nabitý kondenzátor</a:t>
                      </a:r>
                    </a:p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/>
                        <a:t>Nabitý kondenzátor</a:t>
                      </a:r>
                    </a:p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/>
                        <a:t>Výdrž</a:t>
                      </a:r>
                      <a:r>
                        <a:rPr lang="cs-CZ" b="1" baseline="0"/>
                        <a:t> záznamu</a:t>
                      </a:r>
                      <a:endParaRPr lang="cs-CZ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/>
                        <a:t>Po dobu napájení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Desítky milisekund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/>
                        <a:t>Desítky</a:t>
                      </a:r>
                      <a:r>
                        <a:rPr lang="cs-CZ" baseline="0"/>
                        <a:t> let</a:t>
                      </a:r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/>
                        <a:t>Princip čtení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Měření napětí na výstupu obvodu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Vybití kondenzátoru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Ovlivnění vodivosti elektrickým polem kondenzátoru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/>
                        <a:t>Princip zápisu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Změna</a:t>
                      </a:r>
                      <a:r>
                        <a:rPr lang="cs-CZ" baseline="0"/>
                        <a:t> napětí vstupů obvodu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Nabití kondenzátoru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Nabití/vybití kondenzátoru tunelováním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/>
                        <a:t>Tranzistorů</a:t>
                      </a:r>
                      <a:r>
                        <a:rPr lang="cs-CZ" b="1" baseline="0"/>
                        <a:t> na bit</a:t>
                      </a:r>
                      <a:endParaRPr lang="cs-CZ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/>
                        <a:t>Moorův zákon – dvojnásobná </a:t>
                      </a:r>
                      <a:r>
                        <a:rPr lang="cs-CZ" b="1" baseline="0"/>
                        <a:t>kapacita</a:t>
                      </a:r>
                      <a:endParaRPr lang="cs-CZ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2 roky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1,5 roku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1,4 roku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Latence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  <a:r>
                        <a:rPr lang="cs-CZ" dirty="0"/>
                        <a:t>-</a:t>
                      </a:r>
                      <a:r>
                        <a:rPr lang="en-US" dirty="0"/>
                        <a:t>5</a:t>
                      </a:r>
                      <a:r>
                        <a:rPr lang="cs-CZ" dirty="0"/>
                        <a:t> ns dle velikosti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cs-CZ" dirty="0"/>
                        <a:t>0-</a:t>
                      </a:r>
                      <a:r>
                        <a:rPr lang="en-US" dirty="0"/>
                        <a:t>2</a:t>
                      </a:r>
                      <a:r>
                        <a:rPr lang="cs-CZ" dirty="0"/>
                        <a:t>0 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dle architektury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/>
                        <a:t>Moorův zákon – poloviční latence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 </a:t>
                      </a:r>
                      <a:r>
                        <a:rPr lang="cs-CZ" dirty="0"/>
                        <a:t>7 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44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Současné technologie polovodičových pamětí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3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NPRG054 High Performance Software Development- 2016/2017 David Bednárek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636" y="2394000"/>
            <a:ext cx="1398364" cy="17281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0" y="2259000"/>
            <a:ext cx="2892000" cy="2169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525" y="2574000"/>
            <a:ext cx="1514475" cy="9429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0530" y="1314000"/>
            <a:ext cx="1184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chemeClr val="accent1"/>
                </a:solidFill>
              </a:rPr>
              <a:t>SRAM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8288" y="1313999"/>
            <a:ext cx="1249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chemeClr val="accent1"/>
                </a:solidFill>
              </a:rPr>
              <a:t>DRAM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48625" y="1313998"/>
            <a:ext cx="1042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chemeClr val="accent1"/>
                </a:solidFill>
              </a:rPr>
              <a:t>Flash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60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4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NPRG054 High Performance Software Development- 2016/2017 David Bednárek</a:t>
            </a:r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Dynamická RAM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3584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Otevření řádku</a:t>
            </a:r>
          </a:p>
          <a:p>
            <a:pPr lvl="1"/>
            <a:r>
              <a:rPr lang="cs-CZ" dirty="0"/>
              <a:t>Adresa řádku se dekóduje</a:t>
            </a:r>
          </a:p>
          <a:p>
            <a:pPr lvl="1"/>
            <a:r>
              <a:rPr lang="cs-CZ" dirty="0"/>
              <a:t>Hodnota řádku se přenese do řádkového bufferu</a:t>
            </a:r>
            <a:endParaRPr lang="en-US" dirty="0"/>
          </a:p>
          <a:p>
            <a:pPr lvl="2"/>
            <a:r>
              <a:rPr lang="cs-CZ" dirty="0"/>
              <a:t>Řádek se tím smaže!</a:t>
            </a:r>
          </a:p>
          <a:p>
            <a:r>
              <a:rPr lang="cs-CZ" dirty="0"/>
              <a:t>Čtení/zápis</a:t>
            </a:r>
          </a:p>
          <a:p>
            <a:pPr lvl="1"/>
            <a:r>
              <a:rPr lang="cs-CZ" dirty="0"/>
              <a:t>Adresa sloupce se dekóduje</a:t>
            </a:r>
          </a:p>
          <a:p>
            <a:pPr lvl="1"/>
            <a:r>
              <a:rPr lang="cs-CZ" dirty="0"/>
              <a:t>Bit v řádkovém bufferu se přečte/nastaví</a:t>
            </a:r>
          </a:p>
          <a:p>
            <a:r>
              <a:rPr lang="cs-CZ" dirty="0"/>
              <a:t>Zavření řádku</a:t>
            </a:r>
          </a:p>
          <a:p>
            <a:pPr lvl="1"/>
            <a:r>
              <a:rPr lang="cs-CZ" dirty="0"/>
              <a:t>Hodnota z řádkového bufferu se zapíše do řádku</a:t>
            </a:r>
          </a:p>
          <a:p>
            <a:pPr lvl="2"/>
            <a:r>
              <a:rPr lang="cs-CZ" dirty="0"/>
              <a:t>Slouží jako refresh celého řádku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Architektura paměti DRAM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NPRG054 High Performance Software Development- 2016/2017 David Bednárek</a:t>
            </a:r>
            <a:endParaRPr lang="cs-CZ" dirty="0"/>
          </a:p>
        </p:txBody>
      </p:sp>
      <p:sp>
        <p:nvSpPr>
          <p:cNvPr id="9" name="Rectangle 8"/>
          <p:cNvSpPr/>
          <p:nvPr/>
        </p:nvSpPr>
        <p:spPr>
          <a:xfrm>
            <a:off x="2267744" y="1628800"/>
            <a:ext cx="1728192" cy="12241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Isosceles Triangle 9"/>
          <p:cNvSpPr/>
          <p:nvPr/>
        </p:nvSpPr>
        <p:spPr>
          <a:xfrm rot="16200000">
            <a:off x="1079612" y="1808820"/>
            <a:ext cx="1224136" cy="864096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Isosceles Triangle 10"/>
          <p:cNvSpPr/>
          <p:nvPr/>
        </p:nvSpPr>
        <p:spPr>
          <a:xfrm rot="10800000">
            <a:off x="2267744" y="3429000"/>
            <a:ext cx="1728192" cy="864096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2267744" y="2132856"/>
            <a:ext cx="1728192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2267744" y="3140968"/>
            <a:ext cx="1728192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ight Arrow 18"/>
          <p:cNvSpPr/>
          <p:nvPr/>
        </p:nvSpPr>
        <p:spPr>
          <a:xfrm rot="16200000">
            <a:off x="161510" y="3843046"/>
            <a:ext cx="2952328" cy="396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Up-Down Arrow 21"/>
          <p:cNvSpPr/>
          <p:nvPr/>
        </p:nvSpPr>
        <p:spPr>
          <a:xfrm>
            <a:off x="3059832" y="4293096"/>
            <a:ext cx="144016" cy="1224136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Up-Down Arrow 24"/>
          <p:cNvSpPr/>
          <p:nvPr/>
        </p:nvSpPr>
        <p:spPr>
          <a:xfrm>
            <a:off x="2915816" y="2204864"/>
            <a:ext cx="432048" cy="936104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Right Arrow 25"/>
          <p:cNvSpPr/>
          <p:nvPr/>
        </p:nvSpPr>
        <p:spPr>
          <a:xfrm>
            <a:off x="2123728" y="2060848"/>
            <a:ext cx="144016" cy="1440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Up-Down Arrow 26"/>
          <p:cNvSpPr/>
          <p:nvPr/>
        </p:nvSpPr>
        <p:spPr>
          <a:xfrm>
            <a:off x="3491880" y="3212976"/>
            <a:ext cx="144016" cy="216024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Box 27"/>
          <p:cNvSpPr txBox="1"/>
          <p:nvPr/>
        </p:nvSpPr>
        <p:spPr>
          <a:xfrm>
            <a:off x="1187624" y="1268760"/>
            <a:ext cx="786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/>
              <a:t>řádkový</a:t>
            </a:r>
            <a:br>
              <a:rPr lang="cs-CZ" sz="1400"/>
            </a:br>
            <a:r>
              <a:rPr lang="cs-CZ" sz="1400"/>
              <a:t>dekodér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91880" y="3861048"/>
            <a:ext cx="912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/>
              <a:t>sloupcový</a:t>
            </a:r>
            <a:br>
              <a:rPr lang="cs-CZ" sz="1400"/>
            </a:br>
            <a:r>
              <a:rPr lang="cs-CZ" sz="1400"/>
              <a:t>dekodér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35696" y="5517232"/>
            <a:ext cx="745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/>
              <a:t>adresa</a:t>
            </a:r>
            <a:br>
              <a:rPr lang="cs-CZ" sz="1400"/>
            </a:br>
            <a:r>
              <a:rPr lang="cs-CZ" sz="1400"/>
              <a:t>sloupce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59632" y="5517232"/>
            <a:ext cx="672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/>
              <a:t>adresa</a:t>
            </a:r>
            <a:br>
              <a:rPr lang="cs-CZ" sz="1400"/>
            </a:br>
            <a:r>
              <a:rPr lang="cs-CZ" sz="1400"/>
              <a:t>řádku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43808" y="5589240"/>
            <a:ext cx="509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/>
              <a:t>data</a:t>
            </a:r>
          </a:p>
        </p:txBody>
      </p:sp>
      <p:sp>
        <p:nvSpPr>
          <p:cNvPr id="33" name="Bent-Up Arrow 32"/>
          <p:cNvSpPr/>
          <p:nvPr/>
        </p:nvSpPr>
        <p:spPr>
          <a:xfrm rot="5400000" flipH="1">
            <a:off x="1655676" y="4329100"/>
            <a:ext cx="1656184" cy="72008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Up-Down Arrow 33"/>
          <p:cNvSpPr/>
          <p:nvPr/>
        </p:nvSpPr>
        <p:spPr>
          <a:xfrm rot="1500000">
            <a:off x="3285178" y="3374823"/>
            <a:ext cx="112785" cy="957476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Box 34"/>
          <p:cNvSpPr txBox="1"/>
          <p:nvPr/>
        </p:nvSpPr>
        <p:spPr>
          <a:xfrm>
            <a:off x="4067944" y="2924944"/>
            <a:ext cx="786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/>
              <a:t>řádkový</a:t>
            </a:r>
            <a:br>
              <a:rPr lang="cs-CZ" sz="1400"/>
            </a:br>
            <a:r>
              <a:rPr lang="cs-CZ" sz="1400"/>
              <a:t>buffer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67744" y="1268760"/>
            <a:ext cx="1727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/>
              <a:t>matice kondenzátorů</a:t>
            </a:r>
          </a:p>
        </p:txBody>
      </p:sp>
    </p:spTree>
    <p:extLst>
      <p:ext uri="{BB962C8B-B14F-4D97-AF65-F5344CB8AC3E}">
        <p14:creationId xmlns:p14="http://schemas.microsoft.com/office/powerpoint/2010/main" val="3145944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Typické rozměry (2012)</a:t>
            </a:r>
          </a:p>
          <a:p>
            <a:pPr lvl="1"/>
            <a:r>
              <a:rPr lang="cs-CZ" sz="1800" dirty="0"/>
              <a:t>16384 řádků</a:t>
            </a:r>
          </a:p>
          <a:p>
            <a:pPr lvl="1"/>
            <a:r>
              <a:rPr lang="cs-CZ" sz="1800" dirty="0"/>
              <a:t>8192 sloupců</a:t>
            </a:r>
          </a:p>
          <a:p>
            <a:pPr lvl="1"/>
            <a:r>
              <a:rPr lang="en-US" sz="1800" dirty="0" err="1"/>
              <a:t>celkem</a:t>
            </a:r>
            <a:r>
              <a:rPr lang="en-US" sz="1800" dirty="0"/>
              <a:t> 128 Mbit</a:t>
            </a:r>
            <a:endParaRPr lang="cs-CZ" sz="1800" dirty="0"/>
          </a:p>
          <a:p>
            <a:endParaRPr lang="en-US" sz="2000" dirty="0"/>
          </a:p>
          <a:p>
            <a:r>
              <a:rPr lang="en-US" sz="2000" dirty="0" err="1"/>
              <a:t>Typick</a:t>
            </a:r>
            <a:r>
              <a:rPr lang="cs-CZ" sz="2000" dirty="0"/>
              <a:t>é časy</a:t>
            </a:r>
            <a:endParaRPr lang="en-US" sz="2000" dirty="0"/>
          </a:p>
          <a:p>
            <a:pPr lvl="1"/>
            <a:r>
              <a:rPr lang="cs-CZ" sz="1800" dirty="0"/>
              <a:t>tRCD </a:t>
            </a:r>
            <a:r>
              <a:rPr lang="en-US" sz="1800" dirty="0"/>
              <a:t>= 13 ns</a:t>
            </a:r>
            <a:r>
              <a:rPr lang="cs-CZ" sz="1800" dirty="0"/>
              <a:t>(2012)</a:t>
            </a:r>
            <a:br>
              <a:rPr lang="cs-CZ" sz="1800" dirty="0"/>
            </a:br>
            <a:r>
              <a:rPr lang="cs-CZ" sz="1800" dirty="0"/>
              <a:t>10 ns(2020)</a:t>
            </a:r>
          </a:p>
          <a:p>
            <a:pPr lvl="2"/>
            <a:r>
              <a:rPr lang="cs-CZ" sz="1600" dirty="0"/>
              <a:t>Otevření řádku</a:t>
            </a:r>
          </a:p>
          <a:p>
            <a:pPr lvl="1"/>
            <a:r>
              <a:rPr lang="en-US" sz="1800" dirty="0" err="1"/>
              <a:t>tCL</a:t>
            </a:r>
            <a:r>
              <a:rPr lang="en-US" sz="1800" dirty="0"/>
              <a:t> = 13 ns</a:t>
            </a:r>
            <a:r>
              <a:rPr lang="cs-CZ" sz="1800" dirty="0"/>
              <a:t>(2012)</a:t>
            </a:r>
            <a:br>
              <a:rPr lang="cs-CZ" sz="1800" dirty="0"/>
            </a:br>
            <a:r>
              <a:rPr lang="cs-CZ" sz="1800" dirty="0"/>
              <a:t>10 ns(2020)</a:t>
            </a:r>
            <a:endParaRPr lang="en-US" sz="1800" dirty="0"/>
          </a:p>
          <a:p>
            <a:pPr lvl="2"/>
            <a:r>
              <a:rPr lang="cs-CZ" sz="1600" dirty="0"/>
              <a:t>Čtení/zápis</a:t>
            </a:r>
          </a:p>
          <a:p>
            <a:pPr lvl="1"/>
            <a:r>
              <a:rPr lang="en-US" sz="1800" dirty="0" err="1"/>
              <a:t>tRP</a:t>
            </a:r>
            <a:r>
              <a:rPr lang="en-US" sz="1800" dirty="0"/>
              <a:t> = 13 ns</a:t>
            </a:r>
            <a:r>
              <a:rPr lang="cs-CZ" sz="1800" dirty="0"/>
              <a:t>(2012)</a:t>
            </a:r>
            <a:br>
              <a:rPr lang="cs-CZ" sz="1800" dirty="0"/>
            </a:br>
            <a:r>
              <a:rPr lang="cs-CZ" sz="1800" dirty="0"/>
              <a:t>10 ns(2020)</a:t>
            </a:r>
            <a:endParaRPr lang="en-US" sz="1800" dirty="0"/>
          </a:p>
          <a:p>
            <a:pPr lvl="2"/>
            <a:r>
              <a:rPr lang="cs-CZ" sz="1600" dirty="0"/>
              <a:t>Zavření řádku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Architektura paměti DRAM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NPRG054 High Performance Software Development- 2016/2017 David Bednárek</a:t>
            </a:r>
            <a:endParaRPr lang="cs-CZ" dirty="0"/>
          </a:p>
        </p:txBody>
      </p:sp>
      <p:sp>
        <p:nvSpPr>
          <p:cNvPr id="9" name="Rectangle 8"/>
          <p:cNvSpPr/>
          <p:nvPr/>
        </p:nvSpPr>
        <p:spPr>
          <a:xfrm>
            <a:off x="2267744" y="1628800"/>
            <a:ext cx="1728192" cy="12241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Isosceles Triangle 9"/>
          <p:cNvSpPr/>
          <p:nvPr/>
        </p:nvSpPr>
        <p:spPr>
          <a:xfrm rot="16200000">
            <a:off x="1079612" y="1808820"/>
            <a:ext cx="1224136" cy="864096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Isosceles Triangle 10"/>
          <p:cNvSpPr/>
          <p:nvPr/>
        </p:nvSpPr>
        <p:spPr>
          <a:xfrm rot="10800000">
            <a:off x="2267744" y="3429000"/>
            <a:ext cx="1728192" cy="864096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2267744" y="2132856"/>
            <a:ext cx="1728192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2267744" y="3140968"/>
            <a:ext cx="1728192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ight Arrow 18"/>
          <p:cNvSpPr/>
          <p:nvPr/>
        </p:nvSpPr>
        <p:spPr>
          <a:xfrm rot="16200000">
            <a:off x="161510" y="3843046"/>
            <a:ext cx="2952328" cy="396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Up-Down Arrow 21"/>
          <p:cNvSpPr/>
          <p:nvPr/>
        </p:nvSpPr>
        <p:spPr>
          <a:xfrm>
            <a:off x="3059832" y="4293096"/>
            <a:ext cx="144016" cy="1224136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Up-Down Arrow 24"/>
          <p:cNvSpPr/>
          <p:nvPr/>
        </p:nvSpPr>
        <p:spPr>
          <a:xfrm>
            <a:off x="2915816" y="2204864"/>
            <a:ext cx="432048" cy="936104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Right Arrow 25"/>
          <p:cNvSpPr/>
          <p:nvPr/>
        </p:nvSpPr>
        <p:spPr>
          <a:xfrm>
            <a:off x="2123728" y="2060848"/>
            <a:ext cx="144016" cy="1440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Up-Down Arrow 26"/>
          <p:cNvSpPr/>
          <p:nvPr/>
        </p:nvSpPr>
        <p:spPr>
          <a:xfrm>
            <a:off x="3491880" y="3212976"/>
            <a:ext cx="144016" cy="216024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Box 27"/>
          <p:cNvSpPr txBox="1"/>
          <p:nvPr/>
        </p:nvSpPr>
        <p:spPr>
          <a:xfrm>
            <a:off x="1164315" y="1052736"/>
            <a:ext cx="7861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/>
              <a:t>řádkový</a:t>
            </a:r>
            <a:br>
              <a:rPr lang="cs-CZ" sz="1400"/>
            </a:br>
            <a:r>
              <a:rPr lang="cs-CZ" sz="1400"/>
              <a:t>dekodér</a:t>
            </a:r>
            <a:endParaRPr lang="en-US" sz="1400"/>
          </a:p>
          <a:p>
            <a:pPr algn="ctr"/>
            <a:r>
              <a:rPr lang="en-US" sz="1400"/>
              <a:t>1:16384</a:t>
            </a:r>
            <a:endParaRPr lang="cs-CZ" sz="1400"/>
          </a:p>
        </p:txBody>
      </p:sp>
      <p:sp>
        <p:nvSpPr>
          <p:cNvPr id="29" name="TextBox 28"/>
          <p:cNvSpPr txBox="1"/>
          <p:nvPr/>
        </p:nvSpPr>
        <p:spPr>
          <a:xfrm>
            <a:off x="3491880" y="3861048"/>
            <a:ext cx="9128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/>
              <a:t>sloupcový</a:t>
            </a:r>
            <a:br>
              <a:rPr lang="cs-CZ" sz="1400"/>
            </a:br>
            <a:r>
              <a:rPr lang="cs-CZ" sz="1400"/>
              <a:t>dekodér</a:t>
            </a:r>
            <a:endParaRPr lang="en-US" sz="1400"/>
          </a:p>
          <a:p>
            <a:pPr algn="ctr"/>
            <a:r>
              <a:rPr lang="en-US" sz="1400"/>
              <a:t>32:8192</a:t>
            </a:r>
            <a:endParaRPr lang="cs-CZ" sz="1400"/>
          </a:p>
        </p:txBody>
      </p:sp>
      <p:sp>
        <p:nvSpPr>
          <p:cNvPr id="30" name="TextBox 29"/>
          <p:cNvSpPr txBox="1"/>
          <p:nvPr/>
        </p:nvSpPr>
        <p:spPr>
          <a:xfrm>
            <a:off x="1835696" y="5517232"/>
            <a:ext cx="7457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/>
              <a:t>adresa</a:t>
            </a:r>
            <a:br>
              <a:rPr lang="cs-CZ" sz="1400"/>
            </a:br>
            <a:r>
              <a:rPr lang="cs-CZ" sz="1400"/>
              <a:t>sloupce</a:t>
            </a:r>
            <a:endParaRPr lang="en-US" sz="1400"/>
          </a:p>
          <a:p>
            <a:pPr algn="ctr"/>
            <a:r>
              <a:rPr lang="en-US" sz="1400"/>
              <a:t>8 bit</a:t>
            </a:r>
            <a:endParaRPr lang="cs-CZ" sz="1400"/>
          </a:p>
        </p:txBody>
      </p:sp>
      <p:sp>
        <p:nvSpPr>
          <p:cNvPr id="31" name="TextBox 30"/>
          <p:cNvSpPr txBox="1"/>
          <p:nvPr/>
        </p:nvSpPr>
        <p:spPr>
          <a:xfrm>
            <a:off x="1259632" y="5517232"/>
            <a:ext cx="6728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/>
              <a:t>adresa</a:t>
            </a:r>
            <a:br>
              <a:rPr lang="cs-CZ" sz="1400" dirty="0"/>
            </a:br>
            <a:r>
              <a:rPr lang="cs-CZ" sz="1400" dirty="0"/>
              <a:t>řádku</a:t>
            </a:r>
            <a:endParaRPr lang="en-US" sz="1400" dirty="0"/>
          </a:p>
          <a:p>
            <a:pPr algn="ctr"/>
            <a:r>
              <a:rPr lang="en-US" sz="1400" dirty="0"/>
              <a:t>14 bit</a:t>
            </a:r>
            <a:endParaRPr lang="cs-CZ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2796199" y="5589240"/>
            <a:ext cx="604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/>
              <a:t>data</a:t>
            </a:r>
            <a:endParaRPr lang="en-US" sz="1400"/>
          </a:p>
          <a:p>
            <a:pPr algn="ctr"/>
            <a:r>
              <a:rPr lang="en-US" sz="1400"/>
              <a:t>32 bit</a:t>
            </a:r>
            <a:endParaRPr lang="cs-CZ" sz="1400"/>
          </a:p>
        </p:txBody>
      </p:sp>
      <p:sp>
        <p:nvSpPr>
          <p:cNvPr id="33" name="Bent-Up Arrow 32"/>
          <p:cNvSpPr/>
          <p:nvPr/>
        </p:nvSpPr>
        <p:spPr>
          <a:xfrm rot="5400000" flipH="1">
            <a:off x="1655676" y="4329100"/>
            <a:ext cx="1656184" cy="72008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Up-Down Arrow 33"/>
          <p:cNvSpPr/>
          <p:nvPr/>
        </p:nvSpPr>
        <p:spPr>
          <a:xfrm rot="1500000">
            <a:off x="3285178" y="3374823"/>
            <a:ext cx="112785" cy="957476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Box 34"/>
          <p:cNvSpPr txBox="1"/>
          <p:nvPr/>
        </p:nvSpPr>
        <p:spPr>
          <a:xfrm>
            <a:off x="4067335" y="2924944"/>
            <a:ext cx="7873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/>
              <a:t>řádkový</a:t>
            </a:r>
            <a:br>
              <a:rPr lang="cs-CZ" sz="1400"/>
            </a:br>
            <a:r>
              <a:rPr lang="cs-CZ" sz="1400"/>
              <a:t>buffer</a:t>
            </a:r>
            <a:endParaRPr lang="en-US" sz="1400"/>
          </a:p>
          <a:p>
            <a:pPr algn="ctr"/>
            <a:r>
              <a:rPr lang="en-US" sz="1400"/>
              <a:t>8192 bit</a:t>
            </a:r>
            <a:endParaRPr lang="cs-CZ" sz="1400"/>
          </a:p>
        </p:txBody>
      </p:sp>
      <p:sp>
        <p:nvSpPr>
          <p:cNvPr id="36" name="TextBox 35"/>
          <p:cNvSpPr txBox="1"/>
          <p:nvPr/>
        </p:nvSpPr>
        <p:spPr>
          <a:xfrm>
            <a:off x="2267744" y="1268760"/>
            <a:ext cx="1727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/>
              <a:t>matice kondenzátorů</a:t>
            </a:r>
          </a:p>
        </p:txBody>
      </p:sp>
    </p:spTree>
    <p:extLst>
      <p:ext uri="{BB962C8B-B14F-4D97-AF65-F5344CB8AC3E}">
        <p14:creationId xmlns:p14="http://schemas.microsoft.com/office/powerpoint/2010/main" val="1643548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Hexagon 304"/>
          <p:cNvSpPr/>
          <p:nvPr/>
        </p:nvSpPr>
        <p:spPr>
          <a:xfrm>
            <a:off x="4802435" y="3662936"/>
            <a:ext cx="309565" cy="576064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Hexagon 309"/>
          <p:cNvSpPr/>
          <p:nvPr/>
        </p:nvSpPr>
        <p:spPr>
          <a:xfrm>
            <a:off x="2848747" y="4584334"/>
            <a:ext cx="734361" cy="576064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err="1"/>
              <a:t>Typick</a:t>
            </a:r>
            <a:r>
              <a:rPr lang="cs-CZ" sz="2000" dirty="0"/>
              <a:t>é časy</a:t>
            </a:r>
            <a:endParaRPr lang="en-US" sz="2000" dirty="0"/>
          </a:p>
          <a:p>
            <a:pPr lvl="1"/>
            <a:r>
              <a:rPr lang="cs-CZ" sz="1800" dirty="0"/>
              <a:t>tRCD </a:t>
            </a:r>
            <a:r>
              <a:rPr lang="en-US" sz="1800" dirty="0"/>
              <a:t>= 13 ns</a:t>
            </a:r>
            <a:r>
              <a:rPr lang="cs-CZ" sz="1800" dirty="0"/>
              <a:t>(2012)</a:t>
            </a:r>
            <a:br>
              <a:rPr lang="cs-CZ" sz="1800" dirty="0"/>
            </a:br>
            <a:r>
              <a:rPr lang="cs-CZ" sz="1800" dirty="0"/>
              <a:t>10 ns(2020)</a:t>
            </a:r>
          </a:p>
          <a:p>
            <a:pPr lvl="2"/>
            <a:r>
              <a:rPr lang="cs-CZ" sz="1600" dirty="0"/>
              <a:t>Otevření řádku</a:t>
            </a:r>
          </a:p>
          <a:p>
            <a:pPr lvl="1"/>
            <a:r>
              <a:rPr lang="en-US" sz="1800" dirty="0" err="1"/>
              <a:t>tCL</a:t>
            </a:r>
            <a:r>
              <a:rPr lang="en-US" sz="1800" dirty="0"/>
              <a:t> = 13 ns</a:t>
            </a:r>
            <a:r>
              <a:rPr lang="cs-CZ" sz="1800" dirty="0"/>
              <a:t>(2012)</a:t>
            </a:r>
            <a:br>
              <a:rPr lang="cs-CZ" sz="1800" dirty="0"/>
            </a:br>
            <a:r>
              <a:rPr lang="cs-CZ" sz="1800" dirty="0"/>
              <a:t>10 ns(2020)</a:t>
            </a:r>
            <a:endParaRPr lang="en-US" sz="1800" dirty="0"/>
          </a:p>
          <a:p>
            <a:pPr lvl="2"/>
            <a:r>
              <a:rPr lang="cs-CZ" sz="1600" dirty="0"/>
              <a:t>Čtení/zápis</a:t>
            </a:r>
          </a:p>
          <a:p>
            <a:pPr lvl="1"/>
            <a:r>
              <a:rPr lang="en-US" sz="1800" dirty="0" err="1"/>
              <a:t>tRP</a:t>
            </a:r>
            <a:r>
              <a:rPr lang="en-US" sz="1800" dirty="0"/>
              <a:t> = 13 ns</a:t>
            </a:r>
            <a:r>
              <a:rPr lang="cs-CZ" sz="1800" dirty="0"/>
              <a:t>(2012)</a:t>
            </a:r>
            <a:br>
              <a:rPr lang="cs-CZ" sz="1800" dirty="0"/>
            </a:br>
            <a:r>
              <a:rPr lang="cs-CZ" sz="1800" dirty="0"/>
              <a:t>10 ns(2020)</a:t>
            </a:r>
            <a:endParaRPr lang="en-US" sz="1800" dirty="0"/>
          </a:p>
          <a:p>
            <a:pPr lvl="2"/>
            <a:r>
              <a:rPr lang="cs-CZ" sz="1600" dirty="0"/>
              <a:t>Zavření řádku</a:t>
            </a:r>
            <a:endParaRPr lang="en-US" sz="1600" dirty="0"/>
          </a:p>
          <a:p>
            <a:pPr lvl="2"/>
            <a:endParaRPr lang="en-US" sz="1600" dirty="0"/>
          </a:p>
          <a:p>
            <a:pPr lvl="1"/>
            <a:r>
              <a:rPr lang="en-US" sz="1800" dirty="0"/>
              <a:t>V r</a:t>
            </a:r>
            <a:r>
              <a:rPr lang="cs-CZ" sz="1800" dirty="0"/>
              <a:t>ámci jednoho otevření řádku je možno provést více read/write operací se sloupci</a:t>
            </a:r>
          </a:p>
          <a:p>
            <a:pPr lvl="2"/>
            <a:r>
              <a:rPr lang="cs-CZ" sz="1600" dirty="0"/>
              <a:t>V běžných CPU je takových příležitostí velmi málo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Architektura paměti DRAM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NPRG054 High Performance Software Development- 2016/2017 David Bednárek</a:t>
            </a:r>
            <a:endParaRPr lang="cs-CZ" dirty="0"/>
          </a:p>
        </p:txBody>
      </p:sp>
      <p:grpSp>
        <p:nvGrpSpPr>
          <p:cNvPr id="70" name="Group 69"/>
          <p:cNvGrpSpPr/>
          <p:nvPr/>
        </p:nvGrpSpPr>
        <p:grpSpPr>
          <a:xfrm>
            <a:off x="287524" y="2021469"/>
            <a:ext cx="5292588" cy="261432"/>
            <a:chOff x="287524" y="1628800"/>
            <a:chExt cx="5292588" cy="261432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287524" y="1628800"/>
              <a:ext cx="867862" cy="7924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1231762" y="1875120"/>
              <a:ext cx="2618609" cy="15112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1155386" y="1636724"/>
              <a:ext cx="80106" cy="253508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3850371" y="1655401"/>
              <a:ext cx="91629" cy="219718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3942000" y="1655401"/>
              <a:ext cx="990040" cy="3961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4932040" y="1655401"/>
              <a:ext cx="72008" cy="219718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5004048" y="1875119"/>
              <a:ext cx="576064" cy="0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287524" y="2336101"/>
            <a:ext cx="5292588" cy="237899"/>
            <a:chOff x="287524" y="1628800"/>
            <a:chExt cx="5292588" cy="237899"/>
          </a:xfrm>
        </p:grpSpPr>
        <p:cxnSp>
          <p:nvCxnSpPr>
            <p:cNvPr id="72" name="Straight Arrow Connector 71"/>
            <p:cNvCxnSpPr/>
            <p:nvPr/>
          </p:nvCxnSpPr>
          <p:spPr>
            <a:xfrm>
              <a:off x="287524" y="1628800"/>
              <a:ext cx="1774961" cy="7924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2140371" y="1866699"/>
              <a:ext cx="1306629" cy="0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2062485" y="1636724"/>
              <a:ext cx="77886" cy="229975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H="1">
              <a:off x="3447000" y="1636724"/>
              <a:ext cx="113594" cy="229975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3565943" y="1628800"/>
              <a:ext cx="2014169" cy="7924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/>
          <p:cNvSpPr txBox="1"/>
          <p:nvPr/>
        </p:nvSpPr>
        <p:spPr>
          <a:xfrm>
            <a:off x="135816" y="2095780"/>
            <a:ext cx="46980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___C</a:t>
            </a:r>
            <a:r>
              <a:rPr lang="cs-CZ" sz="1400" dirty="0"/>
              <a:t>AS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40176" y="1780780"/>
            <a:ext cx="46980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___</a:t>
            </a:r>
            <a:r>
              <a:rPr lang="cs-CZ" sz="1400" dirty="0"/>
              <a:t>RAS</a:t>
            </a:r>
          </a:p>
        </p:txBody>
      </p:sp>
      <p:cxnSp>
        <p:nvCxnSpPr>
          <p:cNvPr id="127" name="Straight Arrow Connector 126"/>
          <p:cNvCxnSpPr/>
          <p:nvPr/>
        </p:nvCxnSpPr>
        <p:spPr>
          <a:xfrm>
            <a:off x="395536" y="3941912"/>
            <a:ext cx="5391464" cy="0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Hexagon 127"/>
          <p:cNvSpPr/>
          <p:nvPr/>
        </p:nvSpPr>
        <p:spPr>
          <a:xfrm>
            <a:off x="1043940" y="3653880"/>
            <a:ext cx="331380" cy="576064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Hexagon 128"/>
          <p:cNvSpPr/>
          <p:nvPr/>
        </p:nvSpPr>
        <p:spPr>
          <a:xfrm>
            <a:off x="1959265" y="3653880"/>
            <a:ext cx="278830" cy="576064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Connector 129"/>
          <p:cNvCxnSpPr/>
          <p:nvPr/>
        </p:nvCxnSpPr>
        <p:spPr>
          <a:xfrm flipH="1">
            <a:off x="1189566" y="677772"/>
            <a:ext cx="22540" cy="563122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867024" y="2993696"/>
            <a:ext cx="6728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400" dirty="0"/>
              <a:t>adresa</a:t>
            </a:r>
            <a:br>
              <a:rPr lang="cs-CZ" sz="1400" dirty="0"/>
            </a:br>
            <a:r>
              <a:rPr lang="cs-CZ" sz="1400" dirty="0"/>
              <a:t>řádku</a:t>
            </a:r>
            <a:endParaRPr lang="en-US" sz="1400" dirty="0"/>
          </a:p>
        </p:txBody>
      </p:sp>
      <p:sp>
        <p:nvSpPr>
          <p:cNvPr id="132" name="TextBox 131"/>
          <p:cNvSpPr txBox="1"/>
          <p:nvPr/>
        </p:nvSpPr>
        <p:spPr>
          <a:xfrm>
            <a:off x="815647" y="1086951"/>
            <a:ext cx="79502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400" dirty="0"/>
              <a:t>otevření</a:t>
            </a:r>
            <a:br>
              <a:rPr lang="cs-CZ" sz="1400" dirty="0"/>
            </a:br>
            <a:r>
              <a:rPr lang="cs-CZ" sz="1400" dirty="0"/>
              <a:t>řádku</a:t>
            </a:r>
            <a:endParaRPr lang="en-US" sz="1400" dirty="0"/>
          </a:p>
        </p:txBody>
      </p:sp>
      <p:cxnSp>
        <p:nvCxnSpPr>
          <p:cNvPr id="133" name="Straight Connector 132"/>
          <p:cNvCxnSpPr/>
          <p:nvPr/>
        </p:nvCxnSpPr>
        <p:spPr>
          <a:xfrm flipH="1">
            <a:off x="2095320" y="692696"/>
            <a:ext cx="4416" cy="561630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395536" y="4869160"/>
            <a:ext cx="5391464" cy="0"/>
          </a:xfrm>
          <a:prstGeom prst="straightConnector1">
            <a:avLst/>
          </a:prstGeom>
          <a:ln w="381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1720469" y="3005808"/>
            <a:ext cx="7457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400" dirty="0"/>
              <a:t>adresa</a:t>
            </a:r>
            <a:br>
              <a:rPr lang="cs-CZ" sz="1400" dirty="0"/>
            </a:br>
            <a:r>
              <a:rPr lang="cs-CZ" sz="1400" dirty="0"/>
              <a:t>sloupce</a:t>
            </a:r>
            <a:endParaRPr lang="en-US" sz="1400" dirty="0"/>
          </a:p>
        </p:txBody>
      </p:sp>
      <p:cxnSp>
        <p:nvCxnSpPr>
          <p:cNvPr id="136" name="Straight Connector 135"/>
          <p:cNvCxnSpPr/>
          <p:nvPr/>
        </p:nvCxnSpPr>
        <p:spPr>
          <a:xfrm flipH="1">
            <a:off x="2993685" y="4410583"/>
            <a:ext cx="10504" cy="189841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1806485" y="1086150"/>
            <a:ext cx="5769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čtení</a:t>
            </a:r>
            <a:endParaRPr lang="en-US" sz="1400" dirty="0"/>
          </a:p>
        </p:txBody>
      </p:sp>
      <p:cxnSp>
        <p:nvCxnSpPr>
          <p:cNvPr id="139" name="Straight Connector 138"/>
          <p:cNvCxnSpPr/>
          <p:nvPr/>
        </p:nvCxnSpPr>
        <p:spPr>
          <a:xfrm flipH="1">
            <a:off x="4967989" y="692696"/>
            <a:ext cx="9445" cy="561630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4641028" y="3005808"/>
            <a:ext cx="6728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400" dirty="0"/>
              <a:t>adresa</a:t>
            </a:r>
            <a:br>
              <a:rPr lang="cs-CZ" sz="1400" dirty="0"/>
            </a:br>
            <a:r>
              <a:rPr lang="cs-CZ" sz="1400" dirty="0"/>
              <a:t>řádku</a:t>
            </a:r>
            <a:endParaRPr lang="en-US" sz="1400" dirty="0"/>
          </a:p>
        </p:txBody>
      </p:sp>
      <p:sp>
        <p:nvSpPr>
          <p:cNvPr id="141" name="TextBox 140"/>
          <p:cNvSpPr txBox="1"/>
          <p:nvPr/>
        </p:nvSpPr>
        <p:spPr>
          <a:xfrm>
            <a:off x="4569062" y="1089000"/>
            <a:ext cx="79502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400" dirty="0"/>
              <a:t>otevření</a:t>
            </a:r>
            <a:br>
              <a:rPr lang="cs-CZ" sz="1400" dirty="0"/>
            </a:br>
            <a:r>
              <a:rPr lang="cs-CZ" sz="1400" dirty="0"/>
              <a:t>řádku</a:t>
            </a:r>
            <a:endParaRPr lang="en-US" sz="1400" dirty="0"/>
          </a:p>
        </p:txBody>
      </p:sp>
      <p:grpSp>
        <p:nvGrpSpPr>
          <p:cNvPr id="142" name="Group 141"/>
          <p:cNvGrpSpPr/>
          <p:nvPr/>
        </p:nvGrpSpPr>
        <p:grpSpPr>
          <a:xfrm>
            <a:off x="2087977" y="6074668"/>
            <a:ext cx="901589" cy="369332"/>
            <a:chOff x="2031064" y="5589240"/>
            <a:chExt cx="754504" cy="369332"/>
          </a:xfrm>
        </p:grpSpPr>
        <p:cxnSp>
          <p:nvCxnSpPr>
            <p:cNvPr id="143" name="Straight Arrow Connector 142"/>
            <p:cNvCxnSpPr/>
            <p:nvPr/>
          </p:nvCxnSpPr>
          <p:spPr>
            <a:xfrm>
              <a:off x="2031064" y="5661248"/>
              <a:ext cx="7545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/>
            <p:cNvSpPr txBox="1"/>
            <p:nvPr/>
          </p:nvSpPr>
          <p:spPr>
            <a:xfrm>
              <a:off x="2186431" y="5589240"/>
              <a:ext cx="482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tCL</a:t>
              </a:r>
              <a:endParaRPr lang="en-US" dirty="0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1189567" y="6074668"/>
            <a:ext cx="898807" cy="369332"/>
            <a:chOff x="2031064" y="5590731"/>
            <a:chExt cx="754504" cy="369332"/>
          </a:xfrm>
        </p:grpSpPr>
        <p:cxnSp>
          <p:nvCxnSpPr>
            <p:cNvPr id="146" name="Straight Arrow Connector 145"/>
            <p:cNvCxnSpPr/>
            <p:nvPr/>
          </p:nvCxnSpPr>
          <p:spPr>
            <a:xfrm>
              <a:off x="2031064" y="5661248"/>
              <a:ext cx="7545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/>
            <p:cNvSpPr txBox="1"/>
            <p:nvPr/>
          </p:nvSpPr>
          <p:spPr>
            <a:xfrm>
              <a:off x="2153108" y="5590731"/>
              <a:ext cx="5856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tRCD</a:t>
              </a:r>
              <a:endParaRPr lang="en-US" dirty="0"/>
            </a:p>
          </p:txBody>
        </p:sp>
      </p:grpSp>
      <p:cxnSp>
        <p:nvCxnSpPr>
          <p:cNvPr id="148" name="Straight Connector 147"/>
          <p:cNvCxnSpPr/>
          <p:nvPr/>
        </p:nvCxnSpPr>
        <p:spPr>
          <a:xfrm flipH="1">
            <a:off x="3897000" y="692696"/>
            <a:ext cx="10820" cy="561630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3519315" y="1102326"/>
            <a:ext cx="79836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uzav</a:t>
            </a:r>
            <a:r>
              <a:rPr lang="cs-CZ" sz="1400" dirty="0"/>
              <a:t>ření</a:t>
            </a:r>
            <a:br>
              <a:rPr lang="cs-CZ" sz="1400" dirty="0"/>
            </a:br>
            <a:r>
              <a:rPr lang="cs-CZ" sz="1400" dirty="0"/>
              <a:t>řádku</a:t>
            </a:r>
            <a:endParaRPr lang="en-US" sz="1400" dirty="0"/>
          </a:p>
        </p:txBody>
      </p:sp>
      <p:grpSp>
        <p:nvGrpSpPr>
          <p:cNvPr id="150" name="Group 149"/>
          <p:cNvGrpSpPr/>
          <p:nvPr/>
        </p:nvGrpSpPr>
        <p:grpSpPr>
          <a:xfrm>
            <a:off x="3877344" y="6074668"/>
            <a:ext cx="1087719" cy="369332"/>
            <a:chOff x="2031064" y="5589240"/>
            <a:chExt cx="754504" cy="369332"/>
          </a:xfrm>
        </p:grpSpPr>
        <p:cxnSp>
          <p:nvCxnSpPr>
            <p:cNvPr id="151" name="Straight Arrow Connector 150"/>
            <p:cNvCxnSpPr/>
            <p:nvPr/>
          </p:nvCxnSpPr>
          <p:spPr>
            <a:xfrm>
              <a:off x="2031064" y="5661248"/>
              <a:ext cx="7545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/>
            <p:cNvSpPr txBox="1"/>
            <p:nvPr/>
          </p:nvSpPr>
          <p:spPr>
            <a:xfrm>
              <a:off x="2269937" y="5589240"/>
              <a:ext cx="2413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tRP</a:t>
              </a:r>
              <a:endParaRPr lang="en-US" dirty="0"/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113939" y="3757135"/>
            <a:ext cx="56664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addr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113939" y="4685968"/>
            <a:ext cx="56664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data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2907000" y="4201157"/>
            <a:ext cx="50943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400" dirty="0"/>
              <a:t>data</a:t>
            </a:r>
            <a:endParaRPr lang="en-US" sz="1400" dirty="0"/>
          </a:p>
        </p:txBody>
      </p:sp>
      <p:grpSp>
        <p:nvGrpSpPr>
          <p:cNvPr id="307" name="Group 306"/>
          <p:cNvGrpSpPr/>
          <p:nvPr/>
        </p:nvGrpSpPr>
        <p:grpSpPr>
          <a:xfrm>
            <a:off x="2991113" y="6088185"/>
            <a:ext cx="898454" cy="369332"/>
            <a:chOff x="2031064" y="5602757"/>
            <a:chExt cx="754504" cy="369332"/>
          </a:xfrm>
        </p:grpSpPr>
        <p:cxnSp>
          <p:nvCxnSpPr>
            <p:cNvPr id="308" name="Straight Arrow Connector 307"/>
            <p:cNvCxnSpPr/>
            <p:nvPr/>
          </p:nvCxnSpPr>
          <p:spPr>
            <a:xfrm>
              <a:off x="2031064" y="5661248"/>
              <a:ext cx="7545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TextBox 308"/>
            <p:cNvSpPr txBox="1"/>
            <p:nvPr/>
          </p:nvSpPr>
          <p:spPr>
            <a:xfrm>
              <a:off x="2167253" y="5602757"/>
              <a:ext cx="503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 ≥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0766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Typický čip (2012)</a:t>
            </a:r>
          </a:p>
          <a:p>
            <a:pPr lvl="1"/>
            <a:r>
              <a:rPr lang="en-US" dirty="0" err="1"/>
              <a:t>matice</a:t>
            </a:r>
            <a:r>
              <a:rPr lang="en-US" dirty="0"/>
              <a:t> 128 Mbit</a:t>
            </a:r>
          </a:p>
          <a:p>
            <a:pPr lvl="1"/>
            <a:r>
              <a:rPr lang="en-US" dirty="0"/>
              <a:t>8 bank</a:t>
            </a:r>
            <a:endParaRPr lang="cs-CZ" dirty="0"/>
          </a:p>
          <a:p>
            <a:pPr lvl="1"/>
            <a:r>
              <a:rPr lang="cs-CZ" dirty="0"/>
              <a:t>celkem 1 Gbit</a:t>
            </a:r>
          </a:p>
          <a:p>
            <a:pPr lvl="1"/>
            <a:r>
              <a:rPr lang="cs-CZ" dirty="0"/>
              <a:t>256 M * 4 bit</a:t>
            </a:r>
          </a:p>
          <a:p>
            <a:r>
              <a:rPr lang="cs-CZ" dirty="0"/>
              <a:t>Paralelismus</a:t>
            </a:r>
            <a:endParaRPr lang="en-US" dirty="0"/>
          </a:p>
          <a:p>
            <a:pPr lvl="1"/>
            <a:r>
              <a:rPr lang="cs-CZ" dirty="0"/>
              <a:t>Banky mohou pracovat nezávisle</a:t>
            </a:r>
          </a:p>
          <a:p>
            <a:pPr lvl="1"/>
            <a:r>
              <a:rPr lang="cs-CZ" dirty="0"/>
              <a:t>V okamžiku předávání příkazu, adresy nebo dat je připojena jen jedna</a:t>
            </a:r>
          </a:p>
          <a:p>
            <a:pPr lvl="1"/>
            <a:r>
              <a:rPr lang="cs-CZ" dirty="0"/>
              <a:t>Synchronizováno hodinovým signálem – programované zpoždění mezi příkazy a daty</a:t>
            </a:r>
          </a:p>
          <a:p>
            <a:pPr lvl="1"/>
            <a:r>
              <a:rPr lang="cs-CZ" dirty="0"/>
              <a:t>Časový multiplex dat 8</a:t>
            </a:r>
            <a:r>
              <a:rPr lang="en-US" dirty="0"/>
              <a:t>:1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Architektura paměti SDRAM – příklad čipu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NPRG054 High Performance Software Development- 2016/2017 David Bednárek</a:t>
            </a:r>
            <a:endParaRPr lang="cs-CZ" dirty="0"/>
          </a:p>
        </p:txBody>
      </p:sp>
      <p:sp>
        <p:nvSpPr>
          <p:cNvPr id="32" name="TextBox 31"/>
          <p:cNvSpPr txBox="1"/>
          <p:nvPr/>
        </p:nvSpPr>
        <p:spPr>
          <a:xfrm>
            <a:off x="3923928" y="3789040"/>
            <a:ext cx="604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/>
              <a:t>data</a:t>
            </a:r>
            <a:endParaRPr lang="en-US" sz="1400"/>
          </a:p>
          <a:p>
            <a:pPr algn="ctr"/>
            <a:r>
              <a:rPr lang="en-US" sz="1400"/>
              <a:t>32 bit</a:t>
            </a:r>
            <a:endParaRPr lang="cs-CZ" sz="1400"/>
          </a:p>
        </p:txBody>
      </p:sp>
      <p:grpSp>
        <p:nvGrpSpPr>
          <p:cNvPr id="116" name="Group 115"/>
          <p:cNvGrpSpPr/>
          <p:nvPr/>
        </p:nvGrpSpPr>
        <p:grpSpPr>
          <a:xfrm>
            <a:off x="5652120" y="764704"/>
            <a:ext cx="576064" cy="1080120"/>
            <a:chOff x="1259632" y="1628800"/>
            <a:chExt cx="2736304" cy="3888432"/>
          </a:xfrm>
        </p:grpSpPr>
        <p:sp>
          <p:nvSpPr>
            <p:cNvPr id="117" name="Rectangle 116"/>
            <p:cNvSpPr/>
            <p:nvPr/>
          </p:nvSpPr>
          <p:spPr>
            <a:xfrm>
              <a:off x="2267744" y="1628800"/>
              <a:ext cx="1728192" cy="122413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8" name="Isosceles Triangle 117"/>
            <p:cNvSpPr/>
            <p:nvPr/>
          </p:nvSpPr>
          <p:spPr>
            <a:xfrm rot="16200000">
              <a:off x="1079612" y="1808820"/>
              <a:ext cx="1224136" cy="864096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9" name="Isosceles Triangle 118"/>
            <p:cNvSpPr/>
            <p:nvPr/>
          </p:nvSpPr>
          <p:spPr>
            <a:xfrm rot="10800000">
              <a:off x="2267744" y="3429000"/>
              <a:ext cx="1728192" cy="864096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267744" y="2132856"/>
              <a:ext cx="1728192" cy="4571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267744" y="3140968"/>
              <a:ext cx="1728192" cy="4571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2" name="Right Arrow 121"/>
            <p:cNvSpPr/>
            <p:nvPr/>
          </p:nvSpPr>
          <p:spPr>
            <a:xfrm rot="16200000">
              <a:off x="161510" y="3843046"/>
              <a:ext cx="2952328" cy="3960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3" name="Up-Down Arrow 122"/>
            <p:cNvSpPr/>
            <p:nvPr/>
          </p:nvSpPr>
          <p:spPr>
            <a:xfrm>
              <a:off x="3059832" y="4293096"/>
              <a:ext cx="144016" cy="1224136"/>
            </a:xfrm>
            <a:prstGeom prst="up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4" name="Up-Down Arrow 123"/>
            <p:cNvSpPr/>
            <p:nvPr/>
          </p:nvSpPr>
          <p:spPr>
            <a:xfrm>
              <a:off x="2915816" y="2204864"/>
              <a:ext cx="432048" cy="936104"/>
            </a:xfrm>
            <a:prstGeom prst="up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5" name="Right Arrow 124"/>
            <p:cNvSpPr/>
            <p:nvPr/>
          </p:nvSpPr>
          <p:spPr>
            <a:xfrm>
              <a:off x="2123728" y="2060848"/>
              <a:ext cx="144016" cy="144016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6" name="Up-Down Arrow 125"/>
            <p:cNvSpPr/>
            <p:nvPr/>
          </p:nvSpPr>
          <p:spPr>
            <a:xfrm>
              <a:off x="3491880" y="3212976"/>
              <a:ext cx="144016" cy="216024"/>
            </a:xfrm>
            <a:prstGeom prst="up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7" name="Bent-Up Arrow 126"/>
            <p:cNvSpPr/>
            <p:nvPr/>
          </p:nvSpPr>
          <p:spPr>
            <a:xfrm rot="5400000" flipH="1">
              <a:off x="1655676" y="4329100"/>
              <a:ext cx="1656184" cy="72008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8" name="Up-Down Arrow 127"/>
            <p:cNvSpPr/>
            <p:nvPr/>
          </p:nvSpPr>
          <p:spPr>
            <a:xfrm rot="1500000">
              <a:off x="3285178" y="3374823"/>
              <a:ext cx="112785" cy="957476"/>
            </a:xfrm>
            <a:prstGeom prst="up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179512" y="764704"/>
            <a:ext cx="576064" cy="1080120"/>
            <a:chOff x="1259632" y="1628800"/>
            <a:chExt cx="2736304" cy="3888432"/>
          </a:xfrm>
        </p:grpSpPr>
        <p:sp>
          <p:nvSpPr>
            <p:cNvPr id="130" name="Rectangle 129"/>
            <p:cNvSpPr/>
            <p:nvPr/>
          </p:nvSpPr>
          <p:spPr>
            <a:xfrm>
              <a:off x="2267744" y="1628800"/>
              <a:ext cx="1728192" cy="122413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1" name="Isosceles Triangle 130"/>
            <p:cNvSpPr/>
            <p:nvPr/>
          </p:nvSpPr>
          <p:spPr>
            <a:xfrm rot="16200000">
              <a:off x="1079612" y="1808820"/>
              <a:ext cx="1224136" cy="864096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2" name="Isosceles Triangle 131"/>
            <p:cNvSpPr/>
            <p:nvPr/>
          </p:nvSpPr>
          <p:spPr>
            <a:xfrm rot="10800000">
              <a:off x="2267744" y="3429000"/>
              <a:ext cx="1728192" cy="864096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267744" y="2132856"/>
              <a:ext cx="1728192" cy="4571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267744" y="3140968"/>
              <a:ext cx="1728192" cy="4571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5" name="Right Arrow 134"/>
            <p:cNvSpPr/>
            <p:nvPr/>
          </p:nvSpPr>
          <p:spPr>
            <a:xfrm rot="16200000">
              <a:off x="161510" y="3843046"/>
              <a:ext cx="2952328" cy="3960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6" name="Up-Down Arrow 135"/>
            <p:cNvSpPr/>
            <p:nvPr/>
          </p:nvSpPr>
          <p:spPr>
            <a:xfrm>
              <a:off x="3059832" y="4293096"/>
              <a:ext cx="144016" cy="1224136"/>
            </a:xfrm>
            <a:prstGeom prst="up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7" name="Up-Down Arrow 136"/>
            <p:cNvSpPr/>
            <p:nvPr/>
          </p:nvSpPr>
          <p:spPr>
            <a:xfrm>
              <a:off x="2915816" y="2204864"/>
              <a:ext cx="432048" cy="936104"/>
            </a:xfrm>
            <a:prstGeom prst="up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8" name="Right Arrow 137"/>
            <p:cNvSpPr/>
            <p:nvPr/>
          </p:nvSpPr>
          <p:spPr>
            <a:xfrm>
              <a:off x="2123728" y="2060848"/>
              <a:ext cx="144016" cy="144016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9" name="Up-Down Arrow 138"/>
            <p:cNvSpPr/>
            <p:nvPr/>
          </p:nvSpPr>
          <p:spPr>
            <a:xfrm>
              <a:off x="3491880" y="3212976"/>
              <a:ext cx="144016" cy="216024"/>
            </a:xfrm>
            <a:prstGeom prst="up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0" name="Bent-Up Arrow 139"/>
            <p:cNvSpPr/>
            <p:nvPr/>
          </p:nvSpPr>
          <p:spPr>
            <a:xfrm rot="5400000" flipH="1">
              <a:off x="1655676" y="4329100"/>
              <a:ext cx="1656184" cy="72008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1" name="Up-Down Arrow 140"/>
            <p:cNvSpPr/>
            <p:nvPr/>
          </p:nvSpPr>
          <p:spPr>
            <a:xfrm rot="1500000">
              <a:off x="3285178" y="3374823"/>
              <a:ext cx="112785" cy="957476"/>
            </a:xfrm>
            <a:prstGeom prst="up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961313" y="764704"/>
            <a:ext cx="576064" cy="1080120"/>
            <a:chOff x="1259632" y="1628800"/>
            <a:chExt cx="2736304" cy="3888432"/>
          </a:xfrm>
        </p:grpSpPr>
        <p:sp>
          <p:nvSpPr>
            <p:cNvPr id="143" name="Rectangle 142"/>
            <p:cNvSpPr/>
            <p:nvPr/>
          </p:nvSpPr>
          <p:spPr>
            <a:xfrm>
              <a:off x="2267744" y="1628800"/>
              <a:ext cx="1728192" cy="122413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4" name="Isosceles Triangle 143"/>
            <p:cNvSpPr/>
            <p:nvPr/>
          </p:nvSpPr>
          <p:spPr>
            <a:xfrm rot="16200000">
              <a:off x="1079612" y="1808820"/>
              <a:ext cx="1224136" cy="864096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5" name="Isosceles Triangle 144"/>
            <p:cNvSpPr/>
            <p:nvPr/>
          </p:nvSpPr>
          <p:spPr>
            <a:xfrm rot="10800000">
              <a:off x="2267744" y="3429000"/>
              <a:ext cx="1728192" cy="864096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2267744" y="2132856"/>
              <a:ext cx="1728192" cy="4571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2267744" y="3140968"/>
              <a:ext cx="1728192" cy="4571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8" name="Right Arrow 147"/>
            <p:cNvSpPr/>
            <p:nvPr/>
          </p:nvSpPr>
          <p:spPr>
            <a:xfrm rot="16200000">
              <a:off x="161510" y="3843046"/>
              <a:ext cx="2952328" cy="3960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9" name="Up-Down Arrow 148"/>
            <p:cNvSpPr/>
            <p:nvPr/>
          </p:nvSpPr>
          <p:spPr>
            <a:xfrm>
              <a:off x="3059832" y="4293096"/>
              <a:ext cx="144016" cy="1224136"/>
            </a:xfrm>
            <a:prstGeom prst="up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0" name="Up-Down Arrow 149"/>
            <p:cNvSpPr/>
            <p:nvPr/>
          </p:nvSpPr>
          <p:spPr>
            <a:xfrm>
              <a:off x="2915816" y="2204864"/>
              <a:ext cx="432048" cy="936104"/>
            </a:xfrm>
            <a:prstGeom prst="up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1" name="Right Arrow 150"/>
            <p:cNvSpPr/>
            <p:nvPr/>
          </p:nvSpPr>
          <p:spPr>
            <a:xfrm>
              <a:off x="2123728" y="2060848"/>
              <a:ext cx="144016" cy="144016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2" name="Up-Down Arrow 151"/>
            <p:cNvSpPr/>
            <p:nvPr/>
          </p:nvSpPr>
          <p:spPr>
            <a:xfrm>
              <a:off x="3491880" y="3212976"/>
              <a:ext cx="144016" cy="216024"/>
            </a:xfrm>
            <a:prstGeom prst="up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3" name="Bent-Up Arrow 152"/>
            <p:cNvSpPr/>
            <p:nvPr/>
          </p:nvSpPr>
          <p:spPr>
            <a:xfrm rot="5400000" flipH="1">
              <a:off x="1655676" y="4329100"/>
              <a:ext cx="1656184" cy="72008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4" name="Up-Down Arrow 153"/>
            <p:cNvSpPr/>
            <p:nvPr/>
          </p:nvSpPr>
          <p:spPr>
            <a:xfrm rot="1500000">
              <a:off x="3285178" y="3374823"/>
              <a:ext cx="112785" cy="957476"/>
            </a:xfrm>
            <a:prstGeom prst="up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1743114" y="764704"/>
            <a:ext cx="576064" cy="1080120"/>
            <a:chOff x="1259632" y="1628800"/>
            <a:chExt cx="2736304" cy="3888432"/>
          </a:xfrm>
        </p:grpSpPr>
        <p:sp>
          <p:nvSpPr>
            <p:cNvPr id="156" name="Rectangle 155"/>
            <p:cNvSpPr/>
            <p:nvPr/>
          </p:nvSpPr>
          <p:spPr>
            <a:xfrm>
              <a:off x="2267744" y="1628800"/>
              <a:ext cx="1728192" cy="122413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7" name="Isosceles Triangle 156"/>
            <p:cNvSpPr/>
            <p:nvPr/>
          </p:nvSpPr>
          <p:spPr>
            <a:xfrm rot="16200000">
              <a:off x="1079612" y="1808820"/>
              <a:ext cx="1224136" cy="864096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8" name="Isosceles Triangle 157"/>
            <p:cNvSpPr/>
            <p:nvPr/>
          </p:nvSpPr>
          <p:spPr>
            <a:xfrm rot="10800000">
              <a:off x="2267744" y="3429000"/>
              <a:ext cx="1728192" cy="864096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2267744" y="2132856"/>
              <a:ext cx="1728192" cy="4571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2267744" y="3140968"/>
              <a:ext cx="1728192" cy="4571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1" name="Right Arrow 160"/>
            <p:cNvSpPr/>
            <p:nvPr/>
          </p:nvSpPr>
          <p:spPr>
            <a:xfrm rot="16200000">
              <a:off x="161510" y="3843046"/>
              <a:ext cx="2952328" cy="3960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2" name="Up-Down Arrow 161"/>
            <p:cNvSpPr/>
            <p:nvPr/>
          </p:nvSpPr>
          <p:spPr>
            <a:xfrm>
              <a:off x="3059832" y="4293096"/>
              <a:ext cx="144016" cy="1224136"/>
            </a:xfrm>
            <a:prstGeom prst="up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3" name="Up-Down Arrow 162"/>
            <p:cNvSpPr/>
            <p:nvPr/>
          </p:nvSpPr>
          <p:spPr>
            <a:xfrm>
              <a:off x="2915816" y="2204864"/>
              <a:ext cx="432048" cy="936104"/>
            </a:xfrm>
            <a:prstGeom prst="up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4" name="Right Arrow 163"/>
            <p:cNvSpPr/>
            <p:nvPr/>
          </p:nvSpPr>
          <p:spPr>
            <a:xfrm>
              <a:off x="2123728" y="2060848"/>
              <a:ext cx="144016" cy="144016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5" name="Up-Down Arrow 164"/>
            <p:cNvSpPr/>
            <p:nvPr/>
          </p:nvSpPr>
          <p:spPr>
            <a:xfrm>
              <a:off x="3491880" y="3212976"/>
              <a:ext cx="144016" cy="216024"/>
            </a:xfrm>
            <a:prstGeom prst="up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6" name="Bent-Up Arrow 165"/>
            <p:cNvSpPr/>
            <p:nvPr/>
          </p:nvSpPr>
          <p:spPr>
            <a:xfrm rot="5400000" flipH="1">
              <a:off x="1655676" y="4329100"/>
              <a:ext cx="1656184" cy="72008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7" name="Up-Down Arrow 166"/>
            <p:cNvSpPr/>
            <p:nvPr/>
          </p:nvSpPr>
          <p:spPr>
            <a:xfrm rot="1500000">
              <a:off x="3285178" y="3374823"/>
              <a:ext cx="112785" cy="957476"/>
            </a:xfrm>
            <a:prstGeom prst="up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2524915" y="764704"/>
            <a:ext cx="576064" cy="1080120"/>
            <a:chOff x="1259632" y="1628800"/>
            <a:chExt cx="2736304" cy="3888432"/>
          </a:xfrm>
        </p:grpSpPr>
        <p:sp>
          <p:nvSpPr>
            <p:cNvPr id="169" name="Rectangle 168"/>
            <p:cNvSpPr/>
            <p:nvPr/>
          </p:nvSpPr>
          <p:spPr>
            <a:xfrm>
              <a:off x="2267744" y="1628800"/>
              <a:ext cx="1728192" cy="122413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0" name="Isosceles Triangle 169"/>
            <p:cNvSpPr/>
            <p:nvPr/>
          </p:nvSpPr>
          <p:spPr>
            <a:xfrm rot="16200000">
              <a:off x="1079612" y="1808820"/>
              <a:ext cx="1224136" cy="864096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1" name="Isosceles Triangle 170"/>
            <p:cNvSpPr/>
            <p:nvPr/>
          </p:nvSpPr>
          <p:spPr>
            <a:xfrm rot="10800000">
              <a:off x="2267744" y="3429000"/>
              <a:ext cx="1728192" cy="864096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2267744" y="2132856"/>
              <a:ext cx="1728192" cy="4571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2267744" y="3140968"/>
              <a:ext cx="1728192" cy="4571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4" name="Right Arrow 173"/>
            <p:cNvSpPr/>
            <p:nvPr/>
          </p:nvSpPr>
          <p:spPr>
            <a:xfrm rot="16200000">
              <a:off x="161510" y="3843046"/>
              <a:ext cx="2952328" cy="3960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5" name="Up-Down Arrow 174"/>
            <p:cNvSpPr/>
            <p:nvPr/>
          </p:nvSpPr>
          <p:spPr>
            <a:xfrm>
              <a:off x="3059832" y="4293096"/>
              <a:ext cx="144016" cy="1224136"/>
            </a:xfrm>
            <a:prstGeom prst="up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6" name="Up-Down Arrow 175"/>
            <p:cNvSpPr/>
            <p:nvPr/>
          </p:nvSpPr>
          <p:spPr>
            <a:xfrm>
              <a:off x="2915816" y="2204864"/>
              <a:ext cx="432048" cy="936104"/>
            </a:xfrm>
            <a:prstGeom prst="up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7" name="Right Arrow 176"/>
            <p:cNvSpPr/>
            <p:nvPr/>
          </p:nvSpPr>
          <p:spPr>
            <a:xfrm>
              <a:off x="2123728" y="2060848"/>
              <a:ext cx="144016" cy="144016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8" name="Up-Down Arrow 177"/>
            <p:cNvSpPr/>
            <p:nvPr/>
          </p:nvSpPr>
          <p:spPr>
            <a:xfrm>
              <a:off x="3491880" y="3212976"/>
              <a:ext cx="144016" cy="216024"/>
            </a:xfrm>
            <a:prstGeom prst="up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9" name="Bent-Up Arrow 178"/>
            <p:cNvSpPr/>
            <p:nvPr/>
          </p:nvSpPr>
          <p:spPr>
            <a:xfrm rot="5400000" flipH="1">
              <a:off x="1655676" y="4329100"/>
              <a:ext cx="1656184" cy="72008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0" name="Up-Down Arrow 179"/>
            <p:cNvSpPr/>
            <p:nvPr/>
          </p:nvSpPr>
          <p:spPr>
            <a:xfrm rot="1500000">
              <a:off x="3285178" y="3374823"/>
              <a:ext cx="112785" cy="957476"/>
            </a:xfrm>
            <a:prstGeom prst="up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3306716" y="764704"/>
            <a:ext cx="576064" cy="1080120"/>
            <a:chOff x="1259632" y="1628800"/>
            <a:chExt cx="2736304" cy="3888432"/>
          </a:xfrm>
        </p:grpSpPr>
        <p:sp>
          <p:nvSpPr>
            <p:cNvPr id="182" name="Rectangle 181"/>
            <p:cNvSpPr/>
            <p:nvPr/>
          </p:nvSpPr>
          <p:spPr>
            <a:xfrm>
              <a:off x="2267744" y="1628800"/>
              <a:ext cx="1728192" cy="122413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3" name="Isosceles Triangle 182"/>
            <p:cNvSpPr/>
            <p:nvPr/>
          </p:nvSpPr>
          <p:spPr>
            <a:xfrm rot="16200000">
              <a:off x="1079612" y="1808820"/>
              <a:ext cx="1224136" cy="864096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4" name="Isosceles Triangle 183"/>
            <p:cNvSpPr/>
            <p:nvPr/>
          </p:nvSpPr>
          <p:spPr>
            <a:xfrm rot="10800000">
              <a:off x="2267744" y="3429000"/>
              <a:ext cx="1728192" cy="864096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2267744" y="2132856"/>
              <a:ext cx="1728192" cy="4571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2267744" y="3140968"/>
              <a:ext cx="1728192" cy="4571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7" name="Right Arrow 186"/>
            <p:cNvSpPr/>
            <p:nvPr/>
          </p:nvSpPr>
          <p:spPr>
            <a:xfrm rot="16200000">
              <a:off x="161510" y="3843046"/>
              <a:ext cx="2952328" cy="3960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8" name="Up-Down Arrow 187"/>
            <p:cNvSpPr/>
            <p:nvPr/>
          </p:nvSpPr>
          <p:spPr>
            <a:xfrm>
              <a:off x="3059832" y="4293096"/>
              <a:ext cx="144016" cy="1224136"/>
            </a:xfrm>
            <a:prstGeom prst="up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9" name="Up-Down Arrow 188"/>
            <p:cNvSpPr/>
            <p:nvPr/>
          </p:nvSpPr>
          <p:spPr>
            <a:xfrm>
              <a:off x="2915816" y="2204864"/>
              <a:ext cx="432048" cy="936104"/>
            </a:xfrm>
            <a:prstGeom prst="up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0" name="Right Arrow 189"/>
            <p:cNvSpPr/>
            <p:nvPr/>
          </p:nvSpPr>
          <p:spPr>
            <a:xfrm>
              <a:off x="2123728" y="2060848"/>
              <a:ext cx="144016" cy="144016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1" name="Up-Down Arrow 190"/>
            <p:cNvSpPr/>
            <p:nvPr/>
          </p:nvSpPr>
          <p:spPr>
            <a:xfrm>
              <a:off x="3491880" y="3212976"/>
              <a:ext cx="144016" cy="216024"/>
            </a:xfrm>
            <a:prstGeom prst="up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2" name="Bent-Up Arrow 191"/>
            <p:cNvSpPr/>
            <p:nvPr/>
          </p:nvSpPr>
          <p:spPr>
            <a:xfrm rot="5400000" flipH="1">
              <a:off x="1655676" y="4329100"/>
              <a:ext cx="1656184" cy="72008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3" name="Up-Down Arrow 192"/>
            <p:cNvSpPr/>
            <p:nvPr/>
          </p:nvSpPr>
          <p:spPr>
            <a:xfrm rot="1500000">
              <a:off x="3285178" y="3374823"/>
              <a:ext cx="112785" cy="957476"/>
            </a:xfrm>
            <a:prstGeom prst="up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4088517" y="764704"/>
            <a:ext cx="576064" cy="1080120"/>
            <a:chOff x="1259632" y="1628800"/>
            <a:chExt cx="2736304" cy="3888432"/>
          </a:xfrm>
        </p:grpSpPr>
        <p:sp>
          <p:nvSpPr>
            <p:cNvPr id="195" name="Rectangle 194"/>
            <p:cNvSpPr/>
            <p:nvPr/>
          </p:nvSpPr>
          <p:spPr>
            <a:xfrm>
              <a:off x="2267744" y="1628800"/>
              <a:ext cx="1728192" cy="122413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6" name="Isosceles Triangle 195"/>
            <p:cNvSpPr/>
            <p:nvPr/>
          </p:nvSpPr>
          <p:spPr>
            <a:xfrm rot="16200000">
              <a:off x="1079612" y="1808820"/>
              <a:ext cx="1224136" cy="864096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7" name="Isosceles Triangle 196"/>
            <p:cNvSpPr/>
            <p:nvPr/>
          </p:nvSpPr>
          <p:spPr>
            <a:xfrm rot="10800000">
              <a:off x="2267744" y="3429000"/>
              <a:ext cx="1728192" cy="864096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2267744" y="2132856"/>
              <a:ext cx="1728192" cy="4571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2267744" y="3140968"/>
              <a:ext cx="1728192" cy="4571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0" name="Right Arrow 199"/>
            <p:cNvSpPr/>
            <p:nvPr/>
          </p:nvSpPr>
          <p:spPr>
            <a:xfrm rot="16200000">
              <a:off x="161510" y="3843046"/>
              <a:ext cx="2952328" cy="3960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1" name="Up-Down Arrow 200"/>
            <p:cNvSpPr/>
            <p:nvPr/>
          </p:nvSpPr>
          <p:spPr>
            <a:xfrm>
              <a:off x="3059832" y="4293096"/>
              <a:ext cx="144016" cy="1224136"/>
            </a:xfrm>
            <a:prstGeom prst="up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2" name="Up-Down Arrow 201"/>
            <p:cNvSpPr/>
            <p:nvPr/>
          </p:nvSpPr>
          <p:spPr>
            <a:xfrm>
              <a:off x="2915816" y="2204864"/>
              <a:ext cx="432048" cy="936104"/>
            </a:xfrm>
            <a:prstGeom prst="up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3" name="Right Arrow 202"/>
            <p:cNvSpPr/>
            <p:nvPr/>
          </p:nvSpPr>
          <p:spPr>
            <a:xfrm>
              <a:off x="2123728" y="2060848"/>
              <a:ext cx="144016" cy="144016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4" name="Up-Down Arrow 203"/>
            <p:cNvSpPr/>
            <p:nvPr/>
          </p:nvSpPr>
          <p:spPr>
            <a:xfrm>
              <a:off x="3491880" y="3212976"/>
              <a:ext cx="144016" cy="216024"/>
            </a:xfrm>
            <a:prstGeom prst="up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5" name="Bent-Up Arrow 204"/>
            <p:cNvSpPr/>
            <p:nvPr/>
          </p:nvSpPr>
          <p:spPr>
            <a:xfrm rot="5400000" flipH="1">
              <a:off x="1655676" y="4329100"/>
              <a:ext cx="1656184" cy="72008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6" name="Up-Down Arrow 205"/>
            <p:cNvSpPr/>
            <p:nvPr/>
          </p:nvSpPr>
          <p:spPr>
            <a:xfrm rot="1500000">
              <a:off x="3285178" y="3374823"/>
              <a:ext cx="112785" cy="957476"/>
            </a:xfrm>
            <a:prstGeom prst="up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4870318" y="764704"/>
            <a:ext cx="576064" cy="1080120"/>
            <a:chOff x="1259632" y="1628800"/>
            <a:chExt cx="2736304" cy="3888432"/>
          </a:xfrm>
        </p:grpSpPr>
        <p:sp>
          <p:nvSpPr>
            <p:cNvPr id="208" name="Rectangle 207"/>
            <p:cNvSpPr/>
            <p:nvPr/>
          </p:nvSpPr>
          <p:spPr>
            <a:xfrm>
              <a:off x="2267744" y="1628800"/>
              <a:ext cx="1728192" cy="122413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9" name="Isosceles Triangle 208"/>
            <p:cNvSpPr/>
            <p:nvPr/>
          </p:nvSpPr>
          <p:spPr>
            <a:xfrm rot="16200000">
              <a:off x="1079612" y="1808820"/>
              <a:ext cx="1224136" cy="864096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0" name="Isosceles Triangle 209"/>
            <p:cNvSpPr/>
            <p:nvPr/>
          </p:nvSpPr>
          <p:spPr>
            <a:xfrm rot="10800000">
              <a:off x="2267744" y="3429000"/>
              <a:ext cx="1728192" cy="864096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2267744" y="2132856"/>
              <a:ext cx="1728192" cy="4571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2267744" y="3140968"/>
              <a:ext cx="1728192" cy="4571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3" name="Right Arrow 212"/>
            <p:cNvSpPr/>
            <p:nvPr/>
          </p:nvSpPr>
          <p:spPr>
            <a:xfrm rot="16200000">
              <a:off x="161510" y="3843046"/>
              <a:ext cx="2952328" cy="3960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4" name="Up-Down Arrow 213"/>
            <p:cNvSpPr/>
            <p:nvPr/>
          </p:nvSpPr>
          <p:spPr>
            <a:xfrm>
              <a:off x="3059832" y="4293096"/>
              <a:ext cx="144016" cy="1224136"/>
            </a:xfrm>
            <a:prstGeom prst="up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5" name="Up-Down Arrow 214"/>
            <p:cNvSpPr/>
            <p:nvPr/>
          </p:nvSpPr>
          <p:spPr>
            <a:xfrm>
              <a:off x="2915816" y="2204864"/>
              <a:ext cx="432048" cy="936104"/>
            </a:xfrm>
            <a:prstGeom prst="up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6" name="Right Arrow 215"/>
            <p:cNvSpPr/>
            <p:nvPr/>
          </p:nvSpPr>
          <p:spPr>
            <a:xfrm>
              <a:off x="2123728" y="2060848"/>
              <a:ext cx="144016" cy="144016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7" name="Up-Down Arrow 216"/>
            <p:cNvSpPr/>
            <p:nvPr/>
          </p:nvSpPr>
          <p:spPr>
            <a:xfrm>
              <a:off x="3491880" y="3212976"/>
              <a:ext cx="144016" cy="216024"/>
            </a:xfrm>
            <a:prstGeom prst="up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8" name="Bent-Up Arrow 217"/>
            <p:cNvSpPr/>
            <p:nvPr/>
          </p:nvSpPr>
          <p:spPr>
            <a:xfrm rot="5400000" flipH="1">
              <a:off x="1655676" y="4329100"/>
              <a:ext cx="1656184" cy="72008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9" name="Up-Down Arrow 218"/>
            <p:cNvSpPr/>
            <p:nvPr/>
          </p:nvSpPr>
          <p:spPr>
            <a:xfrm rot="1500000">
              <a:off x="3285178" y="3374823"/>
              <a:ext cx="112785" cy="957476"/>
            </a:xfrm>
            <a:prstGeom prst="up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20" name="Isosceles Triangle 219"/>
          <p:cNvSpPr/>
          <p:nvPr/>
        </p:nvSpPr>
        <p:spPr>
          <a:xfrm rot="10800000">
            <a:off x="179512" y="1844824"/>
            <a:ext cx="6048672" cy="1656184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1" name="TextBox 220"/>
          <p:cNvSpPr txBox="1"/>
          <p:nvPr/>
        </p:nvSpPr>
        <p:spPr>
          <a:xfrm>
            <a:off x="4644008" y="2564904"/>
            <a:ext cx="7861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/>
              <a:t>dekodér</a:t>
            </a:r>
            <a:endParaRPr lang="en-US" sz="1400"/>
          </a:p>
          <a:p>
            <a:pPr algn="ctr"/>
            <a:r>
              <a:rPr lang="en-US" sz="1400"/>
              <a:t>bank</a:t>
            </a:r>
            <a:r>
              <a:rPr lang="cs-CZ" sz="1400"/>
              <a:t>y</a:t>
            </a:r>
            <a:endParaRPr lang="en-US" sz="1400"/>
          </a:p>
          <a:p>
            <a:pPr algn="ctr"/>
            <a:r>
              <a:rPr lang="en-US" sz="1400"/>
              <a:t>1:8</a:t>
            </a:r>
            <a:endParaRPr lang="cs-CZ" sz="1400"/>
          </a:p>
        </p:txBody>
      </p:sp>
      <p:sp>
        <p:nvSpPr>
          <p:cNvPr id="222" name="Right Arrow 221"/>
          <p:cNvSpPr/>
          <p:nvPr/>
        </p:nvSpPr>
        <p:spPr>
          <a:xfrm rot="16200000">
            <a:off x="2537774" y="3735034"/>
            <a:ext cx="1296144" cy="396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3" name="Up-Down Arrow 222"/>
          <p:cNvSpPr/>
          <p:nvPr/>
        </p:nvSpPr>
        <p:spPr>
          <a:xfrm>
            <a:off x="3635896" y="3356992"/>
            <a:ext cx="288032" cy="1224136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4" name="Bent-Up Arrow 223"/>
          <p:cNvSpPr/>
          <p:nvPr/>
        </p:nvSpPr>
        <p:spPr>
          <a:xfrm rot="5400000" flipH="1">
            <a:off x="-432556" y="3825044"/>
            <a:ext cx="3384376" cy="72008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5" name="Right Arrow 224"/>
          <p:cNvSpPr/>
          <p:nvPr/>
        </p:nvSpPr>
        <p:spPr>
          <a:xfrm rot="16200000">
            <a:off x="2177734" y="3735034"/>
            <a:ext cx="1296144" cy="396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6" name="TextBox 225"/>
          <p:cNvSpPr txBox="1"/>
          <p:nvPr/>
        </p:nvSpPr>
        <p:spPr>
          <a:xfrm>
            <a:off x="611560" y="5805264"/>
            <a:ext cx="6728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/>
              <a:t>adresa</a:t>
            </a:r>
            <a:br>
              <a:rPr lang="cs-CZ" sz="1400"/>
            </a:br>
            <a:r>
              <a:rPr lang="cs-CZ" sz="1400"/>
              <a:t>banky</a:t>
            </a:r>
            <a:endParaRPr lang="en-US" sz="1400"/>
          </a:p>
          <a:p>
            <a:pPr algn="ctr"/>
            <a:r>
              <a:rPr lang="cs-CZ" sz="1400"/>
              <a:t>3</a:t>
            </a:r>
            <a:r>
              <a:rPr lang="en-US" sz="1400"/>
              <a:t> bit</a:t>
            </a:r>
            <a:endParaRPr lang="cs-CZ" sz="1400"/>
          </a:p>
        </p:txBody>
      </p:sp>
      <p:sp>
        <p:nvSpPr>
          <p:cNvPr id="227" name="Up-Down Arrow 226"/>
          <p:cNvSpPr/>
          <p:nvPr/>
        </p:nvSpPr>
        <p:spPr>
          <a:xfrm rot="1500000">
            <a:off x="4055152" y="1758093"/>
            <a:ext cx="160955" cy="1704171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8" name="Right Arrow 227"/>
          <p:cNvSpPr/>
          <p:nvPr/>
        </p:nvSpPr>
        <p:spPr>
          <a:xfrm rot="18360000">
            <a:off x="2793931" y="2479933"/>
            <a:ext cx="1856408" cy="2125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9" name="Right Arrow 228"/>
          <p:cNvSpPr/>
          <p:nvPr/>
        </p:nvSpPr>
        <p:spPr>
          <a:xfrm rot="18720000">
            <a:off x="2533453" y="2464048"/>
            <a:ext cx="1954939" cy="2125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0" name="Rectangle 229"/>
          <p:cNvSpPr/>
          <p:nvPr/>
        </p:nvSpPr>
        <p:spPr>
          <a:xfrm>
            <a:off x="3563888" y="4581128"/>
            <a:ext cx="576064" cy="7200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1" name="TextBox 230"/>
          <p:cNvSpPr txBox="1"/>
          <p:nvPr/>
        </p:nvSpPr>
        <p:spPr>
          <a:xfrm>
            <a:off x="4139952" y="4581128"/>
            <a:ext cx="1020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/>
              <a:t>multiplexor</a:t>
            </a:r>
            <a:endParaRPr lang="en-US" sz="1400"/>
          </a:p>
          <a:p>
            <a:pPr algn="ctr"/>
            <a:r>
              <a:rPr lang="cs-CZ" sz="1400"/>
              <a:t>8*4</a:t>
            </a:r>
            <a:r>
              <a:rPr lang="en-US" sz="1400"/>
              <a:t>:</a:t>
            </a:r>
            <a:r>
              <a:rPr lang="cs-CZ" sz="1400"/>
              <a:t>32</a:t>
            </a:r>
          </a:p>
        </p:txBody>
      </p:sp>
      <p:sp>
        <p:nvSpPr>
          <p:cNvPr id="232" name="Up-Down Arrow 231"/>
          <p:cNvSpPr/>
          <p:nvPr/>
        </p:nvSpPr>
        <p:spPr>
          <a:xfrm>
            <a:off x="3779912" y="5301208"/>
            <a:ext cx="144016" cy="648072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3" name="TextBox 232"/>
          <p:cNvSpPr txBox="1"/>
          <p:nvPr/>
        </p:nvSpPr>
        <p:spPr>
          <a:xfrm>
            <a:off x="3563888" y="5949280"/>
            <a:ext cx="509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/>
              <a:t>data</a:t>
            </a:r>
            <a:endParaRPr lang="en-US" sz="1400"/>
          </a:p>
          <a:p>
            <a:pPr algn="ctr"/>
            <a:r>
              <a:rPr lang="cs-CZ" sz="1400"/>
              <a:t>4 </a:t>
            </a:r>
            <a:r>
              <a:rPr lang="en-US" sz="1400"/>
              <a:t>bit</a:t>
            </a:r>
            <a:endParaRPr lang="cs-CZ" sz="1400"/>
          </a:p>
        </p:txBody>
      </p:sp>
      <p:sp>
        <p:nvSpPr>
          <p:cNvPr id="234" name="Rectangle 233"/>
          <p:cNvSpPr/>
          <p:nvPr/>
        </p:nvSpPr>
        <p:spPr>
          <a:xfrm>
            <a:off x="2699792" y="4581128"/>
            <a:ext cx="576064" cy="7200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5" name="Right Arrow 234"/>
          <p:cNvSpPr/>
          <p:nvPr/>
        </p:nvSpPr>
        <p:spPr>
          <a:xfrm rot="16200000">
            <a:off x="2645786" y="5427222"/>
            <a:ext cx="648072" cy="396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6" name="TextBox 235"/>
          <p:cNvSpPr txBox="1"/>
          <p:nvPr/>
        </p:nvSpPr>
        <p:spPr>
          <a:xfrm>
            <a:off x="2618103" y="5949280"/>
            <a:ext cx="672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/>
              <a:t>adresa</a:t>
            </a:r>
            <a:endParaRPr lang="en-US" sz="1400"/>
          </a:p>
          <a:p>
            <a:pPr algn="ctr"/>
            <a:r>
              <a:rPr lang="cs-CZ" sz="1400"/>
              <a:t>14 </a:t>
            </a:r>
            <a:r>
              <a:rPr lang="en-US" sz="1400"/>
              <a:t>bit</a:t>
            </a:r>
            <a:endParaRPr lang="cs-CZ" sz="1400"/>
          </a:p>
        </p:txBody>
      </p:sp>
      <p:sp>
        <p:nvSpPr>
          <p:cNvPr id="237" name="TextBox 236"/>
          <p:cNvSpPr txBox="1"/>
          <p:nvPr/>
        </p:nvSpPr>
        <p:spPr>
          <a:xfrm>
            <a:off x="1619672" y="5877272"/>
            <a:ext cx="686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/>
              <a:t>řídící</a:t>
            </a:r>
            <a:br>
              <a:rPr lang="cs-CZ" sz="1400"/>
            </a:br>
            <a:r>
              <a:rPr lang="cs-CZ" sz="1400"/>
              <a:t>signály</a:t>
            </a:r>
            <a:endParaRPr lang="en-US" sz="1400"/>
          </a:p>
        </p:txBody>
      </p:sp>
      <p:sp>
        <p:nvSpPr>
          <p:cNvPr id="238" name="Bent-Up Arrow 237"/>
          <p:cNvSpPr/>
          <p:nvPr/>
        </p:nvSpPr>
        <p:spPr>
          <a:xfrm rot="5400000" flipH="1">
            <a:off x="1727684" y="4905164"/>
            <a:ext cx="1152128" cy="79208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9" name="Right Arrow 238"/>
          <p:cNvSpPr/>
          <p:nvPr/>
        </p:nvSpPr>
        <p:spPr>
          <a:xfrm rot="16200000">
            <a:off x="449542" y="4167082"/>
            <a:ext cx="3024336" cy="396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48" name="Group 247"/>
          <p:cNvGrpSpPr/>
          <p:nvPr/>
        </p:nvGrpSpPr>
        <p:grpSpPr>
          <a:xfrm>
            <a:off x="107504" y="404664"/>
            <a:ext cx="763352" cy="1368152"/>
            <a:chOff x="107504" y="404664"/>
            <a:chExt cx="763352" cy="1368152"/>
          </a:xfrm>
        </p:grpSpPr>
        <p:sp>
          <p:nvSpPr>
            <p:cNvPr id="245" name="Rectangle 244"/>
            <p:cNvSpPr/>
            <p:nvPr/>
          </p:nvSpPr>
          <p:spPr>
            <a:xfrm>
              <a:off x="107504" y="692696"/>
              <a:ext cx="720080" cy="108012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113789" y="404664"/>
              <a:ext cx="7570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/>
                <a:t>banka 0</a:t>
              </a:r>
              <a:endParaRPr lang="cs-CZ" sz="1400"/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889305" y="404664"/>
            <a:ext cx="763352" cy="1368152"/>
            <a:chOff x="107504" y="404664"/>
            <a:chExt cx="763352" cy="1368152"/>
          </a:xfrm>
        </p:grpSpPr>
        <p:sp>
          <p:nvSpPr>
            <p:cNvPr id="250" name="Rectangle 249"/>
            <p:cNvSpPr/>
            <p:nvPr/>
          </p:nvSpPr>
          <p:spPr>
            <a:xfrm>
              <a:off x="107504" y="692696"/>
              <a:ext cx="720080" cy="108012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113789" y="404664"/>
              <a:ext cx="7570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/>
                <a:t>banka 1</a:t>
              </a:r>
              <a:endParaRPr lang="cs-CZ" sz="1400"/>
            </a:p>
          </p:txBody>
        </p:sp>
      </p:grpSp>
      <p:grpSp>
        <p:nvGrpSpPr>
          <p:cNvPr id="252" name="Group 251"/>
          <p:cNvGrpSpPr/>
          <p:nvPr/>
        </p:nvGrpSpPr>
        <p:grpSpPr>
          <a:xfrm>
            <a:off x="1671106" y="404664"/>
            <a:ext cx="763352" cy="1368152"/>
            <a:chOff x="107504" y="404664"/>
            <a:chExt cx="763352" cy="1368152"/>
          </a:xfrm>
        </p:grpSpPr>
        <p:sp>
          <p:nvSpPr>
            <p:cNvPr id="253" name="Rectangle 252"/>
            <p:cNvSpPr/>
            <p:nvPr/>
          </p:nvSpPr>
          <p:spPr>
            <a:xfrm>
              <a:off x="107504" y="692696"/>
              <a:ext cx="720080" cy="108012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113789" y="404664"/>
              <a:ext cx="7570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/>
                <a:t>banka 2</a:t>
              </a:r>
              <a:endParaRPr lang="cs-CZ" sz="1400"/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2452907" y="404664"/>
            <a:ext cx="763352" cy="1368152"/>
            <a:chOff x="107504" y="404664"/>
            <a:chExt cx="763352" cy="1368152"/>
          </a:xfrm>
        </p:grpSpPr>
        <p:sp>
          <p:nvSpPr>
            <p:cNvPr id="256" name="Rectangle 255"/>
            <p:cNvSpPr/>
            <p:nvPr/>
          </p:nvSpPr>
          <p:spPr>
            <a:xfrm>
              <a:off x="107504" y="692696"/>
              <a:ext cx="720080" cy="108012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113789" y="404664"/>
              <a:ext cx="7570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/>
                <a:t>banka 3</a:t>
              </a:r>
              <a:endParaRPr lang="cs-CZ" sz="1400"/>
            </a:p>
          </p:txBody>
        </p:sp>
      </p:grpSp>
      <p:grpSp>
        <p:nvGrpSpPr>
          <p:cNvPr id="258" name="Group 257"/>
          <p:cNvGrpSpPr/>
          <p:nvPr/>
        </p:nvGrpSpPr>
        <p:grpSpPr>
          <a:xfrm>
            <a:off x="3234708" y="404664"/>
            <a:ext cx="763352" cy="1368152"/>
            <a:chOff x="107504" y="404664"/>
            <a:chExt cx="763352" cy="1368152"/>
          </a:xfrm>
        </p:grpSpPr>
        <p:sp>
          <p:nvSpPr>
            <p:cNvPr id="259" name="Rectangle 258"/>
            <p:cNvSpPr/>
            <p:nvPr/>
          </p:nvSpPr>
          <p:spPr>
            <a:xfrm>
              <a:off x="107504" y="692696"/>
              <a:ext cx="720080" cy="108012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113789" y="404664"/>
              <a:ext cx="7570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/>
                <a:t>banka 4</a:t>
              </a:r>
              <a:endParaRPr lang="cs-CZ" sz="1400"/>
            </a:p>
          </p:txBody>
        </p:sp>
      </p:grpSp>
      <p:grpSp>
        <p:nvGrpSpPr>
          <p:cNvPr id="261" name="Group 260"/>
          <p:cNvGrpSpPr/>
          <p:nvPr/>
        </p:nvGrpSpPr>
        <p:grpSpPr>
          <a:xfrm>
            <a:off x="4016509" y="404664"/>
            <a:ext cx="763352" cy="1368152"/>
            <a:chOff x="107504" y="404664"/>
            <a:chExt cx="763352" cy="1368152"/>
          </a:xfrm>
        </p:grpSpPr>
        <p:sp>
          <p:nvSpPr>
            <p:cNvPr id="262" name="Rectangle 261"/>
            <p:cNvSpPr/>
            <p:nvPr/>
          </p:nvSpPr>
          <p:spPr>
            <a:xfrm>
              <a:off x="107504" y="692696"/>
              <a:ext cx="720080" cy="108012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113789" y="404664"/>
              <a:ext cx="7570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/>
                <a:t>banka 5</a:t>
              </a:r>
              <a:endParaRPr lang="cs-CZ" sz="1400"/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4798310" y="404664"/>
            <a:ext cx="763352" cy="1368152"/>
            <a:chOff x="107504" y="404664"/>
            <a:chExt cx="763352" cy="1368152"/>
          </a:xfrm>
        </p:grpSpPr>
        <p:sp>
          <p:nvSpPr>
            <p:cNvPr id="265" name="Rectangle 264"/>
            <p:cNvSpPr/>
            <p:nvPr/>
          </p:nvSpPr>
          <p:spPr>
            <a:xfrm>
              <a:off x="107504" y="692696"/>
              <a:ext cx="720080" cy="108012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113789" y="404664"/>
              <a:ext cx="7570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/>
                <a:t>banka 6</a:t>
              </a:r>
              <a:endParaRPr lang="cs-CZ" sz="1400"/>
            </a:p>
          </p:txBody>
        </p:sp>
      </p:grpSp>
      <p:grpSp>
        <p:nvGrpSpPr>
          <p:cNvPr id="267" name="Group 266"/>
          <p:cNvGrpSpPr/>
          <p:nvPr/>
        </p:nvGrpSpPr>
        <p:grpSpPr>
          <a:xfrm>
            <a:off x="5580112" y="404664"/>
            <a:ext cx="763352" cy="1368152"/>
            <a:chOff x="107504" y="404664"/>
            <a:chExt cx="763352" cy="1368152"/>
          </a:xfrm>
        </p:grpSpPr>
        <p:sp>
          <p:nvSpPr>
            <p:cNvPr id="268" name="Rectangle 267"/>
            <p:cNvSpPr/>
            <p:nvPr/>
          </p:nvSpPr>
          <p:spPr>
            <a:xfrm>
              <a:off x="107504" y="692696"/>
              <a:ext cx="720080" cy="108012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113789" y="404664"/>
              <a:ext cx="7570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/>
                <a:t>banka 7</a:t>
              </a:r>
              <a:endParaRPr lang="cs-CZ" sz="1400"/>
            </a:p>
          </p:txBody>
        </p:sp>
      </p:grpSp>
    </p:spTree>
    <p:extLst>
      <p:ext uri="{BB962C8B-B14F-4D97-AF65-F5344CB8AC3E}">
        <p14:creationId xmlns:p14="http://schemas.microsoft.com/office/powerpoint/2010/main" val="997695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2" name="Straight Arrow Connector 311"/>
          <p:cNvCxnSpPr/>
          <p:nvPr/>
        </p:nvCxnSpPr>
        <p:spPr>
          <a:xfrm>
            <a:off x="680588" y="1972260"/>
            <a:ext cx="5106412" cy="0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Hexagon 315"/>
          <p:cNvSpPr/>
          <p:nvPr/>
        </p:nvSpPr>
        <p:spPr>
          <a:xfrm>
            <a:off x="4875358" y="1684228"/>
            <a:ext cx="191642" cy="576064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Hexagon 314"/>
          <p:cNvSpPr/>
          <p:nvPr/>
        </p:nvSpPr>
        <p:spPr>
          <a:xfrm>
            <a:off x="3807000" y="1684228"/>
            <a:ext cx="191642" cy="576064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Hexagon 313"/>
          <p:cNvSpPr/>
          <p:nvPr/>
        </p:nvSpPr>
        <p:spPr>
          <a:xfrm>
            <a:off x="1995358" y="1684228"/>
            <a:ext cx="191642" cy="576064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Hexagon 312"/>
          <p:cNvSpPr/>
          <p:nvPr/>
        </p:nvSpPr>
        <p:spPr>
          <a:xfrm>
            <a:off x="1107000" y="1684228"/>
            <a:ext cx="191642" cy="576064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000" dirty="0"/>
              <a:t>Synchronous DRAM</a:t>
            </a:r>
          </a:p>
          <a:p>
            <a:pPr lvl="1"/>
            <a:r>
              <a:rPr lang="cs-CZ" sz="1600" dirty="0"/>
              <a:t>Všechny signály synchronizovány hodinami</a:t>
            </a:r>
          </a:p>
          <a:p>
            <a:pPr lvl="1"/>
            <a:r>
              <a:rPr lang="cs-CZ" sz="1600" dirty="0"/>
              <a:t>Časování udáváno v cyklech hodin</a:t>
            </a:r>
          </a:p>
          <a:p>
            <a:r>
              <a:rPr lang="en-US" sz="2000" dirty="0"/>
              <a:t>Double-data-rate</a:t>
            </a:r>
          </a:p>
          <a:p>
            <a:pPr lvl="1"/>
            <a:r>
              <a:rPr lang="en-US" sz="1600" dirty="0"/>
              <a:t>8 </a:t>
            </a:r>
            <a:r>
              <a:rPr lang="cs-CZ" sz="1600" dirty="0"/>
              <a:t>balíků dat za 4 cykly</a:t>
            </a:r>
          </a:p>
          <a:p>
            <a:pPr lvl="1"/>
            <a:r>
              <a:rPr lang="cs-CZ" sz="1600" dirty="0"/>
              <a:t>Označení pamětí udává frekvenci dat</a:t>
            </a:r>
          </a:p>
          <a:p>
            <a:pPr lvl="2"/>
            <a:r>
              <a:rPr lang="cs-CZ" sz="1400" dirty="0"/>
              <a:t>Dvojnásobek hodin</a:t>
            </a:r>
            <a:endParaRPr lang="en-US" sz="1400" dirty="0"/>
          </a:p>
          <a:p>
            <a:r>
              <a:rPr lang="en-US" sz="2000" dirty="0" err="1"/>
              <a:t>Typick</a:t>
            </a:r>
            <a:r>
              <a:rPr lang="cs-CZ" sz="2000" dirty="0"/>
              <a:t>é časy (2016)</a:t>
            </a:r>
          </a:p>
          <a:p>
            <a:pPr lvl="1"/>
            <a:r>
              <a:rPr lang="cs-CZ" sz="1600" dirty="0"/>
              <a:t>DDR4-2400</a:t>
            </a:r>
          </a:p>
          <a:p>
            <a:pPr lvl="2"/>
            <a:r>
              <a:rPr lang="cs-CZ" sz="1400" dirty="0"/>
              <a:t>hodiny </a:t>
            </a:r>
            <a:r>
              <a:rPr lang="en-US" sz="1400" dirty="0"/>
              <a:t>= </a:t>
            </a:r>
            <a:r>
              <a:rPr lang="cs-CZ" sz="1400" dirty="0"/>
              <a:t>1.2 GHz</a:t>
            </a:r>
            <a:endParaRPr lang="en-US" sz="1400" dirty="0"/>
          </a:p>
          <a:p>
            <a:pPr lvl="1"/>
            <a:r>
              <a:rPr lang="cs-CZ" sz="1800" dirty="0"/>
              <a:t>tRCD </a:t>
            </a:r>
            <a:r>
              <a:rPr lang="en-US" sz="1800" dirty="0"/>
              <a:t>= 15 </a:t>
            </a:r>
            <a:r>
              <a:rPr lang="en-US" sz="1800" dirty="0" err="1"/>
              <a:t>cykl</a:t>
            </a:r>
            <a:r>
              <a:rPr lang="cs-CZ" sz="1800" dirty="0"/>
              <a:t>ů</a:t>
            </a:r>
            <a:endParaRPr lang="en-US" sz="1800" dirty="0"/>
          </a:p>
          <a:p>
            <a:pPr lvl="1"/>
            <a:r>
              <a:rPr lang="en-US" sz="1800" dirty="0" err="1"/>
              <a:t>tCL</a:t>
            </a:r>
            <a:r>
              <a:rPr lang="en-US" sz="1800" dirty="0"/>
              <a:t> = 15 </a:t>
            </a:r>
            <a:r>
              <a:rPr lang="en-US" sz="1800" dirty="0" err="1"/>
              <a:t>cykl</a:t>
            </a:r>
            <a:r>
              <a:rPr lang="cs-CZ" sz="1800" dirty="0"/>
              <a:t>ů</a:t>
            </a:r>
            <a:endParaRPr lang="en-US" sz="1800" dirty="0"/>
          </a:p>
          <a:p>
            <a:pPr lvl="2"/>
            <a:r>
              <a:rPr lang="en-US" sz="1600" dirty="0"/>
              <a:t>= 12.5 ns</a:t>
            </a:r>
            <a:endParaRPr lang="cs-CZ" sz="1600" dirty="0"/>
          </a:p>
          <a:p>
            <a:pPr lvl="1"/>
            <a:r>
              <a:rPr lang="en-US" sz="1800" dirty="0" err="1"/>
              <a:t>tRP</a:t>
            </a:r>
            <a:r>
              <a:rPr lang="en-US" sz="1800" dirty="0"/>
              <a:t> = 15 </a:t>
            </a:r>
            <a:r>
              <a:rPr lang="en-US" sz="1800" dirty="0" err="1"/>
              <a:t>cykl</a:t>
            </a:r>
            <a:r>
              <a:rPr lang="cs-CZ" sz="1800" dirty="0"/>
              <a:t>ů</a:t>
            </a:r>
            <a:endParaRPr lang="en-US" sz="1800" dirty="0"/>
          </a:p>
          <a:p>
            <a:pPr lvl="1"/>
            <a:r>
              <a:rPr lang="cs-CZ" sz="1800" dirty="0"/>
              <a:t>Čas přenosu dat je vždy 4 cykly</a:t>
            </a:r>
          </a:p>
          <a:p>
            <a:pPr lvl="2"/>
            <a:r>
              <a:rPr lang="en-US" sz="1600" dirty="0"/>
              <a:t>= 3.33 ns</a:t>
            </a:r>
            <a:endParaRPr lang="cs-CZ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Architektura paměti SDRAM – Časování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NPRG054 High Performance Software Development- 2016/2017 David Bednárek</a:t>
            </a:r>
            <a:endParaRPr lang="cs-CZ" dirty="0"/>
          </a:p>
        </p:txBody>
      </p:sp>
      <p:cxnSp>
        <p:nvCxnSpPr>
          <p:cNvPr id="240" name="Straight Arrow Connector 239"/>
          <p:cNvCxnSpPr/>
          <p:nvPr/>
        </p:nvCxnSpPr>
        <p:spPr>
          <a:xfrm>
            <a:off x="395536" y="3941912"/>
            <a:ext cx="5391464" cy="0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Hexagon 240"/>
          <p:cNvSpPr/>
          <p:nvPr/>
        </p:nvSpPr>
        <p:spPr>
          <a:xfrm>
            <a:off x="1107000" y="3653880"/>
            <a:ext cx="204676" cy="576064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Hexagon 242"/>
          <p:cNvSpPr/>
          <p:nvPr/>
        </p:nvSpPr>
        <p:spPr>
          <a:xfrm>
            <a:off x="1998337" y="3653880"/>
            <a:ext cx="188663" cy="576064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4" name="Straight Connector 243"/>
          <p:cNvCxnSpPr/>
          <p:nvPr/>
        </p:nvCxnSpPr>
        <p:spPr>
          <a:xfrm flipH="1">
            <a:off x="1189566" y="677772"/>
            <a:ext cx="22540" cy="563122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Box 245"/>
          <p:cNvSpPr txBox="1"/>
          <p:nvPr/>
        </p:nvSpPr>
        <p:spPr>
          <a:xfrm>
            <a:off x="867024" y="2993696"/>
            <a:ext cx="6728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400" dirty="0"/>
              <a:t>adresa</a:t>
            </a:r>
            <a:br>
              <a:rPr lang="cs-CZ" sz="1400" dirty="0"/>
            </a:br>
            <a:r>
              <a:rPr lang="cs-CZ" sz="1400" dirty="0"/>
              <a:t>řádku</a:t>
            </a:r>
            <a:endParaRPr lang="en-US" sz="1400" dirty="0"/>
          </a:p>
        </p:txBody>
      </p:sp>
      <p:sp>
        <p:nvSpPr>
          <p:cNvPr id="270" name="TextBox 269"/>
          <p:cNvSpPr txBox="1"/>
          <p:nvPr/>
        </p:nvSpPr>
        <p:spPr>
          <a:xfrm>
            <a:off x="815647" y="1086951"/>
            <a:ext cx="79502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400" dirty="0"/>
              <a:t>otevření</a:t>
            </a:r>
            <a:br>
              <a:rPr lang="cs-CZ" sz="1400" dirty="0"/>
            </a:br>
            <a:r>
              <a:rPr lang="cs-CZ" sz="1400" dirty="0"/>
              <a:t>řádku</a:t>
            </a:r>
            <a:endParaRPr lang="en-US" sz="1400" dirty="0"/>
          </a:p>
        </p:txBody>
      </p:sp>
      <p:cxnSp>
        <p:nvCxnSpPr>
          <p:cNvPr id="271" name="Straight Connector 270"/>
          <p:cNvCxnSpPr/>
          <p:nvPr/>
        </p:nvCxnSpPr>
        <p:spPr>
          <a:xfrm flipH="1">
            <a:off x="2095320" y="692696"/>
            <a:ext cx="4416" cy="561630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/>
          <p:nvPr/>
        </p:nvCxnSpPr>
        <p:spPr>
          <a:xfrm>
            <a:off x="395536" y="4869160"/>
            <a:ext cx="5391464" cy="0"/>
          </a:xfrm>
          <a:prstGeom prst="straightConnector1">
            <a:avLst/>
          </a:prstGeom>
          <a:ln w="381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TextBox 273"/>
          <p:cNvSpPr txBox="1"/>
          <p:nvPr/>
        </p:nvSpPr>
        <p:spPr>
          <a:xfrm>
            <a:off x="1720469" y="3005808"/>
            <a:ext cx="7457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400" dirty="0"/>
              <a:t>adresa</a:t>
            </a:r>
            <a:br>
              <a:rPr lang="cs-CZ" sz="1400" dirty="0"/>
            </a:br>
            <a:r>
              <a:rPr lang="cs-CZ" sz="1400" dirty="0"/>
              <a:t>sloupce</a:t>
            </a:r>
            <a:endParaRPr lang="en-US" sz="1400" dirty="0"/>
          </a:p>
        </p:txBody>
      </p:sp>
      <p:cxnSp>
        <p:nvCxnSpPr>
          <p:cNvPr id="275" name="Straight Connector 274"/>
          <p:cNvCxnSpPr/>
          <p:nvPr/>
        </p:nvCxnSpPr>
        <p:spPr>
          <a:xfrm flipH="1">
            <a:off x="2993685" y="4410583"/>
            <a:ext cx="10504" cy="189841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TextBox 289"/>
          <p:cNvSpPr txBox="1"/>
          <p:nvPr/>
        </p:nvSpPr>
        <p:spPr>
          <a:xfrm>
            <a:off x="1806485" y="1086150"/>
            <a:ext cx="5769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čtení</a:t>
            </a:r>
            <a:endParaRPr lang="en-US" sz="1400" dirty="0"/>
          </a:p>
        </p:txBody>
      </p:sp>
      <p:sp>
        <p:nvSpPr>
          <p:cNvPr id="292" name="TextBox 291"/>
          <p:cNvSpPr txBox="1"/>
          <p:nvPr/>
        </p:nvSpPr>
        <p:spPr>
          <a:xfrm>
            <a:off x="124275" y="1796555"/>
            <a:ext cx="46980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ctrl</a:t>
            </a:r>
          </a:p>
        </p:txBody>
      </p:sp>
      <p:cxnSp>
        <p:nvCxnSpPr>
          <p:cNvPr id="294" name="Straight Connector 293"/>
          <p:cNvCxnSpPr/>
          <p:nvPr/>
        </p:nvCxnSpPr>
        <p:spPr>
          <a:xfrm flipH="1">
            <a:off x="4967989" y="692696"/>
            <a:ext cx="9445" cy="561630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TextBox 294"/>
          <p:cNvSpPr txBox="1"/>
          <p:nvPr/>
        </p:nvSpPr>
        <p:spPr>
          <a:xfrm>
            <a:off x="4641028" y="3005808"/>
            <a:ext cx="6728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400" dirty="0"/>
              <a:t>adresa</a:t>
            </a:r>
            <a:br>
              <a:rPr lang="cs-CZ" sz="1400" dirty="0"/>
            </a:br>
            <a:r>
              <a:rPr lang="cs-CZ" sz="1400" dirty="0"/>
              <a:t>řádku</a:t>
            </a:r>
            <a:endParaRPr lang="en-US" sz="1400" dirty="0"/>
          </a:p>
        </p:txBody>
      </p:sp>
      <p:sp>
        <p:nvSpPr>
          <p:cNvPr id="296" name="TextBox 295"/>
          <p:cNvSpPr txBox="1"/>
          <p:nvPr/>
        </p:nvSpPr>
        <p:spPr>
          <a:xfrm>
            <a:off x="4569062" y="1089000"/>
            <a:ext cx="79502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400" dirty="0"/>
              <a:t>otevření</a:t>
            </a:r>
            <a:br>
              <a:rPr lang="cs-CZ" sz="1400" dirty="0"/>
            </a:br>
            <a:r>
              <a:rPr lang="cs-CZ" sz="1400" dirty="0"/>
              <a:t>řádku</a:t>
            </a:r>
            <a:endParaRPr lang="en-US" sz="1400" dirty="0"/>
          </a:p>
        </p:txBody>
      </p:sp>
      <p:grpSp>
        <p:nvGrpSpPr>
          <p:cNvPr id="297" name="Group 296"/>
          <p:cNvGrpSpPr/>
          <p:nvPr/>
        </p:nvGrpSpPr>
        <p:grpSpPr>
          <a:xfrm>
            <a:off x="2087977" y="6074668"/>
            <a:ext cx="901589" cy="369332"/>
            <a:chOff x="2031064" y="5589240"/>
            <a:chExt cx="754504" cy="369332"/>
          </a:xfrm>
        </p:grpSpPr>
        <p:cxnSp>
          <p:nvCxnSpPr>
            <p:cNvPr id="298" name="Straight Arrow Connector 297"/>
            <p:cNvCxnSpPr/>
            <p:nvPr/>
          </p:nvCxnSpPr>
          <p:spPr>
            <a:xfrm>
              <a:off x="2031064" y="5661248"/>
              <a:ext cx="7545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9" name="TextBox 298"/>
            <p:cNvSpPr txBox="1"/>
            <p:nvPr/>
          </p:nvSpPr>
          <p:spPr>
            <a:xfrm>
              <a:off x="2186431" y="5589240"/>
              <a:ext cx="482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tCL</a:t>
              </a:r>
              <a:endParaRPr lang="en-US" dirty="0"/>
            </a:p>
          </p:txBody>
        </p:sp>
      </p:grpSp>
      <p:grpSp>
        <p:nvGrpSpPr>
          <p:cNvPr id="300" name="Group 299"/>
          <p:cNvGrpSpPr/>
          <p:nvPr/>
        </p:nvGrpSpPr>
        <p:grpSpPr>
          <a:xfrm>
            <a:off x="1189567" y="6074668"/>
            <a:ext cx="898807" cy="369332"/>
            <a:chOff x="2031064" y="5590731"/>
            <a:chExt cx="754504" cy="369332"/>
          </a:xfrm>
        </p:grpSpPr>
        <p:cxnSp>
          <p:nvCxnSpPr>
            <p:cNvPr id="301" name="Straight Arrow Connector 300"/>
            <p:cNvCxnSpPr/>
            <p:nvPr/>
          </p:nvCxnSpPr>
          <p:spPr>
            <a:xfrm>
              <a:off x="2031064" y="5661248"/>
              <a:ext cx="7545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2" name="TextBox 301"/>
            <p:cNvSpPr txBox="1"/>
            <p:nvPr/>
          </p:nvSpPr>
          <p:spPr>
            <a:xfrm>
              <a:off x="2153108" y="5590731"/>
              <a:ext cx="5856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tRCD</a:t>
              </a:r>
              <a:endParaRPr lang="en-US" dirty="0"/>
            </a:p>
          </p:txBody>
        </p:sp>
      </p:grpSp>
      <p:cxnSp>
        <p:nvCxnSpPr>
          <p:cNvPr id="303" name="Straight Connector 302"/>
          <p:cNvCxnSpPr/>
          <p:nvPr/>
        </p:nvCxnSpPr>
        <p:spPr>
          <a:xfrm flipH="1">
            <a:off x="3897000" y="692696"/>
            <a:ext cx="10820" cy="561630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TextBox 303"/>
          <p:cNvSpPr txBox="1"/>
          <p:nvPr/>
        </p:nvSpPr>
        <p:spPr>
          <a:xfrm>
            <a:off x="3519315" y="1102326"/>
            <a:ext cx="79836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uzav</a:t>
            </a:r>
            <a:r>
              <a:rPr lang="cs-CZ" sz="1400" dirty="0"/>
              <a:t>ření</a:t>
            </a:r>
            <a:br>
              <a:rPr lang="cs-CZ" sz="1400" dirty="0"/>
            </a:br>
            <a:r>
              <a:rPr lang="cs-CZ" sz="1400" dirty="0"/>
              <a:t>řádku</a:t>
            </a:r>
            <a:endParaRPr lang="en-US" sz="1400" dirty="0"/>
          </a:p>
        </p:txBody>
      </p:sp>
      <p:grpSp>
        <p:nvGrpSpPr>
          <p:cNvPr id="307" name="Group 306"/>
          <p:cNvGrpSpPr/>
          <p:nvPr/>
        </p:nvGrpSpPr>
        <p:grpSpPr>
          <a:xfrm>
            <a:off x="3877344" y="6074668"/>
            <a:ext cx="1087719" cy="369332"/>
            <a:chOff x="2031064" y="5589240"/>
            <a:chExt cx="754504" cy="369332"/>
          </a:xfrm>
        </p:grpSpPr>
        <p:cxnSp>
          <p:nvCxnSpPr>
            <p:cNvPr id="308" name="Straight Arrow Connector 307"/>
            <p:cNvCxnSpPr/>
            <p:nvPr/>
          </p:nvCxnSpPr>
          <p:spPr>
            <a:xfrm>
              <a:off x="2031064" y="5661248"/>
              <a:ext cx="7545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TextBox 308"/>
            <p:cNvSpPr txBox="1"/>
            <p:nvPr/>
          </p:nvSpPr>
          <p:spPr>
            <a:xfrm>
              <a:off x="2269937" y="5589240"/>
              <a:ext cx="2413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tRP</a:t>
              </a:r>
              <a:endParaRPr lang="en-US" dirty="0"/>
            </a:p>
          </p:txBody>
        </p:sp>
      </p:grpSp>
      <p:sp>
        <p:nvSpPr>
          <p:cNvPr id="310" name="TextBox 309"/>
          <p:cNvSpPr txBox="1"/>
          <p:nvPr/>
        </p:nvSpPr>
        <p:spPr>
          <a:xfrm>
            <a:off x="113939" y="3757135"/>
            <a:ext cx="56664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addr</a:t>
            </a:r>
          </a:p>
        </p:txBody>
      </p:sp>
      <p:sp>
        <p:nvSpPr>
          <p:cNvPr id="311" name="TextBox 310"/>
          <p:cNvSpPr txBox="1"/>
          <p:nvPr/>
        </p:nvSpPr>
        <p:spPr>
          <a:xfrm>
            <a:off x="113939" y="4685968"/>
            <a:ext cx="56664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data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961311" y="4201157"/>
            <a:ext cx="710689" cy="956035"/>
            <a:chOff x="2781190" y="4201157"/>
            <a:chExt cx="710689" cy="956035"/>
          </a:xfrm>
        </p:grpSpPr>
        <p:sp>
          <p:nvSpPr>
            <p:cNvPr id="306" name="TextBox 305"/>
            <p:cNvSpPr txBox="1"/>
            <p:nvPr/>
          </p:nvSpPr>
          <p:spPr>
            <a:xfrm>
              <a:off x="2875124" y="4201157"/>
              <a:ext cx="50943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data</a:t>
              </a:r>
              <a:endParaRPr lang="en-US" sz="1400" dirty="0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781190" y="4581128"/>
              <a:ext cx="710689" cy="576064"/>
              <a:chOff x="2773165" y="4581128"/>
              <a:chExt cx="687676" cy="576064"/>
            </a:xfrm>
          </p:grpSpPr>
          <p:sp>
            <p:nvSpPr>
              <p:cNvPr id="273" name="Hexagon 272"/>
              <p:cNvSpPr/>
              <p:nvPr/>
            </p:nvSpPr>
            <p:spPr>
              <a:xfrm>
                <a:off x="2773165" y="4581128"/>
                <a:ext cx="81398" cy="576064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Hexagon 316"/>
              <p:cNvSpPr/>
              <p:nvPr/>
            </p:nvSpPr>
            <p:spPr>
              <a:xfrm>
                <a:off x="2858319" y="4581128"/>
                <a:ext cx="81398" cy="576064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Hexagon 317"/>
              <p:cNvSpPr/>
              <p:nvPr/>
            </p:nvSpPr>
            <p:spPr>
              <a:xfrm>
                <a:off x="2946107" y="4581128"/>
                <a:ext cx="81398" cy="576064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Hexagon 318"/>
              <p:cNvSpPr/>
              <p:nvPr/>
            </p:nvSpPr>
            <p:spPr>
              <a:xfrm>
                <a:off x="3033895" y="4581128"/>
                <a:ext cx="81398" cy="576064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Hexagon 319"/>
              <p:cNvSpPr/>
              <p:nvPr/>
            </p:nvSpPr>
            <p:spPr>
              <a:xfrm>
                <a:off x="3118713" y="4581128"/>
                <a:ext cx="81398" cy="576064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Hexagon 320"/>
              <p:cNvSpPr/>
              <p:nvPr/>
            </p:nvSpPr>
            <p:spPr>
              <a:xfrm>
                <a:off x="3203867" y="4581128"/>
                <a:ext cx="81398" cy="576064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Hexagon 321"/>
              <p:cNvSpPr/>
              <p:nvPr/>
            </p:nvSpPr>
            <p:spPr>
              <a:xfrm>
                <a:off x="3291655" y="4581128"/>
                <a:ext cx="81398" cy="576064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Hexagon 322"/>
              <p:cNvSpPr/>
              <p:nvPr/>
            </p:nvSpPr>
            <p:spPr>
              <a:xfrm>
                <a:off x="3379443" y="4581128"/>
                <a:ext cx="81398" cy="576064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734266" y="5409000"/>
            <a:ext cx="5052734" cy="267094"/>
            <a:chOff x="734266" y="5409000"/>
            <a:chExt cx="5052734" cy="267094"/>
          </a:xfrm>
        </p:grpSpPr>
        <p:cxnSp>
          <p:nvCxnSpPr>
            <p:cNvPr id="332" name="Straight Arrow Connector 331"/>
            <p:cNvCxnSpPr/>
            <p:nvPr/>
          </p:nvCxnSpPr>
          <p:spPr>
            <a:xfrm>
              <a:off x="734266" y="5674710"/>
              <a:ext cx="95300" cy="1384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Arrow Connector 333"/>
            <p:cNvCxnSpPr/>
            <p:nvPr/>
          </p:nvCxnSpPr>
          <p:spPr>
            <a:xfrm flipH="1">
              <a:off x="830847" y="5410443"/>
              <a:ext cx="4126" cy="264267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Arrow Connector 334"/>
            <p:cNvCxnSpPr/>
            <p:nvPr/>
          </p:nvCxnSpPr>
          <p:spPr>
            <a:xfrm flipV="1">
              <a:off x="834972" y="5412962"/>
              <a:ext cx="92028" cy="2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6" name="Group 335"/>
            <p:cNvGrpSpPr/>
            <p:nvPr/>
          </p:nvGrpSpPr>
          <p:grpSpPr>
            <a:xfrm>
              <a:off x="91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337" name="Straight Arrow Connector 336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Arrow Connector 337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Arrow Connector 338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Arrow Connector 339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1" name="Group 340"/>
            <p:cNvGrpSpPr/>
            <p:nvPr/>
          </p:nvGrpSpPr>
          <p:grpSpPr>
            <a:xfrm>
              <a:off x="109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342" name="Straight Arrow Connector 341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Arrow Connector 342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Arrow Connector 343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Arrow Connector 344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6" name="Group 345"/>
            <p:cNvGrpSpPr/>
            <p:nvPr/>
          </p:nvGrpSpPr>
          <p:grpSpPr>
            <a:xfrm>
              <a:off x="127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347" name="Straight Arrow Connector 346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Arrow Connector 347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Arrow Connector 348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Arrow Connector 349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1" name="Group 350"/>
            <p:cNvGrpSpPr/>
            <p:nvPr/>
          </p:nvGrpSpPr>
          <p:grpSpPr>
            <a:xfrm>
              <a:off x="145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352" name="Straight Arrow Connector 351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Arrow Connector 352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Arrow Connector 353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Arrow Connector 354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6" name="Group 355"/>
            <p:cNvGrpSpPr/>
            <p:nvPr/>
          </p:nvGrpSpPr>
          <p:grpSpPr>
            <a:xfrm>
              <a:off x="163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357" name="Straight Arrow Connector 356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Arrow Connector 357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Arrow Connector 358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Arrow Connector 359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1" name="Group 360"/>
            <p:cNvGrpSpPr/>
            <p:nvPr/>
          </p:nvGrpSpPr>
          <p:grpSpPr>
            <a:xfrm>
              <a:off x="181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362" name="Straight Arrow Connector 361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Arrow Connector 362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Arrow Connector 363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Arrow Connector 364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6" name="Group 365"/>
            <p:cNvGrpSpPr/>
            <p:nvPr/>
          </p:nvGrpSpPr>
          <p:grpSpPr>
            <a:xfrm>
              <a:off x="199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367" name="Straight Arrow Connector 366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Arrow Connector 367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Arrow Connector 368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Arrow Connector 369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1" name="Group 370"/>
            <p:cNvGrpSpPr/>
            <p:nvPr/>
          </p:nvGrpSpPr>
          <p:grpSpPr>
            <a:xfrm>
              <a:off x="217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372" name="Straight Arrow Connector 371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Arrow Connector 372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Arrow Connector 373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Arrow Connector 374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6" name="Group 375"/>
            <p:cNvGrpSpPr/>
            <p:nvPr/>
          </p:nvGrpSpPr>
          <p:grpSpPr>
            <a:xfrm>
              <a:off x="235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377" name="Straight Arrow Connector 376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Arrow Connector 377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Arrow Connector 378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Arrow Connector 379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1" name="Group 380"/>
            <p:cNvGrpSpPr/>
            <p:nvPr/>
          </p:nvGrpSpPr>
          <p:grpSpPr>
            <a:xfrm>
              <a:off x="253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382" name="Straight Arrow Connector 381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Arrow Connector 382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Arrow Connector 383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Arrow Connector 384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6" name="Group 385"/>
            <p:cNvGrpSpPr/>
            <p:nvPr/>
          </p:nvGrpSpPr>
          <p:grpSpPr>
            <a:xfrm>
              <a:off x="271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387" name="Straight Arrow Connector 386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Arrow Connector 387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Arrow Connector 388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Arrow Connector 389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1" name="Group 390"/>
            <p:cNvGrpSpPr/>
            <p:nvPr/>
          </p:nvGrpSpPr>
          <p:grpSpPr>
            <a:xfrm>
              <a:off x="289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392" name="Straight Arrow Connector 391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Arrow Connector 392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Arrow Connector 393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Arrow Connector 394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6" name="Group 395"/>
            <p:cNvGrpSpPr/>
            <p:nvPr/>
          </p:nvGrpSpPr>
          <p:grpSpPr>
            <a:xfrm>
              <a:off x="307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397" name="Straight Arrow Connector 396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Straight Arrow Connector 397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Arrow Connector 398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Arrow Connector 399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1" name="Group 400"/>
            <p:cNvGrpSpPr/>
            <p:nvPr/>
          </p:nvGrpSpPr>
          <p:grpSpPr>
            <a:xfrm>
              <a:off x="325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402" name="Straight Arrow Connector 401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Arrow Connector 402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Arrow Connector 403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Arrow Connector 404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6" name="Group 405"/>
            <p:cNvGrpSpPr/>
            <p:nvPr/>
          </p:nvGrpSpPr>
          <p:grpSpPr>
            <a:xfrm>
              <a:off x="343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407" name="Straight Arrow Connector 406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Arrow Connector 407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Arrow Connector 408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Arrow Connector 409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1" name="Group 410"/>
            <p:cNvGrpSpPr/>
            <p:nvPr/>
          </p:nvGrpSpPr>
          <p:grpSpPr>
            <a:xfrm>
              <a:off x="361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412" name="Straight Arrow Connector 411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Arrow Connector 412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Arrow Connector 413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Arrow Connector 414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6" name="Group 415"/>
            <p:cNvGrpSpPr/>
            <p:nvPr/>
          </p:nvGrpSpPr>
          <p:grpSpPr>
            <a:xfrm>
              <a:off x="379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417" name="Straight Arrow Connector 416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Straight Arrow Connector 417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Arrow Connector 418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Arrow Connector 419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1" name="Group 420"/>
            <p:cNvGrpSpPr/>
            <p:nvPr/>
          </p:nvGrpSpPr>
          <p:grpSpPr>
            <a:xfrm>
              <a:off x="397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422" name="Straight Arrow Connector 421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Arrow Connector 422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Straight Arrow Connector 423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Arrow Connector 424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6" name="Group 425"/>
            <p:cNvGrpSpPr/>
            <p:nvPr/>
          </p:nvGrpSpPr>
          <p:grpSpPr>
            <a:xfrm>
              <a:off x="415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427" name="Straight Arrow Connector 426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Straight Arrow Connector 427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Straight Arrow Connector 428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Arrow Connector 429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1" name="Group 430"/>
            <p:cNvGrpSpPr/>
            <p:nvPr/>
          </p:nvGrpSpPr>
          <p:grpSpPr>
            <a:xfrm>
              <a:off x="433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432" name="Straight Arrow Connector 431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Straight Arrow Connector 432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Arrow Connector 433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Arrow Connector 434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6" name="Group 435"/>
            <p:cNvGrpSpPr/>
            <p:nvPr/>
          </p:nvGrpSpPr>
          <p:grpSpPr>
            <a:xfrm>
              <a:off x="451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437" name="Straight Arrow Connector 436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Arrow Connector 437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Arrow Connector 438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Arrow Connector 439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1" name="Group 440"/>
            <p:cNvGrpSpPr/>
            <p:nvPr/>
          </p:nvGrpSpPr>
          <p:grpSpPr>
            <a:xfrm>
              <a:off x="469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442" name="Straight Arrow Connector 441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Arrow Connector 442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Arrow Connector 443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Arrow Connector 444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6" name="Group 445"/>
            <p:cNvGrpSpPr/>
            <p:nvPr/>
          </p:nvGrpSpPr>
          <p:grpSpPr>
            <a:xfrm>
              <a:off x="487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447" name="Straight Arrow Connector 446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Straight Arrow Connector 447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Straight Arrow Connector 448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Arrow Connector 449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1" name="Group 450"/>
            <p:cNvGrpSpPr/>
            <p:nvPr/>
          </p:nvGrpSpPr>
          <p:grpSpPr>
            <a:xfrm>
              <a:off x="505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452" name="Straight Arrow Connector 451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Straight Arrow Connector 452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Straight Arrow Connector 453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Arrow Connector 454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6" name="Group 455"/>
            <p:cNvGrpSpPr/>
            <p:nvPr/>
          </p:nvGrpSpPr>
          <p:grpSpPr>
            <a:xfrm>
              <a:off x="523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457" name="Straight Arrow Connector 456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Arrow Connector 457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Arrow Connector 458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Arrow Connector 459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1" name="Group 460"/>
            <p:cNvGrpSpPr/>
            <p:nvPr/>
          </p:nvGrpSpPr>
          <p:grpSpPr>
            <a:xfrm>
              <a:off x="541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462" name="Straight Arrow Connector 461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Arrow Connector 462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Arrow Connector 463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Arrow Connector 464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6" name="Group 465"/>
            <p:cNvGrpSpPr/>
            <p:nvPr/>
          </p:nvGrpSpPr>
          <p:grpSpPr>
            <a:xfrm>
              <a:off x="5594266" y="5409000"/>
              <a:ext cx="192734" cy="267094"/>
              <a:chOff x="2448265" y="5319884"/>
              <a:chExt cx="192734" cy="267094"/>
            </a:xfrm>
          </p:grpSpPr>
          <p:cxnSp>
            <p:nvCxnSpPr>
              <p:cNvPr id="467" name="Straight Arrow Connector 466"/>
              <p:cNvCxnSpPr/>
              <p:nvPr/>
            </p:nvCxnSpPr>
            <p:spPr>
              <a:xfrm>
                <a:off x="2448265" y="5585594"/>
                <a:ext cx="95300" cy="138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Straight Arrow Connector 467"/>
              <p:cNvCxnSpPr/>
              <p:nvPr/>
            </p:nvCxnSpPr>
            <p:spPr>
              <a:xfrm flipH="1">
                <a:off x="2452819" y="5319884"/>
                <a:ext cx="2292" cy="26571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Arrow Connector 468"/>
              <p:cNvCxnSpPr/>
              <p:nvPr/>
            </p:nvCxnSpPr>
            <p:spPr>
              <a:xfrm flipH="1">
                <a:off x="2544846" y="5321327"/>
                <a:ext cx="4126" cy="26426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Arrow Connector 469"/>
              <p:cNvCxnSpPr/>
              <p:nvPr/>
            </p:nvCxnSpPr>
            <p:spPr>
              <a:xfrm flipV="1">
                <a:off x="2548971" y="5323846"/>
                <a:ext cx="92028" cy="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6" name="Hexagon 475"/>
          <p:cNvSpPr/>
          <p:nvPr/>
        </p:nvSpPr>
        <p:spPr>
          <a:xfrm>
            <a:off x="4862324" y="3662936"/>
            <a:ext cx="204676" cy="576064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TextBox 476"/>
          <p:cNvSpPr txBox="1"/>
          <p:nvPr/>
        </p:nvSpPr>
        <p:spPr>
          <a:xfrm>
            <a:off x="119527" y="5382073"/>
            <a:ext cx="56664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clock</a:t>
            </a:r>
          </a:p>
        </p:txBody>
      </p:sp>
      <p:grpSp>
        <p:nvGrpSpPr>
          <p:cNvPr id="478" name="Group 477"/>
          <p:cNvGrpSpPr/>
          <p:nvPr/>
        </p:nvGrpSpPr>
        <p:grpSpPr>
          <a:xfrm>
            <a:off x="2991113" y="6088185"/>
            <a:ext cx="898454" cy="369332"/>
            <a:chOff x="2031064" y="5602757"/>
            <a:chExt cx="754504" cy="369332"/>
          </a:xfrm>
        </p:grpSpPr>
        <p:cxnSp>
          <p:nvCxnSpPr>
            <p:cNvPr id="479" name="Straight Arrow Connector 478"/>
            <p:cNvCxnSpPr/>
            <p:nvPr/>
          </p:nvCxnSpPr>
          <p:spPr>
            <a:xfrm>
              <a:off x="2031064" y="5661248"/>
              <a:ext cx="7545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0" name="TextBox 479"/>
            <p:cNvSpPr txBox="1"/>
            <p:nvPr/>
          </p:nvSpPr>
          <p:spPr>
            <a:xfrm>
              <a:off x="2167253" y="5602757"/>
              <a:ext cx="503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 ≥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23165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5480</TotalTime>
  <Words>1454</Words>
  <Application>Microsoft Office PowerPoint</Application>
  <PresentationFormat>On-screen Show (4:3)</PresentationFormat>
  <Paragraphs>395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Consolas</vt:lpstr>
      <vt:lpstr>Wingdings</vt:lpstr>
      <vt:lpstr>Wingdings 3</vt:lpstr>
      <vt:lpstr>Origin</vt:lpstr>
      <vt:lpstr>Paměťová hierarchie</vt:lpstr>
      <vt:lpstr>Současné technologie polovodičových pamětí</vt:lpstr>
      <vt:lpstr>Současné technologie polovodičových pamětí</vt:lpstr>
      <vt:lpstr>Dynamická RAM</vt:lpstr>
      <vt:lpstr>Architektura paměti DRAM</vt:lpstr>
      <vt:lpstr>Architektura paměti DRAM</vt:lpstr>
      <vt:lpstr>Architektura paměti DRAM</vt:lpstr>
      <vt:lpstr>Architektura paměti SDRAM – příklad čipu</vt:lpstr>
      <vt:lpstr>Architektura paměti SDRAM – Časování</vt:lpstr>
      <vt:lpstr>Architektura paměti SDRAM – Časování</vt:lpstr>
      <vt:lpstr>Architektura paměti DRAM - příklad</vt:lpstr>
      <vt:lpstr>Architektura paměti DRAM – typický 4GB DDR3 modul</vt:lpstr>
      <vt:lpstr>Architektura paměti DRAM - kanály</vt:lpstr>
      <vt:lpstr>Architektura paměti DRAM – dual channel</vt:lpstr>
      <vt:lpstr>Architektura paměti DRAM – DDR5</vt:lpstr>
      <vt:lpstr>Architektura paměti DRAM – Příklad: 4 * DDR3 4 GB DR x4</vt:lpstr>
      <vt:lpstr>Architektura paměti DRAM</vt:lpstr>
      <vt:lpstr>Rozhraní procesor - DRAM</vt:lpstr>
    </vt:vector>
  </TitlesOfParts>
  <Company>KSI MFF UK Praha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bednarek</dc:creator>
  <cp:lastModifiedBy>David Bednárek</cp:lastModifiedBy>
  <cp:revision>543</cp:revision>
  <dcterms:created xsi:type="dcterms:W3CDTF">2012-09-19T18:13:04Z</dcterms:created>
  <dcterms:modified xsi:type="dcterms:W3CDTF">2024-04-11T11:55:12Z</dcterms:modified>
</cp:coreProperties>
</file>