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9"/>
  </p:notes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80" r:id="rId17"/>
    <p:sldId id="379" r:id="rId1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92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13.03.2025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ABDDB5-CE03-4D52-A0E8-CCFA987ECE64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160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62CE09-D8BC-CC07-096B-8F010DC47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D5EAAEDC-629D-BC78-D4E4-3A478B8C3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C118F80C-8862-AA9E-A708-F9F15EAFA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1BAA94FB-E143-D141-8C86-C39CD3F05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50047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076CA3-1A2E-F33F-7DCD-3A7F6EB36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7B4AF82A-E819-A441-D169-403A1D56B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59059D38-D57A-4E7F-B4DC-21674BF998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846E601C-95A8-4FD3-3340-1F134BB5B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62520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482E44-9603-6052-4F6A-290E58FFA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1BC5C278-2D8D-13F4-21A3-0F93EBF48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8E87629D-8706-819D-7DC2-1FF3E66FE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F057E1C4-69DB-7EBB-8E30-1324C99DC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824990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E4745B-4674-8042-A410-83BDE9B74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94FFB9AF-F28C-880D-9881-7594671733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AF5654B4-D7E6-AB5B-589E-77EB20DEF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8B30C997-D20F-2437-56DF-57807040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768298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158038-8FF4-4F5F-ED05-68523B081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16FB1D93-F9FB-3117-F84F-A9C7A5AD5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72A77B8E-FC81-DA1D-F746-5C9825675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1ECD2443-22B2-FFB3-364C-241D6E6A3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45210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F91D45-15DE-81C8-80AD-E2439A0FE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4D958D2E-5D67-78B7-46B4-40C7C2EFB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C50A3689-75A5-0E9C-AD61-E9F96C2355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A412FA26-8FC7-7266-50CC-69B07EBB2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63535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83064E-C464-83A4-283C-29519A4D4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D12884B6-A157-58E5-4564-7B199CD63B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6F44D68C-34AB-98C9-B317-730469937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5D8A3A63-EF57-558A-4859-45E507B33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9577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1215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B35964-33F3-9E55-A6A3-B48E52648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2147DCC3-8913-CBF5-98DC-00DFF8D7B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094430F4-D216-9965-4FF6-5346964279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422FE458-9916-0119-CF63-26D29FCDC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04592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EED6F0-4462-6313-A23A-C6A5AB483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7FBEBB91-1095-2503-4DCF-D10A71E8A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60502217-3994-0D4A-22F7-D65119276D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D5DB20AC-A6EC-B5F0-8C15-36FD2EC96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49438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F7AECC-1BCC-8B04-BDDE-636C91B52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39E9FEED-6D72-6FF1-AF41-A146CDED3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BAAAA3F3-D454-BFBA-3770-9C03AFD74D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4EDC9915-CC2C-5129-C67B-247CCA835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411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51140E-86FA-96B0-E44F-D8C82A718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822EED35-C7BE-A0F9-7F8E-EBFCD843EF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365C1007-5A6A-AC0F-61B9-D283B83B2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0E3B637E-EDC8-C33A-53A7-1F2B300AF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54219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37D8FC-5B5C-8A52-40BB-E62EE1A67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7157522B-EC44-23A2-701C-3EF6B46A4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B0F31A82-F8D2-5FBF-9917-C6C84CFF51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DD3F4001-D99E-5FEE-8659-2A4C6B994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16943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047582-DB17-02F0-CA34-86D18B32F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372EAEBA-D3F5-7899-610D-4285DA07D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0D7BE268-E490-3892-5D55-EEEFE37DC7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244F737B-2D1B-7A2C-07A3-609820E26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90281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4A7531-ED34-437B-B8D8-198D02200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34FE9FAE-6574-B2C9-887F-884D0F207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9899B56E-BB7E-9114-33A8-B9B07CB0A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1459CF89-0C0B-DE2F-509D-B687645EA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5453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13.03.2025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noProof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column_vector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6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060848"/>
            <a:ext cx="8839200" cy="545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3200" noProof="1">
                <a:solidFill>
                  <a:schemeClr val="bg1"/>
                </a:solidFill>
                <a:latin typeface="Arial" charset="0"/>
              </a:rPr>
              <a:t>Assignment #1</a:t>
            </a:r>
          </a:p>
        </p:txBody>
      </p:sp>
    </p:spTree>
    <p:extLst>
      <p:ext uri="{BB962C8B-B14F-4D97-AF65-F5344CB8AC3E}">
        <p14:creationId xmlns:p14="http://schemas.microsoft.com/office/powerpoint/2010/main" val="165476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FF1A6-B365-A456-6709-C9500E4DD3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153BAFF-4C1F-8C83-0E37-7EB910778F82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1FA8B36-70E2-FBDE-70F8-AC722F3EC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B2A72C68-10C2-688F-B26C-DA3E6E0F8EFC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iterator and </a:t>
            </a:r>
            <a:r>
              <a:rPr lang="en-US" dirty="0" err="1"/>
              <a:t>const_iterator</a:t>
            </a:r>
            <a:endParaRPr lang="en-US" dirty="0"/>
          </a:p>
          <a:p>
            <a:pPr lvl="4">
              <a:lnSpc>
                <a:spcPct val="120000"/>
              </a:lnSpc>
            </a:pPr>
            <a:r>
              <a:rPr lang="en-US" dirty="0"/>
              <a:t>class iterator { public: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To satisfy </a:t>
            </a:r>
            <a:r>
              <a:rPr lang="en-US" dirty="0" err="1"/>
              <a:t>input_iterator</a:t>
            </a:r>
            <a:r>
              <a:rPr lang="en-US" dirty="0"/>
              <a:t> and </a:t>
            </a:r>
            <a:r>
              <a:rPr lang="en-US" dirty="0" err="1"/>
              <a:t>sentinel_for</a:t>
            </a:r>
            <a:r>
              <a:rPr lang="en-US" dirty="0"/>
              <a:t>, the types must provide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Member types 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using </a:t>
            </a:r>
            <a:r>
              <a:rPr lang="en-US" dirty="0" err="1"/>
              <a:t>difference_type</a:t>
            </a:r>
            <a:r>
              <a:rPr lang="en-US" dirty="0"/>
              <a:t> = std::</a:t>
            </a:r>
            <a:r>
              <a:rPr lang="en-US" dirty="0" err="1"/>
              <a:t>ptrdiff_t</a:t>
            </a:r>
            <a:r>
              <a:rPr lang="en-US" dirty="0"/>
              <a:t>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using </a:t>
            </a:r>
            <a:r>
              <a:rPr lang="en-US" dirty="0" err="1"/>
              <a:t>value_type</a:t>
            </a:r>
            <a:r>
              <a:rPr lang="en-US" dirty="0"/>
              <a:t> = std::tuple&lt; TL...&gt;;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using reference = /*...*/;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The default constructor, the copy and move constructors and assignment operators, the destructor, possibly defined using `=default`</a:t>
            </a:r>
          </a:p>
          <a:p>
            <a:pPr lvl="2">
              <a:lnSpc>
                <a:spcPct val="120000"/>
              </a:lnSpc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operators</a:t>
            </a:r>
            <a:r>
              <a:rPr lang="cs-CZ" dirty="0"/>
              <a:t> </a:t>
            </a:r>
            <a:endParaRPr lang="en-US" dirty="0"/>
          </a:p>
          <a:p>
            <a:pPr lvl="4">
              <a:lnSpc>
                <a:spcPct val="120000"/>
              </a:lnSpc>
            </a:pPr>
            <a:r>
              <a:rPr lang="en-US" dirty="0"/>
              <a:t>  bool operator==( const iterator&amp;) const;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bool operator!=( const iterator&amp;) const;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Both the prefix and suffix forms of operator `++`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iterator&amp; operator++();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iterator operator++(int);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The operator `*`, returning the type reference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reference operator*() const;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1072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CE0BF-2C92-D103-87EA-5B816E46E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82AB10B-3796-CBA2-80EB-5CD5A01BD14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F810420-0C98-9A31-A83A-84E2F80BD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6DF38F66-174C-5465-FE45-A06F86CD5E8A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iterator and </a:t>
            </a:r>
            <a:r>
              <a:rPr lang="en-US" dirty="0" err="1"/>
              <a:t>const_iterator</a:t>
            </a:r>
            <a:endParaRPr lang="en-US" dirty="0"/>
          </a:p>
          <a:p>
            <a:pPr lvl="4">
              <a:lnSpc>
                <a:spcPct val="120000"/>
              </a:lnSpc>
            </a:pPr>
            <a:r>
              <a:rPr lang="en-US" dirty="0"/>
              <a:t>class iterator { public: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using reference = /*...*/;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reference operator*() const;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};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iterator iter = /*...*/;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To satisfy </a:t>
            </a:r>
            <a:r>
              <a:rPr lang="en-US" dirty="0" err="1"/>
              <a:t>input_iterator</a:t>
            </a:r>
            <a:r>
              <a:rPr lang="en-US" dirty="0"/>
              <a:t>, the type reference must be convertible to </a:t>
            </a:r>
            <a:r>
              <a:rPr lang="en-US" dirty="0" err="1"/>
              <a:t>value_type</a:t>
            </a:r>
            <a:endParaRPr lang="en-US" dirty="0"/>
          </a:p>
          <a:p>
            <a:pPr marL="0" lvl="4" indent="-48600">
              <a:lnSpc>
                <a:spcPct val="120000"/>
              </a:lnSpc>
            </a:pPr>
            <a:r>
              <a:rPr lang="cs-CZ" dirty="0" err="1"/>
              <a:t>value_type</a:t>
            </a:r>
            <a:r>
              <a:rPr lang="cs-CZ" dirty="0"/>
              <a:t> x = *</a:t>
            </a:r>
            <a:r>
              <a:rPr lang="cs-CZ" dirty="0" err="1"/>
              <a:t>iter</a:t>
            </a:r>
            <a:r>
              <a:rPr lang="cs-CZ" dirty="0"/>
              <a:t>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To satisfy </a:t>
            </a:r>
            <a:r>
              <a:rPr lang="en-US" dirty="0" err="1"/>
              <a:t>output_iterator</a:t>
            </a:r>
            <a:r>
              <a:rPr lang="en-US" dirty="0"/>
              <a:t>, the type reference must allow assignment</a:t>
            </a:r>
          </a:p>
          <a:p>
            <a:pPr lvl="4">
              <a:lnSpc>
                <a:spcPct val="120000"/>
              </a:lnSpc>
            </a:pPr>
            <a:r>
              <a:rPr lang="cs-CZ" dirty="0"/>
              <a:t>*</a:t>
            </a:r>
            <a:r>
              <a:rPr lang="cs-CZ" dirty="0" err="1"/>
              <a:t>iter</a:t>
            </a:r>
            <a:r>
              <a:rPr lang="cs-CZ" dirty="0"/>
              <a:t> = </a:t>
            </a:r>
            <a:r>
              <a:rPr lang="cs-CZ" dirty="0" err="1"/>
              <a:t>value_type</a:t>
            </a:r>
            <a:r>
              <a:rPr lang="cs-CZ" dirty="0"/>
              <a:t>(/*...*/);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Additional requirements for </a:t>
            </a:r>
            <a:r>
              <a:rPr lang="en-US" dirty="0" err="1"/>
              <a:t>column_vector</a:t>
            </a:r>
            <a:r>
              <a:rPr lang="en-US" dirty="0"/>
              <a:t>: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retrieving reference to the </a:t>
            </a:r>
            <a:r>
              <a:rPr lang="en-US" dirty="0" err="1"/>
              <a:t>i-th</a:t>
            </a:r>
            <a:r>
              <a:rPr lang="en-US" dirty="0"/>
              <a:t> field of the logical element of the container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auto&amp;&amp; x = std::get&lt;</a:t>
            </a:r>
            <a:r>
              <a:rPr lang="en-US" dirty="0" err="1"/>
              <a:t>i</a:t>
            </a:r>
            <a:r>
              <a:rPr lang="en-US" dirty="0"/>
              <a:t>&gt;(*iter);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modification of the </a:t>
            </a:r>
            <a:r>
              <a:rPr lang="en-US" dirty="0" err="1"/>
              <a:t>i-th</a:t>
            </a:r>
            <a:r>
              <a:rPr lang="en-US" dirty="0"/>
              <a:t> field of the logical element of the container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std::get&lt;</a:t>
            </a:r>
            <a:r>
              <a:rPr lang="en-US" dirty="0" err="1"/>
              <a:t>i</a:t>
            </a:r>
            <a:r>
              <a:rPr lang="en-US" dirty="0"/>
              <a:t>&gt;(*iter) = /*...*/;</a:t>
            </a:r>
          </a:p>
        </p:txBody>
      </p:sp>
    </p:spTree>
    <p:extLst>
      <p:ext uri="{BB962C8B-B14F-4D97-AF65-F5344CB8AC3E}">
        <p14:creationId xmlns:p14="http://schemas.microsoft.com/office/powerpoint/2010/main" val="307966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6F231-9D98-3E6D-5604-68035A19B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27E91A-0662-2A24-8731-655E439A908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9F79B36-CEEE-6692-AD24-AC6E5C2C1C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hints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F5A99D1-6B0D-C419-FA30-3248B719E2A0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iterator and </a:t>
            </a:r>
            <a:r>
              <a:rPr lang="en-US" dirty="0" err="1"/>
              <a:t>const_iterator</a:t>
            </a:r>
            <a:endParaRPr lang="en-US" dirty="0"/>
          </a:p>
          <a:p>
            <a:pPr lvl="1">
              <a:lnSpc>
                <a:spcPts val="1425"/>
              </a:lnSpc>
            </a:pPr>
            <a:r>
              <a:rPr lang="en-US" dirty="0"/>
              <a:t>It is sufficient to define the return types of `*` as tuples containing references: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class /*const_*/iterator { public: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using reference = std::tuple&lt;/*const*/ TL&amp;...&gt;;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  reference operator*() const;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};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iterator iter = /*...*/;</a:t>
            </a:r>
          </a:p>
          <a:p>
            <a:pPr marL="0" lvl="4" indent="-48600">
              <a:lnSpc>
                <a:spcPct val="120000"/>
              </a:lnSpc>
            </a:pPr>
            <a:r>
              <a:rPr lang="cs-CZ" dirty="0" err="1"/>
              <a:t>value_type</a:t>
            </a:r>
            <a:r>
              <a:rPr lang="cs-CZ" dirty="0"/>
              <a:t> x = *</a:t>
            </a:r>
            <a:r>
              <a:rPr lang="cs-CZ" dirty="0" err="1"/>
              <a:t>iter</a:t>
            </a:r>
            <a:r>
              <a:rPr lang="cs-CZ" dirty="0"/>
              <a:t>;</a:t>
            </a:r>
            <a:r>
              <a:rPr lang="en-US" dirty="0"/>
              <a:t>		// conversion of references to values</a:t>
            </a:r>
            <a:endParaRPr lang="cs-CZ" dirty="0"/>
          </a:p>
          <a:p>
            <a:pPr lvl="4">
              <a:lnSpc>
                <a:spcPct val="120000"/>
              </a:lnSpc>
            </a:pPr>
            <a:r>
              <a:rPr lang="cs-CZ" dirty="0"/>
              <a:t>*</a:t>
            </a:r>
            <a:r>
              <a:rPr lang="cs-CZ" dirty="0" err="1"/>
              <a:t>iter</a:t>
            </a:r>
            <a:r>
              <a:rPr lang="cs-CZ" dirty="0"/>
              <a:t> = </a:t>
            </a:r>
            <a:r>
              <a:rPr lang="cs-CZ" dirty="0" err="1"/>
              <a:t>value_type</a:t>
            </a:r>
            <a:r>
              <a:rPr lang="cs-CZ" dirty="0"/>
              <a:t>(/*...*/);</a:t>
            </a:r>
            <a:r>
              <a:rPr lang="en-US" dirty="0"/>
              <a:t>	// assignment of values to references</a:t>
            </a:r>
            <a:endParaRPr lang="cs-CZ" dirty="0"/>
          </a:p>
          <a:p>
            <a:pPr lvl="4">
              <a:lnSpc>
                <a:spcPct val="120000"/>
              </a:lnSpc>
            </a:pPr>
            <a:r>
              <a:rPr lang="en-US" dirty="0"/>
              <a:t>auto&amp;&amp; x = std::get&lt;</a:t>
            </a:r>
            <a:r>
              <a:rPr lang="en-US" dirty="0" err="1"/>
              <a:t>i</a:t>
            </a:r>
            <a:r>
              <a:rPr lang="en-US" dirty="0"/>
              <a:t>&gt;(*iter);	// </a:t>
            </a:r>
            <a:r>
              <a:rPr lang="en-US" dirty="0" err="1"/>
              <a:t>init</a:t>
            </a:r>
            <a:r>
              <a:rPr lang="en-US" dirty="0"/>
              <a:t> reference from a reference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std::get&lt;</a:t>
            </a:r>
            <a:r>
              <a:rPr lang="en-US" dirty="0" err="1"/>
              <a:t>i</a:t>
            </a:r>
            <a:r>
              <a:rPr lang="en-US" dirty="0"/>
              <a:t>&gt;(*iter) = /*...*/;	// assignment of a value to a reference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same trick is used in std::tie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int x; double y;</a:t>
            </a:r>
          </a:p>
          <a:p>
            <a:pPr lvl="4">
              <a:lnSpc>
                <a:spcPct val="120000"/>
              </a:lnSpc>
            </a:pPr>
            <a:r>
              <a:rPr lang="en-US" dirty="0"/>
              <a:t>std::tie(x, y) = std::tuple(1, 3.14);</a:t>
            </a:r>
          </a:p>
        </p:txBody>
      </p:sp>
    </p:spTree>
    <p:extLst>
      <p:ext uri="{BB962C8B-B14F-4D97-AF65-F5344CB8AC3E}">
        <p14:creationId xmlns:p14="http://schemas.microsoft.com/office/powerpoint/2010/main" val="352060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3E16F-FF3B-9F46-6675-47565E816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5D83298-D8C1-CC85-8313-A3C176F79064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2D2004D-4588-5952-F16E-C7DA9FBD5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requirements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C879E03-AD27-7652-2091-20FC9F2D1DC3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/>
          </a:bodyPr>
          <a:lstStyle/>
          <a:p>
            <a:pPr lvl="1">
              <a:lnSpc>
                <a:spcPts val="1425"/>
              </a:lnSpc>
            </a:pPr>
            <a:r>
              <a:rPr lang="en-US" dirty="0"/>
              <a:t>Iterator invalidation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requirements are similar to standard containers like std::vector</a:t>
            </a:r>
          </a:p>
          <a:p>
            <a:pPr lvl="3">
              <a:lnSpc>
                <a:spcPts val="1425"/>
              </a:lnSpc>
            </a:pPr>
            <a:r>
              <a:rPr lang="en-US" dirty="0"/>
              <a:t>However, </a:t>
            </a:r>
            <a:r>
              <a:rPr lang="en-US" dirty="0" err="1"/>
              <a:t>column_vector</a:t>
            </a:r>
            <a:r>
              <a:rPr lang="en-US" dirty="0"/>
              <a:t> has no insert in the middle and no erase at all</a:t>
            </a:r>
          </a:p>
          <a:p>
            <a:pPr lvl="2">
              <a:lnSpc>
                <a:spcPts val="1425"/>
              </a:lnSpc>
            </a:pPr>
            <a:r>
              <a:rPr lang="en-US" dirty="0"/>
              <a:t>In general, iterators may be invalidated by </a:t>
            </a:r>
          </a:p>
          <a:p>
            <a:pPr lvl="3">
              <a:lnSpc>
                <a:spcPts val="1425"/>
              </a:lnSpc>
            </a:pPr>
            <a:r>
              <a:rPr lang="en-US" dirty="0"/>
              <a:t>insertion</a:t>
            </a:r>
          </a:p>
          <a:p>
            <a:pPr lvl="3">
              <a:lnSpc>
                <a:spcPts val="1425"/>
              </a:lnSpc>
            </a:pPr>
            <a:r>
              <a:rPr lang="en-US" dirty="0"/>
              <a:t>calling `reserve`</a:t>
            </a:r>
          </a:p>
          <a:p>
            <a:pPr lvl="3">
              <a:lnSpc>
                <a:spcPts val="1425"/>
              </a:lnSpc>
            </a:pPr>
            <a:r>
              <a:rPr lang="en-US" dirty="0"/>
              <a:t>by invoking an assignment operator on the container</a:t>
            </a:r>
          </a:p>
          <a:p>
            <a:pPr lvl="2">
              <a:lnSpc>
                <a:spcPts val="1425"/>
              </a:lnSpc>
            </a:pPr>
            <a:r>
              <a:rPr lang="en-US" dirty="0"/>
              <a:t>Iterators shall not be invalidated by insertion, if</a:t>
            </a:r>
          </a:p>
          <a:p>
            <a:pPr lvl="3">
              <a:lnSpc>
                <a:spcPts val="1425"/>
              </a:lnSpc>
            </a:pPr>
            <a:r>
              <a:rPr lang="en-US" dirty="0"/>
              <a:t>the resulting container size is not larger than the capacity set by a previous call to `reserve` (not earlier than the last invocation of an assignment operator)</a:t>
            </a:r>
          </a:p>
          <a:p>
            <a:pPr lvl="2">
              <a:lnSpc>
                <a:spcPts val="1425"/>
              </a:lnSpc>
            </a:pPr>
            <a:r>
              <a:rPr lang="en-US" dirty="0"/>
              <a:t>When a move-constructor or a move-assignment is invoked</a:t>
            </a:r>
          </a:p>
          <a:p>
            <a:pPr lvl="3">
              <a:lnSpc>
                <a:spcPts val="1425"/>
              </a:lnSpc>
            </a:pPr>
            <a:r>
              <a:rPr lang="en-US" dirty="0"/>
              <a:t>The iterators that were pointing to the source container shall remain valid but now point to the destination container</a:t>
            </a:r>
          </a:p>
          <a:p>
            <a:pPr lvl="3">
              <a:lnSpc>
                <a:spcPts val="1425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561539-4A09-7580-6D7F-57752C014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87786BD-65B9-4C0F-0001-614FBABCCE4E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8911EB3-2EC3-46E4-E6FF-4B3D7D12F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zip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DDD78C3-7562-1162-CD52-7F4370887743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/>
          </a:bodyPr>
          <a:lstStyle/>
          <a:p>
            <a:pPr lvl="4">
              <a:lnSpc>
                <a:spcPts val="1425"/>
              </a:lnSpc>
            </a:pPr>
            <a:r>
              <a:rPr lang="cs-CZ" dirty="0" err="1"/>
              <a:t>template</a:t>
            </a:r>
            <a:r>
              <a:rPr lang="cs-CZ" dirty="0"/>
              <a:t>&lt; </a:t>
            </a:r>
            <a:r>
              <a:rPr lang="cs-CZ" dirty="0" err="1"/>
              <a:t>typename</a:t>
            </a:r>
            <a:r>
              <a:rPr lang="cs-CZ" dirty="0"/>
              <a:t> ... TL1, </a:t>
            </a:r>
            <a:r>
              <a:rPr lang="cs-CZ" dirty="0" err="1"/>
              <a:t>typename</a:t>
            </a:r>
            <a:r>
              <a:rPr lang="cs-CZ" dirty="0"/>
              <a:t> ... TL2&gt;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column_vector</a:t>
            </a:r>
            <a:r>
              <a:rPr lang="cs-CZ" dirty="0"/>
              <a:t>&lt;TL1..., TL2...&gt; zip(</a:t>
            </a:r>
            <a:endParaRPr lang="en-US" dirty="0"/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column_vector</a:t>
            </a:r>
            <a:r>
              <a:rPr lang="cs-CZ" dirty="0"/>
              <a:t>&lt;TL1...&gt;&amp; v1,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column_vector</a:t>
            </a:r>
            <a:r>
              <a:rPr lang="cs-CZ" dirty="0"/>
              <a:t>&lt;TL2...&gt;&amp; v2);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template</a:t>
            </a:r>
            <a:r>
              <a:rPr lang="cs-CZ" dirty="0"/>
              <a:t>&lt; </a:t>
            </a:r>
            <a:r>
              <a:rPr lang="cs-CZ" dirty="0" err="1"/>
              <a:t>typename</a:t>
            </a:r>
            <a:r>
              <a:rPr lang="cs-CZ" dirty="0"/>
              <a:t> ... TL1, </a:t>
            </a:r>
            <a:r>
              <a:rPr lang="cs-CZ" dirty="0" err="1"/>
              <a:t>typename</a:t>
            </a:r>
            <a:r>
              <a:rPr lang="cs-CZ" dirty="0"/>
              <a:t> ... TL2&gt;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column_vector</a:t>
            </a:r>
            <a:r>
              <a:rPr lang="cs-CZ" dirty="0"/>
              <a:t>&lt;TL1..., TL2...&gt; zip(</a:t>
            </a:r>
            <a:endParaRPr lang="en-US" dirty="0"/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column_vector</a:t>
            </a:r>
            <a:r>
              <a:rPr lang="cs-CZ" dirty="0"/>
              <a:t>&lt;TL1...&gt;&amp; v1, </a:t>
            </a:r>
            <a:r>
              <a:rPr lang="cs-CZ" dirty="0" err="1"/>
              <a:t>column_vector</a:t>
            </a:r>
            <a:r>
              <a:rPr lang="cs-CZ" dirty="0"/>
              <a:t>&lt;TL2...&gt;&amp;&amp; v2);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template</a:t>
            </a:r>
            <a:r>
              <a:rPr lang="cs-CZ" dirty="0"/>
              <a:t>&lt; </a:t>
            </a:r>
            <a:r>
              <a:rPr lang="cs-CZ" dirty="0" err="1"/>
              <a:t>typename</a:t>
            </a:r>
            <a:r>
              <a:rPr lang="cs-CZ" dirty="0"/>
              <a:t> ... TL1, </a:t>
            </a:r>
            <a:r>
              <a:rPr lang="cs-CZ" dirty="0" err="1"/>
              <a:t>typename</a:t>
            </a:r>
            <a:r>
              <a:rPr lang="cs-CZ" dirty="0"/>
              <a:t> ... TL2&gt;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column_vector</a:t>
            </a:r>
            <a:r>
              <a:rPr lang="cs-CZ" dirty="0"/>
              <a:t>&lt;TL1..., TL2...&gt; zip(</a:t>
            </a:r>
            <a:endParaRPr lang="en-US" dirty="0"/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cs-CZ" dirty="0" err="1"/>
              <a:t>column_vector</a:t>
            </a:r>
            <a:r>
              <a:rPr lang="cs-CZ" dirty="0"/>
              <a:t>&lt;TL1...&gt;&amp;&amp; v1,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column_vector</a:t>
            </a:r>
            <a:r>
              <a:rPr lang="cs-CZ" dirty="0"/>
              <a:t>&lt;TL2...&gt;&amp; v2);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template</a:t>
            </a:r>
            <a:r>
              <a:rPr lang="cs-CZ" dirty="0"/>
              <a:t>&lt; </a:t>
            </a:r>
            <a:r>
              <a:rPr lang="cs-CZ" dirty="0" err="1"/>
              <a:t>typename</a:t>
            </a:r>
            <a:r>
              <a:rPr lang="cs-CZ" dirty="0"/>
              <a:t> ... TL1, </a:t>
            </a:r>
            <a:r>
              <a:rPr lang="cs-CZ" dirty="0" err="1"/>
              <a:t>typename</a:t>
            </a:r>
            <a:r>
              <a:rPr lang="cs-CZ" dirty="0"/>
              <a:t> ... TL2&gt;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column_vector</a:t>
            </a:r>
            <a:r>
              <a:rPr lang="cs-CZ" dirty="0"/>
              <a:t>&lt;TL1..., TL2...&gt; zip(</a:t>
            </a:r>
            <a:endParaRPr lang="en-US" dirty="0"/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cs-CZ" dirty="0" err="1"/>
              <a:t>column_vector</a:t>
            </a:r>
            <a:r>
              <a:rPr lang="cs-CZ" dirty="0"/>
              <a:t>&lt;TL1...&gt;&amp;&amp; v1, </a:t>
            </a:r>
            <a:r>
              <a:rPr lang="cs-CZ" dirty="0" err="1"/>
              <a:t>column_vector</a:t>
            </a:r>
            <a:r>
              <a:rPr lang="cs-CZ" dirty="0"/>
              <a:t>&lt;TL2...&gt;&amp;&amp; v2);</a:t>
            </a:r>
            <a:endParaRPr lang="en-US" dirty="0"/>
          </a:p>
          <a:p>
            <a:pPr lvl="2">
              <a:lnSpc>
                <a:spcPts val="1425"/>
              </a:lnSpc>
            </a:pPr>
            <a:r>
              <a:rPr lang="en-US" dirty="0"/>
              <a:t>The zip function combines two containers to one, effectively concatenating the </a:t>
            </a:r>
            <a:r>
              <a:rPr lang="en-US" dirty="0" err="1"/>
              <a:t>value_type</a:t>
            </a:r>
            <a:r>
              <a:rPr lang="en-US" dirty="0"/>
              <a:t> tuples together</a:t>
            </a:r>
          </a:p>
          <a:p>
            <a:pPr lvl="3">
              <a:lnSpc>
                <a:spcPts val="1425"/>
              </a:lnSpc>
            </a:pPr>
            <a:r>
              <a:rPr lang="en-US" dirty="0"/>
              <a:t>If v1.size()!=v2.size(), the function shall do nothing and throw std::</a:t>
            </a:r>
            <a:r>
              <a:rPr lang="en-US" dirty="0" err="1"/>
              <a:t>range_error</a:t>
            </a:r>
            <a:endParaRPr lang="en-US" dirty="0"/>
          </a:p>
          <a:p>
            <a:pPr lvl="2">
              <a:lnSpc>
                <a:spcPts val="1425"/>
              </a:lnSpc>
            </a:pPr>
            <a:r>
              <a:rPr lang="en-US" dirty="0"/>
              <a:t>The function shall acquire ownership of the data stored in a source container if it was passed as an </a:t>
            </a:r>
            <a:r>
              <a:rPr lang="en-US" dirty="0" err="1"/>
              <a:t>r-value</a:t>
            </a:r>
            <a:r>
              <a:rPr lang="en-US" dirty="0"/>
              <a:t> argument</a:t>
            </a:r>
          </a:p>
          <a:p>
            <a:pPr lvl="3">
              <a:lnSpc>
                <a:spcPts val="1425"/>
              </a:lnSpc>
            </a:pPr>
            <a:r>
              <a:rPr lang="en-US" dirty="0"/>
              <a:t>See also the complexity requirements</a:t>
            </a:r>
          </a:p>
          <a:p>
            <a:pPr lvl="2">
              <a:lnSpc>
                <a:spcPts val="1425"/>
              </a:lnSpc>
            </a:pPr>
            <a:r>
              <a:rPr lang="en-US" dirty="0"/>
              <a:t>For a container passed as an </a:t>
            </a:r>
            <a:r>
              <a:rPr lang="en-US" dirty="0" err="1"/>
              <a:t>r-value</a:t>
            </a:r>
            <a:r>
              <a:rPr lang="en-US" dirty="0"/>
              <a:t> argument to `zip`, all the iterators may be invalidated (despite the data still exist in the resulting container)</a:t>
            </a:r>
          </a:p>
        </p:txBody>
      </p:sp>
    </p:spTree>
    <p:extLst>
      <p:ext uri="{BB962C8B-B14F-4D97-AF65-F5344CB8AC3E}">
        <p14:creationId xmlns:p14="http://schemas.microsoft.com/office/powerpoint/2010/main" val="320061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020D1-A0D7-8A00-0BF4-D71BA73C7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9342D31-053E-548A-32AD-7FB81AD458E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D31CD31-9C98-8686-8DDA-6F7DBF2BB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complexity requirements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FC34DE7-72E2-9EDE-AE18-06F59F3B3949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/>
          </a:bodyPr>
          <a:lstStyle/>
          <a:p>
            <a:pPr lvl="1">
              <a:lnSpc>
                <a:spcPts val="1425"/>
              </a:lnSpc>
            </a:pPr>
            <a:r>
              <a:rPr lang="en-US" dirty="0"/>
              <a:t>Complexity requirements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memory complexity of the `iterator` and `</a:t>
            </a:r>
            <a:r>
              <a:rPr lang="en-US" dirty="0" err="1"/>
              <a:t>const_iterator</a:t>
            </a:r>
            <a:r>
              <a:rPr lang="en-US" dirty="0"/>
              <a:t>` types, and 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time complexity of </a:t>
            </a:r>
          </a:p>
          <a:p>
            <a:pPr lvl="3">
              <a:lnSpc>
                <a:spcPts val="1425"/>
              </a:lnSpc>
            </a:pPr>
            <a:r>
              <a:rPr lang="en-US" dirty="0"/>
              <a:t>the `begin`, `end` functions </a:t>
            </a:r>
          </a:p>
          <a:p>
            <a:pPr lvl="3">
              <a:lnSpc>
                <a:spcPts val="1425"/>
              </a:lnSpc>
            </a:pPr>
            <a:r>
              <a:rPr lang="en-US" dirty="0"/>
              <a:t>the increment operation on an iterator </a:t>
            </a:r>
          </a:p>
          <a:p>
            <a:pPr lvl="2">
              <a:lnSpc>
                <a:spcPts val="1425"/>
              </a:lnSpc>
            </a:pPr>
            <a:r>
              <a:rPr lang="en-US" dirty="0"/>
              <a:t>shall be constant, i.e. independent of the number of elements in `TL...`</a:t>
            </a:r>
          </a:p>
          <a:p>
            <a:pPr lvl="2">
              <a:lnSpc>
                <a:spcPts val="1425"/>
              </a:lnSpc>
            </a:pPr>
            <a:endParaRPr lang="en-US" dirty="0"/>
          </a:p>
          <a:p>
            <a:pPr lvl="2">
              <a:lnSpc>
                <a:spcPts val="1425"/>
              </a:lnSpc>
            </a:pPr>
            <a:r>
              <a:rPr lang="en-US" dirty="0"/>
              <a:t>The complexity of the `zip(c1,c2)` operation shall be proportional to `m*(n1+n2)`</a:t>
            </a:r>
          </a:p>
          <a:p>
            <a:pPr lvl="3">
              <a:lnSpc>
                <a:spcPts val="1425"/>
              </a:lnSpc>
            </a:pPr>
            <a:r>
              <a:rPr lang="en-US" dirty="0"/>
              <a:t>where m == c1.size() == c2.size() </a:t>
            </a:r>
          </a:p>
          <a:p>
            <a:pPr lvl="3">
              <a:lnSpc>
                <a:spcPts val="1425"/>
              </a:lnSpc>
            </a:pPr>
            <a:r>
              <a:rPr lang="en-US" dirty="0"/>
              <a:t>n[</a:t>
            </a:r>
            <a:r>
              <a:rPr lang="en-US" dirty="0" err="1"/>
              <a:t>i</a:t>
            </a:r>
            <a:r>
              <a:rPr lang="en-US" dirty="0"/>
              <a:t>] is the number of tuple members in the </a:t>
            </a:r>
            <a:r>
              <a:rPr lang="en-US" dirty="0" err="1"/>
              <a:t>value_type</a:t>
            </a:r>
            <a:r>
              <a:rPr lang="en-US" dirty="0"/>
              <a:t> of c[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complexity of `zip(c1,std::move(c2))` shall be proportional to `m*n1+n2` 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complexity of `zip(std::move(c1),c2)` shall be proportional to `n1+m*n2`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complexity of `zip(std::move(c1),std::move(c2))` shall be proportional to `n1+n2`</a:t>
            </a:r>
          </a:p>
        </p:txBody>
      </p:sp>
    </p:spTree>
    <p:extLst>
      <p:ext uri="{BB962C8B-B14F-4D97-AF65-F5344CB8AC3E}">
        <p14:creationId xmlns:p14="http://schemas.microsoft.com/office/powerpoint/2010/main" val="1604075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2AFA4-A829-CC08-2132-85EABE99F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95D5E95-B26B-9D32-DB6A-579DE16D90C7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656C7E0-4D43-F1C1-A121-C999146C4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example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FF724CC-7BD7-59DC-67AD-4D74DD33208E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404664"/>
            <a:ext cx="8928100" cy="5903913"/>
          </a:xfrm>
        </p:spPr>
        <p:txBody>
          <a:bodyPr>
            <a:normAutofit/>
          </a:bodyPr>
          <a:lstStyle/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    </a:t>
            </a:r>
            <a:r>
              <a:rPr lang="cs-CZ" sz="1100" dirty="0" err="1"/>
              <a:t>column_vector</a:t>
            </a:r>
            <a:r>
              <a:rPr lang="cs-CZ" sz="1100" dirty="0"/>
              <a:t>&lt;</a:t>
            </a:r>
            <a:r>
              <a:rPr lang="cs-CZ" sz="1100" dirty="0" err="1"/>
              <a:t>int</a:t>
            </a:r>
            <a:r>
              <a:rPr lang="cs-CZ" sz="1100" dirty="0"/>
              <a:t>, double&gt; v1;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v1.push_back(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tuple</a:t>
            </a:r>
            <a:r>
              <a:rPr lang="cs-CZ" sz="1100" dirty="0"/>
              <a:t>(1, 3.14));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v1.push_back(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tuple</a:t>
            </a:r>
            <a:r>
              <a:rPr lang="cs-CZ" sz="1100" dirty="0"/>
              <a:t>(2, 10));    // </a:t>
            </a:r>
            <a:r>
              <a:rPr lang="cs-CZ" sz="1100" dirty="0" err="1"/>
              <a:t>implicit</a:t>
            </a:r>
            <a:r>
              <a:rPr lang="cs-CZ" sz="1100" dirty="0"/>
              <a:t> </a:t>
            </a:r>
            <a:r>
              <a:rPr lang="cs-CZ" sz="1100" dirty="0" err="1"/>
              <a:t>conversion</a:t>
            </a:r>
            <a:r>
              <a:rPr lang="cs-CZ" sz="1100" dirty="0"/>
              <a:t> </a:t>
            </a:r>
            <a:r>
              <a:rPr lang="cs-CZ" sz="1100" dirty="0" err="1"/>
              <a:t>from</a:t>
            </a:r>
            <a:r>
              <a:rPr lang="cs-CZ" sz="1100" dirty="0"/>
              <a:t>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tuple</a:t>
            </a:r>
            <a:r>
              <a:rPr lang="cs-CZ" sz="1100" dirty="0"/>
              <a:t>&lt;</a:t>
            </a:r>
            <a:r>
              <a:rPr lang="cs-CZ" sz="1100" dirty="0" err="1"/>
              <a:t>int,int</a:t>
            </a:r>
            <a:r>
              <a:rPr lang="cs-CZ" sz="1100" dirty="0"/>
              <a:t>&gt; to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tuple</a:t>
            </a:r>
            <a:r>
              <a:rPr lang="cs-CZ" sz="1100" dirty="0"/>
              <a:t>&lt;</a:t>
            </a:r>
            <a:r>
              <a:rPr lang="cs-CZ" sz="1100" dirty="0" err="1"/>
              <a:t>int,double</a:t>
            </a:r>
            <a:r>
              <a:rPr lang="cs-CZ" sz="1100" dirty="0"/>
              <a:t>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</a:t>
            </a:r>
            <a:r>
              <a:rPr lang="cs-CZ" sz="1100" dirty="0" err="1"/>
              <a:t>for</a:t>
            </a:r>
            <a:r>
              <a:rPr lang="cs-CZ" sz="1100" dirty="0"/>
              <a:t> (auto&amp;&amp; [x, y] : v1)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    x += 1;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    y += 0.001;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}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</a:t>
            </a:r>
            <a:r>
              <a:rPr lang="cs-CZ" sz="1100" dirty="0" err="1"/>
              <a:t>column_vector</a:t>
            </a:r>
            <a:r>
              <a:rPr lang="cs-CZ" sz="1100" dirty="0"/>
              <a:t>&lt;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string</a:t>
            </a:r>
            <a:r>
              <a:rPr lang="cs-CZ" sz="1100" dirty="0"/>
              <a:t>,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string</a:t>
            </a:r>
            <a:r>
              <a:rPr lang="cs-CZ" sz="1100" dirty="0"/>
              <a:t>&gt; v2;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</a:t>
            </a:r>
            <a:r>
              <a:rPr lang="cs-CZ" sz="1100" dirty="0" err="1"/>
              <a:t>using</a:t>
            </a:r>
            <a:r>
              <a:rPr lang="cs-CZ" sz="1100" dirty="0"/>
              <a:t> </a:t>
            </a:r>
            <a:r>
              <a:rPr lang="cs-CZ" sz="1100" dirty="0" err="1"/>
              <a:t>namespace</a:t>
            </a:r>
            <a:r>
              <a:rPr lang="cs-CZ" sz="1100" dirty="0"/>
              <a:t>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string_literals</a:t>
            </a:r>
            <a:r>
              <a:rPr lang="cs-CZ" sz="1100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v2.emplace_back("</a:t>
            </a:r>
            <a:r>
              <a:rPr lang="cs-CZ" sz="1100" dirty="0" err="1"/>
              <a:t>Hello"s</a:t>
            </a:r>
            <a:r>
              <a:rPr lang="cs-CZ" sz="1100" dirty="0"/>
              <a:t>, "</a:t>
            </a:r>
            <a:r>
              <a:rPr lang="cs-CZ" sz="1100" dirty="0" err="1"/>
              <a:t>world"s</a:t>
            </a:r>
            <a:r>
              <a:rPr lang="cs-CZ" sz="1100" dirty="0"/>
              <a:t>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v2.emplace_back("Go", "</a:t>
            </a:r>
            <a:r>
              <a:rPr lang="cs-CZ" sz="1100" dirty="0" err="1"/>
              <a:t>Home</a:t>
            </a:r>
            <a:r>
              <a:rPr lang="cs-CZ" sz="1100" dirty="0"/>
              <a:t>");      // </a:t>
            </a:r>
            <a:r>
              <a:rPr lang="cs-CZ" sz="1100" dirty="0" err="1"/>
              <a:t>implicit</a:t>
            </a:r>
            <a:r>
              <a:rPr lang="cs-CZ" sz="1100" dirty="0"/>
              <a:t> </a:t>
            </a:r>
            <a:r>
              <a:rPr lang="cs-CZ" sz="1100" dirty="0" err="1"/>
              <a:t>conversion</a:t>
            </a:r>
            <a:r>
              <a:rPr lang="cs-CZ" sz="1100" dirty="0"/>
              <a:t> </a:t>
            </a:r>
            <a:r>
              <a:rPr lang="cs-CZ" sz="1100" dirty="0" err="1"/>
              <a:t>from</a:t>
            </a:r>
            <a:r>
              <a:rPr lang="cs-CZ" sz="1100" dirty="0"/>
              <a:t> </a:t>
            </a:r>
            <a:r>
              <a:rPr lang="cs-CZ" sz="1100" dirty="0" err="1"/>
              <a:t>const</a:t>
            </a:r>
            <a:r>
              <a:rPr lang="cs-CZ" sz="1100" dirty="0"/>
              <a:t> </a:t>
            </a:r>
            <a:r>
              <a:rPr lang="cs-CZ" sz="1100" dirty="0" err="1"/>
              <a:t>char</a:t>
            </a:r>
            <a:r>
              <a:rPr lang="cs-CZ" sz="1100" dirty="0"/>
              <a:t>* to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string</a:t>
            </a: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auto b = v2.begin();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auto e = v2.end();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auto v3 =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move</a:t>
            </a:r>
            <a:r>
              <a:rPr lang="cs-CZ" sz="1100" dirty="0"/>
              <a:t>(v2);            // </a:t>
            </a:r>
            <a:r>
              <a:rPr lang="cs-CZ" sz="1100" dirty="0" err="1"/>
              <a:t>b,e</a:t>
            </a:r>
            <a:r>
              <a:rPr lang="cs-CZ" sz="1100" dirty="0"/>
              <a:t> </a:t>
            </a:r>
            <a:r>
              <a:rPr lang="cs-CZ" sz="1100" dirty="0" err="1"/>
              <a:t>remain</a:t>
            </a:r>
            <a:r>
              <a:rPr lang="cs-CZ" sz="1100" dirty="0"/>
              <a:t> </a:t>
            </a:r>
            <a:r>
              <a:rPr lang="cs-CZ" sz="1100" dirty="0" err="1"/>
              <a:t>valid</a:t>
            </a:r>
            <a:r>
              <a:rPr lang="cs-CZ" sz="1100" dirty="0"/>
              <a:t>, </a:t>
            </a:r>
            <a:r>
              <a:rPr lang="cs-CZ" sz="1100" dirty="0" err="1"/>
              <a:t>now</a:t>
            </a:r>
            <a:r>
              <a:rPr lang="cs-CZ" sz="1100" dirty="0"/>
              <a:t> </a:t>
            </a:r>
            <a:r>
              <a:rPr lang="cs-CZ" sz="1100" dirty="0" err="1"/>
              <a:t>pointing</a:t>
            </a:r>
            <a:r>
              <a:rPr lang="cs-CZ" sz="1100" dirty="0"/>
              <a:t> to v3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</a:t>
            </a:r>
            <a:r>
              <a:rPr lang="cs-CZ" sz="1100" dirty="0" err="1"/>
              <a:t>for</a:t>
            </a:r>
            <a:r>
              <a:rPr lang="cs-CZ" sz="1100" dirty="0"/>
              <a:t> (; b != e; ++b)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   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get</a:t>
            </a:r>
            <a:r>
              <a:rPr lang="cs-CZ" sz="1100" dirty="0"/>
              <a:t>&lt;0&gt;(*b) += "?";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   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get</a:t>
            </a:r>
            <a:r>
              <a:rPr lang="cs-CZ" sz="1100" dirty="0"/>
              <a:t>&lt;1&gt;(*b) += "!";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}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auto v4 = zip(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move</a:t>
            </a:r>
            <a:r>
              <a:rPr lang="cs-CZ" sz="1100" dirty="0"/>
              <a:t>(v1),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move</a:t>
            </a:r>
            <a:r>
              <a:rPr lang="cs-CZ" sz="1100" dirty="0"/>
              <a:t>(v3));    // </a:t>
            </a:r>
            <a:r>
              <a:rPr lang="cs-CZ" sz="1100" dirty="0" err="1"/>
              <a:t>complexity</a:t>
            </a:r>
            <a:r>
              <a:rPr lang="cs-CZ" sz="1100" dirty="0"/>
              <a:t> </a:t>
            </a:r>
            <a:r>
              <a:rPr lang="cs-CZ" sz="1100" dirty="0" err="1"/>
              <a:t>constant</a:t>
            </a:r>
            <a:r>
              <a:rPr lang="cs-CZ" sz="1100" dirty="0"/>
              <a:t> </a:t>
            </a:r>
            <a:r>
              <a:rPr lang="cs-CZ" sz="1100" dirty="0" err="1"/>
              <a:t>wrt</a:t>
            </a:r>
            <a:r>
              <a:rPr lang="cs-CZ" sz="1100" dirty="0"/>
              <a:t> </a:t>
            </a:r>
            <a:r>
              <a:rPr lang="cs-CZ" sz="1100" dirty="0" err="1"/>
              <a:t>constainer</a:t>
            </a:r>
            <a:r>
              <a:rPr lang="cs-CZ" sz="1100" dirty="0"/>
              <a:t> </a:t>
            </a:r>
            <a:r>
              <a:rPr lang="cs-CZ" sz="1100" dirty="0" err="1"/>
              <a:t>size</a:t>
            </a: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100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</a:t>
            </a:r>
            <a:r>
              <a:rPr lang="cs-CZ" sz="1100" dirty="0" err="1"/>
              <a:t>for</a:t>
            </a:r>
            <a:r>
              <a:rPr lang="cs-CZ" sz="1100" dirty="0"/>
              <a:t> (auto&amp;&amp; [x, y, z, u] : v4)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   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cout</a:t>
            </a:r>
            <a:r>
              <a:rPr lang="cs-CZ" sz="1100" dirty="0"/>
              <a:t> &lt;&lt; x &lt;&lt; "," &lt;&lt; y &lt;&lt; "," &lt;&lt; z &lt;&lt; "," &lt;&lt; u &lt;&lt; </a:t>
            </a:r>
            <a:r>
              <a:rPr lang="cs-CZ" sz="1100" dirty="0" err="1"/>
              <a:t>std</a:t>
            </a:r>
            <a:r>
              <a:rPr lang="cs-CZ" sz="1100" dirty="0"/>
              <a:t>::</a:t>
            </a:r>
            <a:r>
              <a:rPr lang="cs-CZ" sz="1100" dirty="0" err="1"/>
              <a:t>endl</a:t>
            </a:r>
            <a:r>
              <a:rPr lang="cs-CZ" sz="1100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68896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the assignment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1"/>
            <a:r>
              <a:rPr lang="cs-CZ" dirty="0" err="1"/>
              <a:t>Implement</a:t>
            </a:r>
            <a:r>
              <a:rPr lang="cs-CZ" dirty="0"/>
              <a:t> a </a:t>
            </a:r>
            <a:r>
              <a:rPr lang="cs-CZ" dirty="0" err="1"/>
              <a:t>generic</a:t>
            </a:r>
            <a:r>
              <a:rPr lang="cs-CZ" dirty="0"/>
              <a:t> </a:t>
            </a:r>
            <a:r>
              <a:rPr lang="cs-CZ" dirty="0" err="1"/>
              <a:t>container</a:t>
            </a:r>
            <a:r>
              <a:rPr lang="cs-CZ" dirty="0"/>
              <a:t> 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1"/>
            <a:r>
              <a:rPr lang="en-US" dirty="0"/>
              <a:t>The container shall behave as if it contained elements of type std::tuple&lt;TL...&gt;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value_type</a:t>
            </a:r>
            <a:r>
              <a:rPr lang="en-US" dirty="0"/>
              <a:t> = std::tuple&lt; TL...&gt;;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private:</a:t>
            </a:r>
          </a:p>
          <a:p>
            <a:pPr lvl="1"/>
            <a:r>
              <a:rPr lang="en-US" dirty="0"/>
              <a:t>The tuple members that logically form a container element shall be stored separately</a:t>
            </a:r>
          </a:p>
          <a:p>
            <a:pPr lvl="4"/>
            <a:r>
              <a:rPr lang="en-US" dirty="0"/>
              <a:t>  std::tuple&lt;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en-US" dirty="0"/>
              <a:t>::vector&lt; TL&gt;...&gt; v_;</a:t>
            </a:r>
          </a:p>
          <a:p>
            <a:pPr lvl="4"/>
            <a:r>
              <a:rPr lang="en-US" dirty="0"/>
              <a:t>};</a:t>
            </a:r>
          </a:p>
          <a:p>
            <a:r>
              <a:rPr lang="en-US" dirty="0"/>
              <a:t>zip</a:t>
            </a:r>
          </a:p>
          <a:p>
            <a:pPr lvl="1"/>
            <a:r>
              <a:rPr lang="en-US" dirty="0"/>
              <a:t>R-value </a:t>
            </a:r>
            <a:r>
              <a:rPr lang="en-US" dirty="0" err="1"/>
              <a:t>column_vectors</a:t>
            </a:r>
            <a:r>
              <a:rPr lang="en-US" dirty="0"/>
              <a:t> shall be zipped together in constant time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template</a:t>
            </a:r>
            <a:r>
              <a:rPr lang="cs-CZ" dirty="0"/>
              <a:t>&lt; </a:t>
            </a:r>
            <a:r>
              <a:rPr lang="cs-CZ" dirty="0" err="1"/>
              <a:t>typename</a:t>
            </a:r>
            <a:r>
              <a:rPr lang="cs-CZ" dirty="0"/>
              <a:t> ... TL1, </a:t>
            </a:r>
            <a:r>
              <a:rPr lang="cs-CZ" dirty="0" err="1"/>
              <a:t>typename</a:t>
            </a:r>
            <a:r>
              <a:rPr lang="cs-CZ" dirty="0"/>
              <a:t> ... TL2&gt;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column_vector</a:t>
            </a:r>
            <a:r>
              <a:rPr lang="cs-CZ" dirty="0"/>
              <a:t>&lt;TL1..., TL2...&gt; zip(</a:t>
            </a:r>
            <a:endParaRPr lang="en-US" dirty="0"/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cs-CZ" dirty="0" err="1"/>
              <a:t>column_vector</a:t>
            </a:r>
            <a:r>
              <a:rPr lang="cs-CZ" dirty="0"/>
              <a:t>&lt;TL1...&gt;&amp;&amp; v1, </a:t>
            </a:r>
            <a:r>
              <a:rPr lang="cs-CZ" dirty="0" err="1"/>
              <a:t>column_vector</a:t>
            </a:r>
            <a:r>
              <a:rPr lang="cs-CZ" dirty="0"/>
              <a:t>&lt;TL2...&gt;&amp;&amp; v2);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6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2EB84-EFF4-9D6D-7290-130078D01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42A76F5-079F-C510-1394-EA6D0F336E11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8DA1ADD-F9A8-D599-195D-393B50ABC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7B7D8C9-1399-0E5D-EF36-BC76342C0262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1"/>
            <a:r>
              <a:rPr lang="en-US" dirty="0"/>
              <a:t>Member types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</a:t>
            </a:r>
            <a:r>
              <a:rPr lang="en-US" dirty="0" err="1"/>
              <a:t>difference_type</a:t>
            </a:r>
            <a:r>
              <a:rPr lang="en-US" dirty="0"/>
              <a:t> = std::</a:t>
            </a:r>
            <a:r>
              <a:rPr lang="en-US" dirty="0" err="1"/>
              <a:t>ptrdiff_t</a:t>
            </a:r>
            <a:r>
              <a:rPr lang="en-US" dirty="0"/>
              <a:t>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</a:t>
            </a:r>
            <a:r>
              <a:rPr lang="en-US" dirty="0" err="1"/>
              <a:t>value_type</a:t>
            </a:r>
            <a:r>
              <a:rPr lang="en-US" dirty="0"/>
              <a:t> = std::tuple&lt; TL...&gt;;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iterator = /*...*/;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</a:t>
            </a:r>
            <a:r>
              <a:rPr lang="en-US" dirty="0" err="1"/>
              <a:t>const_iterator</a:t>
            </a:r>
            <a:r>
              <a:rPr lang="en-US" dirty="0"/>
              <a:t> = /*...*/;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The two iterator types are typically implemented as aliases to global classes</a:t>
            </a:r>
          </a:p>
          <a:p>
            <a:pPr lvl="2"/>
            <a:r>
              <a:rPr lang="en-US" dirty="0"/>
              <a:t>Classes nested inside class templates have some limitations: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X&gt; void f( </a:t>
            </a:r>
            <a:r>
              <a:rPr lang="en-US" dirty="0" err="1"/>
              <a:t>column_vector</a:t>
            </a:r>
            <a:r>
              <a:rPr lang="en-US" dirty="0"/>
              <a:t>&lt;X&gt;::iterator);</a:t>
            </a:r>
          </a:p>
          <a:p>
            <a:pPr lvl="3"/>
            <a:r>
              <a:rPr lang="en-US" dirty="0"/>
              <a:t>In this example, the type X cannot be inferred from the type of the actual argument</a:t>
            </a:r>
          </a:p>
          <a:p>
            <a:pPr lvl="3"/>
            <a:r>
              <a:rPr lang="en-US" dirty="0"/>
              <a:t>Because there may be two different X with identical iterator</a:t>
            </a:r>
          </a:p>
          <a:p>
            <a:pPr lvl="1"/>
            <a:r>
              <a:rPr lang="en-US" dirty="0"/>
              <a:t>The two iterator types may be instances of the same template</a:t>
            </a:r>
          </a:p>
          <a:p>
            <a:pPr lvl="2"/>
            <a:r>
              <a:rPr lang="en-US" dirty="0"/>
              <a:t>Distinguished by the presence of const in some template argument or by a bool flag</a:t>
            </a:r>
          </a:p>
        </p:txBody>
      </p:sp>
    </p:spTree>
    <p:extLst>
      <p:ext uri="{BB962C8B-B14F-4D97-AF65-F5344CB8AC3E}">
        <p14:creationId xmlns:p14="http://schemas.microsoft.com/office/powerpoint/2010/main" val="245936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CEF411-27CA-9618-6CE8-D47BE5E15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C114FEB-99EA-5F12-9E30-39003988E5A2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ACD2FCF-44DE-1AD3-2662-260D38EF9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6C33490F-3EF3-F34D-89B1-59E537917C03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using self_ = </a:t>
            </a:r>
            <a:r>
              <a:rPr lang="en-US" dirty="0" err="1"/>
              <a:t>column_vector</a:t>
            </a:r>
            <a:r>
              <a:rPr lang="en-US" dirty="0"/>
              <a:t>&lt; TL...&gt;;</a:t>
            </a:r>
          </a:p>
          <a:p>
            <a:pPr lvl="4"/>
            <a:r>
              <a:rPr lang="en-US" dirty="0"/>
              <a:t>public:</a:t>
            </a:r>
          </a:p>
          <a:p>
            <a:pPr lvl="1"/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functions</a:t>
            </a:r>
            <a:endParaRPr lang="en-US" dirty="0"/>
          </a:p>
          <a:p>
            <a:pPr lvl="4"/>
            <a:r>
              <a:rPr lang="en-US" dirty="0"/>
              <a:t>  </a:t>
            </a:r>
            <a:r>
              <a:rPr lang="en-US" dirty="0" err="1"/>
              <a:t>column_vector</a:t>
            </a:r>
            <a:r>
              <a:rPr lang="en-US" dirty="0"/>
              <a:t>();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column_vector</a:t>
            </a:r>
            <a:r>
              <a:rPr lang="en-US" dirty="0"/>
              <a:t>(self_&amp;&amp;) </a:t>
            </a:r>
            <a:r>
              <a:rPr lang="en-US" dirty="0" err="1"/>
              <a:t>noexcept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en-US" dirty="0"/>
              <a:t>  self_&amp; operator=(self_&amp;&amp;) </a:t>
            </a:r>
            <a:r>
              <a:rPr lang="en-US" dirty="0" err="1"/>
              <a:t>noexcept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en-US" dirty="0"/>
              <a:t>  </a:t>
            </a:r>
            <a:r>
              <a:rPr lang="en-US" dirty="0" err="1"/>
              <a:t>column_vector</a:t>
            </a:r>
            <a:r>
              <a:rPr lang="en-US" dirty="0"/>
              <a:t>(const self_&amp;);</a:t>
            </a:r>
            <a:endParaRPr lang="cs-CZ" dirty="0"/>
          </a:p>
          <a:p>
            <a:pPr lvl="4"/>
            <a:r>
              <a:rPr lang="en-US" dirty="0"/>
              <a:t>  self_&amp; operator=(const self_&amp;);</a:t>
            </a:r>
          </a:p>
          <a:p>
            <a:pPr lvl="4"/>
            <a:r>
              <a:rPr lang="en-US" dirty="0"/>
              <a:t>  ~</a:t>
            </a:r>
            <a:r>
              <a:rPr lang="en-US" dirty="0" err="1"/>
              <a:t>column_vector</a:t>
            </a:r>
            <a:r>
              <a:rPr lang="en-US" dirty="0"/>
              <a:t>();</a:t>
            </a:r>
            <a:endParaRPr lang="cs-CZ" dirty="0"/>
          </a:p>
          <a:p>
            <a:pPr lvl="4"/>
            <a:r>
              <a:rPr lang="en-US" dirty="0"/>
              <a:t>};	</a:t>
            </a:r>
          </a:p>
          <a:p>
            <a:pPr lvl="1">
              <a:lnSpc>
                <a:spcPts val="1425"/>
              </a:lnSpc>
            </a:pPr>
            <a:r>
              <a:rPr lang="en-US" dirty="0"/>
              <a:t>Where applicable, these functions may be defined using `= default`</a:t>
            </a:r>
          </a:p>
        </p:txBody>
      </p:sp>
    </p:spTree>
    <p:extLst>
      <p:ext uri="{BB962C8B-B14F-4D97-AF65-F5344CB8AC3E}">
        <p14:creationId xmlns:p14="http://schemas.microsoft.com/office/powerpoint/2010/main" val="294811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1E7A1-7C21-C20B-D30B-F1BAEE43E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62AA251-0115-F1A8-3A55-921A44085A92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0AA84CD-A789-47D8-DC2D-FEACB3F6E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69CD9E5-3A2B-6A91-BA44-EF48DD5FD9AD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1"/>
            <a:r>
              <a:rPr lang="en-US" dirty="0"/>
              <a:t>Increasing capacity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void reserve(std::</a:t>
            </a:r>
            <a:r>
              <a:rPr lang="en-US" dirty="0" err="1"/>
              <a:t>size_t</a:t>
            </a:r>
            <a:r>
              <a:rPr lang="en-US" dirty="0"/>
              <a:t> s);</a:t>
            </a:r>
          </a:p>
          <a:p>
            <a:pPr lvl="2">
              <a:lnSpc>
                <a:spcPts val="1425"/>
              </a:lnSpc>
            </a:pPr>
            <a:r>
              <a:rPr lang="en-US" dirty="0"/>
              <a:t>Increase the capacity of the container to at least s elements.</a:t>
            </a:r>
          </a:p>
          <a:p>
            <a:pPr lvl="2">
              <a:lnSpc>
                <a:spcPts val="1425"/>
              </a:lnSpc>
            </a:pPr>
            <a:r>
              <a:rPr lang="en-US" dirty="0"/>
              <a:t>A call to reserve may invalidate iterators/pointers/references to this container.</a:t>
            </a:r>
          </a:p>
          <a:p>
            <a:pPr lvl="2">
              <a:lnSpc>
                <a:spcPts val="1425"/>
              </a:lnSpc>
            </a:pPr>
            <a:r>
              <a:rPr lang="en-US" dirty="0"/>
              <a:t>After a call to reserve, insertions must not trigger reallocation/invalidation</a:t>
            </a:r>
          </a:p>
          <a:p>
            <a:pPr lvl="3">
              <a:lnSpc>
                <a:spcPts val="1425"/>
              </a:lnSpc>
            </a:pPr>
            <a:r>
              <a:rPr lang="en-US" dirty="0"/>
              <a:t>as long as the container size does not exceed s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std::tuple&lt;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en-US" dirty="0"/>
              <a:t>::vector&lt; TL&gt;...&gt; v_;</a:t>
            </a:r>
          </a:p>
          <a:p>
            <a:pPr lvl="4"/>
            <a:r>
              <a:rPr lang="en-US" dirty="0"/>
              <a:t>};	</a:t>
            </a:r>
          </a:p>
          <a:p>
            <a:pPr lvl="1">
              <a:lnSpc>
                <a:spcPts val="1425"/>
              </a:lnSpc>
            </a:pPr>
            <a:r>
              <a:rPr lang="en-US" dirty="0"/>
              <a:t>reserve is implemented by calling reserve on every vector in the tuple</a:t>
            </a:r>
          </a:p>
        </p:txBody>
      </p:sp>
    </p:spTree>
    <p:extLst>
      <p:ext uri="{BB962C8B-B14F-4D97-AF65-F5344CB8AC3E}">
        <p14:creationId xmlns:p14="http://schemas.microsoft.com/office/powerpoint/2010/main" val="285798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8E2180-BF66-CD85-CD69-16FF2ED4A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1CEE73A-70AF-B5FF-721F-C9EF5FB7A27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59B47BC-4456-79AE-9EE9-9F13F680C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2E136A6-52B2-4C67-6531-BC2E365E8DAB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1">
              <a:lnSpc>
                <a:spcPts val="1425"/>
              </a:lnSpc>
            </a:pPr>
            <a:r>
              <a:rPr lang="cs-CZ" dirty="0" err="1"/>
              <a:t>Determining</a:t>
            </a:r>
            <a:r>
              <a:rPr lang="cs-CZ" dirty="0"/>
              <a:t> </a:t>
            </a:r>
            <a:r>
              <a:rPr lang="cs-CZ" dirty="0" err="1"/>
              <a:t>size</a:t>
            </a:r>
            <a:endParaRPr lang="cs-CZ" dirty="0"/>
          </a:p>
          <a:p>
            <a:pPr lvl="4">
              <a:lnSpc>
                <a:spcPts val="1425"/>
              </a:lnSpc>
            </a:pPr>
            <a:r>
              <a:rPr lang="en-US" dirty="0"/>
              <a:t>  std::</a:t>
            </a:r>
            <a:r>
              <a:rPr lang="en-US" dirty="0" err="1"/>
              <a:t>size_t</a:t>
            </a:r>
            <a:r>
              <a:rPr lang="en-US" dirty="0"/>
              <a:t> size() const </a:t>
            </a:r>
            <a:r>
              <a:rPr lang="en-US" dirty="0" err="1"/>
              <a:t>noexcept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Return the actual number of elements in the container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std::tuple&lt;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en-US" dirty="0"/>
              <a:t>::vector&lt; TL&gt;...&gt; v_;</a:t>
            </a:r>
          </a:p>
          <a:p>
            <a:pPr lvl="4"/>
            <a:r>
              <a:rPr lang="en-US" dirty="0"/>
              <a:t>};	</a:t>
            </a:r>
          </a:p>
          <a:p>
            <a:pPr lvl="1">
              <a:lnSpc>
                <a:spcPts val="1425"/>
              </a:lnSpc>
            </a:pPr>
            <a:r>
              <a:rPr lang="en-US" dirty="0"/>
              <a:t>All the vectors in the tuple shall have the same size</a:t>
            </a:r>
          </a:p>
        </p:txBody>
      </p:sp>
    </p:spTree>
    <p:extLst>
      <p:ext uri="{BB962C8B-B14F-4D97-AF65-F5344CB8AC3E}">
        <p14:creationId xmlns:p14="http://schemas.microsoft.com/office/powerpoint/2010/main" val="397768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903D9-948D-4D98-09A1-C5592EA70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591D14-9FA3-4548-24F0-5707EC10B49F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3DB1E36-156A-A6C6-889A-F2A94F413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D858535-3441-319C-D9C1-FB615914558E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iterator = /*...*/;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</a:t>
            </a:r>
            <a:r>
              <a:rPr lang="en-US" dirty="0" err="1"/>
              <a:t>const_iterator</a:t>
            </a:r>
            <a:r>
              <a:rPr lang="en-US" dirty="0"/>
              <a:t> = /*...*/;</a:t>
            </a:r>
          </a:p>
          <a:p>
            <a:pPr lvl="1">
              <a:lnSpc>
                <a:spcPts val="1425"/>
              </a:lnSpc>
            </a:pPr>
            <a:r>
              <a:rPr lang="en-US" dirty="0"/>
              <a:t>Retrieving iterators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iterator begin() </a:t>
            </a:r>
            <a:r>
              <a:rPr lang="en-US" dirty="0" err="1"/>
              <a:t>noexcept</a:t>
            </a:r>
            <a:r>
              <a:rPr lang="en-US" dirty="0"/>
              <a:t>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en-US" dirty="0" err="1"/>
              <a:t>const_iterator</a:t>
            </a:r>
            <a:r>
              <a:rPr lang="en-US" dirty="0"/>
              <a:t> begin() const </a:t>
            </a:r>
            <a:r>
              <a:rPr lang="en-US" dirty="0" err="1"/>
              <a:t>noexcept</a:t>
            </a:r>
            <a:r>
              <a:rPr lang="en-US" dirty="0"/>
              <a:t>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iterator end() </a:t>
            </a:r>
            <a:r>
              <a:rPr lang="en-US" dirty="0" err="1"/>
              <a:t>noexcept</a:t>
            </a:r>
            <a:r>
              <a:rPr lang="en-US" dirty="0"/>
              <a:t>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</a:t>
            </a:r>
            <a:r>
              <a:rPr lang="en-US" dirty="0" err="1"/>
              <a:t>const_iterator</a:t>
            </a:r>
            <a:r>
              <a:rPr lang="en-US" dirty="0"/>
              <a:t> end() const </a:t>
            </a:r>
            <a:r>
              <a:rPr lang="en-US" dirty="0" err="1"/>
              <a:t>noexcept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Return iterators to the first element / the virtual element behind the last element of the container</a:t>
            </a:r>
          </a:p>
        </p:txBody>
      </p:sp>
    </p:spTree>
    <p:extLst>
      <p:ext uri="{BB962C8B-B14F-4D97-AF65-F5344CB8AC3E}">
        <p14:creationId xmlns:p14="http://schemas.microsoft.com/office/powerpoint/2010/main" val="137585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CAAAE5-C543-3D27-BC1F-0FF01CFB2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96ACEB0-5A2C-B4C2-953C-5E3FE8F3AEC4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85DF5C4-DE61-D9E0-5D30-DB023FB8D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C6F0013-4822-1FD0-D501-29BFEBC1654F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 err="1"/>
              <a:t>column_vector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column_vector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using </a:t>
            </a:r>
            <a:r>
              <a:rPr lang="en-US" dirty="0" err="1"/>
              <a:t>value_type</a:t>
            </a:r>
            <a:r>
              <a:rPr lang="en-US" dirty="0"/>
              <a:t> = std::tuple&lt; TL...&gt;;</a:t>
            </a:r>
          </a:p>
          <a:p>
            <a:pPr lvl="1">
              <a:lnSpc>
                <a:spcPts val="1425"/>
              </a:lnSpc>
            </a:pPr>
            <a:r>
              <a:rPr lang="en-US" dirty="0"/>
              <a:t>Insertion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void </a:t>
            </a:r>
            <a:r>
              <a:rPr lang="en-US" dirty="0" err="1"/>
              <a:t>push_back</a:t>
            </a:r>
            <a:r>
              <a:rPr lang="en-US" dirty="0"/>
              <a:t>(const </a:t>
            </a:r>
            <a:r>
              <a:rPr lang="en-US" dirty="0" err="1"/>
              <a:t>value_type</a:t>
            </a:r>
            <a:r>
              <a:rPr lang="en-US" dirty="0"/>
              <a:t>&amp; v);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void </a:t>
            </a:r>
            <a:r>
              <a:rPr lang="en-US" dirty="0" err="1"/>
              <a:t>push_back</a:t>
            </a:r>
            <a:r>
              <a:rPr lang="en-US" dirty="0"/>
              <a:t>(</a:t>
            </a:r>
            <a:r>
              <a:rPr lang="en-US" dirty="0" err="1"/>
              <a:t>value_type</a:t>
            </a:r>
            <a:r>
              <a:rPr lang="en-US" dirty="0"/>
              <a:t>&amp;&amp; v);</a:t>
            </a:r>
          </a:p>
          <a:p>
            <a:pPr lvl="2">
              <a:lnSpc>
                <a:spcPts val="1425"/>
              </a:lnSpc>
            </a:pPr>
            <a:r>
              <a:rPr lang="en-US" dirty="0"/>
              <a:t>Appends the tuple `v` to the end of the container by copying or moving individual members of the tuple `v`, respectively.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template&lt; </a:t>
            </a:r>
            <a:r>
              <a:rPr lang="en-US" dirty="0" err="1"/>
              <a:t>typename</a:t>
            </a:r>
            <a:r>
              <a:rPr lang="en-US" dirty="0"/>
              <a:t>... TL2&gt;</a:t>
            </a:r>
          </a:p>
          <a:p>
            <a:pPr lvl="4">
              <a:lnSpc>
                <a:spcPts val="1425"/>
              </a:lnSpc>
            </a:pPr>
            <a:r>
              <a:rPr lang="en-US" dirty="0"/>
              <a:t>  void </a:t>
            </a:r>
            <a:r>
              <a:rPr lang="en-US" dirty="0" err="1"/>
              <a:t>emplace_back</a:t>
            </a:r>
            <a:r>
              <a:rPr lang="en-US" dirty="0"/>
              <a:t>(TL2&amp;&amp; ... </a:t>
            </a:r>
            <a:r>
              <a:rPr lang="en-US" dirty="0" err="1"/>
              <a:t>vl</a:t>
            </a:r>
            <a:r>
              <a:rPr lang="en-US" dirty="0"/>
              <a:t>);</a:t>
            </a:r>
          </a:p>
          <a:p>
            <a:pPr lvl="2">
              <a:lnSpc>
                <a:spcPts val="1425"/>
              </a:lnSpc>
            </a:pPr>
            <a:r>
              <a:rPr lang="en-US" dirty="0"/>
              <a:t>Appends a new element logically combined from the arguments </a:t>
            </a:r>
            <a:r>
              <a:rPr lang="en-US" dirty="0" err="1"/>
              <a:t>vl.</a:t>
            </a:r>
            <a:r>
              <a:rPr lang="en-US" dirty="0"/>
              <a:t>..</a:t>
            </a:r>
          </a:p>
          <a:p>
            <a:pPr lvl="2">
              <a:lnSpc>
                <a:spcPts val="1425"/>
              </a:lnSpc>
            </a:pPr>
            <a:r>
              <a:rPr lang="en-US" dirty="0"/>
              <a:t>Each argument shall be copied/moved only once </a:t>
            </a:r>
          </a:p>
          <a:p>
            <a:pPr lvl="3">
              <a:lnSpc>
                <a:spcPts val="1425"/>
              </a:lnSpc>
            </a:pPr>
            <a:r>
              <a:rPr lang="en-US" dirty="0"/>
              <a:t>depending on the l-value/</a:t>
            </a:r>
            <a:r>
              <a:rPr lang="en-US" dirty="0" err="1"/>
              <a:t>r-value</a:t>
            </a:r>
            <a:r>
              <a:rPr lang="en-US" dirty="0"/>
              <a:t> characteristics of the particular argument</a:t>
            </a:r>
          </a:p>
          <a:p>
            <a:pPr lvl="3">
              <a:lnSpc>
                <a:spcPts val="1425"/>
              </a:lnSpc>
            </a:pPr>
            <a:r>
              <a:rPr lang="en-US" dirty="0"/>
              <a:t>implementation by calling </a:t>
            </a:r>
            <a:r>
              <a:rPr lang="en-US" dirty="0" err="1"/>
              <a:t>push_back</a:t>
            </a:r>
            <a:r>
              <a:rPr lang="en-US" dirty="0"/>
              <a:t> is not allowed</a:t>
            </a:r>
          </a:p>
          <a:p>
            <a:pPr lvl="4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578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4E586-F4DD-26CB-3081-AD3DD0C27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CB08603-D55F-BEB2-530C-7D0F2E74C270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F91F60E-C974-1F62-5C05-D9C7B632B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column_vector</a:t>
            </a:r>
            <a:r>
              <a:rPr lang="en-US" altLang="en-US" dirty="0"/>
              <a:t> - assignment details</a:t>
            </a:r>
            <a:endParaRPr lang="cs-CZ" altLang="en-US" noProof="1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5A21FA7-889B-01D2-4118-5D659E1F94F5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/>
              <a:t>Iterators</a:t>
            </a:r>
          </a:p>
          <a:p>
            <a:pPr lvl="2">
              <a:lnSpc>
                <a:spcPts val="1425"/>
              </a:lnSpc>
            </a:pPr>
            <a:r>
              <a:rPr lang="en-US" dirty="0"/>
              <a:t>The iterators shall satisfy the following standard concepts: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input_iterator</a:t>
            </a:r>
            <a:r>
              <a:rPr lang="cs-CZ" dirty="0"/>
              <a:t>&lt;</a:t>
            </a:r>
            <a:r>
              <a:rPr lang="cs-CZ" dirty="0" err="1"/>
              <a:t>iterator</a:t>
            </a:r>
            <a:r>
              <a:rPr lang="cs-CZ" dirty="0"/>
              <a:t>&gt;;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output_iterator</a:t>
            </a:r>
            <a:r>
              <a:rPr lang="cs-CZ" dirty="0"/>
              <a:t>&lt;</a:t>
            </a:r>
            <a:r>
              <a:rPr lang="cs-CZ" dirty="0" err="1"/>
              <a:t>iterator</a:t>
            </a:r>
            <a:r>
              <a:rPr lang="cs-CZ" dirty="0"/>
              <a:t>, </a:t>
            </a:r>
            <a:r>
              <a:rPr lang="cs-CZ" dirty="0" err="1"/>
              <a:t>value_type</a:t>
            </a:r>
            <a:r>
              <a:rPr lang="cs-CZ" dirty="0"/>
              <a:t>&gt;;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sentinel_for</a:t>
            </a:r>
            <a:r>
              <a:rPr lang="cs-CZ" dirty="0"/>
              <a:t>&lt;</a:t>
            </a:r>
            <a:r>
              <a:rPr lang="cs-CZ" dirty="0" err="1"/>
              <a:t>iterator</a:t>
            </a:r>
            <a:r>
              <a:rPr lang="cs-CZ" dirty="0"/>
              <a:t>, </a:t>
            </a:r>
            <a:r>
              <a:rPr lang="cs-CZ" dirty="0" err="1"/>
              <a:t>iterator</a:t>
            </a:r>
            <a:r>
              <a:rPr lang="cs-CZ" dirty="0"/>
              <a:t>&gt;;</a:t>
            </a:r>
            <a:endParaRPr lang="en-US" dirty="0"/>
          </a:p>
          <a:p>
            <a:pPr lvl="4">
              <a:lnSpc>
                <a:spcPts val="1425"/>
              </a:lnSpc>
            </a:pPr>
            <a:endParaRPr lang="cs-CZ" dirty="0"/>
          </a:p>
          <a:p>
            <a:pPr lvl="4">
              <a:lnSpc>
                <a:spcPts val="1425"/>
              </a:lnSpc>
            </a:pP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input_iterator</a:t>
            </a:r>
            <a:r>
              <a:rPr lang="cs-CZ" dirty="0"/>
              <a:t>&lt;</a:t>
            </a:r>
            <a:r>
              <a:rPr lang="cs-CZ" dirty="0" err="1"/>
              <a:t>const_iterator</a:t>
            </a:r>
            <a:r>
              <a:rPr lang="cs-CZ" dirty="0"/>
              <a:t>&gt;;</a:t>
            </a:r>
          </a:p>
          <a:p>
            <a:pPr lvl="4">
              <a:lnSpc>
                <a:spcPts val="1425"/>
              </a:lnSpc>
            </a:pP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sentinel_for</a:t>
            </a:r>
            <a:r>
              <a:rPr lang="cs-CZ" dirty="0"/>
              <a:t>&lt;</a:t>
            </a:r>
            <a:r>
              <a:rPr lang="cs-CZ" dirty="0" err="1"/>
              <a:t>const_iterator</a:t>
            </a:r>
            <a:r>
              <a:rPr lang="cs-CZ" dirty="0"/>
              <a:t>, </a:t>
            </a:r>
            <a:r>
              <a:rPr lang="cs-CZ" dirty="0" err="1"/>
              <a:t>const_iterator</a:t>
            </a:r>
            <a:r>
              <a:rPr lang="cs-CZ" dirty="0"/>
              <a:t>&gt;;</a:t>
            </a:r>
          </a:p>
          <a:p>
            <a:pPr lvl="2">
              <a:lnSpc>
                <a:spcPts val="1425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58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7238</TotalTime>
  <Words>2175</Words>
  <Application>Microsoft Office PowerPoint</Application>
  <PresentationFormat>On-screen Show (4:3)</PresentationFormat>
  <Paragraphs>259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column_vector</vt:lpstr>
      <vt:lpstr>column_vector - the assignment</vt:lpstr>
      <vt:lpstr>column_vector - assignment details</vt:lpstr>
      <vt:lpstr>column_vector - assignment details</vt:lpstr>
      <vt:lpstr>column_vector - assignment details</vt:lpstr>
      <vt:lpstr>column_vector - assignment details</vt:lpstr>
      <vt:lpstr>column_vector - assignment details</vt:lpstr>
      <vt:lpstr>column_vector - assignment details</vt:lpstr>
      <vt:lpstr>column_vector - assignment details</vt:lpstr>
      <vt:lpstr>column_vector - assignment details</vt:lpstr>
      <vt:lpstr>column_vector - assignment details</vt:lpstr>
      <vt:lpstr>column_vector - hints</vt:lpstr>
      <vt:lpstr>column_vector - requirements</vt:lpstr>
      <vt:lpstr>column_vector - zip</vt:lpstr>
      <vt:lpstr>column_vector - complexity requirements</vt:lpstr>
      <vt:lpstr>column_vector - example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784</cp:revision>
  <dcterms:created xsi:type="dcterms:W3CDTF">2012-09-19T18:13:04Z</dcterms:created>
  <dcterms:modified xsi:type="dcterms:W3CDTF">2025-03-13T17:02:51Z</dcterms:modified>
</cp:coreProperties>
</file>