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11"/>
  </p:notesMasterIdLst>
  <p:sldIdLst>
    <p:sldId id="376" r:id="rId3"/>
    <p:sldId id="396" r:id="rId4"/>
    <p:sldId id="397" r:id="rId5"/>
    <p:sldId id="398" r:id="rId6"/>
    <p:sldId id="399" r:id="rId7"/>
    <p:sldId id="400" r:id="rId8"/>
    <p:sldId id="401" r:id="rId9"/>
    <p:sldId id="402" r:id="rId10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00" autoAdjust="0"/>
    <p:restoredTop sz="94660"/>
  </p:normalViewPr>
  <p:slideViewPr>
    <p:cSldViewPr>
      <p:cViewPr varScale="1">
        <p:scale>
          <a:sx n="120" d="100"/>
          <a:sy n="120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4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23.05.2025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905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73134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477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47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952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98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241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406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861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9364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2983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932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30957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4799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661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450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02842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83953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9DBE-DA53-4BB8-A854-D9C4CA29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4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3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7" r:id="rId6"/>
    <p:sldLayoutId id="2147483666" r:id="rId7"/>
    <p:sldLayoutId id="2147483667" r:id="rId8"/>
    <p:sldLayoutId id="2147483668" r:id="rId9"/>
    <p:sldLayoutId id="2147483675" r:id="rId10"/>
    <p:sldLayoutId id="2147483676" r:id="rId11"/>
    <p:sldLayoutId id="2147483672" r:id="rId12"/>
    <p:sldLayoutId id="2147483669" r:id="rId13"/>
    <p:sldLayoutId id="2147483670" r:id="rId14"/>
    <p:sldLayoutId id="2147483671" r:id="rId1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23.05.2025</a:t>
            </a:fld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07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Tagged indices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030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Tagged indices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Motivation</a:t>
            </a:r>
          </a:p>
          <a:p>
            <a:pPr lvl="2"/>
            <a:r>
              <a:rPr lang="en-US" dirty="0"/>
              <a:t>Many programs deal with multidimensional arrays</a:t>
            </a:r>
          </a:p>
          <a:p>
            <a:pPr lvl="2"/>
            <a:r>
              <a:rPr lang="en-US" dirty="0"/>
              <a:t>Mistakes involving misplaced indices are frequent</a:t>
            </a:r>
          </a:p>
          <a:p>
            <a:pPr lvl="4"/>
            <a:r>
              <a:rPr lang="en-US" dirty="0"/>
              <a:t>for (std::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L; ++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pPr lvl="4"/>
            <a:r>
              <a:rPr lang="en-US" dirty="0"/>
              <a:t>  for (std::</a:t>
            </a:r>
            <a:r>
              <a:rPr lang="en-US" dirty="0" err="1"/>
              <a:t>size_t</a:t>
            </a:r>
            <a:r>
              <a:rPr lang="en-US" dirty="0"/>
              <a:t> j = 0; j &lt; M; ++j)</a:t>
            </a:r>
          </a:p>
          <a:p>
            <a:pPr lvl="4"/>
            <a:r>
              <a:rPr lang="en-US" dirty="0"/>
              <a:t>    for (std::</a:t>
            </a:r>
            <a:r>
              <a:rPr lang="en-US" dirty="0" err="1"/>
              <a:t>size_t</a:t>
            </a:r>
            <a:r>
              <a:rPr lang="en-US" dirty="0"/>
              <a:t> k = 0; k &lt; N; ++k)</a:t>
            </a:r>
          </a:p>
          <a:p>
            <a:pPr lvl="4"/>
            <a:r>
              <a:rPr lang="en-US" dirty="0"/>
              <a:t>      c[</a:t>
            </a:r>
            <a:r>
              <a:rPr lang="en-US" dirty="0" err="1"/>
              <a:t>i</a:t>
            </a:r>
            <a:r>
              <a:rPr lang="en-US" dirty="0"/>
              <a:t>][j] += a[</a:t>
            </a:r>
            <a:r>
              <a:rPr lang="en-US" dirty="0" err="1"/>
              <a:t>i</a:t>
            </a:r>
            <a:r>
              <a:rPr lang="en-US" dirty="0"/>
              <a:t>][k] * b[k][j]; // maybe b[j][k] - who knows ???</a:t>
            </a:r>
          </a:p>
          <a:p>
            <a:pPr lvl="4"/>
            <a:endParaRPr lang="en-US" dirty="0"/>
          </a:p>
          <a:p>
            <a:pPr lvl="2"/>
            <a:r>
              <a:rPr lang="en-US" dirty="0"/>
              <a:t>In addition, a shorter form of for-loop would be nice</a:t>
            </a:r>
          </a:p>
          <a:p>
            <a:pPr lvl="4"/>
            <a:r>
              <a:rPr lang="en-US" dirty="0"/>
              <a:t>for (auto </a:t>
            </a:r>
            <a:r>
              <a:rPr lang="en-US" dirty="0" err="1"/>
              <a:t>i</a:t>
            </a:r>
            <a:r>
              <a:rPr lang="en-US" dirty="0"/>
              <a:t> : L)</a:t>
            </a:r>
          </a:p>
          <a:p>
            <a:pPr lvl="4"/>
            <a:r>
              <a:rPr lang="en-US" dirty="0"/>
              <a:t>  for (auto j : M)</a:t>
            </a:r>
          </a:p>
          <a:p>
            <a:pPr lvl="4"/>
            <a:r>
              <a:rPr lang="en-US" dirty="0"/>
              <a:t>    for (auto k : N)</a:t>
            </a:r>
          </a:p>
          <a:p>
            <a:pPr lvl="4"/>
            <a:r>
              <a:rPr lang="en-US" dirty="0"/>
              <a:t>      c[</a:t>
            </a:r>
            <a:r>
              <a:rPr lang="en-US" dirty="0" err="1"/>
              <a:t>i</a:t>
            </a:r>
            <a:r>
              <a:rPr lang="en-US" dirty="0"/>
              <a:t>][j] += a[</a:t>
            </a:r>
            <a:r>
              <a:rPr lang="en-US" dirty="0" err="1"/>
              <a:t>i</a:t>
            </a:r>
            <a:r>
              <a:rPr lang="en-US" dirty="0"/>
              <a:t>][k] * b[k][j]; // maybe b[j][k] ???</a:t>
            </a:r>
          </a:p>
        </p:txBody>
      </p:sp>
    </p:spTree>
    <p:extLst>
      <p:ext uri="{BB962C8B-B14F-4D97-AF65-F5344CB8AC3E}">
        <p14:creationId xmlns:p14="http://schemas.microsoft.com/office/powerpoint/2010/main" val="3550616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1F9FD0-E068-87E7-8B82-4738C096C4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BED9F-B2B8-BFD7-E066-5EEDCBD61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Tagged indices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AA5E01-8421-55AD-B79B-B951EFC47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13BB1-52DE-0332-429B-87CA6EAB006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EC19A7-269D-12F0-62BF-B7AAF454777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Replacing for loops with range-based loops</a:t>
            </a:r>
          </a:p>
          <a:p>
            <a:pPr lvl="4"/>
            <a:r>
              <a:rPr lang="en-US" dirty="0"/>
              <a:t>for (auto </a:t>
            </a:r>
            <a:r>
              <a:rPr lang="en-US" dirty="0" err="1"/>
              <a:t>i</a:t>
            </a:r>
            <a:r>
              <a:rPr lang="en-US" dirty="0"/>
              <a:t> : L)</a:t>
            </a:r>
          </a:p>
          <a:p>
            <a:pPr lvl="4"/>
            <a:r>
              <a:rPr lang="en-US" dirty="0"/>
              <a:t>  for (auto j : M)</a:t>
            </a:r>
          </a:p>
          <a:p>
            <a:pPr lvl="4"/>
            <a:r>
              <a:rPr lang="en-US" dirty="0"/>
              <a:t>    for (auto k : N)</a:t>
            </a:r>
          </a:p>
          <a:p>
            <a:pPr lvl="4"/>
            <a:r>
              <a:rPr lang="en-US" dirty="0"/>
              <a:t>      c[</a:t>
            </a:r>
            <a:r>
              <a:rPr lang="en-US" dirty="0" err="1"/>
              <a:t>i</a:t>
            </a:r>
            <a:r>
              <a:rPr lang="en-US" dirty="0"/>
              <a:t>][j] += a[</a:t>
            </a:r>
            <a:r>
              <a:rPr lang="en-US" dirty="0" err="1"/>
              <a:t>i</a:t>
            </a:r>
            <a:r>
              <a:rPr lang="en-US" dirty="0"/>
              <a:t>][k] * b[k][j]; // maybe b[j][k] ???</a:t>
            </a:r>
          </a:p>
          <a:p>
            <a:pPr lvl="1"/>
            <a:r>
              <a:rPr lang="en-US" dirty="0"/>
              <a:t>Can we do it the same way as with single-dimensional containers?</a:t>
            </a:r>
          </a:p>
          <a:p>
            <a:pPr lvl="2"/>
            <a:r>
              <a:rPr lang="en-US" dirty="0"/>
              <a:t>We need multiple layers of range-like interfaces</a:t>
            </a:r>
          </a:p>
          <a:p>
            <a:pPr lvl="3"/>
            <a:r>
              <a:rPr lang="en-US" dirty="0"/>
              <a:t>And the ability to descend in arbitrary order (transposition)</a:t>
            </a:r>
          </a:p>
          <a:p>
            <a:pPr lvl="2"/>
            <a:r>
              <a:rPr lang="en-US" dirty="0"/>
              <a:t>We need to iterate through multiple arrays at the same time</a:t>
            </a:r>
          </a:p>
          <a:p>
            <a:pPr lvl="4"/>
            <a:r>
              <a:rPr lang="en-US" dirty="0"/>
              <a:t>for ( auto&amp; [ci, ai] : std::views::zip( c, a) )</a:t>
            </a:r>
          </a:p>
          <a:p>
            <a:pPr lvl="4"/>
            <a:r>
              <a:rPr lang="en-US" dirty="0"/>
              <a:t>  for ( auto&amp; [</a:t>
            </a:r>
            <a:r>
              <a:rPr lang="en-US" dirty="0" err="1"/>
              <a:t>cij</a:t>
            </a:r>
            <a:r>
              <a:rPr lang="en-US" dirty="0"/>
              <a:t>, </a:t>
            </a:r>
            <a:r>
              <a:rPr lang="en-US" dirty="0" err="1"/>
              <a:t>bj</a:t>
            </a:r>
            <a:r>
              <a:rPr lang="en-US" dirty="0"/>
              <a:t>] : std::views::zip( </a:t>
            </a:r>
            <a:r>
              <a:rPr lang="en-US" dirty="0" err="1"/>
              <a:t>cij</a:t>
            </a:r>
            <a:r>
              <a:rPr lang="en-US" dirty="0"/>
              <a:t>, </a:t>
            </a:r>
            <a:r>
              <a:rPr lang="en-US" dirty="0" err="1"/>
              <a:t>b.transpose</a:t>
            </a:r>
            <a:r>
              <a:rPr lang="en-US" dirty="0"/>
              <a:t>()) )</a:t>
            </a:r>
          </a:p>
          <a:p>
            <a:pPr lvl="4"/>
            <a:r>
              <a:rPr lang="en-US" dirty="0"/>
              <a:t>    for ( auto&amp; [</a:t>
            </a:r>
            <a:r>
              <a:rPr lang="en-US" dirty="0" err="1"/>
              <a:t>aik</a:t>
            </a:r>
            <a:r>
              <a:rPr lang="en-US" dirty="0"/>
              <a:t>, </a:t>
            </a:r>
            <a:r>
              <a:rPr lang="en-US" dirty="0" err="1"/>
              <a:t>bkj</a:t>
            </a:r>
            <a:r>
              <a:rPr lang="en-US" dirty="0"/>
              <a:t>] : std::views::zip( ai, </a:t>
            </a:r>
            <a:r>
              <a:rPr lang="en-US" dirty="0" err="1"/>
              <a:t>bj</a:t>
            </a:r>
            <a:r>
              <a:rPr lang="en-US" dirty="0"/>
              <a:t>) )</a:t>
            </a:r>
          </a:p>
          <a:p>
            <a:pPr lvl="4"/>
            <a:r>
              <a:rPr lang="en-US" dirty="0"/>
              <a:t>      </a:t>
            </a:r>
            <a:r>
              <a:rPr lang="en-US" dirty="0" err="1"/>
              <a:t>cij</a:t>
            </a:r>
            <a:r>
              <a:rPr lang="en-US" dirty="0"/>
              <a:t> += </a:t>
            </a:r>
            <a:r>
              <a:rPr lang="en-US" dirty="0" err="1"/>
              <a:t>aik</a:t>
            </a:r>
            <a:r>
              <a:rPr lang="en-US" dirty="0"/>
              <a:t> * </a:t>
            </a:r>
            <a:r>
              <a:rPr lang="en-US" dirty="0" err="1"/>
              <a:t>bkj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std::views::zip does not check for equal lengths</a:t>
            </a:r>
          </a:p>
          <a:p>
            <a:pPr lvl="2"/>
            <a:r>
              <a:rPr lang="en-US" dirty="0"/>
              <a:t>Multiple iterators are incremented in each iteration (compared to one index)</a:t>
            </a:r>
          </a:p>
          <a:p>
            <a:pPr lvl="2"/>
            <a:r>
              <a:rPr lang="en-US" dirty="0"/>
              <a:t>Would a mathematician like this mess?</a:t>
            </a:r>
          </a:p>
        </p:txBody>
      </p:sp>
    </p:spTree>
    <p:extLst>
      <p:ext uri="{BB962C8B-B14F-4D97-AF65-F5344CB8AC3E}">
        <p14:creationId xmlns:p14="http://schemas.microsoft.com/office/powerpoint/2010/main" val="2607198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306526-385C-5076-AB01-F35DC37D04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8F1BF-961F-4E75-45CC-1DF9C29CC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Tagged indices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FAEEC7-9385-C990-3419-FB3A4830E8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8654C8-BBBD-2FD2-BFC1-CF83B70DEAF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E55F08-AA70-8135-837C-736CF466D39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Iterating through virtual ranges</a:t>
            </a:r>
          </a:p>
          <a:p>
            <a:pPr lvl="4"/>
            <a:r>
              <a:rPr lang="en-US" dirty="0"/>
              <a:t>for (auto </a:t>
            </a:r>
            <a:r>
              <a:rPr lang="en-US" dirty="0" err="1"/>
              <a:t>i</a:t>
            </a:r>
            <a:r>
              <a:rPr lang="en-US" dirty="0"/>
              <a:t> : std::views::iota(0, l) )</a:t>
            </a:r>
          </a:p>
          <a:p>
            <a:pPr lvl="4"/>
            <a:r>
              <a:rPr lang="en-US" dirty="0"/>
              <a:t>  for (auto j : std::views::iota(0, m) )</a:t>
            </a:r>
          </a:p>
          <a:p>
            <a:pPr lvl="4"/>
            <a:r>
              <a:rPr lang="en-US" dirty="0"/>
              <a:t>    for (auto k : std::views::iota(0, n) )</a:t>
            </a:r>
          </a:p>
          <a:p>
            <a:pPr lvl="4"/>
            <a:r>
              <a:rPr lang="en-US" dirty="0"/>
              <a:t>      c[</a:t>
            </a:r>
            <a:r>
              <a:rPr lang="en-US" dirty="0" err="1"/>
              <a:t>i</a:t>
            </a:r>
            <a:r>
              <a:rPr lang="en-US" dirty="0"/>
              <a:t>][j] += a[</a:t>
            </a:r>
            <a:r>
              <a:rPr lang="en-US" dirty="0" err="1"/>
              <a:t>i</a:t>
            </a:r>
            <a:r>
              <a:rPr lang="en-US" dirty="0"/>
              <a:t>][k] * b[k][j]; </a:t>
            </a:r>
          </a:p>
          <a:p>
            <a:pPr lvl="2"/>
            <a:r>
              <a:rPr lang="en-US" dirty="0"/>
              <a:t>iota(</a:t>
            </a:r>
            <a:r>
              <a:rPr lang="en-US" dirty="0" err="1"/>
              <a:t>a,b</a:t>
            </a:r>
            <a:r>
              <a:rPr lang="en-US" dirty="0"/>
              <a:t>) produces a virtual range containing values a, a+1, ..., b-1</a:t>
            </a:r>
          </a:p>
          <a:p>
            <a:pPr lvl="2"/>
            <a:r>
              <a:rPr lang="en-US" dirty="0"/>
              <a:t>the interface may be made nice by publishing iota objects instead of the sizes</a:t>
            </a:r>
          </a:p>
          <a:p>
            <a:pPr lvl="4"/>
            <a:r>
              <a:rPr lang="en-US" dirty="0"/>
              <a:t>auto L = std::views::iota(0, l);</a:t>
            </a:r>
          </a:p>
          <a:p>
            <a:pPr lvl="4"/>
            <a:r>
              <a:rPr lang="en-US" dirty="0"/>
              <a:t>auto M = std::views::iota(0, m);</a:t>
            </a:r>
          </a:p>
          <a:p>
            <a:pPr lvl="4"/>
            <a:r>
              <a:rPr lang="en-US" dirty="0"/>
              <a:t>auto N = std::views::iota(0, n);</a:t>
            </a:r>
          </a:p>
          <a:p>
            <a:pPr lvl="4"/>
            <a:r>
              <a:rPr lang="en-US" dirty="0"/>
              <a:t>for (auto </a:t>
            </a:r>
            <a:r>
              <a:rPr lang="en-US" dirty="0" err="1"/>
              <a:t>i</a:t>
            </a:r>
            <a:r>
              <a:rPr lang="en-US" dirty="0"/>
              <a:t> : L)</a:t>
            </a:r>
          </a:p>
          <a:p>
            <a:pPr lvl="4"/>
            <a:r>
              <a:rPr lang="en-US" dirty="0"/>
              <a:t>  for (auto j : M)</a:t>
            </a:r>
          </a:p>
          <a:p>
            <a:pPr lvl="4"/>
            <a:r>
              <a:rPr lang="en-US" dirty="0"/>
              <a:t>    for (auto k : N)</a:t>
            </a:r>
          </a:p>
          <a:p>
            <a:pPr lvl="4"/>
            <a:r>
              <a:rPr lang="en-US" dirty="0"/>
              <a:t>      c[</a:t>
            </a:r>
            <a:r>
              <a:rPr lang="en-US" dirty="0" err="1"/>
              <a:t>i</a:t>
            </a:r>
            <a:r>
              <a:rPr lang="en-US" dirty="0"/>
              <a:t>][j] += a[</a:t>
            </a:r>
            <a:r>
              <a:rPr lang="en-US" dirty="0" err="1"/>
              <a:t>i</a:t>
            </a:r>
            <a:r>
              <a:rPr lang="en-US" dirty="0"/>
              <a:t>][k] * b[k][j]; // maybe b[j][k] ???</a:t>
            </a:r>
          </a:p>
          <a:p>
            <a:pPr lvl="2"/>
            <a:r>
              <a:rPr lang="en-US" dirty="0"/>
              <a:t>All the L/M/N ranges are of the same type - no compile-time checks possible</a:t>
            </a:r>
          </a:p>
        </p:txBody>
      </p:sp>
    </p:spTree>
    <p:extLst>
      <p:ext uri="{BB962C8B-B14F-4D97-AF65-F5344CB8AC3E}">
        <p14:creationId xmlns:p14="http://schemas.microsoft.com/office/powerpoint/2010/main" val="128984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428116-3885-9678-D6DA-3283F989CD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D0FF5-D31B-8520-4DD3-F33B40FE2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Tagged indices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0983A4-9B15-7B32-7A18-BE28DC636D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941A15-1DBE-7677-394E-18EF3659B55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1200D1-959A-2BE0-650D-30B25C16BB9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Distinguishing dimensions</a:t>
            </a:r>
          </a:p>
          <a:p>
            <a:pPr lvl="2"/>
            <a:r>
              <a:rPr lang="en-US" dirty="0"/>
              <a:t>the interface may be made nice by publishing iota objects instead of the constants</a:t>
            </a:r>
          </a:p>
          <a:p>
            <a:pPr lvl="4"/>
            <a:r>
              <a:rPr lang="en-US" dirty="0" err="1"/>
              <a:t>constexpr</a:t>
            </a:r>
            <a:r>
              <a:rPr lang="en-US" dirty="0"/>
              <a:t> auto L = </a:t>
            </a:r>
            <a:r>
              <a:rPr lang="en-US" dirty="0" err="1"/>
              <a:t>tagged_range</a:t>
            </a:r>
            <a:r>
              <a:rPr lang="en-US" dirty="0"/>
              <a:t>&lt;</a:t>
            </a:r>
            <a:r>
              <a:rPr lang="en-US" dirty="0" err="1"/>
              <a:t>dim_i</a:t>
            </a:r>
            <a:r>
              <a:rPr lang="en-US" dirty="0"/>
              <a:t>&gt;(0, l);</a:t>
            </a:r>
          </a:p>
          <a:p>
            <a:pPr lvl="4"/>
            <a:r>
              <a:rPr lang="en-US" dirty="0" err="1"/>
              <a:t>constexpr</a:t>
            </a:r>
            <a:r>
              <a:rPr lang="en-US" dirty="0"/>
              <a:t> auto M = </a:t>
            </a:r>
            <a:r>
              <a:rPr lang="en-US" dirty="0" err="1"/>
              <a:t>tagged_range</a:t>
            </a:r>
            <a:r>
              <a:rPr lang="en-US" dirty="0"/>
              <a:t>&lt;</a:t>
            </a:r>
            <a:r>
              <a:rPr lang="en-US" dirty="0" err="1"/>
              <a:t>dim_j</a:t>
            </a:r>
            <a:r>
              <a:rPr lang="en-US" dirty="0"/>
              <a:t>&gt;(0, m);</a:t>
            </a:r>
          </a:p>
          <a:p>
            <a:pPr lvl="4"/>
            <a:r>
              <a:rPr lang="en-US" dirty="0" err="1"/>
              <a:t>constexpr</a:t>
            </a:r>
            <a:r>
              <a:rPr lang="en-US" dirty="0"/>
              <a:t> auto N = </a:t>
            </a:r>
            <a:r>
              <a:rPr lang="en-US" dirty="0" err="1"/>
              <a:t>tagged_range</a:t>
            </a:r>
            <a:r>
              <a:rPr lang="en-US" dirty="0"/>
              <a:t>&lt;</a:t>
            </a:r>
            <a:r>
              <a:rPr lang="en-US" dirty="0" err="1"/>
              <a:t>dim_k</a:t>
            </a:r>
            <a:r>
              <a:rPr lang="en-US" dirty="0"/>
              <a:t>&gt;(0, n);</a:t>
            </a:r>
          </a:p>
          <a:p>
            <a:pPr lvl="4"/>
            <a:r>
              <a:rPr lang="en-US" dirty="0"/>
              <a:t>for (auto </a:t>
            </a:r>
            <a:r>
              <a:rPr lang="en-US" dirty="0" err="1"/>
              <a:t>i</a:t>
            </a:r>
            <a:r>
              <a:rPr lang="en-US" dirty="0"/>
              <a:t> : L)</a:t>
            </a:r>
          </a:p>
          <a:p>
            <a:pPr lvl="4"/>
            <a:r>
              <a:rPr lang="en-US" dirty="0"/>
              <a:t>  for (auto j : M)</a:t>
            </a:r>
          </a:p>
          <a:p>
            <a:pPr lvl="4"/>
            <a:r>
              <a:rPr lang="en-US" dirty="0"/>
              <a:t>    for (auto k : N)</a:t>
            </a:r>
          </a:p>
          <a:p>
            <a:pPr lvl="4"/>
            <a:r>
              <a:rPr lang="en-US" dirty="0"/>
              <a:t>      c[</a:t>
            </a:r>
            <a:r>
              <a:rPr lang="en-US" dirty="0" err="1"/>
              <a:t>i</a:t>
            </a:r>
            <a:r>
              <a:rPr lang="en-US" dirty="0"/>
              <a:t>][j] += a[</a:t>
            </a:r>
            <a:r>
              <a:rPr lang="en-US" dirty="0" err="1"/>
              <a:t>i</a:t>
            </a:r>
            <a:r>
              <a:rPr lang="en-US" dirty="0"/>
              <a:t>][k] * b[k][j]; // maybe b[j][k] ???</a:t>
            </a:r>
          </a:p>
          <a:p>
            <a:pPr lvl="2"/>
            <a:r>
              <a:rPr lang="en-US" dirty="0" err="1"/>
              <a:t>tagged_range</a:t>
            </a:r>
            <a:r>
              <a:rPr lang="en-US" dirty="0"/>
              <a:t>&lt;T&gt; class is a virtual range containing values of type </a:t>
            </a:r>
            <a:r>
              <a:rPr lang="en-US" dirty="0" err="1"/>
              <a:t>tagged_index</a:t>
            </a:r>
            <a:r>
              <a:rPr lang="en-US" dirty="0"/>
              <a:t>&lt;T&gt;</a:t>
            </a:r>
          </a:p>
          <a:p>
            <a:pPr lvl="2"/>
            <a:r>
              <a:rPr lang="en-US" dirty="0"/>
              <a:t>Now the tensors a/b/c may require properly tagged indexes in their operator[]</a:t>
            </a:r>
          </a:p>
          <a:p>
            <a:pPr lvl="3"/>
            <a:r>
              <a:rPr lang="en-US" dirty="0"/>
              <a:t>The tensors must be declared with the same tags</a:t>
            </a:r>
          </a:p>
          <a:p>
            <a:pPr lvl="4"/>
            <a:r>
              <a:rPr lang="en-US" dirty="0" err="1"/>
              <a:t>tagged_tensor</a:t>
            </a:r>
            <a:r>
              <a:rPr lang="en-US" dirty="0"/>
              <a:t>&lt;float, </a:t>
            </a:r>
            <a:r>
              <a:rPr lang="en-US" dirty="0" err="1"/>
              <a:t>dim_i</a:t>
            </a:r>
            <a:r>
              <a:rPr lang="en-US" dirty="0"/>
              <a:t>, </a:t>
            </a:r>
            <a:r>
              <a:rPr lang="en-US" dirty="0" err="1"/>
              <a:t>dim_k</a:t>
            </a:r>
            <a:r>
              <a:rPr lang="en-US" dirty="0"/>
              <a:t>&gt; a;</a:t>
            </a:r>
          </a:p>
          <a:p>
            <a:pPr lvl="4"/>
            <a:r>
              <a:rPr lang="en-US" dirty="0" err="1"/>
              <a:t>tagged_tensor</a:t>
            </a:r>
            <a:r>
              <a:rPr lang="en-US" dirty="0"/>
              <a:t>&lt;float, </a:t>
            </a:r>
            <a:r>
              <a:rPr lang="en-US" dirty="0" err="1"/>
              <a:t>dim_k</a:t>
            </a:r>
            <a:r>
              <a:rPr lang="en-US" dirty="0"/>
              <a:t>, </a:t>
            </a:r>
            <a:r>
              <a:rPr lang="en-US" dirty="0" err="1"/>
              <a:t>dim_j</a:t>
            </a:r>
            <a:r>
              <a:rPr lang="en-US" dirty="0"/>
              <a:t>&gt; b;</a:t>
            </a:r>
          </a:p>
          <a:p>
            <a:pPr lvl="4"/>
            <a:r>
              <a:rPr lang="en-US" dirty="0" err="1"/>
              <a:t>tagged_tensor</a:t>
            </a:r>
            <a:r>
              <a:rPr lang="en-US" dirty="0"/>
              <a:t>&lt;float, </a:t>
            </a:r>
            <a:r>
              <a:rPr lang="en-US" dirty="0" err="1"/>
              <a:t>dim_i</a:t>
            </a:r>
            <a:r>
              <a:rPr lang="en-US" dirty="0"/>
              <a:t>, </a:t>
            </a:r>
            <a:r>
              <a:rPr lang="en-US" dirty="0" err="1"/>
              <a:t>dim_j</a:t>
            </a:r>
            <a:r>
              <a:rPr lang="en-US" dirty="0"/>
              <a:t>&gt; c;</a:t>
            </a:r>
          </a:p>
        </p:txBody>
      </p:sp>
    </p:spTree>
    <p:extLst>
      <p:ext uri="{BB962C8B-B14F-4D97-AF65-F5344CB8AC3E}">
        <p14:creationId xmlns:p14="http://schemas.microsoft.com/office/powerpoint/2010/main" val="5267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87E2D-D8FF-3BCF-07CA-725FED68EB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946B7-4B4C-8C60-11D8-94491D69C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Tagged indices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ECC71-E0A2-2A9E-DF47-210E0A671D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BCA0B-EB41-04B3-8884-1095D661C8E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B6F5D6-E0AF-7E01-5BA3-33742E74573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Declaring tags</a:t>
            </a:r>
          </a:p>
          <a:p>
            <a:pPr lvl="2"/>
            <a:r>
              <a:rPr lang="en-US" dirty="0"/>
              <a:t>Tags are template arguments - either constants or types</a:t>
            </a:r>
          </a:p>
          <a:p>
            <a:pPr lvl="3"/>
            <a:r>
              <a:rPr lang="en-US" dirty="0"/>
              <a:t>Keeping types distinct is far easier than for constants</a:t>
            </a:r>
          </a:p>
          <a:p>
            <a:pPr lvl="2"/>
            <a:r>
              <a:rPr lang="en-US" dirty="0"/>
              <a:t>It is good to be able to verify that a type is a tag</a:t>
            </a:r>
          </a:p>
          <a:p>
            <a:pPr lvl="3"/>
            <a:r>
              <a:rPr lang="en-US" dirty="0"/>
              <a:t>Let all tags derive from a common base struct</a:t>
            </a:r>
          </a:p>
          <a:p>
            <a:pPr lvl="4"/>
            <a:r>
              <a:rPr lang="en-US" dirty="0"/>
              <a:t>struct </a:t>
            </a:r>
            <a:r>
              <a:rPr lang="en-US" dirty="0" err="1"/>
              <a:t>dimension_tag_base</a:t>
            </a:r>
            <a:r>
              <a:rPr lang="en-US" dirty="0"/>
              <a:t> {};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T&gt; concept </a:t>
            </a:r>
            <a:r>
              <a:rPr lang="en-US" dirty="0" err="1"/>
              <a:t>dimension_tag</a:t>
            </a:r>
            <a:r>
              <a:rPr lang="en-US" dirty="0"/>
              <a:t> = std::</a:t>
            </a:r>
            <a:r>
              <a:rPr lang="en-US" dirty="0" err="1"/>
              <a:t>derived_from</a:t>
            </a:r>
            <a:r>
              <a:rPr lang="en-US" dirty="0"/>
              <a:t>&lt; T, </a:t>
            </a:r>
            <a:r>
              <a:rPr lang="en-US" dirty="0" err="1"/>
              <a:t>dimension_tag_base</a:t>
            </a:r>
            <a:r>
              <a:rPr lang="en-US" dirty="0"/>
              <a:t>&gt;;</a:t>
            </a:r>
          </a:p>
          <a:p>
            <a:pPr lvl="3"/>
            <a:r>
              <a:rPr lang="en-US" dirty="0"/>
              <a:t>Tag declarations</a:t>
            </a:r>
          </a:p>
          <a:p>
            <a:pPr lvl="4"/>
            <a:r>
              <a:rPr lang="en-US" dirty="0"/>
              <a:t>struct </a:t>
            </a:r>
            <a:r>
              <a:rPr lang="en-US" dirty="0" err="1"/>
              <a:t>dim_i</a:t>
            </a:r>
            <a:r>
              <a:rPr lang="en-US" dirty="0"/>
              <a:t> : </a:t>
            </a:r>
            <a:r>
              <a:rPr lang="en-US" dirty="0" err="1"/>
              <a:t>dimension_tag_base</a:t>
            </a:r>
            <a:r>
              <a:rPr lang="en-US" dirty="0"/>
              <a:t> {};</a:t>
            </a:r>
          </a:p>
          <a:p>
            <a:pPr lvl="4"/>
            <a:r>
              <a:rPr lang="en-US" dirty="0"/>
              <a:t>struct </a:t>
            </a:r>
            <a:r>
              <a:rPr lang="en-US" dirty="0" err="1"/>
              <a:t>dim_j</a:t>
            </a:r>
            <a:r>
              <a:rPr lang="en-US" dirty="0"/>
              <a:t> : </a:t>
            </a:r>
            <a:r>
              <a:rPr lang="en-US" dirty="0" err="1"/>
              <a:t>dimension_tag_base</a:t>
            </a:r>
            <a:r>
              <a:rPr lang="en-US" dirty="0"/>
              <a:t> {};</a:t>
            </a:r>
          </a:p>
          <a:p>
            <a:pPr lvl="4"/>
            <a:r>
              <a:rPr lang="en-US" dirty="0"/>
              <a:t>struct </a:t>
            </a:r>
            <a:r>
              <a:rPr lang="en-US" dirty="0" err="1"/>
              <a:t>dim_k</a:t>
            </a:r>
            <a:r>
              <a:rPr lang="en-US" dirty="0"/>
              <a:t> : </a:t>
            </a:r>
            <a:r>
              <a:rPr lang="en-US" dirty="0" err="1"/>
              <a:t>dimension_tag_base</a:t>
            </a:r>
            <a:r>
              <a:rPr lang="en-US" dirty="0"/>
              <a:t> {};</a:t>
            </a:r>
          </a:p>
          <a:p>
            <a:pPr lvl="3"/>
            <a:r>
              <a:rPr lang="en-US" dirty="0"/>
              <a:t>Generic tensor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ELEMENT, </a:t>
            </a:r>
            <a:r>
              <a:rPr lang="en-US" dirty="0" err="1"/>
              <a:t>dimension_tag</a:t>
            </a:r>
            <a:r>
              <a:rPr lang="en-US" dirty="0"/>
              <a:t> ... TAGS&gt;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tagged_tensor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346871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52738D-6957-939A-61F5-7E085F813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AD7F2-8DBB-F6F2-6B2B-ECB9E9D88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Tagged indices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2FD95F-E799-91C6-05EF-56C12D6F56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AA8A1F-26CA-001E-B4DE-0A404EC75F3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4418629-6880-F3B8-B0AA-62FF008B861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Tagged tensor</a:t>
            </a:r>
          </a:p>
          <a:p>
            <a:pPr lvl="2"/>
            <a:r>
              <a:rPr lang="en-US" dirty="0"/>
              <a:t>If indices are tagged, the tensor knows which dimension they apply to</a:t>
            </a:r>
          </a:p>
          <a:p>
            <a:pPr lvl="3"/>
            <a:r>
              <a:rPr lang="en-US" dirty="0"/>
              <a:t>No need to explicit transposition</a:t>
            </a:r>
          </a:p>
          <a:p>
            <a:pPr lvl="3"/>
            <a:r>
              <a:rPr lang="en-US" dirty="0"/>
              <a:t>Requires that tags for a given tensor are unique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ELEMENT, </a:t>
            </a:r>
            <a:r>
              <a:rPr lang="en-US" dirty="0" err="1"/>
              <a:t>dimension_tag</a:t>
            </a:r>
            <a:r>
              <a:rPr lang="en-US" dirty="0"/>
              <a:t> ... TAGS&gt;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tagged_tensor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template&lt; </a:t>
            </a:r>
            <a:r>
              <a:rPr lang="en-US" dirty="0" err="1"/>
              <a:t>dimension_tag</a:t>
            </a:r>
            <a:r>
              <a:rPr lang="en-US" dirty="0"/>
              <a:t> T&gt;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tagged_tensor_view</a:t>
            </a:r>
            <a:r>
              <a:rPr lang="en-US" dirty="0"/>
              <a:t>&lt; ELEMENT, </a:t>
            </a:r>
            <a:r>
              <a:rPr lang="en-US" dirty="0" err="1"/>
              <a:t>remove_tag_from_list</a:t>
            </a:r>
            <a:r>
              <a:rPr lang="en-US" dirty="0"/>
              <a:t>&lt; T, TAGS...&gt;&gt;</a:t>
            </a:r>
          </a:p>
          <a:p>
            <a:pPr lvl="4"/>
            <a:r>
              <a:rPr lang="en-US" dirty="0"/>
              <a:t>    operator[]( </a:t>
            </a:r>
            <a:r>
              <a:rPr lang="en-US" dirty="0" err="1"/>
              <a:t>tagged_index</a:t>
            </a:r>
            <a:r>
              <a:rPr lang="en-US" dirty="0"/>
              <a:t>&lt; T&gt;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The result of operator[] shall be a view - a reference to a subset of tensor elements.</a:t>
            </a:r>
          </a:p>
        </p:txBody>
      </p:sp>
    </p:spTree>
    <p:extLst>
      <p:ext uri="{BB962C8B-B14F-4D97-AF65-F5344CB8AC3E}">
        <p14:creationId xmlns:p14="http://schemas.microsoft.com/office/powerpoint/2010/main" val="3727793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DBE64A-F127-F6A0-0FDB-B7CEC8E40D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CF162-DD9A-47B7-26F4-AF96847E2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Tagged indices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6C8FDC-ED4F-263C-C02B-7A473A1FA4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968FC0-C408-6D74-0F68-36DC1F421F2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82941C-53A6-6C0C-5B18-940A8247CF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Specifying tensor sizes</a:t>
            </a:r>
          </a:p>
          <a:p>
            <a:pPr lvl="2"/>
            <a:r>
              <a:rPr lang="en-US" dirty="0"/>
              <a:t>ranges</a:t>
            </a:r>
          </a:p>
          <a:p>
            <a:pPr lvl="4"/>
            <a:r>
              <a:rPr lang="en-US" dirty="0"/>
              <a:t>auto L = </a:t>
            </a:r>
            <a:r>
              <a:rPr lang="en-US" dirty="0" err="1"/>
              <a:t>tagged_range</a:t>
            </a:r>
            <a:r>
              <a:rPr lang="en-US" dirty="0"/>
              <a:t>&lt;</a:t>
            </a:r>
            <a:r>
              <a:rPr lang="en-US" dirty="0" err="1"/>
              <a:t>dim_i</a:t>
            </a:r>
            <a:r>
              <a:rPr lang="en-US" dirty="0"/>
              <a:t>&gt;(0, l);</a:t>
            </a:r>
          </a:p>
          <a:p>
            <a:pPr lvl="4"/>
            <a:r>
              <a:rPr lang="en-US" dirty="0"/>
              <a:t>auto M = </a:t>
            </a:r>
            <a:r>
              <a:rPr lang="en-US" dirty="0" err="1"/>
              <a:t>tagged_range</a:t>
            </a:r>
            <a:r>
              <a:rPr lang="en-US" dirty="0"/>
              <a:t>&lt;</a:t>
            </a:r>
            <a:r>
              <a:rPr lang="en-US" dirty="0" err="1"/>
              <a:t>dim_j</a:t>
            </a:r>
            <a:r>
              <a:rPr lang="en-US" dirty="0"/>
              <a:t>&gt;(0, m);</a:t>
            </a:r>
          </a:p>
          <a:p>
            <a:pPr lvl="2"/>
            <a:r>
              <a:rPr lang="en-US" dirty="0"/>
              <a:t>the tensor</a:t>
            </a:r>
          </a:p>
          <a:p>
            <a:pPr lvl="4"/>
            <a:r>
              <a:rPr lang="en-US" dirty="0" err="1"/>
              <a:t>tagged_tensor</a:t>
            </a:r>
            <a:r>
              <a:rPr lang="en-US" dirty="0"/>
              <a:t>&lt;float, </a:t>
            </a:r>
            <a:r>
              <a:rPr lang="en-US" dirty="0" err="1"/>
              <a:t>dim_i</a:t>
            </a:r>
            <a:r>
              <a:rPr lang="en-US" dirty="0"/>
              <a:t>, </a:t>
            </a:r>
            <a:r>
              <a:rPr lang="en-US" dirty="0" err="1"/>
              <a:t>dim_j</a:t>
            </a:r>
            <a:r>
              <a:rPr lang="en-US" dirty="0"/>
              <a:t>&gt; c( L, M);</a:t>
            </a:r>
          </a:p>
          <a:p>
            <a:pPr lvl="3"/>
            <a:r>
              <a:rPr lang="en-US" dirty="0"/>
              <a:t>a nicer syntax</a:t>
            </a:r>
          </a:p>
          <a:p>
            <a:pPr lvl="4"/>
            <a:r>
              <a:rPr lang="en-US" dirty="0"/>
              <a:t>auto c = </a:t>
            </a:r>
            <a:r>
              <a:rPr lang="en-US" dirty="0" err="1"/>
              <a:t>make_tagged_tensor</a:t>
            </a:r>
            <a:r>
              <a:rPr lang="en-US" dirty="0"/>
              <a:t>&lt;float&gt;( L, M);</a:t>
            </a:r>
          </a:p>
          <a:p>
            <a:pPr lvl="1"/>
            <a:r>
              <a:rPr lang="en-US" dirty="0"/>
              <a:t>In many cases, a dimension has a fixed size</a:t>
            </a:r>
          </a:p>
          <a:p>
            <a:pPr lvl="4"/>
            <a:r>
              <a:rPr lang="en-US" dirty="0"/>
              <a:t>auto W = </a:t>
            </a:r>
            <a:r>
              <a:rPr lang="en-US" dirty="0" err="1"/>
              <a:t>tagged_range</a:t>
            </a:r>
            <a:r>
              <a:rPr lang="en-US" dirty="0"/>
              <a:t>&lt;</a:t>
            </a:r>
            <a:r>
              <a:rPr lang="en-US" dirty="0" err="1"/>
              <a:t>dim_w</a:t>
            </a:r>
            <a:r>
              <a:rPr lang="en-US" dirty="0"/>
              <a:t>&gt;(0, w);</a:t>
            </a:r>
          </a:p>
          <a:p>
            <a:pPr lvl="4"/>
            <a:r>
              <a:rPr lang="en-US" dirty="0"/>
              <a:t>auto H = </a:t>
            </a:r>
            <a:r>
              <a:rPr lang="en-US" dirty="0" err="1"/>
              <a:t>tagged_range</a:t>
            </a:r>
            <a:r>
              <a:rPr lang="en-US" dirty="0"/>
              <a:t>&lt;</a:t>
            </a:r>
            <a:r>
              <a:rPr lang="en-US" dirty="0" err="1"/>
              <a:t>dim_h</a:t>
            </a:r>
            <a:r>
              <a:rPr lang="en-US" dirty="0"/>
              <a:t>&gt;(0, h);</a:t>
            </a:r>
          </a:p>
          <a:p>
            <a:pPr lvl="4"/>
            <a:r>
              <a:rPr lang="en-US" dirty="0" err="1"/>
              <a:t>constexpr</a:t>
            </a:r>
            <a:r>
              <a:rPr lang="en-US" dirty="0"/>
              <a:t> auto C = </a:t>
            </a:r>
            <a:r>
              <a:rPr lang="en-US" dirty="0" err="1"/>
              <a:t>tagged_range</a:t>
            </a:r>
            <a:r>
              <a:rPr lang="en-US" dirty="0"/>
              <a:t>&lt;</a:t>
            </a:r>
            <a:r>
              <a:rPr lang="en-US" dirty="0" err="1"/>
              <a:t>dim_c</a:t>
            </a:r>
            <a:r>
              <a:rPr lang="en-US" dirty="0"/>
              <a:t>&gt;(0, 3);</a:t>
            </a:r>
          </a:p>
          <a:p>
            <a:pPr lvl="4"/>
            <a:r>
              <a:rPr lang="en-US" dirty="0"/>
              <a:t>auto image = </a:t>
            </a:r>
            <a:r>
              <a:rPr lang="en-US" dirty="0" err="1"/>
              <a:t>make_tagged_tensor</a:t>
            </a:r>
            <a:r>
              <a:rPr lang="en-US" dirty="0"/>
              <a:t>&lt;std::uint8_t&gt;(W, H, C);</a:t>
            </a:r>
          </a:p>
          <a:p>
            <a:pPr lvl="2"/>
            <a:r>
              <a:rPr lang="en-US" dirty="0"/>
              <a:t>operator[] involves multiplication by dimension sizes</a:t>
            </a:r>
          </a:p>
          <a:p>
            <a:pPr lvl="3"/>
            <a:r>
              <a:rPr lang="en-US" dirty="0"/>
              <a:t>if the sizes are known to the compiler, the multiplication may be faster</a:t>
            </a:r>
          </a:p>
          <a:p>
            <a:pPr lvl="3"/>
            <a:r>
              <a:rPr lang="en-US" dirty="0"/>
              <a:t>the above interface does not offer </a:t>
            </a:r>
            <a:r>
              <a:rPr lang="en-US"/>
              <a:t>this possibility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173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Z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7508</TotalTime>
  <Words>1314</Words>
  <Application>Microsoft Office PowerPoint</Application>
  <PresentationFormat>On-screen Show (4:3)</PresentationFormat>
  <Paragraphs>125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Consolas</vt:lpstr>
      <vt:lpstr>Wingdings</vt:lpstr>
      <vt:lpstr>Wingdings 3</vt:lpstr>
      <vt:lpstr>CZ_Origin</vt:lpstr>
      <vt:lpstr>EN_Origin</vt:lpstr>
      <vt:lpstr>Example: Tagged indices</vt:lpstr>
      <vt:lpstr>Tagged indices</vt:lpstr>
      <vt:lpstr>Tagged indices</vt:lpstr>
      <vt:lpstr>Tagged indices</vt:lpstr>
      <vt:lpstr>Tagged indices</vt:lpstr>
      <vt:lpstr>Tagged indices</vt:lpstr>
      <vt:lpstr>Tagged indices</vt:lpstr>
      <vt:lpstr>Tagged indices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825</cp:revision>
  <dcterms:created xsi:type="dcterms:W3CDTF">2012-09-19T18:13:04Z</dcterms:created>
  <dcterms:modified xsi:type="dcterms:W3CDTF">2025-05-23T10:12:42Z</dcterms:modified>
</cp:coreProperties>
</file>