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5"/>
  </p:sldMasterIdLst>
  <p:notesMasterIdLst>
    <p:notesMasterId r:id="rId18"/>
  </p:notesMasterIdLst>
  <p:handoutMasterIdLst>
    <p:handoutMasterId r:id="rId19"/>
  </p:handoutMasterIdLst>
  <p:sldIdLst>
    <p:sldId id="371" r:id="rId6"/>
    <p:sldId id="372" r:id="rId7"/>
    <p:sldId id="373" r:id="rId8"/>
    <p:sldId id="535" r:id="rId9"/>
    <p:sldId id="258" r:id="rId10"/>
    <p:sldId id="259" r:id="rId11"/>
    <p:sldId id="374" r:id="rId12"/>
    <p:sldId id="532" r:id="rId13"/>
    <p:sldId id="533" r:id="rId14"/>
    <p:sldId id="264" r:id="rId15"/>
    <p:sldId id="261" r:id="rId16"/>
    <p:sldId id="534" r:id="rId17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9FE6FF"/>
    <a:srgbClr val="D8BDDF"/>
    <a:srgbClr val="525252"/>
    <a:srgbClr val="EA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6C936-9F88-4083-9260-2BC6A53E612D}" v="51" vWet="52" dt="2022-02-23T13:57:13.522"/>
    <p1510:client id="{A6104936-8093-44C8-8A14-A40C98F54AC7}" v="172" dt="2022-02-23T17:01:54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5" d="100"/>
          <a:sy n="115" d="100"/>
        </p:scale>
        <p:origin x="25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-7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Bureš" userId="0774dbf5-369b-42f9-a7c3-dbcf1f0c13aa" providerId="ADAL" clId="{A6104936-8093-44C8-8A14-A40C98F54AC7}"/>
    <pc:docChg chg="undo custSel addSld delSld modSld delSection modSection">
      <pc:chgData name="Tomáš Bureš" userId="0774dbf5-369b-42f9-a7c3-dbcf1f0c13aa" providerId="ADAL" clId="{A6104936-8093-44C8-8A14-A40C98F54AC7}" dt="2022-02-23T17:09:26.687" v="460" actId="20577"/>
      <pc:docMkLst>
        <pc:docMk/>
      </pc:docMkLst>
      <pc:sldChg chg="add del">
        <pc:chgData name="Tomáš Bureš" userId="0774dbf5-369b-42f9-a7c3-dbcf1f0c13aa" providerId="ADAL" clId="{A6104936-8093-44C8-8A14-A40C98F54AC7}" dt="2022-02-23T13:47:32.310" v="11" actId="47"/>
        <pc:sldMkLst>
          <pc:docMk/>
          <pc:sldMk cId="0" sldId="256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982914058" sldId="257"/>
        </pc:sldMkLst>
      </pc:sldChg>
      <pc:sldChg chg="modSp add mod">
        <pc:chgData name="Tomáš Bureš" userId="0774dbf5-369b-42f9-a7c3-dbcf1f0c13aa" providerId="ADAL" clId="{A6104936-8093-44C8-8A14-A40C98F54AC7}" dt="2022-02-23T17:09:26.687" v="460" actId="20577"/>
        <pc:sldMkLst>
          <pc:docMk/>
          <pc:sldMk cId="1803399233" sldId="258"/>
        </pc:sldMkLst>
        <pc:spChg chg="mod">
          <ac:chgData name="Tomáš Bureš" userId="0774dbf5-369b-42f9-a7c3-dbcf1f0c13aa" providerId="ADAL" clId="{A6104936-8093-44C8-8A14-A40C98F54AC7}" dt="2022-02-23T17:09:26.687" v="460" actId="20577"/>
          <ac:spMkLst>
            <pc:docMk/>
            <pc:sldMk cId="1803399233" sldId="258"/>
            <ac:spMk id="4" creationId="{00000000-0000-0000-0000-000000000000}"/>
          </ac:spMkLst>
        </pc:spChg>
      </pc:sldChg>
      <pc:sldChg chg="addSp delSp modSp add mod">
        <pc:chgData name="Tomáš Bureš" userId="0774dbf5-369b-42f9-a7c3-dbcf1f0c13aa" providerId="ADAL" clId="{A6104936-8093-44C8-8A14-A40C98F54AC7}" dt="2022-02-23T13:47:47.401" v="19" actId="27636"/>
        <pc:sldMkLst>
          <pc:docMk/>
          <pc:sldMk cId="804107734" sldId="259"/>
        </pc:sldMkLst>
        <pc:spChg chg="mod">
          <ac:chgData name="Tomáš Bureš" userId="0774dbf5-369b-42f9-a7c3-dbcf1f0c13aa" providerId="ADAL" clId="{A6104936-8093-44C8-8A14-A40C98F54AC7}" dt="2022-02-23T13:47:42.920" v="16"/>
          <ac:spMkLst>
            <pc:docMk/>
            <pc:sldMk cId="804107734" sldId="259"/>
            <ac:spMk id="2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7:42.920" v="16"/>
          <ac:spMkLst>
            <pc:docMk/>
            <pc:sldMk cId="804107734" sldId="259"/>
            <ac:spMk id="3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7:47.401" v="19" actId="27636"/>
          <ac:spMkLst>
            <pc:docMk/>
            <pc:sldMk cId="804107734" sldId="259"/>
            <ac:spMk id="4" creationId="{00000000-0000-0000-0000-000000000000}"/>
          </ac:spMkLst>
        </pc:spChg>
        <pc:spChg chg="add del mod">
          <ac:chgData name="Tomáš Bureš" userId="0774dbf5-369b-42f9-a7c3-dbcf1f0c13aa" providerId="ADAL" clId="{A6104936-8093-44C8-8A14-A40C98F54AC7}" dt="2022-02-23T13:47:41.541" v="15"/>
          <ac:spMkLst>
            <pc:docMk/>
            <pc:sldMk cId="804107734" sldId="259"/>
            <ac:spMk id="5" creationId="{0B2302A2-8D83-4AD6-9DE7-932181133502}"/>
          </ac:spMkLst>
        </pc:spChg>
        <pc:spChg chg="add del mod">
          <ac:chgData name="Tomáš Bureš" userId="0774dbf5-369b-42f9-a7c3-dbcf1f0c13aa" providerId="ADAL" clId="{A6104936-8093-44C8-8A14-A40C98F54AC7}" dt="2022-02-23T13:47:41.541" v="15"/>
          <ac:spMkLst>
            <pc:docMk/>
            <pc:sldMk cId="804107734" sldId="259"/>
            <ac:spMk id="6" creationId="{3CCE3496-1262-4E49-8045-F4DF95220121}"/>
          </ac:spMkLst>
        </pc:spChg>
        <pc:spChg chg="add del mod">
          <ac:chgData name="Tomáš Bureš" userId="0774dbf5-369b-42f9-a7c3-dbcf1f0c13aa" providerId="ADAL" clId="{A6104936-8093-44C8-8A14-A40C98F54AC7}" dt="2022-02-23T13:47:41.541" v="15"/>
          <ac:spMkLst>
            <pc:docMk/>
            <pc:sldMk cId="804107734" sldId="259"/>
            <ac:spMk id="7" creationId="{B1842C72-7889-4D21-A794-0E99099DDA4C}"/>
          </ac:spMkLst>
        </pc:spChg>
        <pc:spChg chg="add del mod">
          <ac:chgData name="Tomáš Bureš" userId="0774dbf5-369b-42f9-a7c3-dbcf1f0c13aa" providerId="ADAL" clId="{A6104936-8093-44C8-8A14-A40C98F54AC7}" dt="2022-02-23T13:47:42.920" v="16"/>
          <ac:spMkLst>
            <pc:docMk/>
            <pc:sldMk cId="804107734" sldId="259"/>
            <ac:spMk id="8" creationId="{6B9ABD1B-6413-4703-8E19-5E2E6B000912}"/>
          </ac:spMkLst>
        </pc:spChg>
        <pc:spChg chg="add del mod">
          <ac:chgData name="Tomáš Bureš" userId="0774dbf5-369b-42f9-a7c3-dbcf1f0c13aa" providerId="ADAL" clId="{A6104936-8093-44C8-8A14-A40C98F54AC7}" dt="2022-02-23T13:47:42.920" v="16"/>
          <ac:spMkLst>
            <pc:docMk/>
            <pc:sldMk cId="804107734" sldId="259"/>
            <ac:spMk id="9" creationId="{AED0EC6A-3ACE-4AA7-AACF-9D4B917D29CA}"/>
          </ac:spMkLst>
        </pc:spChg>
        <pc:spChg chg="add del mod">
          <ac:chgData name="Tomáš Bureš" userId="0774dbf5-369b-42f9-a7c3-dbcf1f0c13aa" providerId="ADAL" clId="{A6104936-8093-44C8-8A14-A40C98F54AC7}" dt="2022-02-23T13:47:42.920" v="16"/>
          <ac:spMkLst>
            <pc:docMk/>
            <pc:sldMk cId="804107734" sldId="259"/>
            <ac:spMk id="10" creationId="{DF920C92-33F4-4E62-8BB8-A9A6F49816BE}"/>
          </ac:spMkLst>
        </pc:spChg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4036233248" sldId="260"/>
        </pc:sldMkLst>
      </pc:sldChg>
      <pc:sldChg chg="modSp add mod">
        <pc:chgData name="Tomáš Bureš" userId="0774dbf5-369b-42f9-a7c3-dbcf1f0c13aa" providerId="ADAL" clId="{A6104936-8093-44C8-8A14-A40C98F54AC7}" dt="2022-02-23T16:59:16.967" v="333" actId="20577"/>
        <pc:sldMkLst>
          <pc:docMk/>
          <pc:sldMk cId="3233230576" sldId="261"/>
        </pc:sldMkLst>
        <pc:spChg chg="mod">
          <ac:chgData name="Tomáš Bureš" userId="0774dbf5-369b-42f9-a7c3-dbcf1f0c13aa" providerId="ADAL" clId="{A6104936-8093-44C8-8A14-A40C98F54AC7}" dt="2022-02-23T16:59:16.967" v="333" actId="20577"/>
          <ac:spMkLst>
            <pc:docMk/>
            <pc:sldMk cId="3233230576" sldId="261"/>
            <ac:spMk id="4" creationId="{00000000-0000-0000-0000-000000000000}"/>
          </ac:spMkLst>
        </pc:spChg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833393246" sldId="263"/>
        </pc:sldMkLst>
      </pc:sldChg>
      <pc:sldChg chg="add">
        <pc:chgData name="Tomáš Bureš" userId="0774dbf5-369b-42f9-a7c3-dbcf1f0c13aa" providerId="ADAL" clId="{A6104936-8093-44C8-8A14-A40C98F54AC7}" dt="2022-02-23T13:46:57.058" v="0"/>
        <pc:sldMkLst>
          <pc:docMk/>
          <pc:sldMk cId="3430808566" sldId="264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625556712" sldId="267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333713250" sldId="27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993714448" sldId="308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110142433" sldId="309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886985324" sldId="31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932468740" sldId="311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70429184" sldId="314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481117023" sldId="315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061119436" sldId="317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969688400" sldId="318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652161266" sldId="319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198797102" sldId="32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985688872" sldId="322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405952048" sldId="323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324211463" sldId="324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397908701" sldId="325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006963381" sldId="327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907970293" sldId="328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4238301771" sldId="33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853282554" sldId="331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433965192" sldId="332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939449362" sldId="333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426563839" sldId="334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137216506" sldId="335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816196032" sldId="336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518501819" sldId="34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425223539" sldId="342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740710396" sldId="345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991832709" sldId="347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708889923" sldId="348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958187239" sldId="349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302533453" sldId="35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4205445799" sldId="351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4132148719" sldId="353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014081920" sldId="354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805843428" sldId="355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028202345" sldId="356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852571599" sldId="357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370358702" sldId="358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358423135" sldId="359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694748944" sldId="360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1552664631" sldId="362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810360321" sldId="363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476756048" sldId="364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081463066" sldId="365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142934445" sldId="366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4274690685" sldId="367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2835716147" sldId="368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238637177" sldId="369"/>
        </pc:sldMkLst>
      </pc:sldChg>
      <pc:sldChg chg="del">
        <pc:chgData name="Tomáš Bureš" userId="0774dbf5-369b-42f9-a7c3-dbcf1f0c13aa" providerId="ADAL" clId="{A6104936-8093-44C8-8A14-A40C98F54AC7}" dt="2022-02-23T13:48:34.604" v="34" actId="47"/>
        <pc:sldMkLst>
          <pc:docMk/>
          <pc:sldMk cId="3025362157" sldId="370"/>
        </pc:sldMkLst>
      </pc:sldChg>
      <pc:sldChg chg="addSp delSp modSp add mod">
        <pc:chgData name="Tomáš Bureš" userId="0774dbf5-369b-42f9-a7c3-dbcf1f0c13aa" providerId="ADAL" clId="{A6104936-8093-44C8-8A14-A40C98F54AC7}" dt="2022-02-23T13:47:28.678" v="10" actId="27636"/>
        <pc:sldMkLst>
          <pc:docMk/>
          <pc:sldMk cId="0" sldId="371"/>
        </pc:sldMkLst>
        <pc:spChg chg="mod">
          <ac:chgData name="Tomáš Bureš" userId="0774dbf5-369b-42f9-a7c3-dbcf1f0c13aa" providerId="ADAL" clId="{A6104936-8093-44C8-8A14-A40C98F54AC7}" dt="2022-02-23T13:47:17.258" v="7"/>
          <ac:spMkLst>
            <pc:docMk/>
            <pc:sldMk cId="0" sldId="371"/>
            <ac:spMk id="2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7:28.678" v="10" actId="27636"/>
          <ac:spMkLst>
            <pc:docMk/>
            <pc:sldMk cId="0" sldId="371"/>
            <ac:spMk id="3" creationId="{00000000-0000-0000-0000-000000000000}"/>
          </ac:spMkLst>
        </pc:spChg>
        <pc:spChg chg="add del mod">
          <ac:chgData name="Tomáš Bureš" userId="0774dbf5-369b-42f9-a7c3-dbcf1f0c13aa" providerId="ADAL" clId="{A6104936-8093-44C8-8A14-A40C98F54AC7}" dt="2022-02-23T13:47:17.258" v="7"/>
          <ac:spMkLst>
            <pc:docMk/>
            <pc:sldMk cId="0" sldId="371"/>
            <ac:spMk id="4" creationId="{3BC6410D-8C96-4243-8303-29EAF0D518B5}"/>
          </ac:spMkLst>
        </pc:spChg>
        <pc:spChg chg="add del mod">
          <ac:chgData name="Tomáš Bureš" userId="0774dbf5-369b-42f9-a7c3-dbcf1f0c13aa" providerId="ADAL" clId="{A6104936-8093-44C8-8A14-A40C98F54AC7}" dt="2022-02-23T13:47:17.258" v="7"/>
          <ac:spMkLst>
            <pc:docMk/>
            <pc:sldMk cId="0" sldId="371"/>
            <ac:spMk id="5" creationId="{7E88AABE-5774-4B58-A5D4-06EC567EB04A}"/>
          </ac:spMkLst>
        </pc:spChg>
      </pc:sldChg>
      <pc:sldChg chg="addSp delSp modSp add mod">
        <pc:chgData name="Tomáš Bureš" userId="0774dbf5-369b-42f9-a7c3-dbcf1f0c13aa" providerId="ADAL" clId="{A6104936-8093-44C8-8A14-A40C98F54AC7}" dt="2022-02-23T13:58:14.741" v="194" actId="20577"/>
        <pc:sldMkLst>
          <pc:docMk/>
          <pc:sldMk cId="3393150398" sldId="372"/>
        </pc:sldMkLst>
        <pc:spChg chg="mod">
          <ac:chgData name="Tomáš Bureš" userId="0774dbf5-369b-42f9-a7c3-dbcf1f0c13aa" providerId="ADAL" clId="{A6104936-8093-44C8-8A14-A40C98F54AC7}" dt="2022-02-23T13:51:48.350" v="70" actId="14100"/>
          <ac:spMkLst>
            <pc:docMk/>
            <pc:sldMk cId="3393150398" sldId="372"/>
            <ac:spMk id="4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51:48.350" v="70" actId="14100"/>
          <ac:spMkLst>
            <pc:docMk/>
            <pc:sldMk cId="3393150398" sldId="372"/>
            <ac:spMk id="11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58:11.052" v="192" actId="14100"/>
          <ac:spMkLst>
            <pc:docMk/>
            <pc:sldMk cId="3393150398" sldId="372"/>
            <ac:spMk id="14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58:14.741" v="194" actId="20577"/>
          <ac:spMkLst>
            <pc:docMk/>
            <pc:sldMk cId="3393150398" sldId="372"/>
            <ac:spMk id="15" creationId="{00000000-0000-0000-0000-000000000000}"/>
          </ac:spMkLst>
        </pc:spChg>
        <pc:picChg chg="add mod">
          <ac:chgData name="Tomáš Bureš" userId="0774dbf5-369b-42f9-a7c3-dbcf1f0c13aa" providerId="ADAL" clId="{A6104936-8093-44C8-8A14-A40C98F54AC7}" dt="2022-02-23T13:51:37.438" v="66" actId="12788"/>
          <ac:picMkLst>
            <pc:docMk/>
            <pc:sldMk cId="3393150398" sldId="372"/>
            <ac:picMk id="5" creationId="{6A6B47F5-E35C-43CE-AE96-1CC6D39377C1}"/>
          </ac:picMkLst>
        </pc:picChg>
        <pc:picChg chg="add mod">
          <ac:chgData name="Tomáš Bureš" userId="0774dbf5-369b-42f9-a7c3-dbcf1f0c13aa" providerId="ADAL" clId="{A6104936-8093-44C8-8A14-A40C98F54AC7}" dt="2022-02-23T13:51:37.438" v="66" actId="12788"/>
          <ac:picMkLst>
            <pc:docMk/>
            <pc:sldMk cId="3393150398" sldId="372"/>
            <ac:picMk id="6" creationId="{B789EA57-6A25-44D0-83D3-6444844CA284}"/>
          </ac:picMkLst>
        </pc:picChg>
        <pc:picChg chg="add mod">
          <ac:chgData name="Tomáš Bureš" userId="0774dbf5-369b-42f9-a7c3-dbcf1f0c13aa" providerId="ADAL" clId="{A6104936-8093-44C8-8A14-A40C98F54AC7}" dt="2022-02-23T13:51:37.438" v="66" actId="12788"/>
          <ac:picMkLst>
            <pc:docMk/>
            <pc:sldMk cId="3393150398" sldId="372"/>
            <ac:picMk id="7" creationId="{B1D59C4A-3CCB-411A-8F6A-58015D2B9F55}"/>
          </ac:picMkLst>
        </pc:picChg>
        <pc:picChg chg="del">
          <ac:chgData name="Tomáš Bureš" userId="0774dbf5-369b-42f9-a7c3-dbcf1f0c13aa" providerId="ADAL" clId="{A6104936-8093-44C8-8A14-A40C98F54AC7}" dt="2022-02-23T13:51:40.334" v="67" actId="478"/>
          <ac:picMkLst>
            <pc:docMk/>
            <pc:sldMk cId="3393150398" sldId="372"/>
            <ac:picMk id="1026" creationId="{00000000-0000-0000-0000-000000000000}"/>
          </ac:picMkLst>
        </pc:picChg>
        <pc:picChg chg="del">
          <ac:chgData name="Tomáš Bureš" userId="0774dbf5-369b-42f9-a7c3-dbcf1f0c13aa" providerId="ADAL" clId="{A6104936-8093-44C8-8A14-A40C98F54AC7}" dt="2022-02-23T13:50:36.893" v="52" actId="478"/>
          <ac:picMkLst>
            <pc:docMk/>
            <pc:sldMk cId="3393150398" sldId="372"/>
            <ac:picMk id="1028" creationId="{00000000-0000-0000-0000-000000000000}"/>
          </ac:picMkLst>
        </pc:picChg>
        <pc:picChg chg="add mod">
          <ac:chgData name="Tomáš Bureš" userId="0774dbf5-369b-42f9-a7c3-dbcf1f0c13aa" providerId="ADAL" clId="{A6104936-8093-44C8-8A14-A40C98F54AC7}" dt="2022-02-23T13:51:37.438" v="66" actId="12788"/>
          <ac:picMkLst>
            <pc:docMk/>
            <pc:sldMk cId="3393150398" sldId="372"/>
            <ac:picMk id="1030" creationId="{31A3AE20-54CA-4EEA-87ED-625BD1D1420F}"/>
          </ac:picMkLst>
        </pc:picChg>
        <pc:picChg chg="del">
          <ac:chgData name="Tomáš Bureš" userId="0774dbf5-369b-42f9-a7c3-dbcf1f0c13aa" providerId="ADAL" clId="{A6104936-8093-44C8-8A14-A40C98F54AC7}" dt="2022-02-23T13:51:40.902" v="68" actId="478"/>
          <ac:picMkLst>
            <pc:docMk/>
            <pc:sldMk cId="3393150398" sldId="372"/>
            <ac:picMk id="1032" creationId="{00000000-0000-0000-0000-000000000000}"/>
          </ac:picMkLst>
        </pc:picChg>
        <pc:picChg chg="del">
          <ac:chgData name="Tomáš Bureš" userId="0774dbf5-369b-42f9-a7c3-dbcf1f0c13aa" providerId="ADAL" clId="{A6104936-8093-44C8-8A14-A40C98F54AC7}" dt="2022-02-23T13:51:41.478" v="69" actId="478"/>
          <ac:picMkLst>
            <pc:docMk/>
            <pc:sldMk cId="3393150398" sldId="372"/>
            <ac:picMk id="1034" creationId="{00000000-0000-0000-0000-000000000000}"/>
          </ac:picMkLst>
        </pc:picChg>
      </pc:sldChg>
      <pc:sldChg chg="addSp delSp modSp add mod">
        <pc:chgData name="Tomáš Bureš" userId="0774dbf5-369b-42f9-a7c3-dbcf1f0c13aa" providerId="ADAL" clId="{A6104936-8093-44C8-8A14-A40C98F54AC7}" dt="2022-02-23T13:59:23.509" v="196" actId="465"/>
        <pc:sldMkLst>
          <pc:docMk/>
          <pc:sldMk cId="2094767406" sldId="373"/>
        </pc:sldMkLst>
        <pc:spChg chg="mod">
          <ac:chgData name="Tomáš Bureš" userId="0774dbf5-369b-42f9-a7c3-dbcf1f0c13aa" providerId="ADAL" clId="{A6104936-8093-44C8-8A14-A40C98F54AC7}" dt="2022-02-23T13:55:47.879" v="133" actId="1035"/>
          <ac:spMkLst>
            <pc:docMk/>
            <pc:sldMk cId="2094767406" sldId="373"/>
            <ac:spMk id="10" creationId="{FAFD3342-E7DF-4056-BF5C-198D69C9BF0B}"/>
          </ac:spMkLst>
        </pc:spChg>
        <pc:spChg chg="mod">
          <ac:chgData name="Tomáš Bureš" userId="0774dbf5-369b-42f9-a7c3-dbcf1f0c13aa" providerId="ADAL" clId="{A6104936-8093-44C8-8A14-A40C98F54AC7}" dt="2022-02-23T13:55:39.223" v="115" actId="1035"/>
          <ac:spMkLst>
            <pc:docMk/>
            <pc:sldMk cId="2094767406" sldId="373"/>
            <ac:spMk id="11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55:33.223" v="107" actId="14100"/>
          <ac:spMkLst>
            <pc:docMk/>
            <pc:sldMk cId="2094767406" sldId="373"/>
            <ac:spMk id="14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56:16.884" v="135" actId="6549"/>
          <ac:spMkLst>
            <pc:docMk/>
            <pc:sldMk cId="2094767406" sldId="373"/>
            <ac:spMk id="15" creationId="{00000000-0000-0000-0000-000000000000}"/>
          </ac:spMkLst>
        </pc:spChg>
        <pc:picChg chg="add mod">
          <ac:chgData name="Tomáš Bureš" userId="0774dbf5-369b-42f9-a7c3-dbcf1f0c13aa" providerId="ADAL" clId="{A6104936-8093-44C8-8A14-A40C98F54AC7}" dt="2022-02-23T13:59:23.509" v="196" actId="465"/>
          <ac:picMkLst>
            <pc:docMk/>
            <pc:sldMk cId="2094767406" sldId="373"/>
            <ac:picMk id="4" creationId="{1EECDEFC-2FC1-4133-B653-FD6B0A512B00}"/>
          </ac:picMkLst>
        </pc:picChg>
        <pc:picChg chg="add mod">
          <ac:chgData name="Tomáš Bureš" userId="0774dbf5-369b-42f9-a7c3-dbcf1f0c13aa" providerId="ADAL" clId="{A6104936-8093-44C8-8A14-A40C98F54AC7}" dt="2022-02-23T13:59:23.509" v="196" actId="465"/>
          <ac:picMkLst>
            <pc:docMk/>
            <pc:sldMk cId="2094767406" sldId="373"/>
            <ac:picMk id="5" creationId="{AF7F7E50-437F-4506-8EE6-89654C353599}"/>
          </ac:picMkLst>
        </pc:picChg>
        <pc:picChg chg="del">
          <ac:chgData name="Tomáš Bureš" userId="0774dbf5-369b-42f9-a7c3-dbcf1f0c13aa" providerId="ADAL" clId="{A6104936-8093-44C8-8A14-A40C98F54AC7}" dt="2022-02-23T13:52:01.607" v="71" actId="478"/>
          <ac:picMkLst>
            <pc:docMk/>
            <pc:sldMk cId="2094767406" sldId="373"/>
            <ac:picMk id="13" creationId="{00000000-0000-0000-0000-000000000000}"/>
          </ac:picMkLst>
        </pc:picChg>
        <pc:picChg chg="add mod">
          <ac:chgData name="Tomáš Bureš" userId="0774dbf5-369b-42f9-a7c3-dbcf1f0c13aa" providerId="ADAL" clId="{A6104936-8093-44C8-8A14-A40C98F54AC7}" dt="2022-02-23T13:59:23.509" v="196" actId="465"/>
          <ac:picMkLst>
            <pc:docMk/>
            <pc:sldMk cId="2094767406" sldId="373"/>
            <ac:picMk id="2050" creationId="{B0C712FA-2FCB-47BB-980C-DB3E2741AC6E}"/>
          </ac:picMkLst>
        </pc:picChg>
        <pc:picChg chg="del">
          <ac:chgData name="Tomáš Bureš" userId="0774dbf5-369b-42f9-a7c3-dbcf1f0c13aa" providerId="ADAL" clId="{A6104936-8093-44C8-8A14-A40C98F54AC7}" dt="2022-02-23T13:52:02.198" v="72" actId="478"/>
          <ac:picMkLst>
            <pc:docMk/>
            <pc:sldMk cId="2094767406" sldId="373"/>
            <ac:picMk id="2052" creationId="{00000000-0000-0000-0000-000000000000}"/>
          </ac:picMkLst>
        </pc:picChg>
        <pc:picChg chg="add mod">
          <ac:chgData name="Tomáš Bureš" userId="0774dbf5-369b-42f9-a7c3-dbcf1f0c13aa" providerId="ADAL" clId="{A6104936-8093-44C8-8A14-A40C98F54AC7}" dt="2022-02-23T13:59:23.509" v="196" actId="465"/>
          <ac:picMkLst>
            <pc:docMk/>
            <pc:sldMk cId="2094767406" sldId="373"/>
            <ac:picMk id="2054" creationId="{9FA6F6CD-497B-4773-80C9-C0A4051AF7DA}"/>
          </ac:picMkLst>
        </pc:picChg>
        <pc:picChg chg="del">
          <ac:chgData name="Tomáš Bureš" userId="0774dbf5-369b-42f9-a7c3-dbcf1f0c13aa" providerId="ADAL" clId="{A6104936-8093-44C8-8A14-A40C98F54AC7}" dt="2022-02-23T13:52:02.799" v="73" actId="478"/>
          <ac:picMkLst>
            <pc:docMk/>
            <pc:sldMk cId="2094767406" sldId="373"/>
            <ac:picMk id="2056" creationId="{00000000-0000-0000-0000-000000000000}"/>
          </ac:picMkLst>
        </pc:picChg>
      </pc:sldChg>
      <pc:sldChg chg="add">
        <pc:chgData name="Tomáš Bureš" userId="0774dbf5-369b-42f9-a7c3-dbcf1f0c13aa" providerId="ADAL" clId="{A6104936-8093-44C8-8A14-A40C98F54AC7}" dt="2022-02-23T13:46:57.058" v="0"/>
        <pc:sldMkLst>
          <pc:docMk/>
          <pc:sldMk cId="2784772288" sldId="374"/>
        </pc:sldMkLst>
      </pc:sldChg>
      <pc:sldChg chg="modSp add mod">
        <pc:chgData name="Tomáš Bureš" userId="0774dbf5-369b-42f9-a7c3-dbcf1f0c13aa" providerId="ADAL" clId="{A6104936-8093-44C8-8A14-A40C98F54AC7}" dt="2022-02-23T13:48:01.637" v="22" actId="1076"/>
        <pc:sldMkLst>
          <pc:docMk/>
          <pc:sldMk cId="3240536190" sldId="532"/>
        </pc:sldMkLst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2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3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6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13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23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33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34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35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38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42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43" creationId="{D0D36B2E-7E8C-4A78-BFEC-4F1BD9CC4102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44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45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46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47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50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51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53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55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57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60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67" creationId="{00000000-0000-0000-0000-000000000000}"/>
          </ac:spMkLst>
        </pc:spChg>
        <pc:spChg chg="mod">
          <ac:chgData name="Tomáš Bureš" userId="0774dbf5-369b-42f9-a7c3-dbcf1f0c13aa" providerId="ADAL" clId="{A6104936-8093-44C8-8A14-A40C98F54AC7}" dt="2022-02-23T13:48:01.637" v="22" actId="1076"/>
          <ac:spMkLst>
            <pc:docMk/>
            <pc:sldMk cId="3240536190" sldId="532"/>
            <ac:spMk id="68" creationId="{00000000-0000-0000-0000-000000000000}"/>
          </ac:spMkLst>
        </pc:spChg>
        <pc:picChg chg="mod">
          <ac:chgData name="Tomáš Bureš" userId="0774dbf5-369b-42f9-a7c3-dbcf1f0c13aa" providerId="ADAL" clId="{A6104936-8093-44C8-8A14-A40C98F54AC7}" dt="2022-02-23T13:48:01.637" v="22" actId="1076"/>
          <ac:picMkLst>
            <pc:docMk/>
            <pc:sldMk cId="3240536190" sldId="532"/>
            <ac:picMk id="20" creationId="{00000000-0000-0000-0000-000000000000}"/>
          </ac:picMkLst>
        </pc:picChg>
        <pc:picChg chg="mod">
          <ac:chgData name="Tomáš Bureš" userId="0774dbf5-369b-42f9-a7c3-dbcf1f0c13aa" providerId="ADAL" clId="{A6104936-8093-44C8-8A14-A40C98F54AC7}" dt="2022-02-23T13:48:01.637" v="22" actId="1076"/>
          <ac:picMkLst>
            <pc:docMk/>
            <pc:sldMk cId="3240536190" sldId="532"/>
            <ac:picMk id="58" creationId="{00000000-0000-0000-0000-000000000000}"/>
          </ac:picMkLst>
        </pc:picChg>
        <pc:picChg chg="mod">
          <ac:chgData name="Tomáš Bureš" userId="0774dbf5-369b-42f9-a7c3-dbcf1f0c13aa" providerId="ADAL" clId="{A6104936-8093-44C8-8A14-A40C98F54AC7}" dt="2022-02-23T13:48:01.637" v="22" actId="1076"/>
          <ac:picMkLst>
            <pc:docMk/>
            <pc:sldMk cId="3240536190" sldId="532"/>
            <ac:picMk id="64" creationId="{00000000-0000-0000-0000-000000000000}"/>
          </ac:picMkLst>
        </pc:picChg>
        <pc:picChg chg="mod">
          <ac:chgData name="Tomáš Bureš" userId="0774dbf5-369b-42f9-a7c3-dbcf1f0c13aa" providerId="ADAL" clId="{A6104936-8093-44C8-8A14-A40C98F54AC7}" dt="2022-02-23T13:48:01.637" v="22" actId="1076"/>
          <ac:picMkLst>
            <pc:docMk/>
            <pc:sldMk cId="3240536190" sldId="532"/>
            <ac:picMk id="2052" creationId="{00000000-0000-0000-0000-000000000000}"/>
          </ac:picMkLst>
        </pc:pic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21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48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56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59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61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62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63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65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66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69" creationId="{00000000-0000-0000-0000-000000000000}"/>
          </ac:cxnSpMkLst>
        </pc:cxnChg>
        <pc:cxnChg chg="mod">
          <ac:chgData name="Tomáš Bureš" userId="0774dbf5-369b-42f9-a7c3-dbcf1f0c13aa" providerId="ADAL" clId="{A6104936-8093-44C8-8A14-A40C98F54AC7}" dt="2022-02-23T13:48:01.637" v="22" actId="1076"/>
          <ac:cxnSpMkLst>
            <pc:docMk/>
            <pc:sldMk cId="3240536190" sldId="532"/>
            <ac:cxnSpMk id="70" creationId="{00000000-0000-0000-0000-000000000000}"/>
          </ac:cxnSpMkLst>
        </pc:cxnChg>
      </pc:sldChg>
      <pc:sldChg chg="add">
        <pc:chgData name="Tomáš Bureš" userId="0774dbf5-369b-42f9-a7c3-dbcf1f0c13aa" providerId="ADAL" clId="{A6104936-8093-44C8-8A14-A40C98F54AC7}" dt="2022-02-23T13:46:57.058" v="0"/>
        <pc:sldMkLst>
          <pc:docMk/>
          <pc:sldMk cId="3516143133" sldId="533"/>
        </pc:sldMkLst>
      </pc:sldChg>
      <pc:sldChg chg="add">
        <pc:chgData name="Tomáš Bureš" userId="0774dbf5-369b-42f9-a7c3-dbcf1f0c13aa" providerId="ADAL" clId="{A6104936-8093-44C8-8A14-A40C98F54AC7}" dt="2022-02-23T13:46:57.058" v="0"/>
        <pc:sldMkLst>
          <pc:docMk/>
          <pc:sldMk cId="70985533" sldId="534"/>
        </pc:sldMkLst>
      </pc:sldChg>
      <pc:sldChg chg="addSp delSp modSp new mod modClrScheme chgLayout">
        <pc:chgData name="Tomáš Bureš" userId="0774dbf5-369b-42f9-a7c3-dbcf1f0c13aa" providerId="ADAL" clId="{A6104936-8093-44C8-8A14-A40C98F54AC7}" dt="2022-02-23T17:03:34.952" v="413" actId="1038"/>
        <pc:sldMkLst>
          <pc:docMk/>
          <pc:sldMk cId="4255002223" sldId="535"/>
        </pc:sldMkLst>
        <pc:spChg chg="mod ord">
          <ac:chgData name="Tomáš Bureš" userId="0774dbf5-369b-42f9-a7c3-dbcf1f0c13aa" providerId="ADAL" clId="{A6104936-8093-44C8-8A14-A40C98F54AC7}" dt="2022-02-23T17:02:50.654" v="403" actId="700"/>
          <ac:spMkLst>
            <pc:docMk/>
            <pc:sldMk cId="4255002223" sldId="535"/>
            <ac:spMk id="2" creationId="{32836AF7-1CDA-4A45-98A8-C2DBD2AD0C31}"/>
          </ac:spMkLst>
        </pc:spChg>
        <pc:spChg chg="del">
          <ac:chgData name="Tomáš Bureš" userId="0774dbf5-369b-42f9-a7c3-dbcf1f0c13aa" providerId="ADAL" clId="{A6104936-8093-44C8-8A14-A40C98F54AC7}" dt="2022-02-23T17:01:58.591" v="336" actId="700"/>
          <ac:spMkLst>
            <pc:docMk/>
            <pc:sldMk cId="4255002223" sldId="535"/>
            <ac:spMk id="3" creationId="{0668728D-80E0-4A58-A13E-7A6217DBC1E3}"/>
          </ac:spMkLst>
        </pc:spChg>
        <pc:spChg chg="del">
          <ac:chgData name="Tomáš Bureš" userId="0774dbf5-369b-42f9-a7c3-dbcf1f0c13aa" providerId="ADAL" clId="{A6104936-8093-44C8-8A14-A40C98F54AC7}" dt="2022-02-23T17:01:58.591" v="336" actId="700"/>
          <ac:spMkLst>
            <pc:docMk/>
            <pc:sldMk cId="4255002223" sldId="535"/>
            <ac:spMk id="4" creationId="{8BF931BB-E3B5-4A65-A8D0-D56810F8BE3C}"/>
          </ac:spMkLst>
        </pc:spChg>
        <pc:spChg chg="add mod ord">
          <ac:chgData name="Tomáš Bureš" userId="0774dbf5-369b-42f9-a7c3-dbcf1f0c13aa" providerId="ADAL" clId="{A6104936-8093-44C8-8A14-A40C98F54AC7}" dt="2022-02-23T17:02:50.654" v="403" actId="700"/>
          <ac:spMkLst>
            <pc:docMk/>
            <pc:sldMk cId="4255002223" sldId="535"/>
            <ac:spMk id="6" creationId="{E3F7C16F-9601-47E6-95A3-5BC2ACB9BFB3}"/>
          </ac:spMkLst>
        </pc:spChg>
        <pc:spChg chg="add del mod ord">
          <ac:chgData name="Tomáš Bureš" userId="0774dbf5-369b-42f9-a7c3-dbcf1f0c13aa" providerId="ADAL" clId="{A6104936-8093-44C8-8A14-A40C98F54AC7}" dt="2022-02-23T17:02:50.654" v="403" actId="700"/>
          <ac:spMkLst>
            <pc:docMk/>
            <pc:sldMk cId="4255002223" sldId="535"/>
            <ac:spMk id="7" creationId="{54E4915D-9AC5-4F16-BE13-B53A529E2D58}"/>
          </ac:spMkLst>
        </pc:spChg>
        <pc:picChg chg="add mod modCrop">
          <ac:chgData name="Tomáš Bureš" userId="0774dbf5-369b-42f9-a7c3-dbcf1f0c13aa" providerId="ADAL" clId="{A6104936-8093-44C8-8A14-A40C98F54AC7}" dt="2022-02-23T17:03:34.952" v="413" actId="1038"/>
          <ac:picMkLst>
            <pc:docMk/>
            <pc:sldMk cId="4255002223" sldId="535"/>
            <ac:picMk id="5" creationId="{BE132D2F-412C-4BA6-B6B0-0F1A07D65D1C}"/>
          </ac:picMkLst>
        </pc:picChg>
      </pc:sldChg>
    </pc:docChg>
  </pc:docChgLst>
  <pc:docChgLst>
    <pc:chgData name="Petr Hnětynka" userId="S::41604285@cuni.cz::54f102e0-35f0-4955-95c7-f60bf4a8e4e0" providerId="AD" clId="Web-{25F6C936-9F88-4083-9260-2BC6A53E612D}"/>
    <pc:docChg chg="modSld">
      <pc:chgData name="Petr Hnětynka" userId="S::41604285@cuni.cz::54f102e0-35f0-4955-95c7-f60bf4a8e4e0" providerId="AD" clId="Web-{25F6C936-9F88-4083-9260-2BC6A53E612D}" dt="2022-02-23T13:57:12.334" v="51" actId="20577"/>
      <pc:docMkLst>
        <pc:docMk/>
      </pc:docMkLst>
      <pc:sldChg chg="modSp">
        <pc:chgData name="Petr Hnětynka" userId="S::41604285@cuni.cz::54f102e0-35f0-4955-95c7-f60bf4a8e4e0" providerId="AD" clId="Web-{25F6C936-9F88-4083-9260-2BC6A53E612D}" dt="2022-02-23T13:57:12.334" v="51" actId="20577"/>
        <pc:sldMkLst>
          <pc:docMk/>
          <pc:sldMk cId="3393150398" sldId="372"/>
        </pc:sldMkLst>
        <pc:spChg chg="mod">
          <ac:chgData name="Petr Hnětynka" userId="S::41604285@cuni.cz::54f102e0-35f0-4955-95c7-f60bf4a8e4e0" providerId="AD" clId="Web-{25F6C936-9F88-4083-9260-2BC6A53E612D}" dt="2022-02-23T13:56:13.502" v="31" actId="20577"/>
          <ac:spMkLst>
            <pc:docMk/>
            <pc:sldMk cId="3393150398" sldId="372"/>
            <ac:spMk id="11" creationId="{00000000-0000-0000-0000-000000000000}"/>
          </ac:spMkLst>
        </pc:spChg>
        <pc:spChg chg="mod">
          <ac:chgData name="Petr Hnětynka" userId="S::41604285@cuni.cz::54f102e0-35f0-4955-95c7-f60bf4a8e4e0" providerId="AD" clId="Web-{25F6C936-9F88-4083-9260-2BC6A53E612D}" dt="2022-02-23T13:57:12.334" v="51" actId="20577"/>
          <ac:spMkLst>
            <pc:docMk/>
            <pc:sldMk cId="3393150398" sldId="372"/>
            <ac:spMk id="14" creationId="{00000000-0000-0000-0000-000000000000}"/>
          </ac:spMkLst>
        </pc:spChg>
        <pc:picChg chg="mod">
          <ac:chgData name="Petr Hnětynka" userId="S::41604285@cuni.cz::54f102e0-35f0-4955-95c7-f60bf4a8e4e0" providerId="AD" clId="Web-{25F6C936-9F88-4083-9260-2BC6A53E612D}" dt="2022-02-23T13:55:51.329" v="20"/>
          <ac:picMkLst>
            <pc:docMk/>
            <pc:sldMk cId="3393150398" sldId="372"/>
            <ac:picMk id="1030" creationId="{31A3AE20-54CA-4EEA-87ED-625BD1D1420F}"/>
          </ac:picMkLst>
        </pc:picChg>
      </pc:sldChg>
      <pc:sldChg chg="modSp">
        <pc:chgData name="Petr Hnětynka" userId="S::41604285@cuni.cz::54f102e0-35f0-4955-95c7-f60bf4a8e4e0" providerId="AD" clId="Web-{25F6C936-9F88-4083-9260-2BC6A53E612D}" dt="2022-02-23T13:54:51.732" v="18" actId="20577"/>
        <pc:sldMkLst>
          <pc:docMk/>
          <pc:sldMk cId="2094767406" sldId="373"/>
        </pc:sldMkLst>
        <pc:spChg chg="mod">
          <ac:chgData name="Petr Hnětynka" userId="S::41604285@cuni.cz::54f102e0-35f0-4955-95c7-f60bf4a8e4e0" providerId="AD" clId="Web-{25F6C936-9F88-4083-9260-2BC6A53E612D}" dt="2022-02-23T13:54:51.732" v="18" actId="20577"/>
          <ac:spMkLst>
            <pc:docMk/>
            <pc:sldMk cId="2094767406" sldId="373"/>
            <ac:spMk id="10" creationId="{FAFD3342-E7DF-4056-BF5C-198D69C9BF0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4EE6-E3E2-4752-AFAF-40BA9CECAF97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ED181-75AE-43A7-821D-F1DFBFC80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6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2E173-AC20-46B7-B073-0E359536B958}" type="datetimeFigureOut">
              <a:rPr lang="cs-CZ" smtClean="0"/>
              <a:pPr/>
              <a:t>22.02.2023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B902-BA19-4608-8988-785C58AFAC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36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rahusky/performance_javadoc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3s.mff.cuni.cz/conferences/oopsla2004/Logo-Workshop.pn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B902-BA19-4608-8988-785C58AFAC4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2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B902-BA19-4608-8988-785C58AFAC4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87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- Unit </a:t>
            </a:r>
            <a:r>
              <a:rPr lang="en-US" dirty="0" err="1"/>
              <a:t>testování</a:t>
            </a:r>
            <a:r>
              <a:rPr lang="en-US" dirty="0"/>
              <a:t> </a:t>
            </a:r>
            <a:r>
              <a:rPr lang="en-US" dirty="0" err="1"/>
              <a:t>výkonu</a:t>
            </a:r>
            <a:r>
              <a:rPr lang="en-US" dirty="0"/>
              <a:t> (SPL </a:t>
            </a:r>
            <a:r>
              <a:rPr lang="en-US" dirty="0" err="1"/>
              <a:t>nad</a:t>
            </a:r>
            <a:r>
              <a:rPr lang="en-US" dirty="0"/>
              <a:t> JMH) </a:t>
            </a:r>
            <a:br>
              <a:rPr lang="en-US" dirty="0"/>
            </a:br>
            <a:r>
              <a:rPr lang="en-US" dirty="0"/>
              <a:t>  - JMH je </a:t>
            </a:r>
            <a:r>
              <a:rPr lang="en-US" dirty="0" err="1"/>
              <a:t>známý</a:t>
            </a:r>
            <a:r>
              <a:rPr lang="en-US" dirty="0"/>
              <a:t> benchmark harness pro </a:t>
            </a:r>
            <a:r>
              <a:rPr lang="en-US" dirty="0" err="1"/>
              <a:t>OpenJDK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SPL je </a:t>
            </a:r>
            <a:r>
              <a:rPr lang="en-US" dirty="0" err="1"/>
              <a:t>jazyk</a:t>
            </a:r>
            <a:r>
              <a:rPr lang="en-US" dirty="0"/>
              <a:t> pro </a:t>
            </a:r>
            <a:r>
              <a:rPr lang="en-US" dirty="0" err="1"/>
              <a:t>zapisování</a:t>
            </a:r>
            <a:r>
              <a:rPr lang="en-US" dirty="0"/>
              <a:t> </a:t>
            </a:r>
            <a:r>
              <a:rPr lang="en-US" dirty="0" err="1"/>
              <a:t>podmínek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měřeními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cílem</a:t>
            </a:r>
            <a:r>
              <a:rPr lang="en-US" dirty="0"/>
              <a:t> je </a:t>
            </a:r>
            <a:r>
              <a:rPr lang="en-US" dirty="0" err="1"/>
              <a:t>integrovat</a:t>
            </a:r>
            <a:r>
              <a:rPr lang="en-US" dirty="0"/>
              <a:t> SPL s JMH do </a:t>
            </a:r>
            <a:r>
              <a:rPr lang="en-US" dirty="0" err="1"/>
              <a:t>nástroje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testování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vhodné</a:t>
            </a:r>
            <a:r>
              <a:rPr lang="en-US" dirty="0"/>
              <a:t> pro </a:t>
            </a:r>
            <a:r>
              <a:rPr lang="en-US" dirty="0" err="1"/>
              <a:t>zájemce</a:t>
            </a:r>
            <a:r>
              <a:rPr lang="en-US" dirty="0"/>
              <a:t> o </a:t>
            </a:r>
            <a:r>
              <a:rPr lang="en-US" dirty="0" err="1"/>
              <a:t>Javu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(SPL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samostatný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en-US" dirty="0" err="1"/>
              <a:t>toto</a:t>
            </a:r>
            <a:r>
              <a:rPr lang="en-US" dirty="0"/>
              <a:t> by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spíš</a:t>
            </a:r>
            <a:r>
              <a:rPr lang="en-US" dirty="0"/>
              <a:t> o </a:t>
            </a:r>
            <a:r>
              <a:rPr lang="en-US" dirty="0" err="1"/>
              <a:t>uvažování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tím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kombinace</a:t>
            </a:r>
            <a:r>
              <a:rPr lang="en-US" dirty="0"/>
              <a:t> </a:t>
            </a:r>
            <a:r>
              <a:rPr lang="en-US" dirty="0" err="1"/>
              <a:t>elegantně</a:t>
            </a:r>
            <a:r>
              <a:rPr lang="en-US" dirty="0"/>
              <a:t> </a:t>
            </a:r>
            <a:r>
              <a:rPr lang="en-US" dirty="0" err="1"/>
              <a:t>vypadat</a:t>
            </a:r>
            <a:r>
              <a:rPr lang="en-US" dirty="0"/>
              <a:t> a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zručná</a:t>
            </a:r>
            <a:r>
              <a:rPr lang="en-US" dirty="0"/>
              <a:t> ale </a:t>
            </a:r>
            <a:r>
              <a:rPr lang="en-US" dirty="0" err="1"/>
              <a:t>menší</a:t>
            </a:r>
            <a:r>
              <a:rPr lang="en-US" dirty="0"/>
              <a:t> </a:t>
            </a:r>
            <a:r>
              <a:rPr lang="en-US" dirty="0" err="1"/>
              <a:t>implementace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Dynamické</a:t>
            </a:r>
            <a:r>
              <a:rPr lang="en-US" dirty="0"/>
              <a:t> </a:t>
            </a:r>
            <a:r>
              <a:rPr lang="en-US" dirty="0" err="1"/>
              <a:t>profilování</a:t>
            </a:r>
            <a:r>
              <a:rPr lang="en-US" dirty="0"/>
              <a:t> </a:t>
            </a:r>
            <a:r>
              <a:rPr lang="en-US" dirty="0" err="1"/>
              <a:t>párované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Spustit</a:t>
            </a:r>
            <a:r>
              <a:rPr lang="en-US" dirty="0"/>
              <a:t> </a:t>
            </a:r>
            <a:r>
              <a:rPr lang="en-US" dirty="0" err="1"/>
              <a:t>tutéž</a:t>
            </a:r>
            <a:r>
              <a:rPr lang="en-US" dirty="0"/>
              <a:t> </a:t>
            </a:r>
            <a:r>
              <a:rPr lang="en-US" dirty="0" err="1"/>
              <a:t>aplikaci</a:t>
            </a:r>
            <a:r>
              <a:rPr lang="en-US" dirty="0"/>
              <a:t> (benchmark)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dvěma</a:t>
            </a:r>
            <a:r>
              <a:rPr lang="en-US" dirty="0"/>
              <a:t> </a:t>
            </a:r>
            <a:r>
              <a:rPr lang="en-US" dirty="0" err="1"/>
              <a:t>verzemi</a:t>
            </a:r>
            <a:r>
              <a:rPr lang="en-US" dirty="0"/>
              <a:t> </a:t>
            </a:r>
            <a:r>
              <a:rPr lang="en-US" dirty="0" err="1"/>
              <a:t>Javy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dynamicky</a:t>
            </a:r>
            <a:r>
              <a:rPr lang="en-US" dirty="0"/>
              <a:t> </a:t>
            </a:r>
            <a:r>
              <a:rPr lang="en-US" dirty="0" err="1"/>
              <a:t>instrumentovat</a:t>
            </a:r>
            <a:r>
              <a:rPr lang="en-US" dirty="0"/>
              <a:t> </a:t>
            </a:r>
            <a:r>
              <a:rPr lang="en-US" dirty="0" err="1"/>
              <a:t>namátkově</a:t>
            </a:r>
            <a:r>
              <a:rPr lang="en-US" dirty="0"/>
              <a:t> </a:t>
            </a:r>
            <a:r>
              <a:rPr lang="en-US" dirty="0" err="1"/>
              <a:t>vybrané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porovnáváním</a:t>
            </a:r>
            <a:r>
              <a:rPr lang="en-US" dirty="0"/>
              <a:t> </a:t>
            </a:r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hledat</a:t>
            </a:r>
            <a:r>
              <a:rPr lang="en-US" dirty="0"/>
              <a:t> </a:t>
            </a:r>
            <a:r>
              <a:rPr lang="en-US" dirty="0" err="1"/>
              <a:t>místa</a:t>
            </a:r>
            <a:r>
              <a:rPr lang="en-US" dirty="0"/>
              <a:t> s </a:t>
            </a:r>
            <a:r>
              <a:rPr lang="en-US" dirty="0" err="1"/>
              <a:t>rozdílným</a:t>
            </a:r>
            <a:r>
              <a:rPr lang="en-US" dirty="0"/>
              <a:t> </a:t>
            </a:r>
            <a:r>
              <a:rPr lang="en-US" dirty="0" err="1"/>
              <a:t>výkonem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(Je </a:t>
            </a:r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mírně</a:t>
            </a:r>
            <a:r>
              <a:rPr lang="en-US" dirty="0"/>
              <a:t> </a:t>
            </a:r>
            <a:r>
              <a:rPr lang="en-US" dirty="0" err="1"/>
              <a:t>náročnější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Profilování</a:t>
            </a:r>
            <a:r>
              <a:rPr lang="en-US" dirty="0"/>
              <a:t> v </a:t>
            </a:r>
            <a:r>
              <a:rPr lang="en-US" dirty="0" err="1"/>
              <a:t>omezeném</a:t>
            </a:r>
            <a:r>
              <a:rPr lang="en-US" dirty="0"/>
              <a:t> </a:t>
            </a:r>
            <a:r>
              <a:rPr lang="en-US" dirty="0" err="1"/>
              <a:t>kontextu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Když</a:t>
            </a:r>
            <a:r>
              <a:rPr lang="en-US" dirty="0"/>
              <a:t> se </a:t>
            </a:r>
            <a:r>
              <a:rPr lang="en-US" dirty="0" err="1"/>
              <a:t>měří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,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typické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případy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   - </a:t>
            </a:r>
            <a:r>
              <a:rPr lang="en-US" dirty="0" err="1"/>
              <a:t>Funkce</a:t>
            </a:r>
            <a:r>
              <a:rPr lang="en-US" dirty="0"/>
              <a:t> "</a:t>
            </a:r>
            <a:r>
              <a:rPr lang="en-US" dirty="0" err="1"/>
              <a:t>vysoko</a:t>
            </a:r>
            <a:r>
              <a:rPr lang="en-US" dirty="0"/>
              <a:t>" v call tree </a:t>
            </a:r>
            <a:br>
              <a:rPr lang="en-US" dirty="0"/>
            </a:br>
            <a:r>
              <a:rPr lang="en-US" dirty="0"/>
              <a:t>      - </a:t>
            </a:r>
            <a:r>
              <a:rPr lang="en-US" dirty="0" err="1"/>
              <a:t>Volají</a:t>
            </a:r>
            <a:r>
              <a:rPr lang="en-US" dirty="0"/>
              <a:t> se </a:t>
            </a:r>
            <a:r>
              <a:rPr lang="en-US" dirty="0" err="1"/>
              <a:t>málo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, </a:t>
            </a:r>
            <a:r>
              <a:rPr lang="en-US" dirty="0" err="1"/>
              <a:t>trvají</a:t>
            </a:r>
            <a:r>
              <a:rPr lang="en-US" dirty="0"/>
              <a:t> </a:t>
            </a:r>
            <a:r>
              <a:rPr lang="en-US" dirty="0" err="1"/>
              <a:t>dlouho</a:t>
            </a:r>
            <a:r>
              <a:rPr lang="en-US" dirty="0"/>
              <a:t>, </a:t>
            </a:r>
            <a:r>
              <a:rPr lang="en-US" dirty="0" err="1"/>
              <a:t>hodně</a:t>
            </a:r>
            <a:r>
              <a:rPr lang="en-US" dirty="0"/>
              <a:t> </a:t>
            </a:r>
            <a:r>
              <a:rPr lang="en-US" dirty="0" err="1"/>
              <a:t>kódu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     - </a:t>
            </a:r>
            <a:r>
              <a:rPr lang="en-US" dirty="0" err="1"/>
              <a:t>Těžko</a:t>
            </a:r>
            <a:r>
              <a:rPr lang="en-US" dirty="0"/>
              <a:t> se v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hledají</a:t>
            </a:r>
            <a:r>
              <a:rPr lang="en-US" dirty="0"/>
              <a:t> </a:t>
            </a:r>
            <a:r>
              <a:rPr lang="en-US" dirty="0" err="1"/>
              <a:t>důvody</a:t>
            </a:r>
            <a:r>
              <a:rPr lang="en-US" dirty="0"/>
              <a:t> </a:t>
            </a:r>
            <a:r>
              <a:rPr lang="en-US" dirty="0" err="1"/>
              <a:t>špatného</a:t>
            </a:r>
            <a:r>
              <a:rPr lang="en-US" dirty="0"/>
              <a:t> </a:t>
            </a:r>
            <a:r>
              <a:rPr lang="en-US" dirty="0" err="1"/>
              <a:t>výkonu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   - </a:t>
            </a:r>
            <a:r>
              <a:rPr lang="en-US" dirty="0" err="1"/>
              <a:t>Funkce</a:t>
            </a:r>
            <a:r>
              <a:rPr lang="en-US" dirty="0"/>
              <a:t> "</a:t>
            </a:r>
            <a:r>
              <a:rPr lang="en-US" dirty="0" err="1"/>
              <a:t>hluboko</a:t>
            </a:r>
            <a:r>
              <a:rPr lang="en-US" dirty="0"/>
              <a:t>" v call tree </a:t>
            </a:r>
            <a:br>
              <a:rPr lang="en-US" dirty="0"/>
            </a:br>
            <a:r>
              <a:rPr lang="en-US" dirty="0"/>
              <a:t>      - </a:t>
            </a:r>
            <a:r>
              <a:rPr lang="en-US" dirty="0" err="1"/>
              <a:t>Volají</a:t>
            </a:r>
            <a:r>
              <a:rPr lang="en-US" dirty="0"/>
              <a:t> se z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mnoha</a:t>
            </a:r>
            <a:r>
              <a:rPr lang="en-US" dirty="0"/>
              <a:t> </a:t>
            </a:r>
            <a:r>
              <a:rPr lang="en-US" dirty="0" err="1"/>
              <a:t>míst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     - </a:t>
            </a:r>
            <a:r>
              <a:rPr lang="en-US" dirty="0" err="1"/>
              <a:t>Špatný</a:t>
            </a:r>
            <a:r>
              <a:rPr lang="en-US" dirty="0"/>
              <a:t> </a:t>
            </a:r>
            <a:r>
              <a:rPr lang="en-US" dirty="0" err="1"/>
              <a:t>výkon</a:t>
            </a:r>
            <a:r>
              <a:rPr lang="en-US" dirty="0"/>
              <a:t> se 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pozná</a:t>
            </a:r>
            <a:r>
              <a:rPr lang="en-US" dirty="0"/>
              <a:t>, ale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jasné</a:t>
            </a:r>
            <a:r>
              <a:rPr lang="en-US" dirty="0"/>
              <a:t> </a:t>
            </a:r>
            <a:r>
              <a:rPr lang="en-US" dirty="0" err="1"/>
              <a:t>komu</a:t>
            </a:r>
            <a:r>
              <a:rPr lang="en-US" dirty="0"/>
              <a:t> </a:t>
            </a:r>
            <a:r>
              <a:rPr lang="en-US" dirty="0" err="1"/>
              <a:t>vadí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 - </a:t>
            </a:r>
            <a:r>
              <a:rPr lang="en-US" dirty="0" err="1"/>
              <a:t>Cílem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je </a:t>
            </a:r>
            <a:r>
              <a:rPr lang="en-US" dirty="0" err="1"/>
              <a:t>vyvinout</a:t>
            </a:r>
            <a:r>
              <a:rPr lang="en-US" dirty="0"/>
              <a:t> </a:t>
            </a:r>
            <a:r>
              <a:rPr lang="en-US" dirty="0" err="1"/>
              <a:t>instrumentaci</a:t>
            </a:r>
            <a:r>
              <a:rPr lang="en-US" dirty="0"/>
              <a:t> </a:t>
            </a:r>
            <a:r>
              <a:rPr lang="en-US" dirty="0" err="1"/>
              <a:t>která</a:t>
            </a:r>
            <a:r>
              <a:rPr lang="en-US" dirty="0"/>
              <a:t> by </a:t>
            </a:r>
            <a:r>
              <a:rPr lang="en-US" dirty="0" err="1"/>
              <a:t>uměla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    - </a:t>
            </a:r>
            <a:r>
              <a:rPr lang="en-US" dirty="0" err="1"/>
              <a:t>Měřit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v </a:t>
            </a:r>
            <a:r>
              <a:rPr lang="en-US" dirty="0" err="1"/>
              <a:t>nějaké</a:t>
            </a:r>
            <a:r>
              <a:rPr lang="en-US" dirty="0"/>
              <a:t> </a:t>
            </a:r>
            <a:r>
              <a:rPr lang="en-US" dirty="0" err="1"/>
              <a:t>konkrétní</a:t>
            </a:r>
            <a:r>
              <a:rPr lang="en-US" dirty="0"/>
              <a:t> call path </a:t>
            </a:r>
            <a:br>
              <a:rPr lang="en-US" dirty="0"/>
            </a:br>
            <a:r>
              <a:rPr lang="en-US" dirty="0"/>
              <a:t>    - Nebo </a:t>
            </a:r>
            <a:r>
              <a:rPr lang="en-US" dirty="0" err="1"/>
              <a:t>třeba</a:t>
            </a:r>
            <a:r>
              <a:rPr lang="en-US" dirty="0"/>
              <a:t> </a:t>
            </a:r>
            <a:r>
              <a:rPr lang="en-US" dirty="0" err="1"/>
              <a:t>měřit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konkrétní</a:t>
            </a:r>
            <a:r>
              <a:rPr lang="en-US" dirty="0"/>
              <a:t> </a:t>
            </a:r>
            <a:r>
              <a:rPr lang="en-US" dirty="0" err="1"/>
              <a:t>instanci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(Pro </a:t>
            </a:r>
            <a:r>
              <a:rPr lang="en-US" dirty="0" err="1"/>
              <a:t>někoho</a:t>
            </a:r>
            <a:r>
              <a:rPr lang="en-US" dirty="0"/>
              <a:t>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chce</a:t>
            </a:r>
            <a:r>
              <a:rPr lang="en-US" dirty="0"/>
              <a:t> 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rozumět</a:t>
            </a:r>
            <a:r>
              <a:rPr lang="en-US" dirty="0"/>
              <a:t>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běží</a:t>
            </a:r>
            <a:r>
              <a:rPr lang="en-US" dirty="0"/>
              <a:t> Java)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obrázky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bohužel</a:t>
            </a:r>
            <a:r>
              <a:rPr lang="en-US" dirty="0"/>
              <a:t> </a:t>
            </a:r>
            <a:r>
              <a:rPr lang="en-US" dirty="0" err="1"/>
              <a:t>napadají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nějaké</a:t>
            </a:r>
            <a:r>
              <a:rPr lang="en-US" dirty="0"/>
              <a:t> </a:t>
            </a:r>
            <a:r>
              <a:rPr lang="en-US" dirty="0" err="1"/>
              <a:t>grafy</a:t>
            </a:r>
            <a:r>
              <a:rPr lang="en-US" dirty="0"/>
              <a:t> </a:t>
            </a:r>
            <a:r>
              <a:rPr lang="en-US" dirty="0" err="1"/>
              <a:t>měření</a:t>
            </a:r>
            <a:r>
              <a:rPr lang="en-US" dirty="0"/>
              <a:t>, </a:t>
            </a:r>
            <a:r>
              <a:rPr lang="en-US" dirty="0" err="1"/>
              <a:t>například</a:t>
            </a:r>
            <a:r>
              <a:rPr lang="en-US" dirty="0"/>
              <a:t> ten co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https://github.com/arahusky/performance_javadoc/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http://d3s.mff.cuni.cz/conferences/oopsla2004/Logo-Workshop.png</a:t>
            </a:r>
            <a:r>
              <a:rPr lang="en-US" dirty="0"/>
              <a:t> ...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Petr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B902-BA19-4608-8988-785C58AFAC4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26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B902-BA19-4608-8988-785C58AFAC4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71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5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5590" y="3042912"/>
            <a:ext cx="11122118" cy="1700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88900" dist="38100" dir="2700000" algn="tl" rotWithShape="0">
              <a:prstClr val="black">
                <a:alpha val="33000"/>
              </a:prstClr>
            </a:out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41" y="620688"/>
            <a:ext cx="11122118" cy="20882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8147" y="3290114"/>
            <a:ext cx="8208912" cy="31632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40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Author</a:t>
            </a:r>
            <a:r>
              <a:rPr lang="en-US" dirty="0"/>
              <a:t>(s)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9376" y="2989377"/>
            <a:ext cx="2053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u="none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http://d3s.mff.cuni.cz</a:t>
            </a:r>
            <a:endParaRPr lang="cs-CZ" sz="1200" b="0" u="none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" name="Picture 2" descr="C:\Repositories\MFF\organisation\MFF\DDDS\Logo\D3S01.png">
            <a:extLst>
              <a:ext uri="{FF2B5EF4-FFF2-40B4-BE49-F238E27FC236}">
                <a16:creationId xmlns:a16="http://schemas.microsoft.com/office/drawing/2014/main" id="{5FE54DCA-C663-4185-8D07-5A6B526D01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41" y="3723872"/>
            <a:ext cx="2773982" cy="857256"/>
          </a:xfrm>
          <a:prstGeom prst="rect">
            <a:avLst/>
          </a:prstGeom>
          <a:noFill/>
        </p:spPr>
      </p:pic>
      <p:pic>
        <p:nvPicPr>
          <p:cNvPr id="11" name="Picture 4" descr="http://www.mff.cuni.cz/fakulta/symboly/logotyp_fakulty_rgb2.png">
            <a:extLst>
              <a:ext uri="{FF2B5EF4-FFF2-40B4-BE49-F238E27FC236}">
                <a16:creationId xmlns:a16="http://schemas.microsoft.com/office/drawing/2014/main" id="{F7C65B84-6C08-42F7-9EF7-A588C581EC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639088"/>
            <a:ext cx="7039851" cy="21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88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68608" y="6669359"/>
            <a:ext cx="504055" cy="188641"/>
          </a:xfrm>
          <a:prstGeom prst="rect">
            <a:avLst/>
          </a:prstGeom>
        </p:spPr>
        <p:txBody>
          <a:bodyPr lIns="0" rIns="0"/>
          <a:lstStyle/>
          <a:p>
            <a:fld id="{A88DAB34-D8F7-4B73-8772-D181A9BA7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36" y="6669359"/>
            <a:ext cx="11353262" cy="188641"/>
          </a:xfrm>
          <a:prstGeom prst="rect">
            <a:avLst/>
          </a:prstGeom>
        </p:spPr>
        <p:txBody>
          <a:bodyPr lIns="0" rIns="0"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19336" y="1052736"/>
            <a:ext cx="11953327" cy="55449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8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5019E77-2F15-4C81-9077-995CF0D0D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608" y="6669359"/>
            <a:ext cx="504055" cy="188641"/>
          </a:xfrm>
          <a:prstGeom prst="rect">
            <a:avLst/>
          </a:prstGeom>
        </p:spPr>
        <p:txBody>
          <a:bodyPr lIns="0" rIns="0"/>
          <a:lstStyle/>
          <a:p>
            <a:fld id="{A88DAB34-D8F7-4B73-8772-D181A9BA7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FC237B-24EE-4A25-BFD6-B3FF98AF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336" y="6669359"/>
            <a:ext cx="11353262" cy="188641"/>
          </a:xfrm>
          <a:prstGeom prst="rect">
            <a:avLst/>
          </a:prstGeom>
        </p:spPr>
        <p:txBody>
          <a:bodyPr lIns="0" r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19336" y="1052736"/>
            <a:ext cx="5880653" cy="55449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92013" y="1052740"/>
            <a:ext cx="5880651" cy="554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96AB245-D65D-4183-A7F3-59740C856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608" y="6669359"/>
            <a:ext cx="504055" cy="188641"/>
          </a:xfrm>
          <a:prstGeom prst="rect">
            <a:avLst/>
          </a:prstGeom>
        </p:spPr>
        <p:txBody>
          <a:bodyPr lIns="0" rIns="0"/>
          <a:lstStyle/>
          <a:p>
            <a:fld id="{A88DAB34-D8F7-4B73-8772-D181A9BA7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1447EB8-E578-4718-BB69-363ECDE5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336" y="6669359"/>
            <a:ext cx="11353262" cy="188641"/>
          </a:xfrm>
          <a:prstGeom prst="rect">
            <a:avLst/>
          </a:prstGeom>
        </p:spPr>
        <p:txBody>
          <a:bodyPr lIns="0" r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Repositories\MFF\organisation\MFF\DDDS\Slides\slides_logo_faint.png">
            <a:extLst>
              <a:ext uri="{FF2B5EF4-FFF2-40B4-BE49-F238E27FC236}">
                <a16:creationId xmlns:a16="http://schemas.microsoft.com/office/drawing/2014/main" id="{34ED42D4-2F3C-4C6B-A08E-2E702A2A32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r="1729"/>
          <a:stretch>
            <a:fillRect/>
          </a:stretch>
        </p:blipFill>
        <p:spPr bwMode="auto">
          <a:xfrm>
            <a:off x="10567988" y="6062074"/>
            <a:ext cx="1624012" cy="6334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6669360"/>
            <a:ext cx="12192000" cy="18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B4A5DFE-A20A-4F73-BEE2-22CC12C29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608" y="6669359"/>
            <a:ext cx="504055" cy="188641"/>
          </a:xfrm>
          <a:prstGeom prst="rect">
            <a:avLst/>
          </a:prstGeom>
        </p:spPr>
        <p:txBody>
          <a:bodyPr lIns="0" rIns="0"/>
          <a:lstStyle/>
          <a:p>
            <a:fld id="{A88DAB34-D8F7-4B73-8772-D181A9BA7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487471F-0A4D-46D4-96B6-2F77712B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336" y="6669359"/>
            <a:ext cx="11353262" cy="188641"/>
          </a:xfrm>
          <a:prstGeom prst="rect">
            <a:avLst/>
          </a:prstGeom>
        </p:spPr>
        <p:txBody>
          <a:bodyPr lIns="0" r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en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Repositories\MFF\organisation\MFF\DDDS\Slides\slides_logo_faint.png">
            <a:extLst>
              <a:ext uri="{FF2B5EF4-FFF2-40B4-BE49-F238E27FC236}">
                <a16:creationId xmlns:a16="http://schemas.microsoft.com/office/drawing/2014/main" id="{0E6B2D2E-3E37-4617-AA2C-6940399AC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r="1729"/>
          <a:stretch>
            <a:fillRect/>
          </a:stretch>
        </p:blipFill>
        <p:spPr bwMode="auto">
          <a:xfrm>
            <a:off x="10567988" y="6062074"/>
            <a:ext cx="1624012" cy="63341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0" y="6669360"/>
            <a:ext cx="12192000" cy="18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336715" y="2289309"/>
            <a:ext cx="12865429" cy="2279382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2" y="2492896"/>
            <a:ext cx="11713301" cy="187220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9BBD570-4B52-407F-AC6D-DC3116D96C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8608" y="6669359"/>
            <a:ext cx="504055" cy="188641"/>
          </a:xfrm>
          <a:prstGeom prst="rect">
            <a:avLst/>
          </a:prstGeom>
        </p:spPr>
        <p:txBody>
          <a:bodyPr lIns="0" rIns="0"/>
          <a:lstStyle/>
          <a:p>
            <a:fld id="{A88DAB34-D8F7-4B73-8772-D181A9BA7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51E8423-B9B7-4FF9-B300-F568BCFB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336" y="6669359"/>
            <a:ext cx="11353262" cy="188641"/>
          </a:xfrm>
          <a:prstGeom prst="rect">
            <a:avLst/>
          </a:prstGeom>
        </p:spPr>
        <p:txBody>
          <a:bodyPr lIns="0" r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8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Repositories\MFF\organisation\MFF\DDDS\Slides\slides_logo_faint.png">
            <a:extLst>
              <a:ext uri="{FF2B5EF4-FFF2-40B4-BE49-F238E27FC236}">
                <a16:creationId xmlns:a16="http://schemas.microsoft.com/office/drawing/2014/main" id="{1C8B8A51-731E-4F93-95E8-EE85363B10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/>
          <a:srcRect r="1729"/>
          <a:stretch>
            <a:fillRect/>
          </a:stretch>
        </p:blipFill>
        <p:spPr bwMode="auto">
          <a:xfrm>
            <a:off x="10567988" y="6062074"/>
            <a:ext cx="1624012" cy="63341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836712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0" y="6669360"/>
            <a:ext cx="12192000" cy="18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608" y="6669360"/>
            <a:ext cx="504056" cy="188635"/>
          </a:xfrm>
          <a:prstGeom prst="rect">
            <a:avLst/>
          </a:prstGeom>
          <a:effectLst>
            <a:outerShdw blurRad="50800" dist="38100" dir="2700000" sx="110000" sy="110000" algn="tl" rotWithShape="0">
              <a:schemeClr val="bg1"/>
            </a:outerShdw>
          </a:effectLst>
        </p:spPr>
        <p:txBody>
          <a:bodyPr lIns="0" rIns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A88DAB34-D8F7-4B73-8772-D181A9BA7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>
          <a:xfrm>
            <a:off x="119336" y="1124744"/>
            <a:ext cx="11953328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7" name="Title Placeholder 26"/>
          <p:cNvSpPr>
            <a:spLocks noGrp="1"/>
          </p:cNvSpPr>
          <p:nvPr>
            <p:ph type="title"/>
          </p:nvPr>
        </p:nvSpPr>
        <p:spPr>
          <a:xfrm>
            <a:off x="119336" y="5"/>
            <a:ext cx="11953328" cy="78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119336" y="6669366"/>
            <a:ext cx="11353261" cy="188630"/>
          </a:xfrm>
          <a:prstGeom prst="rect">
            <a:avLst/>
          </a:prstGeom>
          <a:effectLst>
            <a:outerShdw blurRad="50800" dist="38100" dir="2700000" sx="110000" sy="110000" algn="tl" rotWithShape="0">
              <a:schemeClr val="bg1"/>
            </a:outerShdw>
          </a:effectLst>
        </p:spPr>
        <p:txBody>
          <a:bodyPr lIns="0" rIns="0" anchor="ctr"/>
          <a:lstStyle>
            <a:lvl1pPr algn="l">
              <a:defRPr lang="en-US" sz="1100" b="1" smtClean="0"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B972F-C33F-4C75-914D-9BC8616FF41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794102"/>
            <a:ext cx="12190992" cy="1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4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cs-CZ" sz="4000" b="1" kern="1200" dirty="0">
          <a:solidFill>
            <a:schemeClr val="tx1">
              <a:lumMod val="95000"/>
              <a:lumOff val="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10000"/>
        <a:buFontTx/>
        <a:buBlip>
          <a:blip r:embed="rId10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ct val="20000"/>
        </a:spcBef>
        <a:buSzPct val="110000"/>
        <a:buFontTx/>
        <a:buBlip>
          <a:blip r:embed="rId11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179388" algn="l" defTabSz="914400" rtl="0" eaLnBrk="1" latinLnBrk="0" hangingPunct="1">
        <a:spcBef>
          <a:spcPct val="20000"/>
        </a:spcBef>
        <a:buSzPct val="11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9388" algn="l" defTabSz="914400" rtl="0" eaLnBrk="1" latinLnBrk="0" hangingPunct="1">
        <a:spcBef>
          <a:spcPct val="20000"/>
        </a:spcBef>
        <a:buSzPct val="110000"/>
        <a:buFontTx/>
        <a:buBlip>
          <a:blip r:embed="rId1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9388" algn="l" defTabSz="914400" rtl="0" eaLnBrk="1" latinLnBrk="0" hangingPunct="1">
        <a:spcBef>
          <a:spcPct val="20000"/>
        </a:spcBef>
        <a:buSzPct val="11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3s.mff.cuni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mailto:bures@d3s.mff.cuni.cz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Témata na ročníkové projekty a bakalářky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Katedra distribuovaných</a:t>
            </a:r>
            <a:br>
              <a:rPr lang="cs-CZ" dirty="0"/>
            </a:br>
            <a:r>
              <a:rPr lang="cs-CZ" dirty="0"/>
              <a:t>a spolehlivých systémů</a:t>
            </a:r>
            <a:endParaRPr lang="en-US" noProof="0" dirty="0"/>
          </a:p>
          <a:p>
            <a:endParaRPr lang="en-US" dirty="0"/>
          </a:p>
          <a:p>
            <a:r>
              <a:rPr lang="en-US" noProof="0" dirty="0"/>
              <a:t>Tom</a:t>
            </a:r>
            <a:r>
              <a:rPr lang="cs-CZ" noProof="0" dirty="0" err="1"/>
              <a:t>áš</a:t>
            </a:r>
            <a:r>
              <a:rPr lang="en-US" noProof="0" dirty="0"/>
              <a:t> Bure</a:t>
            </a:r>
            <a:r>
              <a:rPr lang="cs-CZ" noProof="0" dirty="0"/>
              <a:t>š</a:t>
            </a:r>
            <a:endParaRPr lang="en-US" noProof="0" dirty="0"/>
          </a:p>
          <a:p>
            <a:r>
              <a:rPr lang="en-US" sz="26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bures@d3s.mff.cuni.cz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</a:t>
            </a:r>
            <a:r>
              <a:rPr lang="cs-CZ" dirty="0" err="1" smtClean="0"/>
              <a:t>ší</a:t>
            </a:r>
            <a:r>
              <a:rPr lang="cs-CZ" dirty="0" smtClean="0"/>
              <a:t> projekty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Smluvní výzkum</a:t>
            </a:r>
          </a:p>
          <a:p>
            <a:pPr lvl="1"/>
            <a:r>
              <a:rPr lang="cs-CZ" b="1" dirty="0" err="1"/>
              <a:t>Oracle</a:t>
            </a:r>
            <a:endParaRPr lang="cs-CZ" b="1" dirty="0"/>
          </a:p>
          <a:p>
            <a:pPr lvl="2"/>
            <a:r>
              <a:rPr lang="cs-CZ" dirty="0"/>
              <a:t>Měření výkonnosti nového JIT kompilátoru v Java </a:t>
            </a:r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 smtClean="0"/>
              <a:t>Machine</a:t>
            </a:r>
            <a:endParaRPr lang="cs-CZ" dirty="0" smtClean="0"/>
          </a:p>
          <a:p>
            <a:r>
              <a:rPr lang="cs-CZ" dirty="0" smtClean="0"/>
              <a:t>Nástroje pro podporu výuky, vědy, univerzitních agend…</a:t>
            </a:r>
          </a:p>
          <a:p>
            <a:pPr lvl="1"/>
            <a:r>
              <a:rPr lang="cs-CZ" dirty="0" err="1" smtClean="0"/>
              <a:t>ReCodEx</a:t>
            </a:r>
            <a:r>
              <a:rPr lang="cs-CZ" dirty="0" smtClean="0"/>
              <a:t>, </a:t>
            </a:r>
            <a:r>
              <a:rPr lang="cs-CZ" dirty="0" err="1" smtClean="0"/>
              <a:t>Quixam</a:t>
            </a:r>
            <a:r>
              <a:rPr lang="cs-CZ" dirty="0" smtClean="0"/>
              <a:t>, …</a:t>
            </a:r>
          </a:p>
          <a:p>
            <a:r>
              <a:rPr lang="cs-CZ" dirty="0" smtClean="0"/>
              <a:t>PR projekty</a:t>
            </a:r>
          </a:p>
          <a:p>
            <a:pPr lvl="1"/>
            <a:r>
              <a:rPr lang="cs-CZ" dirty="0" smtClean="0"/>
              <a:t>Hrátky s </a:t>
            </a:r>
            <a:r>
              <a:rPr lang="cs-CZ" dirty="0" err="1" smtClean="0"/>
              <a:t>Kinectem</a:t>
            </a:r>
            <a:endParaRPr lang="cs-CZ" dirty="0" smtClean="0"/>
          </a:p>
          <a:p>
            <a:pPr lvl="1"/>
            <a:r>
              <a:rPr lang="cs-CZ" dirty="0" err="1" smtClean="0"/>
              <a:t>Chessmaster</a:t>
            </a:r>
            <a:endParaRPr lang="cs-CZ" dirty="0" smtClean="0"/>
          </a:p>
          <a:p>
            <a:pPr lvl="1"/>
            <a:r>
              <a:rPr lang="cs-CZ" dirty="0" err="1" smtClean="0"/>
              <a:t>Arduino</a:t>
            </a:r>
            <a:r>
              <a:rPr lang="cs-CZ" dirty="0" smtClean="0"/>
              <a:t> </a:t>
            </a:r>
            <a:r>
              <a:rPr lang="cs-CZ" dirty="0" err="1" smtClean="0"/>
              <a:t>useless</a:t>
            </a:r>
            <a:r>
              <a:rPr lang="cs-CZ" dirty="0" smtClean="0"/>
              <a:t> box</a:t>
            </a:r>
            <a:endParaRPr lang="cs-CZ" dirty="0"/>
          </a:p>
        </p:txBody>
      </p:sp>
      <p:grpSp>
        <p:nvGrpSpPr>
          <p:cNvPr id="9" name="Group 8"/>
          <p:cNvGrpSpPr/>
          <p:nvPr/>
        </p:nvGrpSpPr>
        <p:grpSpPr>
          <a:xfrm>
            <a:off x="7392144" y="3501008"/>
            <a:ext cx="4032448" cy="2612714"/>
            <a:chOff x="7680176" y="3573016"/>
            <a:chExt cx="4032448" cy="26127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0176" y="3573016"/>
              <a:ext cx="4032448" cy="22682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535665" y="5816398"/>
              <a:ext cx="2321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DoD</a:t>
              </a:r>
              <a:r>
                <a:rPr lang="cs-CZ" dirty="0" smtClean="0"/>
                <a:t> 2022 a JDIM 2023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08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říklady</a:t>
            </a:r>
            <a:r>
              <a:rPr lang="cs-CZ" dirty="0"/>
              <a:t> témat pro RP a Bc. práce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err="1"/>
              <a:t>IoT</a:t>
            </a:r>
            <a:r>
              <a:rPr lang="cs-CZ" sz="2400" dirty="0"/>
              <a:t> aplikace (kombinující </a:t>
            </a:r>
            <a:r>
              <a:rPr lang="cs-CZ" sz="2400" dirty="0" err="1"/>
              <a:t>embedded</a:t>
            </a:r>
            <a:r>
              <a:rPr lang="cs-CZ" sz="2400" dirty="0"/>
              <a:t> zařízení a správu v cloudu, potenciálně pomocí webového rozhraní)</a:t>
            </a:r>
          </a:p>
          <a:p>
            <a:pPr lvl="1"/>
            <a:r>
              <a:rPr lang="cs-CZ" sz="2000" dirty="0"/>
              <a:t>Správa a vzdálený konfigurace ESP</a:t>
            </a:r>
            <a:r>
              <a:rPr lang="en-US" sz="2000" dirty="0"/>
              <a:t>32 board</a:t>
            </a:r>
            <a:r>
              <a:rPr lang="cs-CZ" sz="2000" dirty="0"/>
              <a:t>ů</a:t>
            </a:r>
          </a:p>
          <a:p>
            <a:pPr lvl="1"/>
            <a:r>
              <a:rPr lang="cs-CZ" sz="2000" dirty="0"/>
              <a:t>Moderní „píchačky“ pomocí ESP32 a NFC nálepek</a:t>
            </a:r>
          </a:p>
          <a:p>
            <a:pPr lvl="1"/>
            <a:r>
              <a:rPr lang="cs-CZ" sz="2000" dirty="0"/>
              <a:t>Monitorování kvality vzduchu pomocí ESP32, signalizace pomocí alarmu </a:t>
            </a:r>
          </a:p>
          <a:p>
            <a:r>
              <a:rPr lang="cs-CZ" sz="2400" dirty="0"/>
              <a:t>Použití </a:t>
            </a:r>
            <a:r>
              <a:rPr lang="cs-CZ" sz="2400" dirty="0" err="1"/>
              <a:t>machine</a:t>
            </a:r>
            <a:r>
              <a:rPr lang="cs-CZ" sz="2400" dirty="0"/>
              <a:t> learning pro detekci anomálií v datech z </a:t>
            </a:r>
            <a:r>
              <a:rPr lang="cs-CZ" sz="2400" dirty="0" err="1"/>
              <a:t>IoT</a:t>
            </a:r>
            <a:r>
              <a:rPr lang="cs-CZ" sz="2400" dirty="0"/>
              <a:t> systému</a:t>
            </a:r>
          </a:p>
          <a:p>
            <a:r>
              <a:rPr lang="en-US" sz="2400" dirty="0"/>
              <a:t>R</a:t>
            </a:r>
            <a:r>
              <a:rPr lang="cs-CZ" sz="2400" dirty="0" err="1"/>
              <a:t>ůzné</a:t>
            </a:r>
            <a:r>
              <a:rPr lang="cs-CZ" sz="2400" dirty="0"/>
              <a:t> webové vizualizace dat z </a:t>
            </a:r>
            <a:r>
              <a:rPr lang="cs-CZ" sz="2400" dirty="0" err="1"/>
              <a:t>IoT</a:t>
            </a:r>
            <a:r>
              <a:rPr lang="cs-CZ" sz="2400" dirty="0"/>
              <a:t> senzorů</a:t>
            </a:r>
          </a:p>
          <a:p>
            <a:r>
              <a:rPr lang="cs-CZ" sz="2400" dirty="0"/>
              <a:t>Analýza dat (detekce anomálií pomocí statistiky či strojového učení)</a:t>
            </a:r>
          </a:p>
          <a:p>
            <a:endParaRPr lang="en-US" sz="1000" dirty="0"/>
          </a:p>
          <a:p>
            <a:r>
              <a:rPr lang="en-US" sz="2400" dirty="0"/>
              <a:t>Unit </a:t>
            </a:r>
            <a:r>
              <a:rPr lang="en-US" sz="2400" dirty="0" err="1"/>
              <a:t>testování</a:t>
            </a:r>
            <a:r>
              <a:rPr lang="en-US" sz="2400" dirty="0"/>
              <a:t> </a:t>
            </a:r>
            <a:r>
              <a:rPr lang="en-US" sz="2400" dirty="0" err="1"/>
              <a:t>výkonu</a:t>
            </a:r>
            <a:r>
              <a:rPr lang="en-US" sz="2400" dirty="0"/>
              <a:t> (SPL </a:t>
            </a:r>
            <a:r>
              <a:rPr lang="en-US" sz="2400" dirty="0" err="1"/>
              <a:t>nad</a:t>
            </a:r>
            <a:r>
              <a:rPr lang="en-US" sz="2400" dirty="0"/>
              <a:t> JMH) </a:t>
            </a:r>
            <a:endParaRPr lang="cs-CZ" sz="2400" dirty="0"/>
          </a:p>
          <a:p>
            <a:r>
              <a:rPr lang="en-US" sz="2400" dirty="0" err="1"/>
              <a:t>Dynamické</a:t>
            </a:r>
            <a:r>
              <a:rPr lang="en-US" sz="2400" dirty="0"/>
              <a:t> </a:t>
            </a:r>
            <a:r>
              <a:rPr lang="en-US" sz="2400" dirty="0" err="1"/>
              <a:t>profilování</a:t>
            </a:r>
            <a:r>
              <a:rPr lang="en-US" sz="2400" dirty="0"/>
              <a:t> </a:t>
            </a:r>
            <a:r>
              <a:rPr lang="en-US" sz="2400" dirty="0" err="1"/>
              <a:t>párované</a:t>
            </a:r>
            <a:r>
              <a:rPr lang="en-US" sz="2400" dirty="0"/>
              <a:t> </a:t>
            </a:r>
            <a:r>
              <a:rPr lang="en-US" sz="2400" dirty="0" err="1"/>
              <a:t>aplikace</a:t>
            </a:r>
            <a:r>
              <a:rPr lang="cs-CZ" sz="2400" dirty="0"/>
              <a:t>, p</a:t>
            </a:r>
            <a:r>
              <a:rPr lang="en-US" sz="2400" dirty="0" err="1"/>
              <a:t>rofilování</a:t>
            </a:r>
            <a:r>
              <a:rPr lang="en-US" sz="2400" dirty="0"/>
              <a:t> v </a:t>
            </a:r>
            <a:r>
              <a:rPr lang="en-US" sz="2400" dirty="0" err="1"/>
              <a:t>omezeném</a:t>
            </a:r>
            <a:r>
              <a:rPr lang="en-US" sz="2400" dirty="0"/>
              <a:t> </a:t>
            </a:r>
            <a:r>
              <a:rPr lang="en-US" sz="2400" dirty="0" err="1"/>
              <a:t>kontextu</a:t>
            </a:r>
            <a:r>
              <a:rPr lang="en-US" sz="2400" dirty="0"/>
              <a:t> </a:t>
            </a:r>
            <a:endParaRPr lang="cs-CZ" sz="2400" dirty="0"/>
          </a:p>
          <a:p>
            <a:endParaRPr lang="en-US" sz="1000" dirty="0"/>
          </a:p>
          <a:p>
            <a:r>
              <a:rPr lang="en-US" sz="2400" dirty="0" err="1"/>
              <a:t>Implementace</a:t>
            </a:r>
            <a:r>
              <a:rPr lang="en-US" sz="2400" dirty="0"/>
              <a:t> </a:t>
            </a:r>
            <a:r>
              <a:rPr lang="en-US" sz="2400" dirty="0" err="1"/>
              <a:t>podpory</a:t>
            </a:r>
            <a:r>
              <a:rPr lang="en-US" sz="2400" dirty="0"/>
              <a:t> </a:t>
            </a:r>
            <a:r>
              <a:rPr lang="en-US" sz="2400" dirty="0" err="1"/>
              <a:t>debugování</a:t>
            </a:r>
            <a:r>
              <a:rPr lang="en-US" sz="2400" dirty="0"/>
              <a:t> pro </a:t>
            </a:r>
            <a:r>
              <a:rPr lang="en-US" sz="2400" dirty="0" err="1"/>
              <a:t>knihovnu</a:t>
            </a:r>
            <a:r>
              <a:rPr lang="en-US" sz="2400" dirty="0"/>
              <a:t> </a:t>
            </a:r>
            <a:r>
              <a:rPr lang="en-US" sz="2400" dirty="0" err="1"/>
              <a:t>statické</a:t>
            </a:r>
            <a:r>
              <a:rPr lang="en-US" sz="2400" dirty="0"/>
              <a:t> </a:t>
            </a:r>
            <a:r>
              <a:rPr lang="en-US" sz="2400" dirty="0" err="1"/>
              <a:t>analýzy</a:t>
            </a:r>
            <a:endParaRPr lang="en-US" sz="2400" dirty="0"/>
          </a:p>
          <a:p>
            <a:r>
              <a:rPr lang="en-US" sz="2400" dirty="0" err="1"/>
              <a:t>Optimalizace</a:t>
            </a:r>
            <a:r>
              <a:rPr lang="en-US" sz="2400" dirty="0"/>
              <a:t> </a:t>
            </a:r>
            <a:r>
              <a:rPr lang="en-US" sz="2400" dirty="0" err="1"/>
              <a:t>problému</a:t>
            </a:r>
            <a:r>
              <a:rPr lang="en-US" sz="2400" dirty="0"/>
              <a:t> </a:t>
            </a:r>
            <a:r>
              <a:rPr lang="en-US" sz="2400" dirty="0" err="1"/>
              <a:t>exploze</a:t>
            </a:r>
            <a:r>
              <a:rPr lang="en-US" sz="2400" dirty="0"/>
              <a:t> </a:t>
            </a:r>
            <a:r>
              <a:rPr lang="en-US" sz="2400" dirty="0" err="1"/>
              <a:t>stavového</a:t>
            </a:r>
            <a:r>
              <a:rPr lang="en-US" sz="2400" dirty="0"/>
              <a:t> </a:t>
            </a:r>
            <a:r>
              <a:rPr lang="en-US" sz="2400" dirty="0" err="1"/>
              <a:t>prostoru</a:t>
            </a:r>
            <a:r>
              <a:rPr lang="en-US" sz="2400" dirty="0"/>
              <a:t> </a:t>
            </a:r>
            <a:r>
              <a:rPr lang="en-US" sz="2400" dirty="0" err="1"/>
              <a:t>při</a:t>
            </a:r>
            <a:r>
              <a:rPr lang="en-US" sz="2400" dirty="0"/>
              <a:t> </a:t>
            </a:r>
            <a:r>
              <a:rPr lang="en-US" sz="2400" dirty="0" err="1"/>
              <a:t>generování</a:t>
            </a:r>
            <a:r>
              <a:rPr lang="en-US" sz="2400" dirty="0"/>
              <a:t> </a:t>
            </a:r>
            <a:r>
              <a:rPr lang="en-US" sz="2400" dirty="0" err="1"/>
              <a:t>testů</a:t>
            </a:r>
            <a:r>
              <a:rPr lang="en-US" sz="2400" dirty="0"/>
              <a:t> </a:t>
            </a:r>
            <a:r>
              <a:rPr lang="en-US" sz="2400" dirty="0" err="1"/>
              <a:t>pomocí</a:t>
            </a:r>
            <a:r>
              <a:rPr lang="en-US" sz="2400" dirty="0"/>
              <a:t> model </a:t>
            </a:r>
            <a:r>
              <a:rPr lang="en-US" sz="2400" dirty="0" err="1"/>
              <a:t>checkeru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32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Kontakt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3393" y="1052736"/>
            <a:ext cx="10729192" cy="55449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Web: </a:t>
            </a:r>
            <a:r>
              <a:rPr lang="en-US" dirty="0">
                <a:hlinkClick r:id="rId3"/>
              </a:rPr>
              <a:t>http://d3s.mff.cuni.cz/</a:t>
            </a:r>
            <a:r>
              <a:rPr lang="en-US" dirty="0"/>
              <a:t> </a:t>
            </a:r>
            <a:endParaRPr lang="cs-CZ" dirty="0"/>
          </a:p>
          <a:p>
            <a:endParaRPr lang="cs-CZ" sz="1200" dirty="0"/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cs-CZ" dirty="0" err="1">
                <a:hlinkClick r:id="rId4"/>
              </a:rPr>
              <a:t>bures</a:t>
            </a:r>
            <a:r>
              <a:rPr lang="en-US" dirty="0">
                <a:hlinkClick r:id="rId4"/>
              </a:rPr>
              <a:t>@d3s.mff.cuni.cz</a:t>
            </a:r>
            <a:endParaRPr lang="en-US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  <a:tabLst>
                <a:tab pos="1487488" algn="l"/>
              </a:tabLst>
            </a:pPr>
            <a:r>
              <a:rPr lang="cs-CZ" dirty="0"/>
              <a:t>nebo o</a:t>
            </a:r>
            <a:r>
              <a:rPr lang="en-US" dirty="0" err="1"/>
              <a:t>sobn</a:t>
            </a:r>
            <a:r>
              <a:rPr lang="cs-CZ" dirty="0"/>
              <a:t>ě:</a:t>
            </a:r>
          </a:p>
          <a:p>
            <a:pPr marL="0" indent="0">
              <a:buNone/>
              <a:tabLst>
                <a:tab pos="1487488" algn="l"/>
              </a:tabLst>
            </a:pPr>
            <a:r>
              <a:rPr lang="cs-CZ" dirty="0"/>
              <a:t>	2. patro (kanceláře </a:t>
            </a:r>
            <a:r>
              <a:rPr lang="en-US" dirty="0"/>
              <a:t>212, 205, </a:t>
            </a:r>
            <a:r>
              <a:rPr lang="en-US" dirty="0" smtClean="0"/>
              <a:t>204)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	</a:t>
            </a:r>
            <a:r>
              <a:rPr lang="en-US" dirty="0"/>
              <a:t>3. </a:t>
            </a:r>
            <a:r>
              <a:rPr lang="en-US" dirty="0" err="1"/>
              <a:t>patro</a:t>
            </a:r>
            <a:r>
              <a:rPr lang="en-US" dirty="0"/>
              <a:t> (</a:t>
            </a:r>
            <a:r>
              <a:rPr lang="en-US" dirty="0" err="1"/>
              <a:t>kancel</a:t>
            </a:r>
            <a:r>
              <a:rPr lang="cs-CZ" dirty="0" err="1"/>
              <a:t>ář</a:t>
            </a:r>
            <a:r>
              <a:rPr lang="en-US" dirty="0"/>
              <a:t> 309)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628800"/>
            <a:ext cx="2808312" cy="377170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456040" y="1268760"/>
            <a:ext cx="2448272" cy="1728192"/>
          </a:xfrm>
          <a:prstGeom prst="wedgeEllipseCallout">
            <a:avLst>
              <a:gd name="adj1" fmla="val 60188"/>
              <a:gd name="adj2" fmla="val 49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want </a:t>
            </a:r>
            <a:r>
              <a:rPr lang="en-US" sz="2400" b="1" dirty="0" smtClean="0"/>
              <a:t>YOU</a:t>
            </a:r>
            <a:r>
              <a:rPr lang="en-US" sz="2400" dirty="0" smtClean="0"/>
              <a:t> for our projects…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Odkud nás znáte </a:t>
            </a:r>
            <a:r>
              <a:rPr lang="en-US" dirty="0"/>
              <a:t>/ </a:t>
            </a:r>
            <a:r>
              <a:rPr lang="en-US" dirty="0" err="1"/>
              <a:t>Kde</a:t>
            </a:r>
            <a:r>
              <a:rPr lang="en-US" dirty="0"/>
              <a:t> n</a:t>
            </a:r>
            <a:r>
              <a:rPr lang="cs-CZ" dirty="0" err="1"/>
              <a:t>ás</a:t>
            </a:r>
            <a:r>
              <a:rPr lang="cs-CZ" dirty="0"/>
              <a:t> poznáte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87488" y="1052736"/>
            <a:ext cx="4896544" cy="1047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Pavel Ježek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 err="1"/>
              <a:t>Principy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cs-CZ" sz="2000" dirty="0" smtClean="0"/>
              <a:t>čítačů, Jazyk </a:t>
            </a:r>
            <a:r>
              <a:rPr lang="cs-CZ" sz="2000" dirty="0"/>
              <a:t>C# a platforma .NET</a:t>
            </a:r>
            <a:r>
              <a:rPr lang="en-US" sz="2000" dirty="0" smtClean="0"/>
              <a:t>,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err="1" smtClean="0"/>
              <a:t>Pokro</a:t>
            </a:r>
            <a:r>
              <a:rPr lang="cs-CZ" sz="2000" dirty="0"/>
              <a:t>čilé programování pro </a:t>
            </a:r>
            <a:r>
              <a:rPr lang="en-US" sz="2000" dirty="0"/>
              <a:t>.NET,</a:t>
            </a:r>
            <a:br>
              <a:rPr lang="en-US" sz="2000" dirty="0"/>
            </a:br>
            <a:endParaRPr lang="cs-CZ" sz="20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487488" y="2534234"/>
            <a:ext cx="8946740" cy="1019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Petr Hnětynka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/>
              <a:t>Java</a:t>
            </a:r>
            <a:r>
              <a:rPr lang="cs-CZ" sz="2000"/>
              <a:t>, Python</a:t>
            </a:r>
            <a:endParaRPr lang="cs-CZ" sz="2000">
              <a:cs typeface="Calibri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1487488" y="4005067"/>
            <a:ext cx="10369152" cy="1171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068513" algn="l"/>
              </a:tabLst>
            </a:pPr>
            <a:r>
              <a:rPr lang="cs-CZ" sz="2000" b="1" dirty="0"/>
              <a:t>Jan Kofroň</a:t>
            </a:r>
            <a:endParaRPr lang="en-US" sz="2000" b="1" dirty="0"/>
          </a:p>
          <a:p>
            <a:pPr marL="0" indent="0">
              <a:buNone/>
              <a:tabLst>
                <a:tab pos="2068513" algn="l"/>
              </a:tabLst>
            </a:pPr>
            <a:r>
              <a:rPr lang="en-US" sz="2000" dirty="0" err="1"/>
              <a:t>Modely</a:t>
            </a:r>
            <a:r>
              <a:rPr lang="en-US" sz="2000" dirty="0"/>
              <a:t> a </a:t>
            </a:r>
            <a:r>
              <a:rPr lang="en-US" sz="2000" dirty="0" err="1"/>
              <a:t>verifikace</a:t>
            </a:r>
            <a:r>
              <a:rPr lang="en-US" sz="2000" dirty="0"/>
              <a:t> </a:t>
            </a:r>
            <a:r>
              <a:rPr lang="en-US" sz="2000" dirty="0" err="1"/>
              <a:t>chování</a:t>
            </a:r>
            <a:r>
              <a:rPr lang="en-US" sz="2000" dirty="0"/>
              <a:t> </a:t>
            </a:r>
            <a:r>
              <a:rPr lang="en-US" sz="2000" dirty="0" err="1"/>
              <a:t>systémů</a:t>
            </a:r>
            <a:r>
              <a:rPr lang="cs-CZ" sz="2000" dirty="0"/>
              <a:t>,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pt-BR" sz="2000" dirty="0"/>
              <a:t>Vývoj aplikací pro mobilní zařízení</a:t>
            </a:r>
            <a:endParaRPr lang="cs-CZ" sz="20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487488" y="5618904"/>
            <a:ext cx="10571012" cy="10287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Pavel </a:t>
            </a:r>
            <a:r>
              <a:rPr lang="cs-CZ" sz="2000" b="1" dirty="0" err="1"/>
              <a:t>Parízek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/>
              <a:t>Nástroje pro vývoj software, Analýza programů a verifikace kódu</a:t>
            </a:r>
            <a:r>
              <a:rPr lang="en-US" sz="2000" dirty="0"/>
              <a:t>,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en-US" sz="2000" dirty="0"/>
              <a:t>Form</a:t>
            </a:r>
            <a:r>
              <a:rPr lang="cs-CZ" sz="2000" dirty="0" err="1"/>
              <a:t>ální</a:t>
            </a:r>
            <a:r>
              <a:rPr lang="cs-CZ" sz="2000" dirty="0"/>
              <a:t> základy softwarového inženýrství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6B47F5-E35C-43CE-AE96-1CC6D3937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0" y="1068039"/>
            <a:ext cx="1152128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1A3AE20-54CA-4EEA-87ED-625BD1D14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0" y="2479846"/>
            <a:ext cx="1152128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B1D59C4A-3CCB-411A-8F6A-58015D2B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0" y="5303459"/>
            <a:ext cx="1152128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054067"/>
            <a:ext cx="1152128" cy="1344149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8033981" y="1047091"/>
            <a:ext cx="3528392" cy="1047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sz="2000" b="1" dirty="0" smtClean="0"/>
              <a:t>Tomáš Petříček</a:t>
            </a:r>
            <a:endParaRPr lang="en-US" sz="2000" b="1" dirty="0" smtClean="0"/>
          </a:p>
          <a:p>
            <a:pPr marL="0" indent="0">
              <a:buFontTx/>
              <a:buNone/>
            </a:pPr>
            <a:r>
              <a:rPr lang="cs-CZ" sz="2000" dirty="0" smtClean="0"/>
              <a:t>Design programovacích jazyků</a:t>
            </a:r>
            <a:endParaRPr lang="cs-CZ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0" y="3891652"/>
            <a:ext cx="1166293" cy="13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Odkud nás znáte </a:t>
            </a:r>
            <a:r>
              <a:rPr lang="en-US" dirty="0"/>
              <a:t>/ </a:t>
            </a:r>
            <a:r>
              <a:rPr lang="en-US" dirty="0" err="1"/>
              <a:t>Kde</a:t>
            </a:r>
            <a:r>
              <a:rPr lang="en-US" dirty="0"/>
              <a:t> n</a:t>
            </a:r>
            <a:r>
              <a:rPr lang="cs-CZ" dirty="0" err="1"/>
              <a:t>ás</a:t>
            </a:r>
            <a:r>
              <a:rPr lang="cs-CZ" dirty="0"/>
              <a:t> poznáte</a:t>
            </a:r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559496" y="2492896"/>
            <a:ext cx="8802724" cy="1196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Lubomír Bulej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/>
              <a:t>Architektura počítačů, Doporučené postupy programování,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/>
              <a:t>Měření výkonnosti software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559496" y="3933056"/>
            <a:ext cx="88027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Tomáš Bureš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/>
              <a:t>Python, Koncepty moderních programovacích jazyků,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err="1"/>
              <a:t>Embedded</a:t>
            </a:r>
            <a:r>
              <a:rPr lang="cs-CZ" sz="2000" dirty="0"/>
              <a:t> a Real</a:t>
            </a:r>
            <a:r>
              <a:rPr lang="en-US" sz="2000" dirty="0"/>
              <a:t>-Time </a:t>
            </a:r>
            <a:r>
              <a:rPr lang="en-US" sz="2000" dirty="0" err="1"/>
              <a:t>Syst</a:t>
            </a:r>
            <a:r>
              <a:rPr lang="cs-CZ" sz="2000" dirty="0" err="1"/>
              <a:t>émy</a:t>
            </a:r>
            <a:r>
              <a:rPr lang="cs-CZ" sz="2000" dirty="0"/>
              <a:t>, Softwarové inženýrství pro spolehlivé systémy, Modelem řízený vývoj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1542808" y="1124743"/>
            <a:ext cx="4121144" cy="112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Petr Tůma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/>
              <a:t>Operační systémy, </a:t>
            </a:r>
            <a:r>
              <a:rPr lang="cs-CZ" sz="2000" dirty="0" err="1"/>
              <a:t>Middleware</a:t>
            </a:r>
            <a:r>
              <a:rPr lang="cs-CZ" sz="2000" dirty="0"/>
              <a:t>, </a:t>
            </a:r>
            <a:r>
              <a:rPr lang="en-US" sz="2000" dirty="0" err="1"/>
              <a:t>Vyhodnocov</a:t>
            </a:r>
            <a:r>
              <a:rPr lang="cs-CZ" sz="2000" dirty="0" err="1"/>
              <a:t>ání</a:t>
            </a:r>
            <a:r>
              <a:rPr lang="cs-CZ" sz="2000" dirty="0"/>
              <a:t> výkonnosti software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AFD3342-E7DF-4056-BF5C-198D69C9BF0B}"/>
              </a:ext>
            </a:extLst>
          </p:cNvPr>
          <p:cNvSpPr txBox="1">
            <a:spLocks/>
          </p:cNvSpPr>
          <p:nvPr/>
        </p:nvSpPr>
        <p:spPr>
          <a:xfrm>
            <a:off x="1559496" y="5373216"/>
            <a:ext cx="8802724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Martin </a:t>
            </a:r>
            <a:r>
              <a:rPr lang="en-US" sz="2000" b="1" dirty="0" err="1"/>
              <a:t>Kruli</a:t>
            </a:r>
            <a:r>
              <a:rPr lang="cs-CZ" sz="2000" b="1" dirty="0"/>
              <a:t>š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Programování v paralelním prostředí, </a:t>
            </a: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Počítačové systémy</a:t>
            </a: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C712FA-2FCB-47BB-980C-DB3E2741A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15600" r="6641" b="6641"/>
          <a:stretch/>
        </p:blipFill>
        <p:spPr bwMode="auto">
          <a:xfrm>
            <a:off x="131388" y="1008346"/>
            <a:ext cx="1171161" cy="13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EECDEFC-2FC1-4133-B653-FD6B0A512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8" y="2442235"/>
            <a:ext cx="1164558" cy="13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FA6F6CD-497B-4773-80C9-C0A4051AF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8" y="3868421"/>
            <a:ext cx="1164558" cy="13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F7F7E50-437F-4506-8EE6-89654C353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3894" r="6916" b="6916"/>
          <a:stretch/>
        </p:blipFill>
        <p:spPr bwMode="auto">
          <a:xfrm>
            <a:off x="129665" y="5294608"/>
            <a:ext cx="1172884" cy="13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003822"/>
            <a:ext cx="1110464" cy="1366354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7717444" y="1124743"/>
            <a:ext cx="4121144" cy="112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9388" algn="l" defTabSz="914400" rtl="0" eaLnBrk="1" latinLnBrk="0" hangingPunct="1">
              <a:spcBef>
                <a:spcPct val="20000"/>
              </a:spcBef>
              <a:buSzPct val="11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/>
              <a:t>Vojtěch horký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/>
              <a:t>Operační systémy, </a:t>
            </a:r>
            <a:r>
              <a:rPr lang="cs-CZ" sz="2000" dirty="0" smtClean="0"/>
              <a:t>Úvod do Linuxu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947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F7C16F-9601-47E6-95A3-5BC2ACB9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Kontext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cs-CZ" dirty="0" err="1"/>
              <a:t>šich</a:t>
            </a:r>
            <a:r>
              <a:rPr lang="cs-CZ" dirty="0"/>
              <a:t> témat</a:t>
            </a:r>
            <a:r>
              <a:rPr lang="en-US" dirty="0"/>
              <a:t>:</a:t>
            </a:r>
            <a:r>
              <a:rPr lang="cs-CZ" dirty="0"/>
              <a:t> Chytré systémy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36AF7-1CDA-4A45-98A8-C2DBD2AD0C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32D2F-412C-4BA6-B6B0-0F1A07D65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/>
          <a:stretch/>
        </p:blipFill>
        <p:spPr>
          <a:xfrm>
            <a:off x="246415" y="948267"/>
            <a:ext cx="11682233" cy="59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cs-CZ" dirty="0"/>
              <a:t>á témata u nás můžete dělat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Věci spojené s:</a:t>
            </a:r>
          </a:p>
          <a:p>
            <a:r>
              <a:rPr lang="cs-CZ" dirty="0"/>
              <a:t>s</a:t>
            </a:r>
            <a:r>
              <a:rPr lang="en-US" dirty="0"/>
              <a:t>mart/</a:t>
            </a:r>
            <a:r>
              <a:rPr lang="en-US" dirty="0" err="1"/>
              <a:t>adaptivn</a:t>
            </a:r>
            <a:r>
              <a:rPr lang="cs-CZ" dirty="0"/>
              <a:t>í</a:t>
            </a:r>
            <a:r>
              <a:rPr lang="en-US" dirty="0"/>
              <a:t> syst</a:t>
            </a:r>
            <a:r>
              <a:rPr lang="cs-CZ" dirty="0" err="1"/>
              <a:t>émy</a:t>
            </a:r>
            <a:r>
              <a:rPr lang="cs-CZ" dirty="0"/>
              <a:t> a </a:t>
            </a:r>
            <a:r>
              <a:rPr lang="cs-CZ" dirty="0" err="1"/>
              <a:t>machine</a:t>
            </a:r>
            <a:r>
              <a:rPr lang="cs-CZ" dirty="0"/>
              <a:t> learning</a:t>
            </a:r>
            <a:endParaRPr lang="en-US" dirty="0"/>
          </a:p>
          <a:p>
            <a:r>
              <a:rPr lang="en-US" dirty="0"/>
              <a:t>v</a:t>
            </a:r>
            <a:r>
              <a:rPr lang="cs-CZ" dirty="0" err="1"/>
              <a:t>irtualizací</a:t>
            </a:r>
            <a:r>
              <a:rPr lang="en-US" dirty="0"/>
              <a:t>, </a:t>
            </a:r>
            <a:r>
              <a:rPr lang="cs-CZ" dirty="0"/>
              <a:t>cloud</a:t>
            </a:r>
            <a:r>
              <a:rPr lang="en-US" dirty="0"/>
              <a:t>, edge-cloud </a:t>
            </a:r>
            <a:r>
              <a:rPr lang="cs-CZ" dirty="0"/>
              <a:t>systémy</a:t>
            </a:r>
            <a:endParaRPr lang="en-US" dirty="0"/>
          </a:p>
          <a:p>
            <a:r>
              <a:rPr lang="cs-CZ" dirty="0"/>
              <a:t>p</a:t>
            </a:r>
            <a:r>
              <a:rPr lang="en-US" dirty="0" err="1"/>
              <a:t>araleln</a:t>
            </a:r>
            <a:r>
              <a:rPr lang="cs-CZ" dirty="0"/>
              <a:t>í systémy a </a:t>
            </a:r>
            <a:r>
              <a:rPr lang="cs-CZ" dirty="0" smtClean="0"/>
              <a:t>výkonnostní počítání (nejen na GPU)</a:t>
            </a:r>
            <a:endParaRPr lang="cs-CZ" dirty="0"/>
          </a:p>
          <a:p>
            <a:r>
              <a:rPr lang="cs-CZ" dirty="0"/>
              <a:t>kontejnery – </a:t>
            </a:r>
            <a:r>
              <a:rPr lang="cs-CZ" dirty="0" err="1"/>
              <a:t>Docker</a:t>
            </a:r>
            <a:r>
              <a:rPr lang="cs-CZ" dirty="0"/>
              <a:t>, </a:t>
            </a:r>
            <a:r>
              <a:rPr lang="cs-CZ" dirty="0" err="1"/>
              <a:t>Kubernetes</a:t>
            </a:r>
            <a:endParaRPr lang="en-US" dirty="0"/>
          </a:p>
          <a:p>
            <a:r>
              <a:rPr lang="cs-CZ" dirty="0"/>
              <a:t>Internet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en-US" dirty="0"/>
              <a:t>(IoT)</a:t>
            </a:r>
            <a:r>
              <a:rPr lang="cs-CZ" dirty="0"/>
              <a:t>, </a:t>
            </a:r>
            <a:r>
              <a:rPr lang="cs-CZ" dirty="0" err="1"/>
              <a:t>embedded</a:t>
            </a:r>
            <a:r>
              <a:rPr lang="cs-CZ" dirty="0"/>
              <a:t> </a:t>
            </a:r>
            <a:r>
              <a:rPr lang="cs-CZ" dirty="0" smtClean="0"/>
              <a:t>systémy s malým přesahem do robotiky</a:t>
            </a:r>
            <a:endParaRPr lang="cs-CZ" dirty="0"/>
          </a:p>
          <a:p>
            <a:r>
              <a:rPr lang="cs-CZ" dirty="0"/>
              <a:t>analýzou a zpracováním dat z </a:t>
            </a:r>
            <a:r>
              <a:rPr lang="cs-CZ" dirty="0" err="1"/>
              <a:t>IoT</a:t>
            </a:r>
            <a:endParaRPr lang="en-US" dirty="0"/>
          </a:p>
          <a:p>
            <a:r>
              <a:rPr lang="cs-CZ" dirty="0"/>
              <a:t>webové technologie</a:t>
            </a:r>
          </a:p>
          <a:p>
            <a:r>
              <a:rPr lang="cs-CZ" dirty="0"/>
              <a:t>měření a vyhodnocování výkonu software</a:t>
            </a:r>
          </a:p>
          <a:p>
            <a:r>
              <a:rPr lang="cs-CZ" dirty="0"/>
              <a:t>distribuovanými systémy, </a:t>
            </a:r>
            <a:r>
              <a:rPr lang="cs-CZ" dirty="0" err="1" smtClean="0"/>
              <a:t>middleware</a:t>
            </a:r>
            <a:r>
              <a:rPr lang="en-US" dirty="0" smtClean="0"/>
              <a:t>, </a:t>
            </a:r>
            <a:r>
              <a:rPr lang="cs-CZ" dirty="0"/>
              <a:t>operačními systémy</a:t>
            </a:r>
          </a:p>
          <a:p>
            <a:r>
              <a:rPr lang="cs-CZ" dirty="0"/>
              <a:t>verifikací a testování software</a:t>
            </a:r>
          </a:p>
          <a:p>
            <a:r>
              <a:rPr lang="cs-CZ" dirty="0"/>
              <a:t>technologiemi kolem Python, Java, </a:t>
            </a:r>
            <a:r>
              <a:rPr lang="cs-CZ" dirty="0" err="1"/>
              <a:t>Scala</a:t>
            </a:r>
            <a:r>
              <a:rPr lang="cs-CZ" dirty="0"/>
              <a:t>, C</a:t>
            </a:r>
            <a:r>
              <a:rPr lang="en-US" dirty="0"/>
              <a:t>#, .NET, </a:t>
            </a:r>
            <a:r>
              <a:rPr lang="cs-CZ" dirty="0"/>
              <a:t>JavaScript, </a:t>
            </a:r>
            <a:r>
              <a:rPr lang="cs-CZ" dirty="0" err="1"/>
              <a:t>TypeScript</a:t>
            </a:r>
            <a:r>
              <a:rPr lang="cs-CZ" dirty="0"/>
              <a:t> </a:t>
            </a:r>
            <a:r>
              <a:rPr lang="en-US" dirty="0"/>
              <a:t>…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3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Jakým způsobem u nás můžete dělat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cs-CZ" dirty="0" err="1"/>
              <a:t>řijďte</a:t>
            </a:r>
            <a:r>
              <a:rPr lang="cs-CZ" dirty="0"/>
              <a:t>, podívejte se, popovídejte si s námi</a:t>
            </a:r>
          </a:p>
          <a:p>
            <a:r>
              <a:rPr lang="cs-CZ" dirty="0"/>
              <a:t>Půjčte si nějaký </a:t>
            </a:r>
            <a:r>
              <a:rPr lang="cs-CZ" dirty="0" err="1"/>
              <a:t>embedded</a:t>
            </a:r>
            <a:r>
              <a:rPr lang="cs-CZ" dirty="0"/>
              <a:t> hardware, pohrajte si</a:t>
            </a:r>
          </a:p>
          <a:p>
            <a:pPr lvl="1"/>
            <a:r>
              <a:rPr lang="cs-CZ" dirty="0"/>
              <a:t>Např. Lego NXT, </a:t>
            </a:r>
            <a:r>
              <a:rPr lang="en-US" dirty="0"/>
              <a:t>STM32F4Discovery, STM3210C-EVAL, Raspberry, </a:t>
            </a:r>
            <a:r>
              <a:rPr lang="en-US" dirty="0" err="1"/>
              <a:t>Beaglebone</a:t>
            </a:r>
            <a:r>
              <a:rPr lang="en-US" dirty="0"/>
              <a:t>, FPGA, </a:t>
            </a:r>
            <a:r>
              <a:rPr lang="en-US" dirty="0" err="1"/>
              <a:t>apod</a:t>
            </a:r>
            <a:r>
              <a:rPr lang="en-US" dirty="0"/>
              <a:t>.</a:t>
            </a:r>
            <a:endParaRPr lang="cs-CZ" dirty="0"/>
          </a:p>
          <a:p>
            <a:r>
              <a:rPr lang="cs-CZ" dirty="0"/>
              <a:t>Zkuste si zkonfigurovat opravdový server</a:t>
            </a:r>
            <a:r>
              <a:rPr lang="en-US" dirty="0"/>
              <a:t> – des</a:t>
            </a:r>
            <a:r>
              <a:rPr lang="cs-CZ" dirty="0" err="1"/>
              <a:t>ítky</a:t>
            </a:r>
            <a:r>
              <a:rPr lang="cs-CZ" dirty="0"/>
              <a:t> jader, stovky GB paměti</a:t>
            </a:r>
          </a:p>
          <a:p>
            <a:r>
              <a:rPr lang="cs-CZ" dirty="0"/>
              <a:t>… a zkonfigurujte si na něm vlastní virtuální stroje nebo </a:t>
            </a:r>
            <a:r>
              <a:rPr lang="cs-CZ" dirty="0" err="1"/>
              <a:t>cloud</a:t>
            </a:r>
            <a:endParaRPr lang="en-US" dirty="0"/>
          </a:p>
          <a:p>
            <a:r>
              <a:rPr lang="en-US" dirty="0" err="1"/>
              <a:t>Zkuste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CUDA v</a:t>
            </a:r>
            <a:r>
              <a:rPr lang="cs-CZ" dirty="0" err="1"/>
              <a:t>ýpočet</a:t>
            </a:r>
            <a:r>
              <a:rPr lang="cs-CZ" dirty="0"/>
              <a:t> na </a:t>
            </a:r>
            <a:r>
              <a:rPr lang="en-US" dirty="0" err="1"/>
              <a:t>serverov</a:t>
            </a:r>
            <a:r>
              <a:rPr lang="cs-CZ" dirty="0"/>
              <a:t>é NVIDIA GPU kartě</a:t>
            </a:r>
          </a:p>
          <a:p>
            <a:r>
              <a:rPr lang="cs-CZ" dirty="0"/>
              <a:t>Zkuste si opravdu přesně </a:t>
            </a:r>
            <a:r>
              <a:rPr lang="cs-CZ" dirty="0" err="1"/>
              <a:t>oměřit</a:t>
            </a:r>
            <a:r>
              <a:rPr lang="cs-CZ" dirty="0"/>
              <a:t> výkon distribuované aplikace</a:t>
            </a:r>
          </a:p>
          <a:p>
            <a:r>
              <a:rPr lang="cs-CZ" dirty="0"/>
              <a:t>Zkuste si, jak byste ověřili správnost programu</a:t>
            </a:r>
          </a:p>
          <a:p>
            <a:pPr lvl="1"/>
            <a:r>
              <a:rPr lang="cs-CZ" dirty="0"/>
              <a:t>S pomocí počítače, který má stovky</a:t>
            </a:r>
            <a:r>
              <a:rPr lang="en-US" dirty="0"/>
              <a:t> GB pam</a:t>
            </a:r>
            <a:r>
              <a:rPr lang="cs-CZ" dirty="0" err="1"/>
              <a:t>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1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Projekty </a:t>
            </a:r>
            <a:r>
              <a:rPr lang="en-US" dirty="0" err="1"/>
              <a:t>aplikovan</a:t>
            </a:r>
            <a:r>
              <a:rPr lang="cs-CZ" dirty="0" err="1"/>
              <a:t>ého</a:t>
            </a:r>
            <a:r>
              <a:rPr lang="cs-CZ" dirty="0"/>
              <a:t> výzkumu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Veřejně financované projekty</a:t>
            </a:r>
          </a:p>
          <a:p>
            <a:pPr lvl="1"/>
            <a:r>
              <a:rPr lang="en-US" b="1" dirty="0" err="1"/>
              <a:t>ExtremeXP</a:t>
            </a:r>
            <a:r>
              <a:rPr lang="en-US" b="1" dirty="0"/>
              <a:t>: </a:t>
            </a:r>
            <a:r>
              <a:rPr lang="en-US" dirty="0" err="1"/>
              <a:t>EXPerimentation</a:t>
            </a:r>
            <a:r>
              <a:rPr lang="en-US" dirty="0"/>
              <a:t> driven and user </a:t>
            </a:r>
            <a:r>
              <a:rPr lang="en-US" dirty="0" err="1"/>
              <a:t>eXPerience</a:t>
            </a:r>
            <a:r>
              <a:rPr lang="en-US" dirty="0"/>
              <a:t> oriented analytics for </a:t>
            </a:r>
            <a:r>
              <a:rPr lang="en-US" dirty="0" err="1"/>
              <a:t>eXtremely</a:t>
            </a:r>
            <a:r>
              <a:rPr lang="en-US" dirty="0"/>
              <a:t> Precise outcomes and decisions</a:t>
            </a:r>
          </a:p>
          <a:p>
            <a:pPr lvl="2"/>
            <a:r>
              <a:rPr lang="en-US" dirty="0" err="1" smtClean="0"/>
              <a:t>Modelování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realizace</a:t>
            </a:r>
            <a:r>
              <a:rPr lang="en-US" dirty="0"/>
              <a:t> machine-learning workflows a </a:t>
            </a:r>
            <a:r>
              <a:rPr lang="en-US" dirty="0" err="1"/>
              <a:t>vizualizace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v </a:t>
            </a:r>
            <a:r>
              <a:rPr lang="en-US" dirty="0" err="1"/>
              <a:t>prostředí</a:t>
            </a:r>
            <a:r>
              <a:rPr lang="en-US" dirty="0"/>
              <a:t> </a:t>
            </a:r>
            <a:r>
              <a:rPr lang="en-US" dirty="0" err="1" smtClean="0"/>
              <a:t>cloudu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b="1" dirty="0" err="1" smtClean="0"/>
              <a:t>FluidTrust</a:t>
            </a:r>
            <a:r>
              <a:rPr lang="en-US" dirty="0"/>
              <a:t>: Dataflow-based Privacy and Trust Modelling and Analysis in Industry 4.0 Systems</a:t>
            </a:r>
            <a:endParaRPr lang="cs-CZ" dirty="0"/>
          </a:p>
          <a:p>
            <a:pPr lvl="2"/>
            <a:r>
              <a:rPr lang="cs-CZ" dirty="0"/>
              <a:t>Modelování bezpečnosti v </a:t>
            </a:r>
            <a:r>
              <a:rPr lang="cs-CZ" dirty="0" err="1"/>
              <a:t>IoT</a:t>
            </a:r>
            <a:r>
              <a:rPr lang="cs-CZ" dirty="0"/>
              <a:t> a </a:t>
            </a:r>
            <a:r>
              <a:rPr lang="cs-CZ" dirty="0" err="1"/>
              <a:t>Industry</a:t>
            </a:r>
            <a:r>
              <a:rPr lang="cs-CZ" dirty="0"/>
              <a:t> 4.0 </a:t>
            </a:r>
            <a:r>
              <a:rPr lang="cs-CZ" dirty="0" smtClean="0"/>
              <a:t>systémech</a:t>
            </a:r>
            <a:endParaRPr lang="cs-CZ" dirty="0"/>
          </a:p>
          <a:p>
            <a:pPr lvl="1"/>
            <a:r>
              <a:rPr lang="cs-CZ" b="1" dirty="0" err="1"/>
              <a:t>AFarCloud</a:t>
            </a:r>
            <a:r>
              <a:rPr lang="en-US" dirty="0"/>
              <a:t>: Aggregate Farming in the Cloud</a:t>
            </a:r>
          </a:p>
          <a:p>
            <a:pPr lvl="2"/>
            <a:r>
              <a:rPr lang="en-US" dirty="0" err="1"/>
              <a:t>Adaptivn</a:t>
            </a:r>
            <a:r>
              <a:rPr lang="cs-CZ" dirty="0"/>
              <a:t>í zpracování dat v </a:t>
            </a:r>
            <a:r>
              <a:rPr lang="cs-CZ" dirty="0" err="1"/>
              <a:t>cloudu</a:t>
            </a:r>
            <a:r>
              <a:rPr lang="cs-CZ" dirty="0"/>
              <a:t> pro podporu </a:t>
            </a:r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farming</a:t>
            </a:r>
            <a:endParaRPr lang="cs-CZ" dirty="0"/>
          </a:p>
          <a:p>
            <a:pPr lvl="1"/>
            <a:r>
              <a:rPr lang="en-US" b="1" dirty="0"/>
              <a:t>FITOPTIVIS</a:t>
            </a:r>
            <a:r>
              <a:rPr lang="en-US" dirty="0"/>
              <a:t>: From the cloud to the edge - smart </a:t>
            </a:r>
            <a:r>
              <a:rPr lang="en-US" dirty="0" err="1"/>
              <a:t>IntegraTion</a:t>
            </a:r>
            <a:r>
              <a:rPr lang="en-US" dirty="0"/>
              <a:t> and </a:t>
            </a:r>
            <a:r>
              <a:rPr lang="en-US" dirty="0" err="1"/>
              <a:t>OPtimization</a:t>
            </a:r>
            <a:r>
              <a:rPr lang="en-US" dirty="0"/>
              <a:t> Technologies for highly efficient Image and </a:t>
            </a:r>
            <a:r>
              <a:rPr lang="en-US" dirty="0" err="1"/>
              <a:t>VIdeo</a:t>
            </a:r>
            <a:r>
              <a:rPr lang="en-US" dirty="0"/>
              <a:t> processing Systems</a:t>
            </a:r>
          </a:p>
          <a:p>
            <a:pPr lvl="2"/>
            <a:r>
              <a:rPr lang="cs-CZ" dirty="0"/>
              <a:t>Modelování a adaptivní z</a:t>
            </a:r>
            <a:r>
              <a:rPr lang="en-US" dirty="0" err="1"/>
              <a:t>pracov</a:t>
            </a:r>
            <a:r>
              <a:rPr lang="cs-CZ" dirty="0" err="1"/>
              <a:t>ání</a:t>
            </a:r>
            <a:r>
              <a:rPr lang="cs-CZ" dirty="0"/>
              <a:t> video dat v </a:t>
            </a:r>
            <a:r>
              <a:rPr lang="cs-CZ" dirty="0" err="1"/>
              <a:t>edge-cloudu</a:t>
            </a:r>
            <a:endParaRPr lang="cs-CZ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13596" y="1621566"/>
            <a:ext cx="5096638" cy="278231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667" y="1704325"/>
            <a:ext cx="634824" cy="63442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34388" y="2273434"/>
            <a:ext cx="1211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ElasticSearch</a:t>
            </a:r>
            <a:endParaRPr lang="en-US" sz="1200" dirty="0"/>
          </a:p>
        </p:txBody>
      </p:sp>
      <p:pic>
        <p:nvPicPr>
          <p:cNvPr id="2052" name="Picture 4" descr="https://upload.wikimedia.org/wikipedia/commons/thumb/1/12/User_icon_2.svg/220px-User_icon_2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70" y="5286039"/>
            <a:ext cx="689576" cy="6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Arrow Connector 65"/>
          <p:cNvCxnSpPr/>
          <p:nvPr/>
        </p:nvCxnSpPr>
        <p:spPr>
          <a:xfrm flipV="1">
            <a:off x="2484584" y="5577555"/>
            <a:ext cx="745255" cy="194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593949" y="5885468"/>
            <a:ext cx="121103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End User</a:t>
            </a:r>
          </a:p>
          <a:p>
            <a:pPr algn="ctr"/>
            <a:r>
              <a:rPr lang="en-US" sz="1050" dirty="0"/>
              <a:t>Views visualizations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83835" y="1761771"/>
            <a:ext cx="545363" cy="14952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/>
          <p:cNvSpPr/>
          <p:nvPr/>
        </p:nvSpPr>
        <p:spPr>
          <a:xfrm>
            <a:off x="4583832" y="3501008"/>
            <a:ext cx="4754910" cy="6867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4198549" y="2382552"/>
            <a:ext cx="129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IVIS Data server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05858" y="3384749"/>
            <a:ext cx="454925" cy="361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/>
              <a:t>D3</a:t>
            </a:r>
            <a:endParaRPr lang="en-US" sz="1050" dirty="0"/>
          </a:p>
        </p:txBody>
      </p:sp>
      <p:sp>
        <p:nvSpPr>
          <p:cNvPr id="44" name="Rectangle 43"/>
          <p:cNvSpPr/>
          <p:nvPr/>
        </p:nvSpPr>
        <p:spPr>
          <a:xfrm>
            <a:off x="5992194" y="3792704"/>
            <a:ext cx="1368586" cy="3593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50" dirty="0"/>
              <a:t>High-</a:t>
            </a:r>
            <a:r>
              <a:rPr lang="es-ES_tradnl" sz="1050" dirty="0" err="1"/>
              <a:t>level</a:t>
            </a:r>
            <a:r>
              <a:rPr lang="es-ES_tradnl" sz="1050" dirty="0"/>
              <a:t> </a:t>
            </a:r>
            <a:r>
              <a:rPr lang="es-ES_tradnl" sz="1050" dirty="0" err="1"/>
              <a:t>visualization</a:t>
            </a:r>
            <a:r>
              <a:rPr lang="es-ES_tradnl" sz="1050" dirty="0"/>
              <a:t> API </a:t>
            </a:r>
            <a:r>
              <a:rPr lang="es-ES_tradnl" sz="1050" dirty="0" err="1"/>
              <a:t>client</a:t>
            </a:r>
            <a:r>
              <a:rPr lang="es-ES_tradnl" sz="1050" dirty="0"/>
              <a:t> </a:t>
            </a:r>
            <a:r>
              <a:rPr lang="es-ES_tradnl" sz="1050" dirty="0" err="1"/>
              <a:t>side</a:t>
            </a:r>
            <a:endParaRPr lang="en-US" sz="105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188482" y="2191925"/>
            <a:ext cx="457187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941258" y="2382331"/>
            <a:ext cx="0" cy="21188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634304" y="2594209"/>
            <a:ext cx="1558856" cy="662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IoT Gateway</a:t>
            </a:r>
          </a:p>
          <a:p>
            <a:pPr algn="ctr"/>
            <a:r>
              <a:rPr lang="en-US" sz="1350" dirty="0"/>
              <a:t>(e.g. LORAWAN)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300398" y="2810605"/>
            <a:ext cx="1246405" cy="0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16200000">
            <a:off x="2495920" y="2412845"/>
            <a:ext cx="2710771" cy="48945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err="1">
                <a:solidFill>
                  <a:schemeClr val="accent3">
                    <a:lumMod val="75000"/>
                  </a:schemeClr>
                </a:solidFill>
              </a:rPr>
              <a:t>Secure</a:t>
            </a:r>
            <a:r>
              <a:rPr lang="es-ES_tradnl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_tradnl" sz="1200" dirty="0" err="1">
                <a:solidFill>
                  <a:schemeClr val="accent3">
                    <a:lumMod val="75000"/>
                  </a:schemeClr>
                </a:solidFill>
              </a:rPr>
              <a:t>authenticated</a:t>
            </a:r>
            <a:r>
              <a:rPr lang="es-ES_tradnl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_tradnl" sz="1200" dirty="0" err="1">
                <a:solidFill>
                  <a:schemeClr val="accent3">
                    <a:lumMod val="75000"/>
                  </a:schemeClr>
                </a:solidFill>
              </a:rPr>
              <a:t>communication</a:t>
            </a:r>
            <a:r>
              <a:rPr lang="cs-CZ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(via SSL and client-side certificates)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5320" y="3733765"/>
            <a:ext cx="12742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350" dirty="0">
                <a:solidFill>
                  <a:schemeClr val="bg1"/>
                </a:solidFill>
              </a:rPr>
              <a:t>IVIS Web portal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92197" y="3384749"/>
            <a:ext cx="873295" cy="3593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 err="1"/>
              <a:t>React</a:t>
            </a:r>
            <a:endParaRPr lang="en-US" sz="1050" dirty="0"/>
          </a:p>
        </p:txBody>
      </p:sp>
      <p:pic>
        <p:nvPicPr>
          <p:cNvPr id="58" name="Picture 4" descr="https://upload.wikimedia.org/wikipedia/commons/thumb/1/12/User_icon_2.svg/220px-User_icon_2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84" y="5035216"/>
            <a:ext cx="689576" cy="6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5200106" y="5630827"/>
            <a:ext cx="17739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Administrator</a:t>
            </a:r>
          </a:p>
          <a:p>
            <a:pPr algn="ctr"/>
            <a:r>
              <a:rPr lang="en-US" sz="1050" dirty="0"/>
              <a:t>Creates visualizations by instantiating visualization templates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5814129" y="4300896"/>
            <a:ext cx="101273" cy="6733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4" name="Picture 4" descr="https://upload.wikimedia.org/wikipedia/commons/thumb/1/12/User_icon_2.svg/220px-User_icon_2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49" y="5035216"/>
            <a:ext cx="689576" cy="6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6757071" y="5630827"/>
            <a:ext cx="17739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Technical Contractor</a:t>
            </a:r>
          </a:p>
          <a:p>
            <a:pPr algn="ctr"/>
            <a:r>
              <a:rPr lang="en-US" sz="1050" dirty="0"/>
              <a:t>Creates visualization templates for the given domain/use-case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6346007" y="4303980"/>
            <a:ext cx="978157" cy="7312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91793" y="2046765"/>
            <a:ext cx="679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MySQL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983538" y="2673669"/>
            <a:ext cx="1298199" cy="4456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 err="1"/>
              <a:t>Analytics</a:t>
            </a:r>
            <a:r>
              <a:rPr lang="es-ES_tradnl" sz="1050" dirty="0"/>
              <a:t> </a:t>
            </a:r>
            <a:r>
              <a:rPr lang="es-ES_tradnl" sz="1050" dirty="0" err="1"/>
              <a:t>plugins</a:t>
            </a:r>
            <a:endParaRPr lang="es-ES_tradnl" sz="1050" dirty="0"/>
          </a:p>
        </p:txBody>
      </p:sp>
      <p:sp>
        <p:nvSpPr>
          <p:cNvPr id="35" name="Rectangle 34"/>
          <p:cNvSpPr/>
          <p:nvPr/>
        </p:nvSpPr>
        <p:spPr>
          <a:xfrm>
            <a:off x="8508286" y="3384747"/>
            <a:ext cx="773451" cy="770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 err="1"/>
              <a:t>Analytics</a:t>
            </a:r>
            <a:endParaRPr lang="es-ES_tradnl" sz="1050" dirty="0"/>
          </a:p>
          <a:p>
            <a:pPr algn="ctr"/>
            <a:r>
              <a:rPr lang="es-ES_tradnl" sz="1050" dirty="0" err="1"/>
              <a:t>definition</a:t>
            </a:r>
            <a:r>
              <a:rPr lang="es-ES_tradnl" sz="1050" dirty="0"/>
              <a:t> &amp; </a:t>
            </a:r>
            <a:r>
              <a:rPr lang="es-ES_tradnl" sz="1050" dirty="0" err="1"/>
              <a:t>settings</a:t>
            </a:r>
            <a:endParaRPr lang="en-US" sz="1050" dirty="0"/>
          </a:p>
        </p:txBody>
      </p:sp>
      <p:sp>
        <p:nvSpPr>
          <p:cNvPr id="51" name="Rectangle 50"/>
          <p:cNvSpPr/>
          <p:nvPr/>
        </p:nvSpPr>
        <p:spPr>
          <a:xfrm>
            <a:off x="5129198" y="2727931"/>
            <a:ext cx="1251827" cy="4456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/>
              <a:t>High-</a:t>
            </a:r>
            <a:r>
              <a:rPr lang="es-ES_tradnl" sz="1050" dirty="0" err="1"/>
              <a:t>level</a:t>
            </a:r>
            <a:r>
              <a:rPr lang="es-ES_tradnl" sz="1050" dirty="0"/>
              <a:t> vis API</a:t>
            </a:r>
          </a:p>
          <a:p>
            <a:pPr algn="ctr"/>
            <a:r>
              <a:rPr lang="es-ES_tradnl" sz="1050" dirty="0"/>
              <a:t>server-</a:t>
            </a:r>
            <a:r>
              <a:rPr lang="es-ES_tradnl" sz="1050" dirty="0" err="1"/>
              <a:t>side</a:t>
            </a:r>
            <a:endParaRPr lang="en-US" sz="105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268970" y="3296452"/>
            <a:ext cx="5395635" cy="18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9483467" y="2093014"/>
            <a:ext cx="6382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Server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8911262" y="4145122"/>
            <a:ext cx="17826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Client (in </a:t>
            </a:r>
            <a:r>
              <a:rPr lang="en-US" sz="1350" dirty="0" err="1"/>
              <a:t>webbrowser</a:t>
            </a:r>
            <a:r>
              <a:rPr lang="en-US" sz="1350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3512" y="3"/>
            <a:ext cx="8964488" cy="787219"/>
          </a:xfrm>
        </p:spPr>
        <p:txBody>
          <a:bodyPr>
            <a:normAutofit/>
          </a:bodyPr>
          <a:lstStyle/>
          <a:p>
            <a:r>
              <a:rPr lang="en-US" sz="3500" dirty="0"/>
              <a:t>IVIS Framework – </a:t>
            </a:r>
            <a:r>
              <a:rPr lang="cs-CZ" sz="3500" dirty="0"/>
              <a:t>v</a:t>
            </a:r>
            <a:r>
              <a:rPr lang="en-US" sz="3500" dirty="0" err="1"/>
              <a:t>izualizace</a:t>
            </a:r>
            <a:r>
              <a:rPr lang="en-US" sz="3500" dirty="0"/>
              <a:t> a anal</a:t>
            </a:r>
            <a:r>
              <a:rPr lang="cs-CZ" sz="3500" dirty="0" err="1"/>
              <a:t>ýza</a:t>
            </a:r>
            <a:r>
              <a:rPr lang="cs-CZ" sz="3500" dirty="0"/>
              <a:t> </a:t>
            </a:r>
            <a:r>
              <a:rPr lang="cs-CZ" sz="3500" dirty="0" err="1"/>
              <a:t>IoT</a:t>
            </a:r>
            <a:r>
              <a:rPr lang="cs-CZ" sz="3500" dirty="0"/>
              <a:t> dat</a:t>
            </a:r>
            <a:endParaRPr lang="en-US" sz="3500" dirty="0"/>
          </a:p>
        </p:txBody>
      </p:sp>
      <p:sp>
        <p:nvSpPr>
          <p:cNvPr id="45" name="Rectangle 44"/>
          <p:cNvSpPr/>
          <p:nvPr/>
        </p:nvSpPr>
        <p:spPr>
          <a:xfrm>
            <a:off x="3355603" y="5088910"/>
            <a:ext cx="1558856" cy="977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Use-case specific UI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47" name="Rectangle 46"/>
          <p:cNvSpPr/>
          <p:nvPr/>
        </p:nvSpPr>
        <p:spPr>
          <a:xfrm>
            <a:off x="3473008" y="5441376"/>
            <a:ext cx="1315687" cy="5487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/>
              <a:t>IVIS-</a:t>
            </a:r>
            <a:r>
              <a:rPr lang="es-ES_tradnl" sz="1050" dirty="0" err="1"/>
              <a:t>based</a:t>
            </a:r>
            <a:r>
              <a:rPr lang="es-ES_tradnl" sz="1050" dirty="0"/>
              <a:t> </a:t>
            </a:r>
            <a:r>
              <a:rPr lang="es-ES_tradnl" sz="1050" dirty="0" err="1"/>
              <a:t>visualisation</a:t>
            </a:r>
            <a:endParaRPr lang="es-ES_tradnl" sz="1050" dirty="0"/>
          </a:p>
          <a:p>
            <a:pPr algn="ctr"/>
            <a:r>
              <a:rPr lang="es-ES_tradnl" sz="1050" dirty="0"/>
              <a:t>(in IFRAME)</a:t>
            </a:r>
            <a:endParaRPr lang="en-US" sz="1050" dirty="0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4583833" y="4300893"/>
            <a:ext cx="239844" cy="1276662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20" idx="1"/>
          </p:cNvCxnSpPr>
          <p:nvPr/>
        </p:nvCxnSpPr>
        <p:spPr>
          <a:xfrm flipV="1">
            <a:off x="6346007" y="2021541"/>
            <a:ext cx="761663" cy="17038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254284" y="2264995"/>
            <a:ext cx="742228" cy="37909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>
          <a:xfrm flipH="1" flipV="1">
            <a:off x="7741261" y="2016955"/>
            <a:ext cx="844682" cy="57725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0D36B2E-7E8C-4A78-BFEC-4F1BD9CC4102}"/>
              </a:ext>
            </a:extLst>
          </p:cNvPr>
          <p:cNvSpPr/>
          <p:nvPr/>
        </p:nvSpPr>
        <p:spPr>
          <a:xfrm>
            <a:off x="7411717" y="3384747"/>
            <a:ext cx="1039558" cy="770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 dirty="0" err="1"/>
              <a:t>Definition</a:t>
            </a:r>
            <a:endParaRPr lang="es-ES_tradnl" sz="1050" dirty="0"/>
          </a:p>
          <a:p>
            <a:pPr algn="ctr"/>
            <a:r>
              <a:rPr lang="es-ES_tradnl" sz="1050" dirty="0" err="1"/>
              <a:t>of</a:t>
            </a:r>
            <a:r>
              <a:rPr lang="es-ES_tradnl" sz="1050" dirty="0"/>
              <a:t> </a:t>
            </a:r>
            <a:r>
              <a:rPr lang="es-ES_tradnl" sz="1050" dirty="0" err="1"/>
              <a:t>visualization</a:t>
            </a:r>
            <a:r>
              <a:rPr lang="es-ES_tradnl" sz="1050" dirty="0"/>
              <a:t> </a:t>
            </a:r>
            <a:r>
              <a:rPr lang="es-ES_tradnl" sz="1050" dirty="0" err="1"/>
              <a:t>templates</a:t>
            </a:r>
            <a:r>
              <a:rPr lang="es-ES_tradnl" sz="1050" dirty="0"/>
              <a:t> &amp; </a:t>
            </a:r>
            <a:r>
              <a:rPr lang="es-ES_tradnl" sz="1050" dirty="0" err="1"/>
              <a:t>panels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405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E61AD-D776-4BF8-BD5C-6CC6479B3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DAB34-D8F7-4B73-8772-D181A9BA73C4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34CC62-3413-4EC7-8D6D-1FC9CECEDF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59484"/>
            <a:ext cx="7848872" cy="66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fade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3S template (wide)">
  <a:themeElements>
    <a:clrScheme name="D3S slides color scheme">
      <a:dk1>
        <a:sysClr val="windowText" lastClr="000000"/>
      </a:dk1>
      <a:lt1>
        <a:srgbClr val="FFFFFF"/>
      </a:lt1>
      <a:dk2>
        <a:srgbClr val="7F7F7F"/>
      </a:dk2>
      <a:lt2>
        <a:srgbClr val="F2F2F2"/>
      </a:lt2>
      <a:accent1>
        <a:srgbClr val="00B0F0"/>
      </a:accent1>
      <a:accent2>
        <a:srgbClr val="F79646"/>
      </a:accent2>
      <a:accent3>
        <a:srgbClr val="4BACC6"/>
      </a:accent3>
      <a:accent4>
        <a:srgbClr val="9BBB59"/>
      </a:accent4>
      <a:accent5>
        <a:srgbClr val="C0504D"/>
      </a:accent5>
      <a:accent6>
        <a:srgbClr val="800080"/>
      </a:accent6>
      <a:hlink>
        <a:srgbClr val="00B0F0"/>
      </a:hlink>
      <a:folHlink>
        <a:srgbClr val="4F81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86CDD0AA2050449BB38F458EF51883" ma:contentTypeVersion="3" ma:contentTypeDescription="Vytvoří nový dokument" ma:contentTypeScope="" ma:versionID="81f5056a9c4e9c5ac4b69b9c78d09bf0">
  <xsd:schema xmlns:xsd="http://www.w3.org/2001/XMLSchema" xmlns:xs="http://www.w3.org/2001/XMLSchema" xmlns:p="http://schemas.microsoft.com/office/2006/metadata/properties" xmlns:ns2="a8bde6e7-70e8-4065-9db8-27ecb70ca057" xmlns:ns3="28f16e09-7e2a-4591-becc-dfe9f8d59562" targetNamespace="http://schemas.microsoft.com/office/2006/metadata/properties" ma:root="true" ma:fieldsID="01325c5efe6580b88841d0f7ceec0103" ns2:_="" ns3:_="">
    <xsd:import namespace="a8bde6e7-70e8-4065-9db8-27ecb70ca057"/>
    <xsd:import namespace="28f16e09-7e2a-4591-becc-dfe9f8d595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de6e7-70e8-4065-9db8-27ecb70ca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16e09-7e2a-4591-becc-dfe9f8d5956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8f16e09-7e2a-4591-becc-dfe9f8d59562">KWTY4766TE7D-102040889-30</_dlc_DocId>
    <_dlc_DocIdUrl xmlns="28f16e09-7e2a-4591-becc-dfe9f8d59562">
      <Url>https://cunicz.sharepoint.com/sites/D3S/_layouts/15/DocIdRedir.aspx?ID=KWTY4766TE7D-102040889-30</Url>
      <Description>KWTY4766TE7D-102040889-30</Description>
    </_dlc_DocIdUrl>
  </documentManagement>
</p:properties>
</file>

<file path=customXml/itemProps1.xml><?xml version="1.0" encoding="utf-8"?>
<ds:datastoreItem xmlns:ds="http://schemas.openxmlformats.org/officeDocument/2006/customXml" ds:itemID="{7E37A49D-9762-458A-ADE3-CE7697CC10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4B00DE-1582-45CE-8589-8415F1FA03E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0F71B4B-EC75-45EE-BFCF-1DC8A461F2B6}">
  <ds:schemaRefs>
    <ds:schemaRef ds:uri="28f16e09-7e2a-4591-becc-dfe9f8d59562"/>
    <ds:schemaRef ds:uri="a8bde6e7-70e8-4065-9db8-27ecb70ca0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1E9B201-758E-4015-B71E-F9449DF97E0C}">
  <ds:schemaRefs>
    <ds:schemaRef ds:uri="28f16e09-7e2a-4591-becc-dfe9f8d5956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lecture-1</Template>
  <TotalTime>25267</TotalTime>
  <Words>724</Words>
  <Application>Microsoft Office PowerPoint</Application>
  <PresentationFormat>Widescreen</PresentationFormat>
  <Paragraphs>146</Paragraphs>
  <Slides>12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Times New Roman</vt:lpstr>
      <vt:lpstr>Verdana</vt:lpstr>
      <vt:lpstr>D3S template (wide)</vt:lpstr>
      <vt:lpstr>Témata na ročníkové projekty a bakalářky</vt:lpstr>
      <vt:lpstr>Odkud nás znáte / Kde nás poznáte</vt:lpstr>
      <vt:lpstr>Odkud nás znáte / Kde nás poznáte</vt:lpstr>
      <vt:lpstr>Kontext našich témat: Chytré systémy</vt:lpstr>
      <vt:lpstr>Jaká témata u nás můžete dělat</vt:lpstr>
      <vt:lpstr>Jakým způsobem u nás můžete dělat</vt:lpstr>
      <vt:lpstr>Projekty aplikovaného výzkumu</vt:lpstr>
      <vt:lpstr>IVIS Framework – vizualizace a analýza IoT dat</vt:lpstr>
      <vt:lpstr>PowerPoint Presentation</vt:lpstr>
      <vt:lpstr>Další projekty</vt:lpstr>
      <vt:lpstr>Příklady témat pro RP a Bc. práce</vt:lpstr>
      <vt:lpstr>Kontakt</vt:lpstr>
    </vt:vector>
  </TitlesOfParts>
  <Company>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Bureš</dc:creator>
  <cp:lastModifiedBy>Martin Kruliš</cp:lastModifiedBy>
  <cp:revision>276</cp:revision>
  <cp:lastPrinted>2012-10-29T11:26:28Z</cp:lastPrinted>
  <dcterms:created xsi:type="dcterms:W3CDTF">2012-09-25T20:28:19Z</dcterms:created>
  <dcterms:modified xsi:type="dcterms:W3CDTF">2023-02-22T15:22:42Z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0x0101005786CDD0AA2050449BB38F458EF51883</vt:lpwstr>
  </property>
  <property fmtid="{D5CDD505-2E9C-101B-9397-08002B2CF9AE}" pid="3" name="_dlc_DocIdItemGuid">
    <vt:lpwstr>ebabe03b-28c9-43ed-8ef6-587cb0b11d57</vt:lpwstr>
  </property>
</Properties>
</file>