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0"/>
  </p:notesMasterIdLst>
  <p:sldIdLst>
    <p:sldId id="256" r:id="rId2"/>
    <p:sldId id="286" r:id="rId3"/>
    <p:sldId id="288" r:id="rId4"/>
    <p:sldId id="293" r:id="rId5"/>
    <p:sldId id="298" r:id="rId6"/>
    <p:sldId id="299" r:id="rId7"/>
    <p:sldId id="294" r:id="rId8"/>
    <p:sldId id="289" r:id="rId9"/>
    <p:sldId id="290" r:id="rId10"/>
    <p:sldId id="291" r:id="rId11"/>
    <p:sldId id="292" r:id="rId12"/>
    <p:sldId id="295" r:id="rId13"/>
    <p:sldId id="297" r:id="rId14"/>
    <p:sldId id="300" r:id="rId15"/>
    <p:sldId id="301" r:id="rId16"/>
    <p:sldId id="287" r:id="rId17"/>
    <p:sldId id="296" r:id="rId18"/>
    <p:sldId id="285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29.03.2025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17.3.2025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 Parallelism</a:t>
            </a:r>
            <a:br>
              <a:rPr lang="en-US" dirty="0"/>
            </a:br>
            <a:r>
              <a:rPr lang="en-US" dirty="0"/>
              <a:t>(</a:t>
            </a:r>
            <a:r>
              <a:rPr lang="en-US"/>
              <a:t>Expressing Concurrency)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047-C40E-98F3-053A-3CA6B52F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Parallel Systems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50A70-C209-C434-D527-3FDC5988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Machine model</a:t>
            </a:r>
          </a:p>
          <a:p>
            <a:pPr lvl="1"/>
            <a:r>
              <a:rPr lang="en-US" dirty="0"/>
              <a:t>Lowest level describing CPU architecture, OS, compilers</a:t>
            </a:r>
          </a:p>
          <a:p>
            <a:pPr lvl="1"/>
            <a:r>
              <a:rPr lang="en-US" dirty="0"/>
              <a:t>Assembly language, instruction-level parallelism</a:t>
            </a:r>
          </a:p>
          <a:p>
            <a:r>
              <a:rPr lang="en-US" dirty="0"/>
              <a:t>Architectural model</a:t>
            </a:r>
          </a:p>
          <a:p>
            <a:pPr lvl="1"/>
            <a:r>
              <a:rPr lang="en-US" dirty="0"/>
              <a:t>Memory organization, network communication, </a:t>
            </a:r>
            <a:r>
              <a:rPr lang="en-US" dirty="0" err="1"/>
              <a:t>asynchronicity</a:t>
            </a:r>
            <a:endParaRPr lang="en-US" dirty="0"/>
          </a:p>
          <a:p>
            <a:r>
              <a:rPr lang="en-US" dirty="0"/>
              <a:t>Computational model</a:t>
            </a:r>
          </a:p>
          <a:p>
            <a:pPr lvl="1"/>
            <a:r>
              <a:rPr lang="en-US" dirty="0"/>
              <a:t>Operation cost model, time complexities</a:t>
            </a:r>
          </a:p>
          <a:p>
            <a:r>
              <a:rPr lang="en-US" dirty="0"/>
              <a:t>Programming model</a:t>
            </a:r>
          </a:p>
          <a:p>
            <a:pPr lvl="1"/>
            <a:r>
              <a:rPr lang="en-US" dirty="0"/>
              <a:t>Programming language constructs and abstractions</a:t>
            </a:r>
          </a:p>
          <a:p>
            <a:pPr lvl="1"/>
            <a:r>
              <a:rPr lang="en-US" dirty="0"/>
              <a:t>Parallel libraries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A55AF-7E6D-8BD5-DE49-7049865B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DE98E-7C25-DCCD-8D2E-41686930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1013D-6367-1BB2-2A2A-D306812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21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31440-8DA6-F2CE-AC1D-2A25AFE8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Model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6754E-76F6-9F08-C7D8-00A7DD34D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concerns</a:t>
            </a:r>
          </a:p>
          <a:p>
            <a:pPr lvl="1"/>
            <a:r>
              <a:rPr lang="en-US" dirty="0"/>
              <a:t>Level of parallelism</a:t>
            </a:r>
          </a:p>
          <a:p>
            <a:pPr lvl="2"/>
            <a:r>
              <a:rPr lang="en-US" dirty="0"/>
              <a:t>Instruction, statement, procedural, parallel loops</a:t>
            </a:r>
          </a:p>
          <a:p>
            <a:pPr lvl="1"/>
            <a:r>
              <a:rPr lang="en-US" dirty="0"/>
              <a:t>Implicit vs explicit parallelism</a:t>
            </a:r>
          </a:p>
          <a:p>
            <a:pPr lvl="1"/>
            <a:r>
              <a:rPr lang="en-US" dirty="0"/>
              <a:t>How parallel parts are specified</a:t>
            </a:r>
          </a:p>
          <a:p>
            <a:pPr lvl="1"/>
            <a:r>
              <a:rPr lang="en-US" dirty="0"/>
              <a:t>Execution mode SIMD/SPMD, synchronous/asynchronous</a:t>
            </a:r>
          </a:p>
          <a:p>
            <a:pPr lvl="1"/>
            <a:r>
              <a:rPr lang="en-US" dirty="0"/>
              <a:t>Communication patterns (messaging, shared variables)</a:t>
            </a:r>
          </a:p>
          <a:p>
            <a:pPr lvl="1"/>
            <a:r>
              <a:rPr lang="en-US" dirty="0"/>
              <a:t>Synchronization mechanisms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45620-7850-CC04-C757-24EDF811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6DD06-7806-14E4-F21C-4DE81852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78F38-2DF2-EA15-DF80-028C6F0BA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9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F27A-7E3D-6050-6CD4-C1F05C45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 of Programs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81A1D-F9DC-63CE-307F-3494A023E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Decomposition of computations</a:t>
            </a:r>
          </a:p>
          <a:p>
            <a:pPr lvl="1"/>
            <a:r>
              <a:rPr lang="en-US" dirty="0"/>
              <a:t>Sequential algorithm is broken down into logical tasks (with dependencies)</a:t>
            </a:r>
          </a:p>
          <a:p>
            <a:pPr lvl="1"/>
            <a:r>
              <a:rPr lang="en-US" dirty="0"/>
              <a:t>Tasks are the smallest units of parallelism (defining the granularity)</a:t>
            </a:r>
          </a:p>
          <a:p>
            <a:pPr lvl="2"/>
            <a:r>
              <a:rPr lang="en-US" dirty="0"/>
              <a:t>Tiny tasks can be exploited by instruction level parallelism</a:t>
            </a:r>
          </a:p>
          <a:p>
            <a:pPr lvl="2"/>
            <a:r>
              <a:rPr lang="en-US" dirty="0"/>
              <a:t>Logical grouping into physical tasks (passed to the next step)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Assignment of tasks to threads</a:t>
            </a:r>
          </a:p>
          <a:p>
            <a:pPr lvl="1"/>
            <a:r>
              <a:rPr lang="en-US" dirty="0"/>
              <a:t>Task scheduling, grouping</a:t>
            </a:r>
          </a:p>
          <a:p>
            <a:pPr lvl="1"/>
            <a:r>
              <a:rPr lang="en-US" dirty="0"/>
              <a:t>Load balancing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Mapping threads to physical cores</a:t>
            </a:r>
          </a:p>
          <a:p>
            <a:pPr lvl="1"/>
            <a:r>
              <a:rPr lang="en-US" dirty="0"/>
              <a:t>Thread scheduling (OS), thread affinity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A49B7-1782-0F05-F870-7D59AA646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49520-403F-9E4C-954F-DE30C90A9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4E3A0-19AB-3ED8-54D0-6601E4986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56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9B5BBA8-9B51-ADDF-FFB5-AA44295F94DD}"/>
              </a:ext>
            </a:extLst>
          </p:cNvPr>
          <p:cNvSpPr/>
          <p:nvPr/>
        </p:nvSpPr>
        <p:spPr>
          <a:xfrm>
            <a:off x="2278200" y="4247625"/>
            <a:ext cx="1440000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E41A3AA-9996-AD6A-979D-D5FE5ABCD65D}"/>
              </a:ext>
            </a:extLst>
          </p:cNvPr>
          <p:cNvCxnSpPr>
            <a:cxnSpLocks/>
          </p:cNvCxnSpPr>
          <p:nvPr/>
        </p:nvCxnSpPr>
        <p:spPr>
          <a:xfrm rot="5400000">
            <a:off x="2998200" y="454919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579DE0-5221-FCAC-84B0-F3646375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 Decomposition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2643-A6DD-D996-F5FA-68528AC6A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77446-EE2F-55F8-B46C-07DFE754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4FE34-A671-D117-A87F-8F1979AE5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9D90CF9-C169-0A37-C366-347ABEB804EF}"/>
                  </a:ext>
                </a:extLst>
              </p:cNvPr>
              <p:cNvSpPr/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9D90CF9-C169-0A37-C366-347ABEB80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A5839C2-46F1-810F-2F0D-DECF68AFDB34}"/>
                  </a:ext>
                </a:extLst>
              </p:cNvPr>
              <p:cNvSpPr/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A5839C2-46F1-810F-2F0D-DECF68AFDB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A9D7BB-1003-9255-7923-54811E7C0FFB}"/>
                  </a:ext>
                </a:extLst>
              </p:cNvPr>
              <p:cNvSpPr/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A9D7BB-1003-9255-7923-54811E7C0F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BE3D0C6-6DBA-CD95-F3AB-D100A7AEB79E}"/>
                  </a:ext>
                </a:extLst>
              </p:cNvPr>
              <p:cNvSpPr/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BE3D0C6-6DBA-CD95-F3AB-D100A7AEB7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908692B-B0DC-5D69-B3EE-07A5504DD47E}"/>
                  </a:ext>
                </a:extLst>
              </p:cNvPr>
              <p:cNvSpPr/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908692B-B0DC-5D69-B3EE-07A5504DD4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11C8E813-6C15-9741-1ED0-0C34E191DCA5}"/>
                  </a:ext>
                </a:extLst>
              </p:cNvPr>
              <p:cNvSpPr/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11C8E813-6C15-9741-1ED0-0C34E191DC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93D05982-D339-772B-1FD7-9A52A0D16BEA}"/>
              </a:ext>
            </a:extLst>
          </p:cNvPr>
          <p:cNvSpPr/>
          <p:nvPr/>
        </p:nvSpPr>
        <p:spPr>
          <a:xfrm>
            <a:off x="6332627" y="348947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8D2F5F-83AB-30F5-5B17-59E823C471A7}"/>
              </a:ext>
            </a:extLst>
          </p:cNvPr>
          <p:cNvSpPr/>
          <p:nvPr/>
        </p:nvSpPr>
        <p:spPr>
          <a:xfrm>
            <a:off x="838200" y="3124808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F17ED7-3823-CE31-21EF-374320353C1D}"/>
              </a:ext>
            </a:extLst>
          </p:cNvPr>
          <p:cNvSpPr/>
          <p:nvPr/>
        </p:nvSpPr>
        <p:spPr>
          <a:xfrm rot="5400000">
            <a:off x="2851318" y="2840901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811E29-4FE7-BAB9-0053-BDD2D1107CD2}"/>
              </a:ext>
            </a:extLst>
          </p:cNvPr>
          <p:cNvSpPr/>
          <p:nvPr/>
        </p:nvSpPr>
        <p:spPr>
          <a:xfrm rot="5400000">
            <a:off x="2565099" y="5251195"/>
            <a:ext cx="36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1D87EB-7B04-4CB7-BB13-E710BBCF1ECD}"/>
                  </a:ext>
                </a:extLst>
              </p:cNvPr>
              <p:cNvSpPr txBox="1"/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1D87EB-7B04-4CB7-BB13-E710BBCF1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27DE-EE15-79EB-ACBA-0B216B4DF3AB}"/>
                  </a:ext>
                </a:extLst>
              </p:cNvPr>
              <p:cNvSpPr txBox="1"/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27DE-EE15-79EB-ACBA-0B216B4DF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56D9D1-E6F9-FE7F-B84A-BF801E98F556}"/>
                  </a:ext>
                </a:extLst>
              </p:cNvPr>
              <p:cNvSpPr txBox="1"/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56D9D1-E6F9-FE7F-B84A-BF801E98F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164A0B-D0F8-7C4B-F943-347C33B7138B}"/>
                  </a:ext>
                </a:extLst>
              </p:cNvPr>
              <p:cNvSpPr txBox="1"/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164A0B-D0F8-7C4B-F943-347C33B71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54BCA3-1859-2EFE-95DD-2C40992BF502}"/>
              </a:ext>
            </a:extLst>
          </p:cNvPr>
          <p:cNvCxnSpPr/>
          <p:nvPr/>
        </p:nvCxnSpPr>
        <p:spPr>
          <a:xfrm>
            <a:off x="2583099" y="424762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F928007-C81D-A442-0ED9-58CFD854FA99}"/>
              </a:ext>
            </a:extLst>
          </p:cNvPr>
          <p:cNvSpPr/>
          <p:nvPr/>
        </p:nvSpPr>
        <p:spPr>
          <a:xfrm>
            <a:off x="7610764" y="386237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B128D91-175B-94BC-EDD6-1B399B85FADA}"/>
              </a:ext>
            </a:extLst>
          </p:cNvPr>
          <p:cNvSpPr/>
          <p:nvPr/>
        </p:nvSpPr>
        <p:spPr>
          <a:xfrm>
            <a:off x="8888901" y="4225237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09E3D0-FD7F-4813-E0C0-801D4C85690A}"/>
              </a:ext>
            </a:extLst>
          </p:cNvPr>
          <p:cNvSpPr/>
          <p:nvPr/>
        </p:nvSpPr>
        <p:spPr>
          <a:xfrm>
            <a:off x="10265101" y="5066081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B8EDE66-B5C0-2298-ABCD-E8C4204B7894}"/>
              </a:ext>
            </a:extLst>
          </p:cNvPr>
          <p:cNvCxnSpPr>
            <a:stCxn id="14" idx="1"/>
            <a:endCxn id="10" idx="2"/>
          </p:cNvCxnSpPr>
          <p:nvPr/>
        </p:nvCxnSpPr>
        <p:spPr>
          <a:xfrm flipH="1" flipV="1">
            <a:off x="6096000" y="2999460"/>
            <a:ext cx="342069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E84040F-1750-A5AF-4E75-60BE3E77C155}"/>
              </a:ext>
            </a:extLst>
          </p:cNvPr>
          <p:cNvCxnSpPr>
            <a:cxnSpLocks/>
            <a:stCxn id="14" idx="7"/>
            <a:endCxn id="11" idx="2"/>
          </p:cNvCxnSpPr>
          <p:nvPr/>
        </p:nvCxnSpPr>
        <p:spPr>
          <a:xfrm flipV="1">
            <a:off x="6947185" y="2999460"/>
            <a:ext cx="381870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BBE6379-98B2-F77C-928E-52891629EE98}"/>
              </a:ext>
            </a:extLst>
          </p:cNvPr>
          <p:cNvCxnSpPr>
            <a:cxnSpLocks/>
            <a:stCxn id="25" idx="2"/>
            <a:endCxn id="14" idx="6"/>
          </p:cNvCxnSpPr>
          <p:nvPr/>
        </p:nvCxnSpPr>
        <p:spPr>
          <a:xfrm flipH="1" flipV="1">
            <a:off x="7052627" y="3849475"/>
            <a:ext cx="558137" cy="37290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7E18931-A5B1-604A-11A6-ED4BE41AA10B}"/>
              </a:ext>
            </a:extLst>
          </p:cNvPr>
          <p:cNvCxnSpPr>
            <a:cxnSpLocks/>
            <a:stCxn id="25" idx="7"/>
            <a:endCxn id="12" idx="2"/>
          </p:cNvCxnSpPr>
          <p:nvPr/>
        </p:nvCxnSpPr>
        <p:spPr>
          <a:xfrm flipV="1">
            <a:off x="8225322" y="2999460"/>
            <a:ext cx="336788" cy="9683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26F2810-D438-37D6-5EE7-579E94B0EA78}"/>
              </a:ext>
            </a:extLst>
          </p:cNvPr>
          <p:cNvCxnSpPr>
            <a:cxnSpLocks/>
            <a:stCxn id="26" idx="2"/>
            <a:endCxn id="25" idx="6"/>
          </p:cNvCxnSpPr>
          <p:nvPr/>
        </p:nvCxnSpPr>
        <p:spPr>
          <a:xfrm flipH="1" flipV="1">
            <a:off x="8330764" y="4222375"/>
            <a:ext cx="558137" cy="36286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64379EA-6E11-0149-168F-EA9C1D25B5D0}"/>
              </a:ext>
            </a:extLst>
          </p:cNvPr>
          <p:cNvCxnSpPr>
            <a:cxnSpLocks/>
            <a:stCxn id="27" idx="2"/>
          </p:cNvCxnSpPr>
          <p:nvPr/>
        </p:nvCxnSpPr>
        <p:spPr>
          <a:xfrm flipH="1" flipV="1">
            <a:off x="9913800" y="5238199"/>
            <a:ext cx="351301" cy="18788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97187E3-7183-7650-FE09-EBF95DA67D21}"/>
              </a:ext>
            </a:extLst>
          </p:cNvPr>
          <p:cNvCxnSpPr>
            <a:cxnSpLocks/>
            <a:stCxn id="27" idx="7"/>
            <a:endCxn id="13" idx="2"/>
          </p:cNvCxnSpPr>
          <p:nvPr/>
        </p:nvCxnSpPr>
        <p:spPr>
          <a:xfrm flipV="1">
            <a:off x="10879659" y="2999460"/>
            <a:ext cx="243943" cy="217206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4FDAD54-5C00-25F7-B5D8-05983813EFDF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9503459" y="2996484"/>
            <a:ext cx="374491" cy="133419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0BF5994-D649-D0F8-E6D6-57C504AAEBE0}"/>
              </a:ext>
            </a:extLst>
          </p:cNvPr>
          <p:cNvSpPr txBox="1"/>
          <p:nvPr/>
        </p:nvSpPr>
        <p:spPr>
          <a:xfrm>
            <a:off x="9697234" y="2250514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06834AC-3068-56A7-059F-F95F52698867}"/>
              </a:ext>
            </a:extLst>
          </p:cNvPr>
          <p:cNvSpPr txBox="1"/>
          <p:nvPr/>
        </p:nvSpPr>
        <p:spPr>
          <a:xfrm>
            <a:off x="9567840" y="4625415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D5053E-9A86-82B5-CCC7-FE295129750C}"/>
              </a:ext>
            </a:extLst>
          </p:cNvPr>
          <p:cNvSpPr txBox="1"/>
          <p:nvPr/>
        </p:nvSpPr>
        <p:spPr>
          <a:xfrm>
            <a:off x="2669454" y="2637588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x</a:t>
            </a:r>
            <a:endParaRPr lang="cs-CZ" sz="2800" dirty="0">
              <a:latin typeface="+mn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E2E279-9E02-EEE5-EAFF-D55DCEBF6B2C}"/>
              </a:ext>
            </a:extLst>
          </p:cNvPr>
          <p:cNvSpPr txBox="1"/>
          <p:nvPr/>
        </p:nvSpPr>
        <p:spPr>
          <a:xfrm>
            <a:off x="1522311" y="476397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=</a:t>
            </a:r>
            <a:endParaRPr lang="cs-CZ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36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EB61F-EA44-493D-7B42-C0E3F5B13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DBAC4E-FEAA-2CE4-A583-346997F88C71}"/>
              </a:ext>
            </a:extLst>
          </p:cNvPr>
          <p:cNvSpPr/>
          <p:nvPr/>
        </p:nvSpPr>
        <p:spPr>
          <a:xfrm>
            <a:off x="2278200" y="4247625"/>
            <a:ext cx="1440000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A63334B-B501-5D9D-E478-A671689C3694}"/>
              </a:ext>
            </a:extLst>
          </p:cNvPr>
          <p:cNvCxnSpPr>
            <a:cxnSpLocks/>
          </p:cNvCxnSpPr>
          <p:nvPr/>
        </p:nvCxnSpPr>
        <p:spPr>
          <a:xfrm rot="5400000">
            <a:off x="2998200" y="454919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4879DD-576E-61DC-EE4D-BE1F9561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 Decomposition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6575A-C1E8-A9C5-F4D6-CF61C8C6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78772-20B9-4145-675B-831448F0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F1F97-8C8D-FC7A-6A26-0B346E25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914D49-6CB9-7024-CCA9-AC0BC99F9A72}"/>
                  </a:ext>
                </a:extLst>
              </p:cNvPr>
              <p:cNvSpPr/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914D49-6CB9-7024-CCA9-AC0BC99F9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244573-027F-A601-46A7-2E0A5AE6FC4F}"/>
                  </a:ext>
                </a:extLst>
              </p:cNvPr>
              <p:cNvSpPr/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244573-027F-A601-46A7-2E0A5AE6FC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0E3E7BE-FC8B-04E7-FDC6-65F9FD89A194}"/>
                  </a:ext>
                </a:extLst>
              </p:cNvPr>
              <p:cNvSpPr/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0E3E7BE-FC8B-04E7-FDC6-65F9FD89A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5F0A906-76B1-5BA9-88F7-0D4552B17452}"/>
                  </a:ext>
                </a:extLst>
              </p:cNvPr>
              <p:cNvSpPr/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5F0A906-76B1-5BA9-88F7-0D4552B174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D55E557-AF11-ADC6-8528-CBD4E33B469D}"/>
                  </a:ext>
                </a:extLst>
              </p:cNvPr>
              <p:cNvSpPr/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D55E557-AF11-ADC6-8528-CBD4E33B46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D9A1E29-3826-ED58-224A-A76D6D47DF9E}"/>
                  </a:ext>
                </a:extLst>
              </p:cNvPr>
              <p:cNvSpPr/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D9A1E29-3826-ED58-224A-A76D6D47D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51D7B3AD-F2E7-B946-06C8-9ED0C1756B17}"/>
              </a:ext>
            </a:extLst>
          </p:cNvPr>
          <p:cNvSpPr/>
          <p:nvPr/>
        </p:nvSpPr>
        <p:spPr>
          <a:xfrm>
            <a:off x="6332627" y="348947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0302B8-CDF5-70A6-2519-640796359D82}"/>
              </a:ext>
            </a:extLst>
          </p:cNvPr>
          <p:cNvSpPr/>
          <p:nvPr/>
        </p:nvSpPr>
        <p:spPr>
          <a:xfrm>
            <a:off x="838200" y="3124808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F8822D-0823-00B3-B3D3-DEF6999C4A7A}"/>
              </a:ext>
            </a:extLst>
          </p:cNvPr>
          <p:cNvSpPr/>
          <p:nvPr/>
        </p:nvSpPr>
        <p:spPr>
          <a:xfrm rot="5400000">
            <a:off x="2851318" y="2840901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5F5434-27DF-49D9-D758-F0C63447D76C}"/>
              </a:ext>
            </a:extLst>
          </p:cNvPr>
          <p:cNvSpPr/>
          <p:nvPr/>
        </p:nvSpPr>
        <p:spPr>
          <a:xfrm rot="5400000">
            <a:off x="2565099" y="5251195"/>
            <a:ext cx="36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422EE5-D164-360E-076A-7002CB532B43}"/>
                  </a:ext>
                </a:extLst>
              </p:cNvPr>
              <p:cNvSpPr txBox="1"/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422EE5-D164-360E-076A-7002CB532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1C1D0A-258F-60DC-68FE-A72D1DEDE819}"/>
                  </a:ext>
                </a:extLst>
              </p:cNvPr>
              <p:cNvSpPr txBox="1"/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1C1D0A-258F-60DC-68FE-A72D1DEDE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7B31F2-FDE3-4D96-2A23-585E9FF3CF41}"/>
                  </a:ext>
                </a:extLst>
              </p:cNvPr>
              <p:cNvSpPr txBox="1"/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7B31F2-FDE3-4D96-2A23-585E9FF3C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C6B66B-746A-80E9-C3D7-EE3FD8CE3A14}"/>
                  </a:ext>
                </a:extLst>
              </p:cNvPr>
              <p:cNvSpPr txBox="1"/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C6B66B-746A-80E9-C3D7-EE3FD8CE3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D1EF24-D080-DD81-3E6F-E08E443A9547}"/>
              </a:ext>
            </a:extLst>
          </p:cNvPr>
          <p:cNvCxnSpPr/>
          <p:nvPr/>
        </p:nvCxnSpPr>
        <p:spPr>
          <a:xfrm>
            <a:off x="2583099" y="424762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8EABA30-6284-474D-6644-5ED20EE026F0}"/>
              </a:ext>
            </a:extLst>
          </p:cNvPr>
          <p:cNvSpPr/>
          <p:nvPr/>
        </p:nvSpPr>
        <p:spPr>
          <a:xfrm>
            <a:off x="7513549" y="442633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8FEA69E-85B0-572B-E243-D1186745F384}"/>
              </a:ext>
            </a:extLst>
          </p:cNvPr>
          <p:cNvSpPr/>
          <p:nvPr/>
        </p:nvSpPr>
        <p:spPr>
          <a:xfrm>
            <a:off x="8847840" y="3478853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DDDB58-0EEB-8537-B41F-6D29057F4449}"/>
              </a:ext>
            </a:extLst>
          </p:cNvPr>
          <p:cNvSpPr/>
          <p:nvPr/>
        </p:nvSpPr>
        <p:spPr>
          <a:xfrm>
            <a:off x="10313602" y="3484221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1DCA055-6EC3-23A6-6CC0-244AD905B4D6}"/>
              </a:ext>
            </a:extLst>
          </p:cNvPr>
          <p:cNvCxnSpPr>
            <a:stCxn id="14" idx="1"/>
            <a:endCxn id="10" idx="2"/>
          </p:cNvCxnSpPr>
          <p:nvPr/>
        </p:nvCxnSpPr>
        <p:spPr>
          <a:xfrm flipH="1" flipV="1">
            <a:off x="6096000" y="2999460"/>
            <a:ext cx="342069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E5E5FEB-892B-CC00-48FF-BCE02E1FF9EB}"/>
              </a:ext>
            </a:extLst>
          </p:cNvPr>
          <p:cNvCxnSpPr>
            <a:cxnSpLocks/>
            <a:stCxn id="14" idx="7"/>
            <a:endCxn id="11" idx="2"/>
          </p:cNvCxnSpPr>
          <p:nvPr/>
        </p:nvCxnSpPr>
        <p:spPr>
          <a:xfrm flipV="1">
            <a:off x="6947185" y="2999460"/>
            <a:ext cx="381870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3A69F7D-6838-BB5E-07F4-EAF8A256EF50}"/>
              </a:ext>
            </a:extLst>
          </p:cNvPr>
          <p:cNvCxnSpPr>
            <a:cxnSpLocks/>
            <a:endCxn id="14" idx="5"/>
          </p:cNvCxnSpPr>
          <p:nvPr/>
        </p:nvCxnSpPr>
        <p:spPr>
          <a:xfrm flipH="1" flipV="1">
            <a:off x="6947185" y="4104033"/>
            <a:ext cx="566364" cy="62857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E2C9534-0F5B-F4C1-9FE8-82EE4B9FA93F}"/>
              </a:ext>
            </a:extLst>
          </p:cNvPr>
          <p:cNvCxnSpPr>
            <a:cxnSpLocks/>
            <a:stCxn id="25" idx="6"/>
            <a:endCxn id="26" idx="3"/>
          </p:cNvCxnSpPr>
          <p:nvPr/>
        </p:nvCxnSpPr>
        <p:spPr>
          <a:xfrm flipV="1">
            <a:off x="8233549" y="4093411"/>
            <a:ext cx="719733" cy="69292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8E2690B-E091-109B-CA88-A2ACC3736A4B}"/>
              </a:ext>
            </a:extLst>
          </p:cNvPr>
          <p:cNvCxnSpPr>
            <a:cxnSpLocks/>
            <a:stCxn id="26" idx="1"/>
            <a:endCxn id="12" idx="2"/>
          </p:cNvCxnSpPr>
          <p:nvPr/>
        </p:nvCxnSpPr>
        <p:spPr>
          <a:xfrm flipH="1" flipV="1">
            <a:off x="8562110" y="2999460"/>
            <a:ext cx="391172" cy="58483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23C030F-D404-0263-67A8-C01CEC8EF02D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10111076" y="2999460"/>
            <a:ext cx="307968" cy="59020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58207D9-4BEC-CBE0-66B6-9C2A120C03EC}"/>
              </a:ext>
            </a:extLst>
          </p:cNvPr>
          <p:cNvCxnSpPr>
            <a:cxnSpLocks/>
            <a:stCxn id="27" idx="7"/>
            <a:endCxn id="13" idx="2"/>
          </p:cNvCxnSpPr>
          <p:nvPr/>
        </p:nvCxnSpPr>
        <p:spPr>
          <a:xfrm flipV="1">
            <a:off x="10928160" y="2999460"/>
            <a:ext cx="195442" cy="59020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813F372-3E31-A3F7-4B83-41AA48B80E56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9462398" y="2999460"/>
            <a:ext cx="273939" cy="58483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74874BCC-9468-0910-677E-074E7A78EF53}"/>
              </a:ext>
            </a:extLst>
          </p:cNvPr>
          <p:cNvSpPr txBox="1"/>
          <p:nvPr/>
        </p:nvSpPr>
        <p:spPr>
          <a:xfrm>
            <a:off x="9697234" y="2250514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C6E1CFC-7817-EC69-9FCA-68013114B15D}"/>
              </a:ext>
            </a:extLst>
          </p:cNvPr>
          <p:cNvSpPr txBox="1"/>
          <p:nvPr/>
        </p:nvSpPr>
        <p:spPr>
          <a:xfrm>
            <a:off x="10145105" y="4108983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FC3438-47B5-E688-1AEC-B73B67607152}"/>
              </a:ext>
            </a:extLst>
          </p:cNvPr>
          <p:cNvSpPr txBox="1"/>
          <p:nvPr/>
        </p:nvSpPr>
        <p:spPr>
          <a:xfrm>
            <a:off x="2669454" y="2637588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x</a:t>
            </a:r>
            <a:endParaRPr lang="cs-CZ" sz="2800" dirty="0">
              <a:latin typeface="+mn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47175E7-547A-9554-3235-85A449C87ECA}"/>
              </a:ext>
            </a:extLst>
          </p:cNvPr>
          <p:cNvSpPr txBox="1"/>
          <p:nvPr/>
        </p:nvSpPr>
        <p:spPr>
          <a:xfrm>
            <a:off x="1522311" y="476397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=</a:t>
            </a:r>
            <a:endParaRPr lang="cs-CZ" sz="2800" dirty="0">
              <a:latin typeface="+mn-lt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D0A610E-5C57-7CB4-24BC-335EE9DA60D3}"/>
              </a:ext>
            </a:extLst>
          </p:cNvPr>
          <p:cNvSpPr/>
          <p:nvPr/>
        </p:nvSpPr>
        <p:spPr>
          <a:xfrm>
            <a:off x="9193800" y="5575197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0B915C8-A869-5EE1-5AFB-1401DCF85E13}"/>
              </a:ext>
            </a:extLst>
          </p:cNvPr>
          <p:cNvCxnSpPr>
            <a:cxnSpLocks/>
            <a:stCxn id="54" idx="2"/>
            <a:endCxn id="25" idx="5"/>
          </p:cNvCxnSpPr>
          <p:nvPr/>
        </p:nvCxnSpPr>
        <p:spPr>
          <a:xfrm flipH="1" flipV="1">
            <a:off x="8128107" y="5040893"/>
            <a:ext cx="1065693" cy="89430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A8F860A-9FC8-D51E-3ABD-8A136A2D0215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9913800" y="4655126"/>
            <a:ext cx="374040" cy="128007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100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00583-2FA6-2B20-CC22-CF1E36BC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of Computations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085C4-A3E0-6E45-2FD4-5E7D995F3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Expressing concurrency</a:t>
            </a:r>
          </a:p>
          <a:p>
            <a:pPr lvl="1"/>
            <a:r>
              <a:rPr lang="en-US" dirty="0"/>
              <a:t>Function calls (task decomposition)</a:t>
            </a:r>
          </a:p>
          <a:p>
            <a:pPr lvl="2"/>
            <a:r>
              <a:rPr lang="en-US" dirty="0"/>
              <a:t>Functions/methods with side effects are problematic</a:t>
            </a:r>
          </a:p>
          <a:p>
            <a:pPr lvl="3"/>
            <a:r>
              <a:rPr lang="en-US" dirty="0"/>
              <a:t>I/O, access to global/member variables</a:t>
            </a:r>
          </a:p>
          <a:p>
            <a:pPr lvl="2"/>
            <a:r>
              <a:rPr lang="en-US" dirty="0"/>
              <a:t>Pure functions are ideal</a:t>
            </a:r>
          </a:p>
          <a:p>
            <a:pPr lvl="3"/>
            <a:r>
              <a:rPr lang="en-US" dirty="0"/>
              <a:t>Re-entrant functions</a:t>
            </a:r>
          </a:p>
          <a:p>
            <a:pPr lvl="1"/>
            <a:r>
              <a:rPr lang="en-US" dirty="0"/>
              <a:t>Parallel loops (data decomposition)</a:t>
            </a:r>
          </a:p>
          <a:p>
            <a:pPr lvl="2"/>
            <a:r>
              <a:rPr lang="en-US" dirty="0"/>
              <a:t>Usually multiple levels of parallelism (SIMD and tasks)</a:t>
            </a:r>
          </a:p>
          <a:p>
            <a:pPr lvl="2"/>
            <a:r>
              <a:rPr lang="en-US" dirty="0"/>
              <a:t>Data dependencies</a:t>
            </a:r>
          </a:p>
          <a:p>
            <a:pPr lvl="3"/>
            <a:r>
              <a:rPr lang="en-US" dirty="0"/>
              <a:t>Between loops, shared output (reduction)</a:t>
            </a:r>
          </a:p>
          <a:p>
            <a:pPr lvl="3"/>
            <a:r>
              <a:rPr lang="en-US" dirty="0"/>
              <a:t>Hidden dependencies (pointer aliasing)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3F306-B74C-DB2E-43DF-FC183AC3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53D95-0AB9-C20D-9D47-D5474A0F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17387-134E-6E11-EB1A-376BCAFE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171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225CA-625B-0B1B-0AB0-4A196A262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D68D1-6979-3824-447A-97BDB962B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 parallelism (function parallelism)</a:t>
            </a:r>
          </a:p>
          <a:p>
            <a:pPr lvl="1"/>
            <a:r>
              <a:rPr lang="en-US" dirty="0"/>
              <a:t>Work is expressed as tasks, different pieces of work on different data</a:t>
            </a:r>
          </a:p>
          <a:p>
            <a:pPr lvl="2"/>
            <a:r>
              <a:rPr lang="en-US" dirty="0"/>
              <a:t>Task-based frameworks (TBB, .NET, …) are just one possible implementation that is suitable for current CPUs, but the concept is generic</a:t>
            </a:r>
          </a:p>
          <a:p>
            <a:pPr lvl="2"/>
            <a:r>
              <a:rPr lang="en-US" dirty="0"/>
              <a:t>Can also be implemented by threads (e.g., fork-join)</a:t>
            </a:r>
          </a:p>
          <a:p>
            <a:pPr lvl="1"/>
            <a:r>
              <a:rPr lang="en-US" dirty="0"/>
              <a:t>The most </a:t>
            </a:r>
            <a:r>
              <a:rPr lang="en-US" noProof="0" dirty="0"/>
              <a:t>generic</a:t>
            </a:r>
            <a:r>
              <a:rPr lang="en-US" dirty="0"/>
              <a:t> type of parallelism</a:t>
            </a:r>
          </a:p>
          <a:p>
            <a:pPr lvl="2"/>
            <a:r>
              <a:rPr lang="en-US" dirty="0"/>
              <a:t>Other types can be con</a:t>
            </a:r>
            <a:r>
              <a:rPr lang="en-US" noProof="0" dirty="0"/>
              <a:t>verted to task parallelism</a:t>
            </a:r>
            <a:endParaRPr lang="cs-CZ" dirty="0"/>
          </a:p>
          <a:p>
            <a:pPr lvl="1"/>
            <a:r>
              <a:rPr lang="en-US" dirty="0"/>
              <a:t>Task dependencies</a:t>
            </a:r>
          </a:p>
          <a:p>
            <a:pPr lvl="2"/>
            <a:r>
              <a:rPr lang="en-US" dirty="0"/>
              <a:t>Express/limit the level of concurrency</a:t>
            </a:r>
          </a:p>
          <a:p>
            <a:pPr lvl="3"/>
            <a:r>
              <a:rPr lang="en-US" dirty="0"/>
              <a:t>Technically, seq. program can be expressed as a list of seq. dependent tasks</a:t>
            </a:r>
          </a:p>
          <a:p>
            <a:pPr lvl="1"/>
            <a:r>
              <a:rPr lang="en-US" dirty="0"/>
              <a:t>Usually implemented as async/await or parallel-invoke construct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B9048-2257-0676-EB85-D538C5FFA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94C67-4D6C-FEFE-73F4-96BCA9BF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828B7-C49B-D9BD-E314-C4B0A77B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551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07558-F424-C356-7825-F915FBD0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CE7C6-6CA9-0D1F-8F9D-37C38D715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parallelism</a:t>
            </a:r>
          </a:p>
          <a:p>
            <a:pPr lvl="1"/>
            <a:r>
              <a:rPr lang="en-US" dirty="0"/>
              <a:t>The same routine is performed on multiple data elements</a:t>
            </a:r>
          </a:p>
          <a:p>
            <a:pPr lvl="2"/>
            <a:r>
              <a:rPr lang="en-US" dirty="0"/>
              <a:t>The routine must have no side effects</a:t>
            </a:r>
          </a:p>
          <a:p>
            <a:pPr lvl="1"/>
            <a:r>
              <a:rPr lang="en-US" dirty="0"/>
              <a:t>Can exploit specific types of hardware</a:t>
            </a:r>
          </a:p>
          <a:p>
            <a:pPr lvl="2"/>
            <a:r>
              <a:rPr lang="en-US" dirty="0"/>
              <a:t>Vector instructions, GPUs, …</a:t>
            </a:r>
          </a:p>
          <a:p>
            <a:pPr lvl="1"/>
            <a:r>
              <a:rPr lang="en-US" dirty="0"/>
              <a:t>Potentially problematic when there are data dependencies</a:t>
            </a:r>
          </a:p>
          <a:p>
            <a:pPr lvl="2"/>
            <a:r>
              <a:rPr lang="en-US" dirty="0"/>
              <a:t>Some may be converted to reduction, prefix-sum, etc.</a:t>
            </a:r>
          </a:p>
          <a:p>
            <a:pPr lvl="1"/>
            <a:r>
              <a:rPr lang="en-US" dirty="0"/>
              <a:t>Easily converted into a task-parallel problem</a:t>
            </a:r>
          </a:p>
          <a:p>
            <a:pPr lvl="2"/>
            <a:r>
              <a:rPr lang="en-US" dirty="0"/>
              <a:t>All the tasks use the same routine, but different data</a:t>
            </a:r>
          </a:p>
          <a:p>
            <a:pPr lvl="1"/>
            <a:r>
              <a:rPr lang="en-US" dirty="0"/>
              <a:t>Usually implemented as a parallel loop (parallel-for, parallel-reduce, …)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F1984-7BA4-A35D-CEBD-04AEF824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1C62E-B15E-1331-7A1F-9ECC1D47D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F376-5918-4F3E-F4D6-9DA6CF96C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71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4885-13B9-55FF-E906-AF25EEA9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944A-491B-A01F-7918-CDF2F3A10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Pipeline (or data-flow graph)</a:t>
            </a:r>
          </a:p>
          <a:p>
            <a:pPr lvl="1"/>
            <a:r>
              <a:rPr lang="en-US" dirty="0"/>
              <a:t>Technically a combination of task and data parallelism</a:t>
            </a:r>
          </a:p>
          <a:p>
            <a:pPr lvl="2"/>
            <a:r>
              <a:rPr lang="en-US" dirty="0"/>
              <a:t>Exploiting concurrency in both directions orthogonally</a:t>
            </a:r>
          </a:p>
          <a:p>
            <a:pPr lvl="2"/>
            <a:r>
              <a:rPr lang="en-US" dirty="0"/>
              <a:t>Different stages – different tasks</a:t>
            </a:r>
          </a:p>
          <a:p>
            <a:pPr lvl="2"/>
            <a:r>
              <a:rPr lang="en-US" dirty="0"/>
              <a:t>Stateless stages can handle multiple data blocks concurrently</a:t>
            </a:r>
          </a:p>
          <a:p>
            <a:pPr lvl="1"/>
            <a:r>
              <a:rPr lang="en-US" dirty="0"/>
              <a:t>More difficult to implement (correctly) and handle (efficiently)</a:t>
            </a:r>
          </a:p>
          <a:p>
            <a:pPr lvl="2"/>
            <a:r>
              <a:rPr lang="en-US" dirty="0"/>
              <a:t>Data transfers between stages may be tricky (overhead, cache affinity)</a:t>
            </a:r>
          </a:p>
          <a:p>
            <a:pPr lvl="2"/>
            <a:r>
              <a:rPr lang="en-US" dirty="0"/>
              <a:t>Two subsequent stages effectively implement the producer-consumer</a:t>
            </a:r>
          </a:p>
          <a:p>
            <a:pPr lvl="2"/>
            <a:r>
              <a:rPr lang="en-US" dirty="0"/>
              <a:t>Easy to create deadlock without explicit locking (if bounded queues are used)</a:t>
            </a:r>
          </a:p>
          <a:p>
            <a:pPr lvl="1"/>
            <a:r>
              <a:rPr lang="en-US" dirty="0"/>
              <a:t>Require special language constructs/libraries</a:t>
            </a:r>
          </a:p>
          <a:p>
            <a:pPr lvl="2"/>
            <a:r>
              <a:rPr lang="en-US" dirty="0"/>
              <a:t>Or used to evaluate data queries (SQL, LINQ, 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D8FD9-C8B9-2107-B897-FF6DE052B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4B6C8-8409-E1A0-FF25-C1C6328D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4A43B-083F-1A04-0522-86C5B6ADF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806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78E0-DD79-58E2-8CF5-A7B3666D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Parallel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96B86-FC65-BBC6-2011-C7F26D40F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Event-driven parallelism</a:t>
            </a:r>
          </a:p>
          <a:p>
            <a:pPr lvl="1"/>
            <a:r>
              <a:rPr lang="en-US" dirty="0"/>
              <a:t>Asynchronous routines</a:t>
            </a:r>
          </a:p>
          <a:p>
            <a:pPr lvl="1"/>
            <a:r>
              <a:rPr lang="en-US" dirty="0"/>
              <a:t>Invocation based on events triggered outside the system</a:t>
            </a:r>
          </a:p>
          <a:p>
            <a:pPr lvl="2"/>
            <a:r>
              <a:rPr lang="en-US" dirty="0"/>
              <a:t>Server requests, UI events, …</a:t>
            </a:r>
          </a:p>
          <a:p>
            <a:pPr lvl="1"/>
            <a:r>
              <a:rPr lang="en-US" dirty="0"/>
              <a:t>Complex data-driven problems (e.g., simulations) can use the same approach</a:t>
            </a:r>
          </a:p>
          <a:p>
            <a:r>
              <a:rPr lang="en-US" dirty="0"/>
              <a:t>Master-worker</a:t>
            </a:r>
          </a:p>
          <a:p>
            <a:pPr lvl="1"/>
            <a:r>
              <a:rPr lang="en-US" dirty="0"/>
              <a:t>One thread/process distributes workload (tasks) to others</a:t>
            </a:r>
          </a:p>
          <a:p>
            <a:pPr lvl="1"/>
            <a:r>
              <a:rPr lang="en-US" dirty="0"/>
              <a:t>Used in situations, where a particular resource needs to be handled sequentially (by the master thread)</a:t>
            </a:r>
          </a:p>
          <a:p>
            <a:pPr lvl="2"/>
            <a:r>
              <a:rPr lang="en-US" dirty="0"/>
              <a:t>Listening on a socket, handling UI, coordinating difficult load-balancing, generating the tasks sequentially, …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3DC85-7666-78D3-9FDF-9F72FCB39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8EBB6-4DFA-C852-D10E-6DD5232B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914-2560-6C29-BE5B-8FE6F97D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909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7A2B6-3C02-46F9-21F8-667CB4BC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Dependencies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A9F87-DBC6-D189-9190-0A210EC25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dependencies</a:t>
            </a:r>
          </a:p>
          <a:p>
            <a:pPr lvl="1"/>
            <a:r>
              <a:rPr lang="en-US" dirty="0"/>
              <a:t>Task needs a result of another task</a:t>
            </a:r>
          </a:p>
          <a:p>
            <a:pPr lvl="1"/>
            <a:r>
              <a:rPr lang="en-US" dirty="0"/>
              <a:t>A loop iteration requires a value computed in the previous loop</a:t>
            </a:r>
          </a:p>
          <a:p>
            <a:r>
              <a:rPr lang="en-US" dirty="0"/>
              <a:t>Eliminating the dependencies</a:t>
            </a:r>
          </a:p>
          <a:p>
            <a:pPr lvl="1"/>
            <a:r>
              <a:rPr lang="en-US" dirty="0"/>
              <a:t>Sometimes not possible (data dependency creates task dependency)</a:t>
            </a:r>
          </a:p>
          <a:p>
            <a:pPr lvl="1"/>
            <a:r>
              <a:rPr lang="en-US" dirty="0"/>
              <a:t>Changing the indexing/order of iteration</a:t>
            </a:r>
          </a:p>
          <a:p>
            <a:pPr lvl="1"/>
            <a:r>
              <a:rPr lang="en-US" dirty="0"/>
              <a:t>Changing which loop is parallelized (in nested loop structures)</a:t>
            </a:r>
          </a:p>
          <a:p>
            <a:pPr lvl="1"/>
            <a:r>
              <a:rPr lang="en-US" dirty="0"/>
              <a:t>Breaking the loop in two (more)</a:t>
            </a:r>
          </a:p>
          <a:p>
            <a:pPr lvl="1"/>
            <a:r>
              <a:rPr lang="en-US" dirty="0"/>
              <a:t>Pre-computation (prefix-sum)</a:t>
            </a:r>
          </a:p>
          <a:p>
            <a:pPr lvl="1"/>
            <a:r>
              <a:rPr lang="en-US" dirty="0"/>
              <a:t>Dynamic task synchronization (via atomic variables or spin locks)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71C19-DC4E-DF0F-92DD-E286E703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0E4F0-4C4C-B4AD-72B8-CF5B127F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28647-F5CA-B063-7D80-B26E3C02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625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F23C-641A-B25A-C617-4B973804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4D3A0-7ACE-6D7E-DED9-65D489EC1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Serial implementation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template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T&gt;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(T* to,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T* from, std::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num) {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(num &gt; 0) {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*to++ = *from++;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--num;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0F4FD-DA5A-E6F7-A27C-81609067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2AA63-644C-F54A-9825-DBBD78DB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78438-ACCE-1154-2B76-6E89D9F8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56FD917-5CB1-B158-0356-C9B5C6724E45}"/>
              </a:ext>
            </a:extLst>
          </p:cNvPr>
          <p:cNvSpPr/>
          <p:nvPr/>
        </p:nvSpPr>
        <p:spPr>
          <a:xfrm>
            <a:off x="6096000" y="3930740"/>
            <a:ext cx="1736809" cy="650785"/>
          </a:xfrm>
          <a:prstGeom prst="wedgeRoundRectCallout">
            <a:avLst>
              <a:gd name="adj1" fmla="val -74777"/>
              <a:gd name="adj2" fmla="val -6911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Is this correct?</a:t>
            </a:r>
            <a:endParaRPr lang="cs-CZ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E0088FF-33BD-2D75-A2CC-0824476881EA}"/>
              </a:ext>
            </a:extLst>
          </p:cNvPr>
          <p:cNvSpPr/>
          <p:nvPr/>
        </p:nvSpPr>
        <p:spPr>
          <a:xfrm>
            <a:off x="4654591" y="5010150"/>
            <a:ext cx="4619625" cy="1038225"/>
          </a:xfrm>
          <a:prstGeom prst="wedgeRoundRectCallout">
            <a:avLst>
              <a:gd name="adj1" fmla="val 13883"/>
              <a:gd name="adj2" fmla="val -10214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NO!</a:t>
            </a:r>
            <a:r>
              <a:rPr lang="en-US" dirty="0"/>
              <a:t> Consider the following case:</a:t>
            </a:r>
            <a:br>
              <a:rPr lang="en-US" dirty="0"/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&lt; to &amp;&amp; from + num &gt; to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4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30E17-1213-24BB-664D-37EC4F81E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8901914-8CAE-A823-CE1E-09C93C507D92}"/>
              </a:ext>
            </a:extLst>
          </p:cNvPr>
          <p:cNvSpPr/>
          <p:nvPr/>
        </p:nvSpPr>
        <p:spPr>
          <a:xfrm>
            <a:off x="751399" y="5327251"/>
            <a:ext cx="9024723" cy="3021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2E063-8C9D-8835-9584-AA180BC4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CD55E-A2AB-51F4-61EA-17D75B5B2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54612"/>
          </a:xfrm>
        </p:spPr>
        <p:txBody>
          <a:bodyPr/>
          <a:lstStyle/>
          <a:p>
            <a:r>
              <a:rPr lang="en-US" dirty="0"/>
              <a:t>TODO Possible parallel implementations</a:t>
            </a:r>
          </a:p>
          <a:p>
            <a:pPr lvl="1"/>
            <a:r>
              <a:rPr lang="en-US" dirty="0"/>
              <a:t>Not overlapping</a:t>
            </a:r>
          </a:p>
          <a:p>
            <a:pPr lvl="2"/>
            <a:r>
              <a:rPr lang="en-US" dirty="0"/>
              <a:t>Simple parallel for</a:t>
            </a:r>
          </a:p>
          <a:p>
            <a:pPr lvl="1"/>
            <a:r>
              <a:rPr lang="en-US" dirty="0"/>
              <a:t>Overlapping</a:t>
            </a:r>
          </a:p>
          <a:p>
            <a:pPr lvl="2"/>
            <a:r>
              <a:rPr lang="en-US" dirty="0"/>
              <a:t>Double buffering – may be impractical (or even slower)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564C3-7A74-F7AC-C730-A55FF05E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C097A-0670-6F94-5796-AD08A51D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1E4E80-A09E-35AF-6320-F0FB19112383}"/>
              </a:ext>
            </a:extLst>
          </p:cNvPr>
          <p:cNvSpPr/>
          <p:nvPr/>
        </p:nvSpPr>
        <p:spPr>
          <a:xfrm>
            <a:off x="2556344" y="4298159"/>
            <a:ext cx="9024724" cy="302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F2C07-6D9A-F177-1B41-1146C85F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FFA3F9-DBCC-552E-695B-7E214948FF49}"/>
              </a:ext>
            </a:extLst>
          </p:cNvPr>
          <p:cNvSpPr/>
          <p:nvPr/>
        </p:nvSpPr>
        <p:spPr>
          <a:xfrm>
            <a:off x="2556345" y="4298161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65564-85A5-3867-1B0B-B459F700AADC}"/>
              </a:ext>
            </a:extLst>
          </p:cNvPr>
          <p:cNvSpPr/>
          <p:nvPr/>
        </p:nvSpPr>
        <p:spPr>
          <a:xfrm>
            <a:off x="4361290" y="4298160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ED43FF-E29B-A137-DF4D-EE9257A55D41}"/>
              </a:ext>
            </a:extLst>
          </p:cNvPr>
          <p:cNvSpPr/>
          <p:nvPr/>
        </p:nvSpPr>
        <p:spPr>
          <a:xfrm>
            <a:off x="6166235" y="4298160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4B5E1-6AFA-8741-B9DA-F7ED843D602F}"/>
              </a:ext>
            </a:extLst>
          </p:cNvPr>
          <p:cNvSpPr/>
          <p:nvPr/>
        </p:nvSpPr>
        <p:spPr>
          <a:xfrm>
            <a:off x="7971180" y="4298159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52824A-8E50-6053-32CB-D99A0C0C9949}"/>
              </a:ext>
            </a:extLst>
          </p:cNvPr>
          <p:cNvSpPr/>
          <p:nvPr/>
        </p:nvSpPr>
        <p:spPr>
          <a:xfrm>
            <a:off x="9776125" y="4298159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A1F2BA-067B-1698-D770-DADED69BCD02}"/>
              </a:ext>
            </a:extLst>
          </p:cNvPr>
          <p:cNvSpPr/>
          <p:nvPr/>
        </p:nvSpPr>
        <p:spPr>
          <a:xfrm>
            <a:off x="751400" y="5327253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963E2-6597-B89B-03E4-2995D83ED659}"/>
              </a:ext>
            </a:extLst>
          </p:cNvPr>
          <p:cNvSpPr/>
          <p:nvPr/>
        </p:nvSpPr>
        <p:spPr>
          <a:xfrm>
            <a:off x="2556345" y="5327252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8F6614-6041-8F6C-5612-60D8D39CF816}"/>
              </a:ext>
            </a:extLst>
          </p:cNvPr>
          <p:cNvSpPr/>
          <p:nvPr/>
        </p:nvSpPr>
        <p:spPr>
          <a:xfrm>
            <a:off x="4361290" y="5327252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0B1E72-18E8-B064-8269-C7CF2054FBB0}"/>
              </a:ext>
            </a:extLst>
          </p:cNvPr>
          <p:cNvSpPr/>
          <p:nvPr/>
        </p:nvSpPr>
        <p:spPr>
          <a:xfrm>
            <a:off x="6166235" y="5327251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B8BEC2-8FE0-1B4C-6828-374C45B7C954}"/>
              </a:ext>
            </a:extLst>
          </p:cNvPr>
          <p:cNvSpPr/>
          <p:nvPr/>
        </p:nvSpPr>
        <p:spPr>
          <a:xfrm>
            <a:off x="7971180" y="5327251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640A060-02F8-C260-F8BD-EE025258ABD4}"/>
              </a:ext>
            </a:extLst>
          </p:cNvPr>
          <p:cNvCxnSpPr>
            <a:cxnSpLocks/>
          </p:cNvCxnSpPr>
          <p:nvPr/>
        </p:nvCxnSpPr>
        <p:spPr>
          <a:xfrm>
            <a:off x="2556345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7EB275-189E-D237-A8BE-2973FB603261}"/>
              </a:ext>
            </a:extLst>
          </p:cNvPr>
          <p:cNvCxnSpPr>
            <a:cxnSpLocks/>
          </p:cNvCxnSpPr>
          <p:nvPr/>
        </p:nvCxnSpPr>
        <p:spPr>
          <a:xfrm>
            <a:off x="4361290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4ED1A3-3FC1-CCFB-0E89-0F36C5ECE460}"/>
              </a:ext>
            </a:extLst>
          </p:cNvPr>
          <p:cNvCxnSpPr>
            <a:cxnSpLocks/>
          </p:cNvCxnSpPr>
          <p:nvPr/>
        </p:nvCxnSpPr>
        <p:spPr>
          <a:xfrm>
            <a:off x="6166235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ACC63CA-45DE-51A1-7325-0C10611E85A2}"/>
              </a:ext>
            </a:extLst>
          </p:cNvPr>
          <p:cNvCxnSpPr>
            <a:cxnSpLocks/>
          </p:cNvCxnSpPr>
          <p:nvPr/>
        </p:nvCxnSpPr>
        <p:spPr>
          <a:xfrm>
            <a:off x="7971180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9144D4D-1261-8665-0B07-3B5169268DA4}"/>
              </a:ext>
            </a:extLst>
          </p:cNvPr>
          <p:cNvCxnSpPr>
            <a:cxnSpLocks/>
          </p:cNvCxnSpPr>
          <p:nvPr/>
        </p:nvCxnSpPr>
        <p:spPr>
          <a:xfrm>
            <a:off x="9776125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E94B469-4885-13C9-4CEF-F56A9994EE49}"/>
              </a:ext>
            </a:extLst>
          </p:cNvPr>
          <p:cNvSpPr/>
          <p:nvPr/>
        </p:nvSpPr>
        <p:spPr>
          <a:xfrm>
            <a:off x="2889224" y="4727755"/>
            <a:ext cx="1139186" cy="422212"/>
          </a:xfrm>
          <a:prstGeom prst="wedgeRoundRectCallout">
            <a:avLst>
              <a:gd name="adj1" fmla="val -80218"/>
              <a:gd name="adj2" fmla="val -183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Barrier</a:t>
            </a:r>
            <a:endParaRPr lang="cs-C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891414-1DFB-1900-5BDE-01CD6D7917C7}"/>
              </a:ext>
            </a:extLst>
          </p:cNvPr>
          <p:cNvSpPr txBox="1"/>
          <p:nvPr/>
        </p:nvSpPr>
        <p:spPr>
          <a:xfrm>
            <a:off x="1910679" y="4264567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77C5626-E9CF-7C80-BB2B-613438EE0C94}"/>
              </a:ext>
            </a:extLst>
          </p:cNvPr>
          <p:cNvSpPr txBox="1"/>
          <p:nvPr/>
        </p:nvSpPr>
        <p:spPr>
          <a:xfrm>
            <a:off x="153155" y="529365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1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8E8BA6-B47F-EFF4-D618-2F321AEA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vs functional style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37C555-73B5-AA04-6AFA-400D0C415D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 err="1"/>
              <a:t>rocedural</a:t>
            </a:r>
            <a:r>
              <a:rPr lang="cs-CZ" dirty="0"/>
              <a:t> </a:t>
            </a:r>
            <a:r>
              <a:rPr lang="en-US" dirty="0"/>
              <a:t>(imperative)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 = 0;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A.length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isNotOutlayer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]))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sq = A[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* A[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sum += sq;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3EC743E-6655-85C9-A31A-6339D55D74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Functional (declarative)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 = A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.filter(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isNotOutlier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.map(x =&gt; x * x)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.reduce(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(acc, cur) =&gt; acc + cur,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0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);</a:t>
            </a:r>
            <a:endParaRPr lang="cs-CZ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6FC2C-BC0E-F094-35A9-4172126B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F9346-8419-634A-7878-C9FAFF78A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F8862-CB43-EB8B-326C-38C038E1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170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Rectangle 284">
            <a:extLst>
              <a:ext uri="{FF2B5EF4-FFF2-40B4-BE49-F238E27FC236}">
                <a16:creationId xmlns:a16="http://schemas.microsoft.com/office/drawing/2014/main" id="{216E2E09-5244-AE1A-0F78-FCD6EF6194C0}"/>
              </a:ext>
            </a:extLst>
          </p:cNvPr>
          <p:cNvSpPr/>
          <p:nvPr/>
        </p:nvSpPr>
        <p:spPr>
          <a:xfrm>
            <a:off x="1138028" y="5900680"/>
            <a:ext cx="10080000" cy="324000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allocated 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45E88-EA8D-E834-F51A-FA8CF1A0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Parallel Filter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6104A-A9FE-0556-EBD1-B7536D413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08835"/>
          </a:xfrm>
        </p:spPr>
        <p:txBody>
          <a:bodyPr/>
          <a:lstStyle/>
          <a:p>
            <a:r>
              <a:rPr lang="en-US" dirty="0"/>
              <a:t>Semantics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vector&lt;T&gt;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copy_if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src.begin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src.end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back_inserter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predicate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/>
              <a:t>Parallel approach (based on prefix-sum)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C9264-81E5-940F-C0B6-7484F659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67564-5932-3899-E76D-F0F3B65E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79BA-24A3-BE60-4832-CB5768428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02D01523-0674-0952-F646-9C1221D5539E}"/>
              </a:ext>
            </a:extLst>
          </p:cNvPr>
          <p:cNvGrpSpPr/>
          <p:nvPr/>
        </p:nvGrpSpPr>
        <p:grpSpPr>
          <a:xfrm>
            <a:off x="1138028" y="4285693"/>
            <a:ext cx="10080000" cy="324000"/>
            <a:chOff x="1138028" y="4285693"/>
            <a:chExt cx="10080000" cy="324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4BF757-88C1-E5C8-6DF6-D077605000DF}"/>
                </a:ext>
              </a:extLst>
            </p:cNvPr>
            <p:cNvSpPr/>
            <p:nvPr/>
          </p:nvSpPr>
          <p:spPr>
            <a:xfrm>
              <a:off x="11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C276C57-547D-A846-F9DF-ED4D306B7AF4}"/>
                </a:ext>
              </a:extLst>
            </p:cNvPr>
            <p:cNvSpPr/>
            <p:nvPr/>
          </p:nvSpPr>
          <p:spPr>
            <a:xfrm>
              <a:off x="13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246342-5B56-1E5A-86E5-AEF95229041D}"/>
                </a:ext>
              </a:extLst>
            </p:cNvPr>
            <p:cNvSpPr/>
            <p:nvPr/>
          </p:nvSpPr>
          <p:spPr>
            <a:xfrm>
              <a:off x="14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10714D-5954-516A-947F-4E30DE226D58}"/>
                </a:ext>
              </a:extLst>
            </p:cNvPr>
            <p:cNvSpPr/>
            <p:nvPr/>
          </p:nvSpPr>
          <p:spPr>
            <a:xfrm>
              <a:off x="16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3C9ED-2C42-5073-20C0-D328A36CE3FF}"/>
                </a:ext>
              </a:extLst>
            </p:cNvPr>
            <p:cNvSpPr/>
            <p:nvPr/>
          </p:nvSpPr>
          <p:spPr>
            <a:xfrm>
              <a:off x="18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A868BCE-C697-980E-09C7-958681B6A660}"/>
                </a:ext>
              </a:extLst>
            </p:cNvPr>
            <p:cNvSpPr/>
            <p:nvPr/>
          </p:nvSpPr>
          <p:spPr>
            <a:xfrm>
              <a:off x="20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E24032-9197-EE5E-BEDF-C3ADE87AAA70}"/>
                </a:ext>
              </a:extLst>
            </p:cNvPr>
            <p:cNvSpPr/>
            <p:nvPr/>
          </p:nvSpPr>
          <p:spPr>
            <a:xfrm>
              <a:off x="22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987E9BC-AF23-F086-9515-575075F6381C}"/>
                </a:ext>
              </a:extLst>
            </p:cNvPr>
            <p:cNvSpPr/>
            <p:nvPr/>
          </p:nvSpPr>
          <p:spPr>
            <a:xfrm>
              <a:off x="23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BDD1F9-2232-7DB3-0829-0FB29808D342}"/>
                </a:ext>
              </a:extLst>
            </p:cNvPr>
            <p:cNvSpPr/>
            <p:nvPr/>
          </p:nvSpPr>
          <p:spPr>
            <a:xfrm>
              <a:off x="25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B15E171-0FB4-C935-4C42-AEC029D35312}"/>
                </a:ext>
              </a:extLst>
            </p:cNvPr>
            <p:cNvSpPr/>
            <p:nvPr/>
          </p:nvSpPr>
          <p:spPr>
            <a:xfrm>
              <a:off x="27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A1DF8C0-3042-A9DF-C7FF-FD41E1418267}"/>
                </a:ext>
              </a:extLst>
            </p:cNvPr>
            <p:cNvSpPr/>
            <p:nvPr/>
          </p:nvSpPr>
          <p:spPr>
            <a:xfrm>
              <a:off x="29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0104C0-05AC-AEB8-B277-A99C32EF9329}"/>
                </a:ext>
              </a:extLst>
            </p:cNvPr>
            <p:cNvSpPr/>
            <p:nvPr/>
          </p:nvSpPr>
          <p:spPr>
            <a:xfrm>
              <a:off x="31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E4F8E7-ADE0-D9E5-5AB2-2AEE8D2EDEAE}"/>
                </a:ext>
              </a:extLst>
            </p:cNvPr>
            <p:cNvSpPr/>
            <p:nvPr/>
          </p:nvSpPr>
          <p:spPr>
            <a:xfrm>
              <a:off x="32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F694DB-A56A-5162-C01F-58D1128FB5A2}"/>
                </a:ext>
              </a:extLst>
            </p:cNvPr>
            <p:cNvSpPr/>
            <p:nvPr/>
          </p:nvSpPr>
          <p:spPr>
            <a:xfrm>
              <a:off x="34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E731442-3D9D-D3F0-9E83-999AD63FFBD8}"/>
                </a:ext>
              </a:extLst>
            </p:cNvPr>
            <p:cNvSpPr/>
            <p:nvPr/>
          </p:nvSpPr>
          <p:spPr>
            <a:xfrm>
              <a:off x="36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6EE01-099E-D4CC-17F1-3263C85F1B4D}"/>
                </a:ext>
              </a:extLst>
            </p:cNvPr>
            <p:cNvSpPr/>
            <p:nvPr/>
          </p:nvSpPr>
          <p:spPr>
            <a:xfrm>
              <a:off x="38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086A2AA-9ACC-266A-78D6-108E512FB3A4}"/>
                </a:ext>
              </a:extLst>
            </p:cNvPr>
            <p:cNvSpPr/>
            <p:nvPr/>
          </p:nvSpPr>
          <p:spPr>
            <a:xfrm>
              <a:off x="40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A0F196C-9E0A-61C2-8831-1D7C5759C29D}"/>
                </a:ext>
              </a:extLst>
            </p:cNvPr>
            <p:cNvSpPr/>
            <p:nvPr/>
          </p:nvSpPr>
          <p:spPr>
            <a:xfrm>
              <a:off x="41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B885E6-51DF-9BE9-56AE-031B1092CEF7}"/>
                </a:ext>
              </a:extLst>
            </p:cNvPr>
            <p:cNvSpPr/>
            <p:nvPr/>
          </p:nvSpPr>
          <p:spPr>
            <a:xfrm>
              <a:off x="43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7C0E41F-0B87-E3E9-4970-60775ACC27CB}"/>
                </a:ext>
              </a:extLst>
            </p:cNvPr>
            <p:cNvSpPr/>
            <p:nvPr/>
          </p:nvSpPr>
          <p:spPr>
            <a:xfrm>
              <a:off x="45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DDF8C44-F28D-9022-A4D7-90DC437F686A}"/>
                </a:ext>
              </a:extLst>
            </p:cNvPr>
            <p:cNvSpPr/>
            <p:nvPr/>
          </p:nvSpPr>
          <p:spPr>
            <a:xfrm>
              <a:off x="47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CE3D6FA-031A-F144-F81B-7E21821D9DE7}"/>
                </a:ext>
              </a:extLst>
            </p:cNvPr>
            <p:cNvSpPr/>
            <p:nvPr/>
          </p:nvSpPr>
          <p:spPr>
            <a:xfrm>
              <a:off x="49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C4CD11-A210-D5E4-0040-050049AA3108}"/>
                </a:ext>
              </a:extLst>
            </p:cNvPr>
            <p:cNvSpPr/>
            <p:nvPr/>
          </p:nvSpPr>
          <p:spPr>
            <a:xfrm>
              <a:off x="50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05DB80-F413-749A-3FFA-8E016EA4CDC8}"/>
                </a:ext>
              </a:extLst>
            </p:cNvPr>
            <p:cNvSpPr/>
            <p:nvPr/>
          </p:nvSpPr>
          <p:spPr>
            <a:xfrm>
              <a:off x="52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1829AC-9F97-40C0-B71B-D3A4C9350960}"/>
                </a:ext>
              </a:extLst>
            </p:cNvPr>
            <p:cNvSpPr/>
            <p:nvPr/>
          </p:nvSpPr>
          <p:spPr>
            <a:xfrm>
              <a:off x="54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BC8743-03BD-A735-C1B0-078FB88301F5}"/>
                </a:ext>
              </a:extLst>
            </p:cNvPr>
            <p:cNvSpPr/>
            <p:nvPr/>
          </p:nvSpPr>
          <p:spPr>
            <a:xfrm>
              <a:off x="56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BE4B44-2AC5-48A0-BB88-85784B4B0B42}"/>
                </a:ext>
              </a:extLst>
            </p:cNvPr>
            <p:cNvSpPr/>
            <p:nvPr/>
          </p:nvSpPr>
          <p:spPr>
            <a:xfrm>
              <a:off x="58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759D60-F0CE-836B-2382-6078DE71CAEF}"/>
                </a:ext>
              </a:extLst>
            </p:cNvPr>
            <p:cNvSpPr/>
            <p:nvPr/>
          </p:nvSpPr>
          <p:spPr>
            <a:xfrm>
              <a:off x="59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D2F62E3-A0B6-1043-9F48-09446160E75A}"/>
                </a:ext>
              </a:extLst>
            </p:cNvPr>
            <p:cNvSpPr/>
            <p:nvPr/>
          </p:nvSpPr>
          <p:spPr>
            <a:xfrm>
              <a:off x="61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07F860-227A-5F04-8E89-4BCA598A00C9}"/>
                </a:ext>
              </a:extLst>
            </p:cNvPr>
            <p:cNvSpPr/>
            <p:nvPr/>
          </p:nvSpPr>
          <p:spPr>
            <a:xfrm>
              <a:off x="63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6970F3D-2D48-CA4F-64BA-C92DE85E3688}"/>
                </a:ext>
              </a:extLst>
            </p:cNvPr>
            <p:cNvSpPr/>
            <p:nvPr/>
          </p:nvSpPr>
          <p:spPr>
            <a:xfrm>
              <a:off x="65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3C15BB-06CA-1158-674D-3347412FD235}"/>
                </a:ext>
              </a:extLst>
            </p:cNvPr>
            <p:cNvSpPr/>
            <p:nvPr/>
          </p:nvSpPr>
          <p:spPr>
            <a:xfrm>
              <a:off x="67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8CB58BB-AD1C-B919-FEFE-E29DABF52DB6}"/>
                </a:ext>
              </a:extLst>
            </p:cNvPr>
            <p:cNvSpPr/>
            <p:nvPr/>
          </p:nvSpPr>
          <p:spPr>
            <a:xfrm>
              <a:off x="68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5646C2F-806D-EC71-38E4-3D199684D9B7}"/>
                </a:ext>
              </a:extLst>
            </p:cNvPr>
            <p:cNvSpPr/>
            <p:nvPr/>
          </p:nvSpPr>
          <p:spPr>
            <a:xfrm>
              <a:off x="70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3CC248E-BB9A-BB84-4A2D-AE05E19B7381}"/>
                </a:ext>
              </a:extLst>
            </p:cNvPr>
            <p:cNvSpPr/>
            <p:nvPr/>
          </p:nvSpPr>
          <p:spPr>
            <a:xfrm>
              <a:off x="72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0F5F52B-281A-3E6E-191E-94187326C527}"/>
                </a:ext>
              </a:extLst>
            </p:cNvPr>
            <p:cNvSpPr/>
            <p:nvPr/>
          </p:nvSpPr>
          <p:spPr>
            <a:xfrm>
              <a:off x="74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AB36E91-3D14-24F6-E95D-B71E963B4CD3}"/>
                </a:ext>
              </a:extLst>
            </p:cNvPr>
            <p:cNvSpPr/>
            <p:nvPr/>
          </p:nvSpPr>
          <p:spPr>
            <a:xfrm>
              <a:off x="76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B8FF86E-5540-C72F-DE21-8C8D6C551446}"/>
                </a:ext>
              </a:extLst>
            </p:cNvPr>
            <p:cNvSpPr/>
            <p:nvPr/>
          </p:nvSpPr>
          <p:spPr>
            <a:xfrm>
              <a:off x="77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B7E32B4-B622-0FC1-543C-22F7724473DF}"/>
                </a:ext>
              </a:extLst>
            </p:cNvPr>
            <p:cNvSpPr/>
            <p:nvPr/>
          </p:nvSpPr>
          <p:spPr>
            <a:xfrm>
              <a:off x="79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F51FB0-251C-27DE-BCD4-978DC5C4C17B}"/>
                </a:ext>
              </a:extLst>
            </p:cNvPr>
            <p:cNvSpPr/>
            <p:nvPr/>
          </p:nvSpPr>
          <p:spPr>
            <a:xfrm>
              <a:off x="81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AA0AC1A-86D1-888B-BD5B-4D90DD19D829}"/>
                </a:ext>
              </a:extLst>
            </p:cNvPr>
            <p:cNvSpPr/>
            <p:nvPr/>
          </p:nvSpPr>
          <p:spPr>
            <a:xfrm>
              <a:off x="83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76CB893-AD40-BA5C-391F-43A637C243C7}"/>
                </a:ext>
              </a:extLst>
            </p:cNvPr>
            <p:cNvSpPr/>
            <p:nvPr/>
          </p:nvSpPr>
          <p:spPr>
            <a:xfrm>
              <a:off x="85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E0C273C-E783-4FCA-7422-104B2286965D}"/>
                </a:ext>
              </a:extLst>
            </p:cNvPr>
            <p:cNvSpPr/>
            <p:nvPr/>
          </p:nvSpPr>
          <p:spPr>
            <a:xfrm>
              <a:off x="86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FB3F80-78C8-0CC7-78B0-7F3A44BDEC2E}"/>
                </a:ext>
              </a:extLst>
            </p:cNvPr>
            <p:cNvSpPr/>
            <p:nvPr/>
          </p:nvSpPr>
          <p:spPr>
            <a:xfrm>
              <a:off x="88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239EA90-517A-D3F3-4791-04FFD7397BAD}"/>
                </a:ext>
              </a:extLst>
            </p:cNvPr>
            <p:cNvSpPr/>
            <p:nvPr/>
          </p:nvSpPr>
          <p:spPr>
            <a:xfrm>
              <a:off x="90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CF8CEE1-4986-8CB3-3298-74FFAF928B95}"/>
                </a:ext>
              </a:extLst>
            </p:cNvPr>
            <p:cNvSpPr/>
            <p:nvPr/>
          </p:nvSpPr>
          <p:spPr>
            <a:xfrm>
              <a:off x="92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AC91E64-4215-25EB-61C8-C853985F0417}"/>
                </a:ext>
              </a:extLst>
            </p:cNvPr>
            <p:cNvSpPr/>
            <p:nvPr/>
          </p:nvSpPr>
          <p:spPr>
            <a:xfrm>
              <a:off x="94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4986DA0-625C-9876-410A-4B17A8A6E0A2}"/>
                </a:ext>
              </a:extLst>
            </p:cNvPr>
            <p:cNvSpPr/>
            <p:nvPr/>
          </p:nvSpPr>
          <p:spPr>
            <a:xfrm>
              <a:off x="95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67F97BA-DACA-D6F5-831B-3B95E8BF2841}"/>
                </a:ext>
              </a:extLst>
            </p:cNvPr>
            <p:cNvSpPr/>
            <p:nvPr/>
          </p:nvSpPr>
          <p:spPr>
            <a:xfrm>
              <a:off x="97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58E47AE-3F40-6D76-9FD5-22EBB580FDA4}"/>
                </a:ext>
              </a:extLst>
            </p:cNvPr>
            <p:cNvSpPr/>
            <p:nvPr/>
          </p:nvSpPr>
          <p:spPr>
            <a:xfrm>
              <a:off x="99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654EA95-105D-4EE4-BBF1-7F9AD0FD4583}"/>
                </a:ext>
              </a:extLst>
            </p:cNvPr>
            <p:cNvSpPr/>
            <p:nvPr/>
          </p:nvSpPr>
          <p:spPr>
            <a:xfrm>
              <a:off x="101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74AAE7B-AEBB-F57B-28EC-E52DB55710AE}"/>
                </a:ext>
              </a:extLst>
            </p:cNvPr>
            <p:cNvSpPr/>
            <p:nvPr/>
          </p:nvSpPr>
          <p:spPr>
            <a:xfrm>
              <a:off x="103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72F0310-2136-D6B9-2477-3696B332C378}"/>
                </a:ext>
              </a:extLst>
            </p:cNvPr>
            <p:cNvSpPr/>
            <p:nvPr/>
          </p:nvSpPr>
          <p:spPr>
            <a:xfrm>
              <a:off x="104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87631E4-3F7B-E0F8-EC50-16C63BB59075}"/>
                </a:ext>
              </a:extLst>
            </p:cNvPr>
            <p:cNvSpPr/>
            <p:nvPr/>
          </p:nvSpPr>
          <p:spPr>
            <a:xfrm>
              <a:off x="106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4227C2A-0AF5-4074-DAE7-9E13EEFF954C}"/>
                </a:ext>
              </a:extLst>
            </p:cNvPr>
            <p:cNvSpPr/>
            <p:nvPr/>
          </p:nvSpPr>
          <p:spPr>
            <a:xfrm>
              <a:off x="108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4E91DA9-6343-7E55-4CEE-4341696A815C}"/>
                </a:ext>
              </a:extLst>
            </p:cNvPr>
            <p:cNvSpPr/>
            <p:nvPr/>
          </p:nvSpPr>
          <p:spPr>
            <a:xfrm>
              <a:off x="110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383B4D45-9912-ED5E-0D1E-50AA710DE944}"/>
              </a:ext>
            </a:extLst>
          </p:cNvPr>
          <p:cNvSpPr/>
          <p:nvPr/>
        </p:nvSpPr>
        <p:spPr>
          <a:xfrm>
            <a:off x="11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D44F2A0-DD90-D257-5FC8-DE094A8A9429}"/>
              </a:ext>
            </a:extLst>
          </p:cNvPr>
          <p:cNvSpPr/>
          <p:nvPr/>
        </p:nvSpPr>
        <p:spPr>
          <a:xfrm>
            <a:off x="13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130F36C-035A-3F27-DF0B-CB7721BC8E9A}"/>
              </a:ext>
            </a:extLst>
          </p:cNvPr>
          <p:cNvSpPr/>
          <p:nvPr/>
        </p:nvSpPr>
        <p:spPr>
          <a:xfrm>
            <a:off x="14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E9D5944-AF86-D759-BECE-EC3B258F45B8}"/>
              </a:ext>
            </a:extLst>
          </p:cNvPr>
          <p:cNvSpPr/>
          <p:nvPr/>
        </p:nvSpPr>
        <p:spPr>
          <a:xfrm>
            <a:off x="16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B9DE545-8B4C-0CDB-CBA2-68C1849AE12E}"/>
              </a:ext>
            </a:extLst>
          </p:cNvPr>
          <p:cNvSpPr/>
          <p:nvPr/>
        </p:nvSpPr>
        <p:spPr>
          <a:xfrm>
            <a:off x="185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D583C808-199F-5A73-F722-316885269E98}"/>
              </a:ext>
            </a:extLst>
          </p:cNvPr>
          <p:cNvSpPr/>
          <p:nvPr/>
        </p:nvSpPr>
        <p:spPr>
          <a:xfrm>
            <a:off x="203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1650176-9E07-BB0D-91D1-2B9FA56AE20E}"/>
              </a:ext>
            </a:extLst>
          </p:cNvPr>
          <p:cNvSpPr/>
          <p:nvPr/>
        </p:nvSpPr>
        <p:spPr>
          <a:xfrm>
            <a:off x="221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2A2DB8C-2093-6D15-AE2A-67A390B7B21A}"/>
              </a:ext>
            </a:extLst>
          </p:cNvPr>
          <p:cNvSpPr/>
          <p:nvPr/>
        </p:nvSpPr>
        <p:spPr>
          <a:xfrm>
            <a:off x="23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02EFDFE-0F2B-B264-0BAE-5FAB3891E386}"/>
              </a:ext>
            </a:extLst>
          </p:cNvPr>
          <p:cNvSpPr/>
          <p:nvPr/>
        </p:nvSpPr>
        <p:spPr>
          <a:xfrm>
            <a:off x="257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8C573D68-7081-D120-A73B-498EEFB76535}"/>
              </a:ext>
            </a:extLst>
          </p:cNvPr>
          <p:cNvSpPr/>
          <p:nvPr/>
        </p:nvSpPr>
        <p:spPr>
          <a:xfrm>
            <a:off x="27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D632EFE-1D71-5C2F-FB4C-434F35D545F6}"/>
              </a:ext>
            </a:extLst>
          </p:cNvPr>
          <p:cNvSpPr/>
          <p:nvPr/>
        </p:nvSpPr>
        <p:spPr>
          <a:xfrm>
            <a:off x="29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8E7BE20-14A6-4A3A-EA34-C1FF9765E55B}"/>
              </a:ext>
            </a:extLst>
          </p:cNvPr>
          <p:cNvSpPr/>
          <p:nvPr/>
        </p:nvSpPr>
        <p:spPr>
          <a:xfrm>
            <a:off x="31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15EA493-B95D-D439-289B-75CAD79697AB}"/>
              </a:ext>
            </a:extLst>
          </p:cNvPr>
          <p:cNvSpPr/>
          <p:nvPr/>
        </p:nvSpPr>
        <p:spPr>
          <a:xfrm>
            <a:off x="32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F098DCED-054E-22D0-56F0-77C081F5D0D0}"/>
              </a:ext>
            </a:extLst>
          </p:cNvPr>
          <p:cNvSpPr/>
          <p:nvPr/>
        </p:nvSpPr>
        <p:spPr>
          <a:xfrm>
            <a:off x="347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EAB360C-EEBC-A4A9-DF1C-C2A3EDE479D6}"/>
              </a:ext>
            </a:extLst>
          </p:cNvPr>
          <p:cNvSpPr/>
          <p:nvPr/>
        </p:nvSpPr>
        <p:spPr>
          <a:xfrm>
            <a:off x="365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5279FB3-7778-CFF4-6D81-1280CE0E3421}"/>
              </a:ext>
            </a:extLst>
          </p:cNvPr>
          <p:cNvSpPr/>
          <p:nvPr/>
        </p:nvSpPr>
        <p:spPr>
          <a:xfrm>
            <a:off x="38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89B4B1-862E-A049-98F3-E52A8AC7F90B}"/>
              </a:ext>
            </a:extLst>
          </p:cNvPr>
          <p:cNvSpPr/>
          <p:nvPr/>
        </p:nvSpPr>
        <p:spPr>
          <a:xfrm>
            <a:off x="401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8F75471-FAD3-9890-9CC3-2BA52F403E70}"/>
              </a:ext>
            </a:extLst>
          </p:cNvPr>
          <p:cNvSpPr/>
          <p:nvPr/>
        </p:nvSpPr>
        <p:spPr>
          <a:xfrm>
            <a:off x="419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8507036-3B0C-4A5A-0CEB-236DFBE5DB3F}"/>
              </a:ext>
            </a:extLst>
          </p:cNvPr>
          <p:cNvSpPr/>
          <p:nvPr/>
        </p:nvSpPr>
        <p:spPr>
          <a:xfrm>
            <a:off x="437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DB5B1B-1651-8885-C026-7B839D67C0FB}"/>
              </a:ext>
            </a:extLst>
          </p:cNvPr>
          <p:cNvSpPr/>
          <p:nvPr/>
        </p:nvSpPr>
        <p:spPr>
          <a:xfrm>
            <a:off x="455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0FE9B85-22B3-8FBE-4FBC-AC8FD939268E}"/>
              </a:ext>
            </a:extLst>
          </p:cNvPr>
          <p:cNvSpPr/>
          <p:nvPr/>
        </p:nvSpPr>
        <p:spPr>
          <a:xfrm>
            <a:off x="473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ACA86DE-56B0-6DCC-35F8-51D46B064579}"/>
              </a:ext>
            </a:extLst>
          </p:cNvPr>
          <p:cNvSpPr/>
          <p:nvPr/>
        </p:nvSpPr>
        <p:spPr>
          <a:xfrm>
            <a:off x="491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195B298-9D78-DA4C-6930-89AD4FE5A63A}"/>
              </a:ext>
            </a:extLst>
          </p:cNvPr>
          <p:cNvSpPr/>
          <p:nvPr/>
        </p:nvSpPr>
        <p:spPr>
          <a:xfrm>
            <a:off x="509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66B1E338-FF7B-1740-66E7-04EE34D6F485}"/>
              </a:ext>
            </a:extLst>
          </p:cNvPr>
          <p:cNvSpPr/>
          <p:nvPr/>
        </p:nvSpPr>
        <p:spPr>
          <a:xfrm>
            <a:off x="527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124009D-6EC0-2D6B-D468-C22721A258EB}"/>
              </a:ext>
            </a:extLst>
          </p:cNvPr>
          <p:cNvSpPr/>
          <p:nvPr/>
        </p:nvSpPr>
        <p:spPr>
          <a:xfrm>
            <a:off x="545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2A0C1D6-A0EF-0633-BBF1-BA3F62B34669}"/>
              </a:ext>
            </a:extLst>
          </p:cNvPr>
          <p:cNvSpPr/>
          <p:nvPr/>
        </p:nvSpPr>
        <p:spPr>
          <a:xfrm>
            <a:off x="563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FE15E6F-5FBA-AF33-BB79-A6B28B9D5597}"/>
              </a:ext>
            </a:extLst>
          </p:cNvPr>
          <p:cNvSpPr/>
          <p:nvPr/>
        </p:nvSpPr>
        <p:spPr>
          <a:xfrm>
            <a:off x="581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C3EB69D-48CD-87E9-60F0-84C967E81C5A}"/>
              </a:ext>
            </a:extLst>
          </p:cNvPr>
          <p:cNvSpPr/>
          <p:nvPr/>
        </p:nvSpPr>
        <p:spPr>
          <a:xfrm>
            <a:off x="599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8BC8AE9A-4370-69BF-B1A0-DD71F3CB4008}"/>
              </a:ext>
            </a:extLst>
          </p:cNvPr>
          <p:cNvSpPr/>
          <p:nvPr/>
        </p:nvSpPr>
        <p:spPr>
          <a:xfrm>
            <a:off x="617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7113E0F-6477-A480-4233-D4C812C81095}"/>
              </a:ext>
            </a:extLst>
          </p:cNvPr>
          <p:cNvSpPr/>
          <p:nvPr/>
        </p:nvSpPr>
        <p:spPr>
          <a:xfrm>
            <a:off x="635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AAF243C-6DAB-5E4E-87B4-49E6E9036FB5}"/>
              </a:ext>
            </a:extLst>
          </p:cNvPr>
          <p:cNvSpPr/>
          <p:nvPr/>
        </p:nvSpPr>
        <p:spPr>
          <a:xfrm>
            <a:off x="653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2EFC0E-AD5B-5222-16E2-2AF28B01AF3B}"/>
              </a:ext>
            </a:extLst>
          </p:cNvPr>
          <p:cNvSpPr/>
          <p:nvPr/>
        </p:nvSpPr>
        <p:spPr>
          <a:xfrm>
            <a:off x="671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0B71A340-D52F-9FFE-9D7B-8388262DAEB0}"/>
              </a:ext>
            </a:extLst>
          </p:cNvPr>
          <p:cNvSpPr/>
          <p:nvPr/>
        </p:nvSpPr>
        <p:spPr>
          <a:xfrm>
            <a:off x="68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A9DB5F37-8FED-CEF1-FE40-D45DE4D7B0B2}"/>
              </a:ext>
            </a:extLst>
          </p:cNvPr>
          <p:cNvSpPr/>
          <p:nvPr/>
        </p:nvSpPr>
        <p:spPr>
          <a:xfrm>
            <a:off x="70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A565544-AF39-5CB6-4E7E-592AB47F0D65}"/>
              </a:ext>
            </a:extLst>
          </p:cNvPr>
          <p:cNvSpPr/>
          <p:nvPr/>
        </p:nvSpPr>
        <p:spPr>
          <a:xfrm>
            <a:off x="72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511EF462-9013-2D61-3CB7-F7868B3E3530}"/>
              </a:ext>
            </a:extLst>
          </p:cNvPr>
          <p:cNvSpPr/>
          <p:nvPr/>
        </p:nvSpPr>
        <p:spPr>
          <a:xfrm>
            <a:off x="74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C504B68-974C-C25A-5573-95561AF97261}"/>
              </a:ext>
            </a:extLst>
          </p:cNvPr>
          <p:cNvSpPr/>
          <p:nvPr/>
        </p:nvSpPr>
        <p:spPr>
          <a:xfrm>
            <a:off x="761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1CE25C45-9ACD-5A2E-9366-DB9E3D99F548}"/>
              </a:ext>
            </a:extLst>
          </p:cNvPr>
          <p:cNvSpPr/>
          <p:nvPr/>
        </p:nvSpPr>
        <p:spPr>
          <a:xfrm>
            <a:off x="77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DDA4A288-859F-FCB5-68A0-4EE1BD2CA627}"/>
              </a:ext>
            </a:extLst>
          </p:cNvPr>
          <p:cNvSpPr/>
          <p:nvPr/>
        </p:nvSpPr>
        <p:spPr>
          <a:xfrm>
            <a:off x="79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AB6605BF-EC20-678B-F90D-B4ADB89FC639}"/>
              </a:ext>
            </a:extLst>
          </p:cNvPr>
          <p:cNvSpPr/>
          <p:nvPr/>
        </p:nvSpPr>
        <p:spPr>
          <a:xfrm>
            <a:off x="815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760D77F-CC99-8C1C-E9FC-F7447B3A082E}"/>
              </a:ext>
            </a:extLst>
          </p:cNvPr>
          <p:cNvSpPr/>
          <p:nvPr/>
        </p:nvSpPr>
        <p:spPr>
          <a:xfrm>
            <a:off x="83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3A6F888-DCE2-F0EB-873A-97247D814632}"/>
              </a:ext>
            </a:extLst>
          </p:cNvPr>
          <p:cNvSpPr/>
          <p:nvPr/>
        </p:nvSpPr>
        <p:spPr>
          <a:xfrm>
            <a:off x="85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81058D8-624A-A0E0-57D4-6F2D39B57EB0}"/>
              </a:ext>
            </a:extLst>
          </p:cNvPr>
          <p:cNvSpPr/>
          <p:nvPr/>
        </p:nvSpPr>
        <p:spPr>
          <a:xfrm>
            <a:off x="86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E005E4C-DEF9-EB02-EB0F-430EB8CEE181}"/>
              </a:ext>
            </a:extLst>
          </p:cNvPr>
          <p:cNvSpPr/>
          <p:nvPr/>
        </p:nvSpPr>
        <p:spPr>
          <a:xfrm>
            <a:off x="88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0CDB0D0-DF34-03B5-E383-0230D9CCD99A}"/>
              </a:ext>
            </a:extLst>
          </p:cNvPr>
          <p:cNvSpPr/>
          <p:nvPr/>
        </p:nvSpPr>
        <p:spPr>
          <a:xfrm>
            <a:off x="90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1B02C33B-A9EA-BA81-A389-FBC2F78468D7}"/>
              </a:ext>
            </a:extLst>
          </p:cNvPr>
          <p:cNvSpPr/>
          <p:nvPr/>
        </p:nvSpPr>
        <p:spPr>
          <a:xfrm>
            <a:off x="923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A80119E-53CA-DBA9-6210-60C77F5DFE37}"/>
              </a:ext>
            </a:extLst>
          </p:cNvPr>
          <p:cNvSpPr/>
          <p:nvPr/>
        </p:nvSpPr>
        <p:spPr>
          <a:xfrm>
            <a:off x="94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26CDB89-ADC3-BCCB-A547-192643C6B702}"/>
              </a:ext>
            </a:extLst>
          </p:cNvPr>
          <p:cNvSpPr/>
          <p:nvPr/>
        </p:nvSpPr>
        <p:spPr>
          <a:xfrm>
            <a:off x="95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D4DCB696-1CEB-D6EB-0AAB-0737A848F6A6}"/>
              </a:ext>
            </a:extLst>
          </p:cNvPr>
          <p:cNvSpPr/>
          <p:nvPr/>
        </p:nvSpPr>
        <p:spPr>
          <a:xfrm>
            <a:off x="977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E79FAC2B-64C1-60E8-3F3B-51A84B8A663F}"/>
              </a:ext>
            </a:extLst>
          </p:cNvPr>
          <p:cNvSpPr/>
          <p:nvPr/>
        </p:nvSpPr>
        <p:spPr>
          <a:xfrm>
            <a:off x="99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8E46256-4E34-67FD-8115-89BC5FC43F60}"/>
              </a:ext>
            </a:extLst>
          </p:cNvPr>
          <p:cNvSpPr/>
          <p:nvPr/>
        </p:nvSpPr>
        <p:spPr>
          <a:xfrm>
            <a:off x="101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E684B47B-7BDA-3E7E-8855-E4D2AE817570}"/>
              </a:ext>
            </a:extLst>
          </p:cNvPr>
          <p:cNvSpPr/>
          <p:nvPr/>
        </p:nvSpPr>
        <p:spPr>
          <a:xfrm>
            <a:off x="103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042D71D5-2CA0-1F79-1F6F-E49D9D04BDA1}"/>
              </a:ext>
            </a:extLst>
          </p:cNvPr>
          <p:cNvSpPr/>
          <p:nvPr/>
        </p:nvSpPr>
        <p:spPr>
          <a:xfrm>
            <a:off x="104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6BACEE7E-81B8-784B-D965-46318C5C055F}"/>
              </a:ext>
            </a:extLst>
          </p:cNvPr>
          <p:cNvSpPr/>
          <p:nvPr/>
        </p:nvSpPr>
        <p:spPr>
          <a:xfrm>
            <a:off x="106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DDE62C-314A-8FAB-8F03-D2423373D9EF}"/>
              </a:ext>
            </a:extLst>
          </p:cNvPr>
          <p:cNvSpPr/>
          <p:nvPr/>
        </p:nvSpPr>
        <p:spPr>
          <a:xfrm>
            <a:off x="108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D1567ED-8657-D5B2-2074-D77294A6CE9F}"/>
              </a:ext>
            </a:extLst>
          </p:cNvPr>
          <p:cNvSpPr/>
          <p:nvPr/>
        </p:nvSpPr>
        <p:spPr>
          <a:xfrm>
            <a:off x="1103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8A3F45CA-0437-C300-A6E1-C277FFE12D9C}"/>
              </a:ext>
            </a:extLst>
          </p:cNvPr>
          <p:cNvGrpSpPr/>
          <p:nvPr/>
        </p:nvGrpSpPr>
        <p:grpSpPr>
          <a:xfrm>
            <a:off x="1138028" y="4880520"/>
            <a:ext cx="10080000" cy="324000"/>
            <a:chOff x="1138028" y="4880520"/>
            <a:chExt cx="10080000" cy="324000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F115E6BF-F65E-FCDC-4713-952D4985EC6C}"/>
                </a:ext>
              </a:extLst>
            </p:cNvPr>
            <p:cNvSpPr/>
            <p:nvPr/>
          </p:nvSpPr>
          <p:spPr>
            <a:xfrm>
              <a:off x="11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88960704-35CA-257A-3048-A34AAC3E7F3E}"/>
                </a:ext>
              </a:extLst>
            </p:cNvPr>
            <p:cNvSpPr/>
            <p:nvPr/>
          </p:nvSpPr>
          <p:spPr>
            <a:xfrm>
              <a:off x="13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0120F3F-657C-0E2F-DCB4-E60A9E8D0EAF}"/>
                </a:ext>
              </a:extLst>
            </p:cNvPr>
            <p:cNvSpPr/>
            <p:nvPr/>
          </p:nvSpPr>
          <p:spPr>
            <a:xfrm>
              <a:off x="14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E3D07B06-AE01-F650-C155-42C15B844565}"/>
                </a:ext>
              </a:extLst>
            </p:cNvPr>
            <p:cNvSpPr/>
            <p:nvPr/>
          </p:nvSpPr>
          <p:spPr>
            <a:xfrm>
              <a:off x="16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2EB9D79B-65B7-9BC4-00FD-57D1A00DEEE8}"/>
                </a:ext>
              </a:extLst>
            </p:cNvPr>
            <p:cNvSpPr/>
            <p:nvPr/>
          </p:nvSpPr>
          <p:spPr>
            <a:xfrm>
              <a:off x="18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2D9C4F0F-4F1C-9C4E-FB31-CBC7B01D1526}"/>
                </a:ext>
              </a:extLst>
            </p:cNvPr>
            <p:cNvSpPr/>
            <p:nvPr/>
          </p:nvSpPr>
          <p:spPr>
            <a:xfrm>
              <a:off x="20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F7E3A42-14C1-10B6-817E-EF1935F421E3}"/>
                </a:ext>
              </a:extLst>
            </p:cNvPr>
            <p:cNvSpPr/>
            <p:nvPr/>
          </p:nvSpPr>
          <p:spPr>
            <a:xfrm>
              <a:off x="22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D47F6EFD-675E-8613-45DF-FE560F2F4E0B}"/>
                </a:ext>
              </a:extLst>
            </p:cNvPr>
            <p:cNvSpPr/>
            <p:nvPr/>
          </p:nvSpPr>
          <p:spPr>
            <a:xfrm>
              <a:off x="239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cs-CZ" dirty="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16E8A00-DE4E-FB79-9042-0D38729FBBA0}"/>
                </a:ext>
              </a:extLst>
            </p:cNvPr>
            <p:cNvSpPr/>
            <p:nvPr/>
          </p:nvSpPr>
          <p:spPr>
            <a:xfrm>
              <a:off x="25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0EFECDA-5B1F-8EF7-DE15-C88CA17FDD82}"/>
                </a:ext>
              </a:extLst>
            </p:cNvPr>
            <p:cNvSpPr/>
            <p:nvPr/>
          </p:nvSpPr>
          <p:spPr>
            <a:xfrm>
              <a:off x="27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D0125E59-F894-4261-B669-7BD8A262DF81}"/>
                </a:ext>
              </a:extLst>
            </p:cNvPr>
            <p:cNvSpPr/>
            <p:nvPr/>
          </p:nvSpPr>
          <p:spPr>
            <a:xfrm>
              <a:off x="29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F34C39F2-65BE-37CA-92B1-64E41E05B2E3}"/>
                </a:ext>
              </a:extLst>
            </p:cNvPr>
            <p:cNvSpPr/>
            <p:nvPr/>
          </p:nvSpPr>
          <p:spPr>
            <a:xfrm>
              <a:off x="31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43B51A76-2D68-8F65-C391-4A0A6820AD93}"/>
                </a:ext>
              </a:extLst>
            </p:cNvPr>
            <p:cNvSpPr/>
            <p:nvPr/>
          </p:nvSpPr>
          <p:spPr>
            <a:xfrm>
              <a:off x="32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DD37DC7D-FD32-9795-21C4-5B269A58ABFB}"/>
                </a:ext>
              </a:extLst>
            </p:cNvPr>
            <p:cNvSpPr/>
            <p:nvPr/>
          </p:nvSpPr>
          <p:spPr>
            <a:xfrm>
              <a:off x="34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6A6191EA-7413-614D-44F7-76834BC411DB}"/>
                </a:ext>
              </a:extLst>
            </p:cNvPr>
            <p:cNvSpPr/>
            <p:nvPr/>
          </p:nvSpPr>
          <p:spPr>
            <a:xfrm>
              <a:off x="36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A924A01-8E69-4E0D-A9D0-D706967B83C2}"/>
                </a:ext>
              </a:extLst>
            </p:cNvPr>
            <p:cNvSpPr/>
            <p:nvPr/>
          </p:nvSpPr>
          <p:spPr>
            <a:xfrm>
              <a:off x="383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1AD699EE-556A-3AC1-FA1D-A7B13F7FCDDD}"/>
                </a:ext>
              </a:extLst>
            </p:cNvPr>
            <p:cNvSpPr/>
            <p:nvPr/>
          </p:nvSpPr>
          <p:spPr>
            <a:xfrm>
              <a:off x="40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895E12C6-7C94-503E-A897-D00538A6CF38}"/>
                </a:ext>
              </a:extLst>
            </p:cNvPr>
            <p:cNvSpPr/>
            <p:nvPr/>
          </p:nvSpPr>
          <p:spPr>
            <a:xfrm>
              <a:off x="41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DB488F2-595C-7C32-5820-72C48CDD8216}"/>
                </a:ext>
              </a:extLst>
            </p:cNvPr>
            <p:cNvSpPr/>
            <p:nvPr/>
          </p:nvSpPr>
          <p:spPr>
            <a:xfrm>
              <a:off x="43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9F5DCEB-117C-855E-9027-4E306C3F4FBC}"/>
                </a:ext>
              </a:extLst>
            </p:cNvPr>
            <p:cNvSpPr/>
            <p:nvPr/>
          </p:nvSpPr>
          <p:spPr>
            <a:xfrm>
              <a:off x="45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8E851FC3-250B-A131-A656-E0CD8331D312}"/>
                </a:ext>
              </a:extLst>
            </p:cNvPr>
            <p:cNvSpPr/>
            <p:nvPr/>
          </p:nvSpPr>
          <p:spPr>
            <a:xfrm>
              <a:off x="47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CBD04F1-7AB8-36BE-534E-FCA6B42D1C7E}"/>
                </a:ext>
              </a:extLst>
            </p:cNvPr>
            <p:cNvSpPr/>
            <p:nvPr/>
          </p:nvSpPr>
          <p:spPr>
            <a:xfrm>
              <a:off x="49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A948D281-6E68-F495-653D-344A71F7E13A}"/>
                </a:ext>
              </a:extLst>
            </p:cNvPr>
            <p:cNvSpPr/>
            <p:nvPr/>
          </p:nvSpPr>
          <p:spPr>
            <a:xfrm>
              <a:off x="50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F0C1B040-62D8-A447-85C2-AAA96833E0F0}"/>
                </a:ext>
              </a:extLst>
            </p:cNvPr>
            <p:cNvSpPr/>
            <p:nvPr/>
          </p:nvSpPr>
          <p:spPr>
            <a:xfrm>
              <a:off x="527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9359CE87-E5F4-894A-B4E1-1FA2EEAA86CD}"/>
                </a:ext>
              </a:extLst>
            </p:cNvPr>
            <p:cNvSpPr/>
            <p:nvPr/>
          </p:nvSpPr>
          <p:spPr>
            <a:xfrm>
              <a:off x="54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3C38DC50-01EF-4B0C-259F-FF96D53DEF85}"/>
                </a:ext>
              </a:extLst>
            </p:cNvPr>
            <p:cNvSpPr/>
            <p:nvPr/>
          </p:nvSpPr>
          <p:spPr>
            <a:xfrm>
              <a:off x="56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F4C8E38C-4E77-50D8-CF30-5BFFAF10156A}"/>
                </a:ext>
              </a:extLst>
            </p:cNvPr>
            <p:cNvSpPr/>
            <p:nvPr/>
          </p:nvSpPr>
          <p:spPr>
            <a:xfrm>
              <a:off x="58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1FF9C6E6-F22D-BD2A-A44C-FCB2ABD4FD47}"/>
                </a:ext>
              </a:extLst>
            </p:cNvPr>
            <p:cNvSpPr/>
            <p:nvPr/>
          </p:nvSpPr>
          <p:spPr>
            <a:xfrm>
              <a:off x="59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92AF0AE1-D80D-ABB1-3B5E-EE5247809B2D}"/>
                </a:ext>
              </a:extLst>
            </p:cNvPr>
            <p:cNvSpPr/>
            <p:nvPr/>
          </p:nvSpPr>
          <p:spPr>
            <a:xfrm>
              <a:off x="61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cs-CZ" dirty="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CEFC5E21-4D1E-6B18-ED72-7407A520FD34}"/>
                </a:ext>
              </a:extLst>
            </p:cNvPr>
            <p:cNvSpPr/>
            <p:nvPr/>
          </p:nvSpPr>
          <p:spPr>
            <a:xfrm>
              <a:off x="63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  <a:endParaRPr lang="cs-CZ" dirty="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F959E92-CF14-748B-75EE-FB0DBDB02F13}"/>
                </a:ext>
              </a:extLst>
            </p:cNvPr>
            <p:cNvSpPr/>
            <p:nvPr/>
          </p:nvSpPr>
          <p:spPr>
            <a:xfrm>
              <a:off x="65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</a:t>
              </a:r>
              <a:endParaRPr lang="cs-CZ" dirty="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85FECC6B-FAB2-B925-F1ED-D2E3F3F08FD8}"/>
                </a:ext>
              </a:extLst>
            </p:cNvPr>
            <p:cNvSpPr/>
            <p:nvPr/>
          </p:nvSpPr>
          <p:spPr>
            <a:xfrm>
              <a:off x="671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8</a:t>
              </a:r>
              <a:endParaRPr lang="cs-CZ" dirty="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2632BA68-3B6A-C664-EA68-87643E67ABB2}"/>
                </a:ext>
              </a:extLst>
            </p:cNvPr>
            <p:cNvSpPr/>
            <p:nvPr/>
          </p:nvSpPr>
          <p:spPr>
            <a:xfrm>
              <a:off x="68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81F0BA53-2D71-0DA1-1E11-56DA3E0EF67B}"/>
                </a:ext>
              </a:extLst>
            </p:cNvPr>
            <p:cNvSpPr/>
            <p:nvPr/>
          </p:nvSpPr>
          <p:spPr>
            <a:xfrm>
              <a:off x="70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73E05D60-163D-C4B7-8579-C6EFC29D779B}"/>
                </a:ext>
              </a:extLst>
            </p:cNvPr>
            <p:cNvSpPr/>
            <p:nvPr/>
          </p:nvSpPr>
          <p:spPr>
            <a:xfrm>
              <a:off x="72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3AC2CD3D-8250-03DA-4E22-3E118F84CEA8}"/>
                </a:ext>
              </a:extLst>
            </p:cNvPr>
            <p:cNvSpPr/>
            <p:nvPr/>
          </p:nvSpPr>
          <p:spPr>
            <a:xfrm>
              <a:off x="74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E54BE69D-6BCE-4A52-6C3D-25FE589662A6}"/>
                </a:ext>
              </a:extLst>
            </p:cNvPr>
            <p:cNvSpPr/>
            <p:nvPr/>
          </p:nvSpPr>
          <p:spPr>
            <a:xfrm>
              <a:off x="76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EB8BE8AE-5135-BF6F-8504-5DEDA663012A}"/>
                </a:ext>
              </a:extLst>
            </p:cNvPr>
            <p:cNvSpPr/>
            <p:nvPr/>
          </p:nvSpPr>
          <p:spPr>
            <a:xfrm>
              <a:off x="77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9FC8CDC9-6ACB-6F51-D5F6-322EBD5BA434}"/>
                </a:ext>
              </a:extLst>
            </p:cNvPr>
            <p:cNvSpPr/>
            <p:nvPr/>
          </p:nvSpPr>
          <p:spPr>
            <a:xfrm>
              <a:off x="79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9E45BB15-FD7E-104D-E6C9-4FEFD8D2D00B}"/>
                </a:ext>
              </a:extLst>
            </p:cNvPr>
            <p:cNvSpPr/>
            <p:nvPr/>
          </p:nvSpPr>
          <p:spPr>
            <a:xfrm>
              <a:off x="815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A1A157A-5F73-7816-389F-4F963C0D5EAB}"/>
                </a:ext>
              </a:extLst>
            </p:cNvPr>
            <p:cNvSpPr/>
            <p:nvPr/>
          </p:nvSpPr>
          <p:spPr>
            <a:xfrm>
              <a:off x="83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4D11293E-01B6-4787-7654-41226565F4AE}"/>
                </a:ext>
              </a:extLst>
            </p:cNvPr>
            <p:cNvSpPr/>
            <p:nvPr/>
          </p:nvSpPr>
          <p:spPr>
            <a:xfrm>
              <a:off x="85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8B4B1F40-520E-5D7B-4518-55FBE47EFC5D}"/>
                </a:ext>
              </a:extLst>
            </p:cNvPr>
            <p:cNvSpPr/>
            <p:nvPr/>
          </p:nvSpPr>
          <p:spPr>
            <a:xfrm>
              <a:off x="86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272C1D5D-2A39-6055-8434-3476D54B4175}"/>
                </a:ext>
              </a:extLst>
            </p:cNvPr>
            <p:cNvSpPr/>
            <p:nvPr/>
          </p:nvSpPr>
          <p:spPr>
            <a:xfrm>
              <a:off x="88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EB79FC3F-8D66-0BF5-0CCF-CEC6A980F5FC}"/>
                </a:ext>
              </a:extLst>
            </p:cNvPr>
            <p:cNvSpPr/>
            <p:nvPr/>
          </p:nvSpPr>
          <p:spPr>
            <a:xfrm>
              <a:off x="90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31A5278F-85AB-A9F3-8885-982451B366D5}"/>
                </a:ext>
              </a:extLst>
            </p:cNvPr>
            <p:cNvSpPr/>
            <p:nvPr/>
          </p:nvSpPr>
          <p:spPr>
            <a:xfrm>
              <a:off x="92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09C772D0-1EAF-0392-C29F-D0F2E88D45A1}"/>
                </a:ext>
              </a:extLst>
            </p:cNvPr>
            <p:cNvSpPr/>
            <p:nvPr/>
          </p:nvSpPr>
          <p:spPr>
            <a:xfrm>
              <a:off x="94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cs-CZ" dirty="0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3C8A24EF-3F9D-8897-D662-0209D5DFF904}"/>
                </a:ext>
              </a:extLst>
            </p:cNvPr>
            <p:cNvSpPr/>
            <p:nvPr/>
          </p:nvSpPr>
          <p:spPr>
            <a:xfrm>
              <a:off x="959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  <a:endParaRPr lang="cs-CZ" dirty="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5C9BFC8A-429E-49A8-A1EC-A1550F71881B}"/>
                </a:ext>
              </a:extLst>
            </p:cNvPr>
            <p:cNvSpPr/>
            <p:nvPr/>
          </p:nvSpPr>
          <p:spPr>
            <a:xfrm>
              <a:off x="97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EABA7F21-C778-A705-6783-98EBE772E77B}"/>
                </a:ext>
              </a:extLst>
            </p:cNvPr>
            <p:cNvSpPr/>
            <p:nvPr/>
          </p:nvSpPr>
          <p:spPr>
            <a:xfrm>
              <a:off x="99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206796-4EE6-2956-DA4D-D248B037E135}"/>
                </a:ext>
              </a:extLst>
            </p:cNvPr>
            <p:cNvSpPr/>
            <p:nvPr/>
          </p:nvSpPr>
          <p:spPr>
            <a:xfrm>
              <a:off x="101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44E238D-8542-DD9A-BB5A-6E685D409FD2}"/>
                </a:ext>
              </a:extLst>
            </p:cNvPr>
            <p:cNvSpPr/>
            <p:nvPr/>
          </p:nvSpPr>
          <p:spPr>
            <a:xfrm>
              <a:off x="103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FB111180-BAD1-FD78-F12C-57EB8A30849B}"/>
                </a:ext>
              </a:extLst>
            </p:cNvPr>
            <p:cNvSpPr/>
            <p:nvPr/>
          </p:nvSpPr>
          <p:spPr>
            <a:xfrm>
              <a:off x="104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B4B466FC-55B6-B7DD-C14D-B3C47BBBDEAD}"/>
                </a:ext>
              </a:extLst>
            </p:cNvPr>
            <p:cNvSpPr/>
            <p:nvPr/>
          </p:nvSpPr>
          <p:spPr>
            <a:xfrm>
              <a:off x="106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958A3E09-BD89-E40A-A764-014A9FC2A1F0}"/>
                </a:ext>
              </a:extLst>
            </p:cNvPr>
            <p:cNvSpPr/>
            <p:nvPr/>
          </p:nvSpPr>
          <p:spPr>
            <a:xfrm>
              <a:off x="108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0C20ADFD-9FA1-1855-4E39-6E00CF110039}"/>
                </a:ext>
              </a:extLst>
            </p:cNvPr>
            <p:cNvSpPr/>
            <p:nvPr/>
          </p:nvSpPr>
          <p:spPr>
            <a:xfrm>
              <a:off x="1103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</p:grp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7C2DB516-D00E-8520-506F-9F7E19B94BC7}"/>
              </a:ext>
            </a:extLst>
          </p:cNvPr>
          <p:cNvSpPr/>
          <p:nvPr/>
        </p:nvSpPr>
        <p:spPr>
          <a:xfrm>
            <a:off x="113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105EA9CC-CA7E-441B-2B95-7A74EB550C1C}"/>
              </a:ext>
            </a:extLst>
          </p:cNvPr>
          <p:cNvSpPr/>
          <p:nvPr/>
        </p:nvSpPr>
        <p:spPr>
          <a:xfrm>
            <a:off x="257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FB2A73E4-A1A2-1753-AB88-F81539AFAFDF}"/>
              </a:ext>
            </a:extLst>
          </p:cNvPr>
          <p:cNvSpPr/>
          <p:nvPr/>
        </p:nvSpPr>
        <p:spPr>
          <a:xfrm>
            <a:off x="401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1D11C0C7-063A-6157-F541-58D45782DA32}"/>
              </a:ext>
            </a:extLst>
          </p:cNvPr>
          <p:cNvSpPr/>
          <p:nvPr/>
        </p:nvSpPr>
        <p:spPr>
          <a:xfrm>
            <a:off x="545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FCEB4891-0D23-7C67-C0A5-ABDFD5D66553}"/>
              </a:ext>
            </a:extLst>
          </p:cNvPr>
          <p:cNvSpPr/>
          <p:nvPr/>
        </p:nvSpPr>
        <p:spPr>
          <a:xfrm>
            <a:off x="689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FE986C73-DD14-5DB9-43DA-AC3FE805A223}"/>
              </a:ext>
            </a:extLst>
          </p:cNvPr>
          <p:cNvSpPr/>
          <p:nvPr/>
        </p:nvSpPr>
        <p:spPr>
          <a:xfrm>
            <a:off x="833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5621B10C-5D86-AC5C-393D-B52DC2861BD7}"/>
              </a:ext>
            </a:extLst>
          </p:cNvPr>
          <p:cNvSpPr/>
          <p:nvPr/>
        </p:nvSpPr>
        <p:spPr>
          <a:xfrm>
            <a:off x="977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738C622-4D52-A81A-D783-9060C03FB5EE}"/>
              </a:ext>
            </a:extLst>
          </p:cNvPr>
          <p:cNvSpPr/>
          <p:nvPr/>
        </p:nvSpPr>
        <p:spPr>
          <a:xfrm>
            <a:off x="11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E256588A-8703-5436-245A-0B58449658AC}"/>
              </a:ext>
            </a:extLst>
          </p:cNvPr>
          <p:cNvSpPr/>
          <p:nvPr/>
        </p:nvSpPr>
        <p:spPr>
          <a:xfrm>
            <a:off x="131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5D4981F6-9EFD-1B77-D66B-FCCA3B47B449}"/>
              </a:ext>
            </a:extLst>
          </p:cNvPr>
          <p:cNvSpPr/>
          <p:nvPr/>
        </p:nvSpPr>
        <p:spPr>
          <a:xfrm>
            <a:off x="149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BEF2C74D-B06F-EF0B-4DF7-8A07732F62FF}"/>
              </a:ext>
            </a:extLst>
          </p:cNvPr>
          <p:cNvSpPr/>
          <p:nvPr/>
        </p:nvSpPr>
        <p:spPr>
          <a:xfrm>
            <a:off x="167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5CCBD46-128F-42CB-5239-A9B8A08C9164}"/>
              </a:ext>
            </a:extLst>
          </p:cNvPr>
          <p:cNvSpPr/>
          <p:nvPr/>
        </p:nvSpPr>
        <p:spPr>
          <a:xfrm>
            <a:off x="185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886FF2E0-5185-8946-7B62-DD300E7C1231}"/>
              </a:ext>
            </a:extLst>
          </p:cNvPr>
          <p:cNvSpPr/>
          <p:nvPr/>
        </p:nvSpPr>
        <p:spPr>
          <a:xfrm>
            <a:off x="20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BBB5BD1E-0D24-8DD3-623F-98A6292921B8}"/>
              </a:ext>
            </a:extLst>
          </p:cNvPr>
          <p:cNvSpPr/>
          <p:nvPr/>
        </p:nvSpPr>
        <p:spPr>
          <a:xfrm>
            <a:off x="221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3D25AF8-95B2-2122-BF6D-42EF928B7BC9}"/>
              </a:ext>
            </a:extLst>
          </p:cNvPr>
          <p:cNvSpPr/>
          <p:nvPr/>
        </p:nvSpPr>
        <p:spPr>
          <a:xfrm>
            <a:off x="239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13EC3332-C41F-5177-B782-DA75D571124A}"/>
              </a:ext>
            </a:extLst>
          </p:cNvPr>
          <p:cNvSpPr/>
          <p:nvPr/>
        </p:nvSpPr>
        <p:spPr>
          <a:xfrm>
            <a:off x="257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B926DB5-A88E-13CB-E5BA-5743812DE886}"/>
              </a:ext>
            </a:extLst>
          </p:cNvPr>
          <p:cNvSpPr/>
          <p:nvPr/>
        </p:nvSpPr>
        <p:spPr>
          <a:xfrm>
            <a:off x="275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1BFCB5C7-6BFE-E578-3364-C369F47534BF}"/>
              </a:ext>
            </a:extLst>
          </p:cNvPr>
          <p:cNvSpPr/>
          <p:nvPr/>
        </p:nvSpPr>
        <p:spPr>
          <a:xfrm>
            <a:off x="29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FC55FFDD-DB94-4EDA-CF02-DE424A3EE8B9}"/>
              </a:ext>
            </a:extLst>
          </p:cNvPr>
          <p:cNvSpPr/>
          <p:nvPr/>
        </p:nvSpPr>
        <p:spPr>
          <a:xfrm>
            <a:off x="311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FAD9C868-04E4-EFB7-8E08-1D2C6A40F800}"/>
              </a:ext>
            </a:extLst>
          </p:cNvPr>
          <p:cNvSpPr/>
          <p:nvPr/>
        </p:nvSpPr>
        <p:spPr>
          <a:xfrm>
            <a:off x="329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DB8323FE-DE98-6777-4042-4006D3BDF5E7}"/>
              </a:ext>
            </a:extLst>
          </p:cNvPr>
          <p:cNvSpPr/>
          <p:nvPr/>
        </p:nvSpPr>
        <p:spPr>
          <a:xfrm>
            <a:off x="347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609CCF9E-EF08-F387-8F79-417A019CC95F}"/>
              </a:ext>
            </a:extLst>
          </p:cNvPr>
          <p:cNvSpPr/>
          <p:nvPr/>
        </p:nvSpPr>
        <p:spPr>
          <a:xfrm>
            <a:off x="365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32BD097D-A776-57B6-1CEE-AD320C065A69}"/>
              </a:ext>
            </a:extLst>
          </p:cNvPr>
          <p:cNvSpPr/>
          <p:nvPr/>
        </p:nvSpPr>
        <p:spPr>
          <a:xfrm>
            <a:off x="38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F60B862-AE45-D7F5-99E6-2E150B4EC198}"/>
              </a:ext>
            </a:extLst>
          </p:cNvPr>
          <p:cNvSpPr/>
          <p:nvPr/>
        </p:nvSpPr>
        <p:spPr>
          <a:xfrm>
            <a:off x="401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2D89BE20-503C-450D-1DFA-CBFBC02B4891}"/>
              </a:ext>
            </a:extLst>
          </p:cNvPr>
          <p:cNvSpPr/>
          <p:nvPr/>
        </p:nvSpPr>
        <p:spPr>
          <a:xfrm>
            <a:off x="419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C9B72980-5D01-F10F-3A2A-583CC419DF7A}"/>
              </a:ext>
            </a:extLst>
          </p:cNvPr>
          <p:cNvSpPr/>
          <p:nvPr/>
        </p:nvSpPr>
        <p:spPr>
          <a:xfrm>
            <a:off x="437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F665595E-C473-A1BC-D04A-C2B62BED39DC}"/>
              </a:ext>
            </a:extLst>
          </p:cNvPr>
          <p:cNvSpPr/>
          <p:nvPr/>
        </p:nvSpPr>
        <p:spPr>
          <a:xfrm>
            <a:off x="455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186B9667-345E-D4E7-8C0B-AE6C80946C08}"/>
              </a:ext>
            </a:extLst>
          </p:cNvPr>
          <p:cNvSpPr/>
          <p:nvPr/>
        </p:nvSpPr>
        <p:spPr>
          <a:xfrm>
            <a:off x="473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18AE6D56-0477-4AD5-6233-4C7230B9B8DC}"/>
              </a:ext>
            </a:extLst>
          </p:cNvPr>
          <p:cNvSpPr/>
          <p:nvPr/>
        </p:nvSpPr>
        <p:spPr>
          <a:xfrm>
            <a:off x="491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1EBFADC5-6367-4F23-A6D4-86FABD6A77AD}"/>
              </a:ext>
            </a:extLst>
          </p:cNvPr>
          <p:cNvSpPr/>
          <p:nvPr/>
        </p:nvSpPr>
        <p:spPr>
          <a:xfrm>
            <a:off x="509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98344E72-4663-738C-3DE6-57E61440D312}"/>
              </a:ext>
            </a:extLst>
          </p:cNvPr>
          <p:cNvSpPr/>
          <p:nvPr/>
        </p:nvSpPr>
        <p:spPr>
          <a:xfrm>
            <a:off x="527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009A13D3-5856-2349-E13B-6AD0E0C7DCAA}"/>
              </a:ext>
            </a:extLst>
          </p:cNvPr>
          <p:cNvSpPr/>
          <p:nvPr/>
        </p:nvSpPr>
        <p:spPr>
          <a:xfrm>
            <a:off x="545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74793BD2-C32B-FD83-10AD-1A5F25CFE2DC}"/>
              </a:ext>
            </a:extLst>
          </p:cNvPr>
          <p:cNvSpPr/>
          <p:nvPr/>
        </p:nvSpPr>
        <p:spPr>
          <a:xfrm>
            <a:off x="563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CDE5ED4D-9ACA-6081-AF90-2997276FFE68}"/>
              </a:ext>
            </a:extLst>
          </p:cNvPr>
          <p:cNvSpPr/>
          <p:nvPr/>
        </p:nvSpPr>
        <p:spPr>
          <a:xfrm>
            <a:off x="581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424A06DD-7B29-6646-FB9A-E17ADB1594A1}"/>
              </a:ext>
            </a:extLst>
          </p:cNvPr>
          <p:cNvSpPr/>
          <p:nvPr/>
        </p:nvSpPr>
        <p:spPr>
          <a:xfrm>
            <a:off x="599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8577CB3B-0B38-7F79-A25A-4DBA65DA4250}"/>
              </a:ext>
            </a:extLst>
          </p:cNvPr>
          <p:cNvSpPr/>
          <p:nvPr/>
        </p:nvSpPr>
        <p:spPr>
          <a:xfrm>
            <a:off x="617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5AA356D2-A015-A8F6-5B1A-B25A5384DAF8}"/>
              </a:ext>
            </a:extLst>
          </p:cNvPr>
          <p:cNvSpPr/>
          <p:nvPr/>
        </p:nvSpPr>
        <p:spPr>
          <a:xfrm>
            <a:off x="635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780DEDE8-CF04-7434-64D1-5A868E2F82E3}"/>
              </a:ext>
            </a:extLst>
          </p:cNvPr>
          <p:cNvSpPr/>
          <p:nvPr/>
        </p:nvSpPr>
        <p:spPr>
          <a:xfrm>
            <a:off x="653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782A4B73-6E4E-F004-D695-D68336E48AED}"/>
              </a:ext>
            </a:extLst>
          </p:cNvPr>
          <p:cNvCxnSpPr>
            <a:stCxn id="195" idx="2"/>
            <a:endCxn id="258" idx="0"/>
          </p:cNvCxnSpPr>
          <p:nvPr/>
        </p:nvCxnSpPr>
        <p:spPr>
          <a:xfrm flipH="1">
            <a:off x="2128028" y="5204520"/>
            <a:ext cx="360000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05C3D435-99E5-53EE-4BFD-22CE658D2279}"/>
              </a:ext>
            </a:extLst>
          </p:cNvPr>
          <p:cNvCxnSpPr>
            <a:cxnSpLocks/>
            <a:stCxn id="203" idx="2"/>
            <a:endCxn id="260" idx="0"/>
          </p:cNvCxnSpPr>
          <p:nvPr/>
        </p:nvCxnSpPr>
        <p:spPr>
          <a:xfrm flipH="1">
            <a:off x="2488028" y="5204520"/>
            <a:ext cx="1440000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C6F30060-9902-5370-3E3C-98B4C0E1684D}"/>
              </a:ext>
            </a:extLst>
          </p:cNvPr>
          <p:cNvCxnSpPr>
            <a:cxnSpLocks/>
            <a:endCxn id="263" idx="0"/>
          </p:cNvCxnSpPr>
          <p:nvPr/>
        </p:nvCxnSpPr>
        <p:spPr>
          <a:xfrm flipH="1">
            <a:off x="3028028" y="5246466"/>
            <a:ext cx="2340000" cy="654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TextBox 316">
            <a:extLst>
              <a:ext uri="{FF2B5EF4-FFF2-40B4-BE49-F238E27FC236}">
                <a16:creationId xmlns:a16="http://schemas.microsoft.com/office/drawing/2014/main" id="{26C4DEEE-C7DC-D2AE-DBF6-9D18DDD107E8}"/>
              </a:ext>
            </a:extLst>
          </p:cNvPr>
          <p:cNvSpPr txBox="1"/>
          <p:nvPr/>
        </p:nvSpPr>
        <p:spPr>
          <a:xfrm>
            <a:off x="2398028" y="560086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7</a:t>
            </a:r>
            <a:endParaRPr lang="cs-CZ" sz="1400" dirty="0">
              <a:latin typeface="+mn-lt"/>
            </a:endParaRP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146747C7-39AE-4C02-AAF2-93D8BE55A972}"/>
              </a:ext>
            </a:extLst>
          </p:cNvPr>
          <p:cNvSpPr txBox="1"/>
          <p:nvPr/>
        </p:nvSpPr>
        <p:spPr>
          <a:xfrm>
            <a:off x="2859723" y="561038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10</a:t>
            </a:r>
            <a:endParaRPr lang="cs-CZ" sz="1400" dirty="0">
              <a:latin typeface="+mn-lt"/>
            </a:endParaRPr>
          </a:p>
        </p:txBody>
      </p:sp>
      <p:cxnSp>
        <p:nvCxnSpPr>
          <p:cNvPr id="319" name="Straight Arrow Connector 318">
            <a:extLst>
              <a:ext uri="{FF2B5EF4-FFF2-40B4-BE49-F238E27FC236}">
                <a16:creationId xmlns:a16="http://schemas.microsoft.com/office/drawing/2014/main" id="{54C3E976-325A-AAFA-1048-F54CE264B880}"/>
              </a:ext>
            </a:extLst>
          </p:cNvPr>
          <p:cNvCxnSpPr>
            <a:cxnSpLocks/>
            <a:stCxn id="219" idx="2"/>
            <a:endCxn id="271" idx="0"/>
          </p:cNvCxnSpPr>
          <p:nvPr/>
        </p:nvCxnSpPr>
        <p:spPr>
          <a:xfrm flipH="1">
            <a:off x="4468054" y="5204520"/>
            <a:ext cx="2339974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TextBox 321">
            <a:extLst>
              <a:ext uri="{FF2B5EF4-FFF2-40B4-BE49-F238E27FC236}">
                <a16:creationId xmlns:a16="http://schemas.microsoft.com/office/drawing/2014/main" id="{3D2E2E72-3EE1-3931-48DC-C01C2B7480A2}"/>
              </a:ext>
            </a:extLst>
          </p:cNvPr>
          <p:cNvSpPr txBox="1"/>
          <p:nvPr/>
        </p:nvSpPr>
        <p:spPr>
          <a:xfrm>
            <a:off x="4321098" y="558181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18</a:t>
            </a:r>
            <a:endParaRPr lang="cs-CZ" sz="1400" dirty="0">
              <a:latin typeface="+mn-lt"/>
            </a:endParaRPr>
          </a:p>
        </p:txBody>
      </p:sp>
      <p:cxnSp>
        <p:nvCxnSpPr>
          <p:cNvPr id="323" name="Straight Arrow Connector 322">
            <a:extLst>
              <a:ext uri="{FF2B5EF4-FFF2-40B4-BE49-F238E27FC236}">
                <a16:creationId xmlns:a16="http://schemas.microsoft.com/office/drawing/2014/main" id="{59F34A90-51D9-6A9D-8EAC-728AE86A86D3}"/>
              </a:ext>
            </a:extLst>
          </p:cNvPr>
          <p:cNvCxnSpPr>
            <a:cxnSpLocks/>
            <a:stCxn id="227" idx="2"/>
            <a:endCxn id="275" idx="0"/>
          </p:cNvCxnSpPr>
          <p:nvPr/>
        </p:nvCxnSpPr>
        <p:spPr>
          <a:xfrm flipH="1">
            <a:off x="5188054" y="5204520"/>
            <a:ext cx="3059974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F7EF95D5-70DA-07C2-D96B-15F11A33804E}"/>
              </a:ext>
            </a:extLst>
          </p:cNvPr>
          <p:cNvCxnSpPr>
            <a:cxnSpLocks/>
            <a:stCxn id="235" idx="2"/>
          </p:cNvCxnSpPr>
          <p:nvPr/>
        </p:nvCxnSpPr>
        <p:spPr>
          <a:xfrm flipH="1">
            <a:off x="6178028" y="5204520"/>
            <a:ext cx="3510000" cy="682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6ADC3D5-34A3-1FCB-D5BA-8527C37AED04}"/>
              </a:ext>
            </a:extLst>
          </p:cNvPr>
          <p:cNvCxnSpPr>
            <a:cxnSpLocks/>
            <a:stCxn id="243" idx="2"/>
          </p:cNvCxnSpPr>
          <p:nvPr/>
        </p:nvCxnSpPr>
        <p:spPr>
          <a:xfrm flipH="1">
            <a:off x="6808054" y="5204520"/>
            <a:ext cx="4319974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TextBox 331">
            <a:extLst>
              <a:ext uri="{FF2B5EF4-FFF2-40B4-BE49-F238E27FC236}">
                <a16:creationId xmlns:a16="http://schemas.microsoft.com/office/drawing/2014/main" id="{6B22EA6B-239F-D1D6-56D7-9CBB37F3AF49}"/>
              </a:ext>
            </a:extLst>
          </p:cNvPr>
          <p:cNvSpPr txBox="1"/>
          <p:nvPr/>
        </p:nvSpPr>
        <p:spPr>
          <a:xfrm>
            <a:off x="5090620" y="559290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22</a:t>
            </a:r>
            <a:endParaRPr lang="cs-CZ" sz="1400" dirty="0">
              <a:latin typeface="+mn-lt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E918AB1A-A3A8-B4A1-604E-75D073BBE92E}"/>
              </a:ext>
            </a:extLst>
          </p:cNvPr>
          <p:cNvSpPr txBox="1"/>
          <p:nvPr/>
        </p:nvSpPr>
        <p:spPr>
          <a:xfrm>
            <a:off x="5928798" y="559290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28</a:t>
            </a:r>
            <a:endParaRPr lang="cs-CZ" sz="1400" dirty="0">
              <a:latin typeface="+mn-lt"/>
            </a:endParaRP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0495D50C-253A-EF8A-AD18-1386D261EF3C}"/>
              </a:ext>
            </a:extLst>
          </p:cNvPr>
          <p:cNvSpPr txBox="1"/>
          <p:nvPr/>
        </p:nvSpPr>
        <p:spPr>
          <a:xfrm>
            <a:off x="6624324" y="559290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31</a:t>
            </a:r>
            <a:endParaRPr lang="cs-CZ" sz="1400" dirty="0">
              <a:latin typeface="+mn-lt"/>
            </a:endParaRP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8AE68C64-0F6C-B415-9738-43BD48B5A711}"/>
              </a:ext>
            </a:extLst>
          </p:cNvPr>
          <p:cNvSpPr txBox="1"/>
          <p:nvPr/>
        </p:nvSpPr>
        <p:spPr>
          <a:xfrm>
            <a:off x="1090009" y="559290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0</a:t>
            </a:r>
            <a:endParaRPr lang="cs-CZ" sz="1400" dirty="0">
              <a:latin typeface="+mn-lt"/>
            </a:endParaRP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A51334AD-7FD0-CF3B-7D9D-AC037973A06C}"/>
              </a:ext>
            </a:extLst>
          </p:cNvPr>
          <p:cNvSpPr/>
          <p:nvPr/>
        </p:nvSpPr>
        <p:spPr>
          <a:xfrm>
            <a:off x="1138028" y="5822515"/>
            <a:ext cx="90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7" name="Rectangle: Rounded Corners 336">
            <a:extLst>
              <a:ext uri="{FF2B5EF4-FFF2-40B4-BE49-F238E27FC236}">
                <a16:creationId xmlns:a16="http://schemas.microsoft.com/office/drawing/2014/main" id="{CB3658B6-23D1-E290-FC82-90224FFDEEFB}"/>
              </a:ext>
            </a:extLst>
          </p:cNvPr>
          <p:cNvSpPr/>
          <p:nvPr/>
        </p:nvSpPr>
        <p:spPr>
          <a:xfrm>
            <a:off x="2038028" y="5822515"/>
            <a:ext cx="36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8" name="Rectangle: Rounded Corners 337">
            <a:extLst>
              <a:ext uri="{FF2B5EF4-FFF2-40B4-BE49-F238E27FC236}">
                <a16:creationId xmlns:a16="http://schemas.microsoft.com/office/drawing/2014/main" id="{7039C083-F9A4-D43B-B50F-FC58AEBE9CDB}"/>
              </a:ext>
            </a:extLst>
          </p:cNvPr>
          <p:cNvSpPr/>
          <p:nvPr/>
        </p:nvSpPr>
        <p:spPr>
          <a:xfrm>
            <a:off x="2398028" y="5822515"/>
            <a:ext cx="54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F4A2D68B-5EC2-7726-56CB-3F8A35CC4D6C}"/>
              </a:ext>
            </a:extLst>
          </p:cNvPr>
          <p:cNvSpPr/>
          <p:nvPr/>
        </p:nvSpPr>
        <p:spPr>
          <a:xfrm>
            <a:off x="2938028" y="5822515"/>
            <a:ext cx="144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DA411E24-535B-9F59-0AC3-1898D8B2DB70}"/>
              </a:ext>
            </a:extLst>
          </p:cNvPr>
          <p:cNvSpPr/>
          <p:nvPr/>
        </p:nvSpPr>
        <p:spPr>
          <a:xfrm>
            <a:off x="4378028" y="5822515"/>
            <a:ext cx="72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19E43612-6588-00BB-2FBD-1141139B880F}"/>
              </a:ext>
            </a:extLst>
          </p:cNvPr>
          <p:cNvSpPr/>
          <p:nvPr/>
        </p:nvSpPr>
        <p:spPr>
          <a:xfrm>
            <a:off x="5098028" y="5822515"/>
            <a:ext cx="90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4B38D8B3-03C7-43AA-A2B7-516378AF9233}"/>
              </a:ext>
            </a:extLst>
          </p:cNvPr>
          <p:cNvSpPr/>
          <p:nvPr/>
        </p:nvSpPr>
        <p:spPr>
          <a:xfrm>
            <a:off x="5998028" y="5822515"/>
            <a:ext cx="72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9DB8028E-1E1E-7A74-CF80-C9AB6BDE64B8}"/>
              </a:ext>
            </a:extLst>
          </p:cNvPr>
          <p:cNvCxnSpPr>
            <a:cxnSpLocks/>
            <a:stCxn id="244" idx="2"/>
            <a:endCxn id="336" idx="0"/>
          </p:cNvCxnSpPr>
          <p:nvPr/>
        </p:nvCxnSpPr>
        <p:spPr>
          <a:xfrm flipH="1">
            <a:off x="1588028" y="5364000"/>
            <a:ext cx="270000" cy="45851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7" name="TextBox 366">
            <a:extLst>
              <a:ext uri="{FF2B5EF4-FFF2-40B4-BE49-F238E27FC236}">
                <a16:creationId xmlns:a16="http://schemas.microsoft.com/office/drawing/2014/main" id="{F135AD44-3C14-FCE1-21B8-03020F8B44C3}"/>
              </a:ext>
            </a:extLst>
          </p:cNvPr>
          <p:cNvSpPr txBox="1"/>
          <p:nvPr/>
        </p:nvSpPr>
        <p:spPr>
          <a:xfrm>
            <a:off x="490236" y="3626254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80435A7E-9357-09C5-18A3-469FE2710F64}"/>
              </a:ext>
            </a:extLst>
          </p:cNvPr>
          <p:cNvSpPr txBox="1"/>
          <p:nvPr/>
        </p:nvSpPr>
        <p:spPr>
          <a:xfrm>
            <a:off x="539787" y="5874874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9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317" grpId="0"/>
      <p:bldP spid="318" grpId="0"/>
      <p:bldP spid="322" grpId="0"/>
      <p:bldP spid="332" grpId="0"/>
      <p:bldP spid="333" grpId="0"/>
      <p:bldP spid="334" grpId="0"/>
      <p:bldP spid="335" grpId="0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D34F-8FD2-75E1-D44A-0B92BF37C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Divide and Conquer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D6325-4541-21ED-68D4-7730B7522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  <a:p>
            <a:pPr lvl="1"/>
            <a:r>
              <a:rPr lang="en-US" dirty="0"/>
              <a:t>Constructing an index for a time series to quickly answer min/max/sum queries for sub-ranges</a:t>
            </a:r>
          </a:p>
          <a:p>
            <a:pPr lvl="1"/>
            <a:r>
              <a:rPr lang="en-US" dirty="0"/>
              <a:t>A tree where each node holds min (max, sum…) for given range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05925-9E37-5ABE-F403-3B3E563B3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B28-0983-089D-4FBC-89A6E445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57108-7344-8B49-79C9-EC54838C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D93D9B-C62F-20F2-C7FF-F869415148B4}"/>
              </a:ext>
            </a:extLst>
          </p:cNvPr>
          <p:cNvSpPr/>
          <p:nvPr/>
        </p:nvSpPr>
        <p:spPr>
          <a:xfrm>
            <a:off x="1788702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  <a:endParaRPr lang="cs-CZ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272173-8F43-375A-52E9-7DA2602565E0}"/>
              </a:ext>
            </a:extLst>
          </p:cNvPr>
          <p:cNvSpPr/>
          <p:nvPr/>
        </p:nvSpPr>
        <p:spPr>
          <a:xfrm>
            <a:off x="2328702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55</a:t>
            </a:r>
            <a:endParaRPr lang="cs-CZ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A857B8-0991-8F93-205D-C88872B32711}"/>
              </a:ext>
            </a:extLst>
          </p:cNvPr>
          <p:cNvSpPr/>
          <p:nvPr/>
        </p:nvSpPr>
        <p:spPr>
          <a:xfrm>
            <a:off x="2868702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0A3A6-9EEF-4E3D-6A4A-D2BB986ABA46}"/>
              </a:ext>
            </a:extLst>
          </p:cNvPr>
          <p:cNvSpPr/>
          <p:nvPr/>
        </p:nvSpPr>
        <p:spPr>
          <a:xfrm>
            <a:off x="340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19</a:t>
            </a:r>
            <a:endParaRPr lang="cs-CZ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61669-5C16-2F0A-4AE6-3E13E75A4081}"/>
              </a:ext>
            </a:extLst>
          </p:cNvPr>
          <p:cNvSpPr/>
          <p:nvPr/>
        </p:nvSpPr>
        <p:spPr>
          <a:xfrm>
            <a:off x="394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84</a:t>
            </a:r>
            <a:endParaRPr lang="cs-CZ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3029-764D-48F9-B794-077856F36DFF}"/>
              </a:ext>
            </a:extLst>
          </p:cNvPr>
          <p:cNvSpPr/>
          <p:nvPr/>
        </p:nvSpPr>
        <p:spPr>
          <a:xfrm>
            <a:off x="448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64</a:t>
            </a:r>
            <a:endParaRPr lang="cs-CZ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FFB0D-D4E0-C7A4-22F5-0563BC5D06AD}"/>
              </a:ext>
            </a:extLst>
          </p:cNvPr>
          <p:cNvSpPr/>
          <p:nvPr/>
        </p:nvSpPr>
        <p:spPr>
          <a:xfrm>
            <a:off x="502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99</a:t>
            </a:r>
            <a:endParaRPr lang="cs-CZ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67C067-5D2F-4D53-35DC-E92BCF283656}"/>
              </a:ext>
            </a:extLst>
          </p:cNvPr>
          <p:cNvSpPr/>
          <p:nvPr/>
        </p:nvSpPr>
        <p:spPr>
          <a:xfrm>
            <a:off x="555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71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E89D01-0FA1-E891-0FA2-C47BDAE7F92A}"/>
              </a:ext>
            </a:extLst>
          </p:cNvPr>
          <p:cNvSpPr/>
          <p:nvPr/>
        </p:nvSpPr>
        <p:spPr>
          <a:xfrm>
            <a:off x="609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22</a:t>
            </a:r>
            <a:endParaRPr lang="cs-CZ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EE4F5A-134E-1F66-8AB3-04DC9BC8EF53}"/>
              </a:ext>
            </a:extLst>
          </p:cNvPr>
          <p:cNvSpPr/>
          <p:nvPr/>
        </p:nvSpPr>
        <p:spPr>
          <a:xfrm>
            <a:off x="663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18</a:t>
            </a:r>
            <a:endParaRPr lang="cs-CZ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361B3C-F664-4528-B4FD-466E3D34B902}"/>
              </a:ext>
            </a:extLst>
          </p:cNvPr>
          <p:cNvSpPr/>
          <p:nvPr/>
        </p:nvSpPr>
        <p:spPr>
          <a:xfrm>
            <a:off x="717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</a:t>
            </a:r>
            <a:endParaRPr lang="cs-CZ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06E081-8878-FFF9-9B4B-A3A3FFA49B38}"/>
              </a:ext>
            </a:extLst>
          </p:cNvPr>
          <p:cNvSpPr/>
          <p:nvPr/>
        </p:nvSpPr>
        <p:spPr>
          <a:xfrm>
            <a:off x="770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cs-CZ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B37435-DCE2-F960-CBBB-5A6F5B2B05D7}"/>
              </a:ext>
            </a:extLst>
          </p:cNvPr>
          <p:cNvSpPr/>
          <p:nvPr/>
        </p:nvSpPr>
        <p:spPr>
          <a:xfrm>
            <a:off x="824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3F8BFE-8BC5-21F3-85E0-2568B9AA7E36}"/>
              </a:ext>
            </a:extLst>
          </p:cNvPr>
          <p:cNvSpPr/>
          <p:nvPr/>
        </p:nvSpPr>
        <p:spPr>
          <a:xfrm>
            <a:off x="878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  <a:endParaRPr lang="cs-CZ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7DE3DA-5E90-3FB0-7B1D-4882353EA4CC}"/>
              </a:ext>
            </a:extLst>
          </p:cNvPr>
          <p:cNvSpPr/>
          <p:nvPr/>
        </p:nvSpPr>
        <p:spPr>
          <a:xfrm>
            <a:off x="932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43</a:t>
            </a:r>
            <a:endParaRPr lang="cs-CZ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94E621-2DB3-4CD7-3A23-1E43BFEF486E}"/>
              </a:ext>
            </a:extLst>
          </p:cNvPr>
          <p:cNvSpPr/>
          <p:nvPr/>
        </p:nvSpPr>
        <p:spPr>
          <a:xfrm>
            <a:off x="9857086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  <a:endParaRPr lang="cs-CZ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2739A38-0620-3951-4A88-96CB8D9E437C}"/>
              </a:ext>
            </a:extLst>
          </p:cNvPr>
          <p:cNvSpPr/>
          <p:nvPr/>
        </p:nvSpPr>
        <p:spPr>
          <a:xfrm>
            <a:off x="1968702" y="527696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  <a:endParaRPr lang="cs-CZ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0B98401-1CB6-68EF-DFB9-EC2444F7B16C}"/>
              </a:ext>
            </a:extLst>
          </p:cNvPr>
          <p:cNvSpPr/>
          <p:nvPr/>
        </p:nvSpPr>
        <p:spPr>
          <a:xfrm>
            <a:off x="3040798" y="5282134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DDDC94-B079-A675-83B7-DFFF7880EF09}"/>
              </a:ext>
            </a:extLst>
          </p:cNvPr>
          <p:cNvSpPr/>
          <p:nvPr/>
        </p:nvSpPr>
        <p:spPr>
          <a:xfrm>
            <a:off x="4120798" y="527696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64</a:t>
            </a:r>
            <a:endParaRPr lang="cs-C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EE73027-568E-0067-FC5D-CCB792175164}"/>
              </a:ext>
            </a:extLst>
          </p:cNvPr>
          <p:cNvSpPr/>
          <p:nvPr/>
        </p:nvSpPr>
        <p:spPr>
          <a:xfrm>
            <a:off x="5190118" y="527696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71</a:t>
            </a:r>
            <a:endParaRPr lang="cs-C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FAA42AF-1BE8-8A50-E438-DB43DF72BC98}"/>
              </a:ext>
            </a:extLst>
          </p:cNvPr>
          <p:cNvSpPr/>
          <p:nvPr/>
        </p:nvSpPr>
        <p:spPr>
          <a:xfrm>
            <a:off x="6272894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18</a:t>
            </a:r>
            <a:endParaRPr lang="cs-CZ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C38751A-892B-5D9A-4F4C-0ACCBC7CF8F8}"/>
              </a:ext>
            </a:extLst>
          </p:cNvPr>
          <p:cNvSpPr/>
          <p:nvPr/>
        </p:nvSpPr>
        <p:spPr>
          <a:xfrm>
            <a:off x="7342214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cs-CZ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A337497-9242-E546-D018-7371938D488F}"/>
              </a:ext>
            </a:extLst>
          </p:cNvPr>
          <p:cNvSpPr/>
          <p:nvPr/>
        </p:nvSpPr>
        <p:spPr>
          <a:xfrm>
            <a:off x="8422214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1F9E06-FE53-6154-7508-11319D5678C0}"/>
              </a:ext>
            </a:extLst>
          </p:cNvPr>
          <p:cNvSpPr/>
          <p:nvPr/>
        </p:nvSpPr>
        <p:spPr>
          <a:xfrm>
            <a:off x="9494310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  <a:endParaRPr lang="cs-CZ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7035921-E8FD-B35D-EE06-FFC456646885}"/>
              </a:ext>
            </a:extLst>
          </p:cNvPr>
          <p:cNvSpPr/>
          <p:nvPr/>
        </p:nvSpPr>
        <p:spPr>
          <a:xfrm>
            <a:off x="2508702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C5AD7D6-5984-5AC4-5ABD-86C6CA09A775}"/>
              </a:ext>
            </a:extLst>
          </p:cNvPr>
          <p:cNvSpPr/>
          <p:nvPr/>
        </p:nvSpPr>
        <p:spPr>
          <a:xfrm>
            <a:off x="4660798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64</a:t>
            </a:r>
            <a:endParaRPr lang="cs-CZ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6C48793-71F3-8D98-0A05-3B34372931C5}"/>
              </a:ext>
            </a:extLst>
          </p:cNvPr>
          <p:cNvSpPr/>
          <p:nvPr/>
        </p:nvSpPr>
        <p:spPr>
          <a:xfrm>
            <a:off x="6812894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cs-CZ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19EB221-B7A1-5D4C-0AAC-3C354AAD974C}"/>
              </a:ext>
            </a:extLst>
          </p:cNvPr>
          <p:cNvSpPr/>
          <p:nvPr/>
        </p:nvSpPr>
        <p:spPr>
          <a:xfrm>
            <a:off x="8964990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46F6889-773C-A742-E2E6-EB640377F19E}"/>
              </a:ext>
            </a:extLst>
          </p:cNvPr>
          <p:cNvSpPr/>
          <p:nvPr/>
        </p:nvSpPr>
        <p:spPr>
          <a:xfrm>
            <a:off x="3580798" y="4007337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DBBC7B-74CB-4D14-E411-E1CF4567A0FC}"/>
              </a:ext>
            </a:extLst>
          </p:cNvPr>
          <p:cNvSpPr/>
          <p:nvPr/>
        </p:nvSpPr>
        <p:spPr>
          <a:xfrm>
            <a:off x="7884990" y="4007337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E756797-07A1-9586-3F32-68591CCB5CA8}"/>
              </a:ext>
            </a:extLst>
          </p:cNvPr>
          <p:cNvSpPr/>
          <p:nvPr/>
        </p:nvSpPr>
        <p:spPr>
          <a:xfrm>
            <a:off x="5731674" y="3538300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AF2F20E-82B7-209A-94B7-0E87D0FDCA68}"/>
              </a:ext>
            </a:extLst>
          </p:cNvPr>
          <p:cNvCxnSpPr>
            <a:stCxn id="37" idx="2"/>
            <a:endCxn id="35" idx="7"/>
          </p:cNvCxnSpPr>
          <p:nvPr/>
        </p:nvCxnSpPr>
        <p:spPr>
          <a:xfrm flipH="1">
            <a:off x="4195356" y="3808300"/>
            <a:ext cx="1536318" cy="27811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65B361-4B61-EFEE-68F6-CF988162F8D5}"/>
              </a:ext>
            </a:extLst>
          </p:cNvPr>
          <p:cNvCxnSpPr>
            <a:cxnSpLocks/>
            <a:stCxn id="37" idx="6"/>
            <a:endCxn id="36" idx="1"/>
          </p:cNvCxnSpPr>
          <p:nvPr/>
        </p:nvCxnSpPr>
        <p:spPr>
          <a:xfrm>
            <a:off x="6451674" y="3808300"/>
            <a:ext cx="1538758" cy="27811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613DBF1-B72F-E48B-4AAE-669B7F4B9054}"/>
              </a:ext>
            </a:extLst>
          </p:cNvPr>
          <p:cNvCxnSpPr>
            <a:cxnSpLocks/>
            <a:stCxn id="33" idx="7"/>
            <a:endCxn id="36" idx="3"/>
          </p:cNvCxnSpPr>
          <p:nvPr/>
        </p:nvCxnSpPr>
        <p:spPr>
          <a:xfrm flipV="1">
            <a:off x="7427452" y="4468256"/>
            <a:ext cx="562980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458FF19-9F46-5A70-F87D-20995B6F40AF}"/>
              </a:ext>
            </a:extLst>
          </p:cNvPr>
          <p:cNvCxnSpPr>
            <a:cxnSpLocks/>
            <a:stCxn id="34" idx="1"/>
            <a:endCxn id="36" idx="5"/>
          </p:cNvCxnSpPr>
          <p:nvPr/>
        </p:nvCxnSpPr>
        <p:spPr>
          <a:xfrm flipH="1" flipV="1">
            <a:off x="8499548" y="4468256"/>
            <a:ext cx="570884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E9E78E6-EE19-FE3D-F446-231175D6C202}"/>
              </a:ext>
            </a:extLst>
          </p:cNvPr>
          <p:cNvCxnSpPr>
            <a:cxnSpLocks/>
            <a:stCxn id="34" idx="3"/>
            <a:endCxn id="29" idx="0"/>
          </p:cNvCxnSpPr>
          <p:nvPr/>
        </p:nvCxnSpPr>
        <p:spPr>
          <a:xfrm flipH="1">
            <a:off x="8782214" y="5073287"/>
            <a:ext cx="288218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ED08BD2-DE06-4B80-4556-C94FEB02BE4A}"/>
              </a:ext>
            </a:extLst>
          </p:cNvPr>
          <p:cNvCxnSpPr>
            <a:cxnSpLocks/>
            <a:stCxn id="34" idx="5"/>
            <a:endCxn id="30" idx="0"/>
          </p:cNvCxnSpPr>
          <p:nvPr/>
        </p:nvCxnSpPr>
        <p:spPr>
          <a:xfrm>
            <a:off x="9579548" y="5073287"/>
            <a:ext cx="274762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4D04A95-A1F1-C911-34BA-FD3DAD2283E9}"/>
              </a:ext>
            </a:extLst>
          </p:cNvPr>
          <p:cNvCxnSpPr>
            <a:cxnSpLocks/>
            <a:stCxn id="33" idx="3"/>
            <a:endCxn id="27" idx="0"/>
          </p:cNvCxnSpPr>
          <p:nvPr/>
        </p:nvCxnSpPr>
        <p:spPr>
          <a:xfrm flipH="1">
            <a:off x="6632894" y="5073287"/>
            <a:ext cx="285442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7C0E5E7-7EB6-A36F-DAD1-DB472F12122D}"/>
              </a:ext>
            </a:extLst>
          </p:cNvPr>
          <p:cNvCxnSpPr>
            <a:cxnSpLocks/>
            <a:stCxn id="33" idx="5"/>
            <a:endCxn id="28" idx="0"/>
          </p:cNvCxnSpPr>
          <p:nvPr/>
        </p:nvCxnSpPr>
        <p:spPr>
          <a:xfrm>
            <a:off x="7427452" y="5073287"/>
            <a:ext cx="274762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7F65B09-6C1A-F110-B8F6-6080EF0C1B34}"/>
              </a:ext>
            </a:extLst>
          </p:cNvPr>
          <p:cNvCxnSpPr>
            <a:cxnSpLocks/>
            <a:stCxn id="32" idx="5"/>
            <a:endCxn id="26" idx="0"/>
          </p:cNvCxnSpPr>
          <p:nvPr/>
        </p:nvCxnSpPr>
        <p:spPr>
          <a:xfrm>
            <a:off x="5275356" y="5073287"/>
            <a:ext cx="274762" cy="2036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CEC2CC5-D86B-2B3A-359B-D3AF8804C3BA}"/>
              </a:ext>
            </a:extLst>
          </p:cNvPr>
          <p:cNvCxnSpPr>
            <a:cxnSpLocks/>
            <a:stCxn id="32" idx="3"/>
            <a:endCxn id="25" idx="0"/>
          </p:cNvCxnSpPr>
          <p:nvPr/>
        </p:nvCxnSpPr>
        <p:spPr>
          <a:xfrm flipH="1">
            <a:off x="4480798" y="5073287"/>
            <a:ext cx="285442" cy="2036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4A519D8-C5B8-AAD2-2691-881A4E695FB0}"/>
              </a:ext>
            </a:extLst>
          </p:cNvPr>
          <p:cNvCxnSpPr>
            <a:cxnSpLocks/>
            <a:stCxn id="31" idx="5"/>
            <a:endCxn id="24" idx="0"/>
          </p:cNvCxnSpPr>
          <p:nvPr/>
        </p:nvCxnSpPr>
        <p:spPr>
          <a:xfrm>
            <a:off x="3123260" y="5073287"/>
            <a:ext cx="277538" cy="20884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2DC1624-ABC9-94FF-7E99-7C0FC672BA29}"/>
              </a:ext>
            </a:extLst>
          </p:cNvPr>
          <p:cNvCxnSpPr>
            <a:cxnSpLocks/>
            <a:stCxn id="31" idx="3"/>
            <a:endCxn id="23" idx="0"/>
          </p:cNvCxnSpPr>
          <p:nvPr/>
        </p:nvCxnSpPr>
        <p:spPr>
          <a:xfrm flipH="1">
            <a:off x="2328702" y="5073287"/>
            <a:ext cx="285442" cy="2036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8908ABD-EC2B-36F9-C8BA-47A90868F8ED}"/>
              </a:ext>
            </a:extLst>
          </p:cNvPr>
          <p:cNvCxnSpPr>
            <a:cxnSpLocks/>
            <a:stCxn id="35" idx="5"/>
            <a:endCxn id="32" idx="1"/>
          </p:cNvCxnSpPr>
          <p:nvPr/>
        </p:nvCxnSpPr>
        <p:spPr>
          <a:xfrm>
            <a:off x="4195356" y="4468256"/>
            <a:ext cx="570884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DCE42EC-0B3A-8B3E-7725-DFC494665A8A}"/>
              </a:ext>
            </a:extLst>
          </p:cNvPr>
          <p:cNvCxnSpPr>
            <a:cxnSpLocks/>
            <a:stCxn id="35" idx="3"/>
            <a:endCxn id="31" idx="7"/>
          </p:cNvCxnSpPr>
          <p:nvPr/>
        </p:nvCxnSpPr>
        <p:spPr>
          <a:xfrm flipH="1">
            <a:off x="3123260" y="4468256"/>
            <a:ext cx="562980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058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6883</TotalTime>
  <Words>1294</Words>
  <Application>Microsoft Office PowerPoint</Application>
  <PresentationFormat>Widescreen</PresentationFormat>
  <Paragraphs>395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Aptos</vt:lpstr>
      <vt:lpstr>Cambria Math</vt:lpstr>
      <vt:lpstr>Calibri Light</vt:lpstr>
      <vt:lpstr>slides-theme</vt:lpstr>
      <vt:lpstr>Finding Parallelism (Expressing Concurrency)</vt:lpstr>
      <vt:lpstr>Modeling Parallel Systems</vt:lpstr>
      <vt:lpstr>Programming Model</vt:lpstr>
      <vt:lpstr>Parallelization of Programs</vt:lpstr>
      <vt:lpstr>Matrix Multiplication Decomposition</vt:lpstr>
      <vt:lpstr>Matrix Multiplication Decomposition</vt:lpstr>
      <vt:lpstr>Decomposition of Computations</vt:lpstr>
      <vt:lpstr>Task Parallelism</vt:lpstr>
      <vt:lpstr>Data Parallelism</vt:lpstr>
      <vt:lpstr>Pipeline Parallelism</vt:lpstr>
      <vt:lpstr>Other Parallel Patterns</vt:lpstr>
      <vt:lpstr>Data Dependencies</vt:lpstr>
      <vt:lpstr>Example: memcpy()</vt:lpstr>
      <vt:lpstr>Example: memcpy()</vt:lpstr>
      <vt:lpstr>Procedural vs functional style</vt:lpstr>
      <vt:lpstr>Example: Parallel Filter</vt:lpstr>
      <vt:lpstr>Example: Divide and Conquer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225</cp:revision>
  <dcterms:created xsi:type="dcterms:W3CDTF">2024-09-19T13:28:41Z</dcterms:created>
  <dcterms:modified xsi:type="dcterms:W3CDTF">2025-03-31T10:11:54Z</dcterms:modified>
</cp:coreProperties>
</file>