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42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2" autoAdjust="0"/>
    <p:restoredTop sz="90364" autoAdjust="0"/>
  </p:normalViewPr>
  <p:slideViewPr>
    <p:cSldViewPr snapToGrid="0">
      <p:cViewPr varScale="1">
        <p:scale>
          <a:sx n="114" d="100"/>
          <a:sy n="114" d="100"/>
        </p:scale>
        <p:origin x="42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1/6/2024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1/6/2024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cs-CZ" dirty="0" err="1"/>
              <a:t>erm</a:t>
            </a:r>
            <a:r>
              <a:rPr lang="cs-CZ" dirty="0"/>
              <a:t> test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Battle simulator</a:t>
            </a:r>
            <a:r>
              <a:rPr lang="cs-CZ" dirty="0"/>
              <a:t> - </a:t>
            </a:r>
            <a:r>
              <a:rPr lang="cs-CZ" dirty="0" err="1"/>
              <a:t>extension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8. 1. 202</a:t>
            </a: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Mock</a:t>
            </a:r>
            <a:r>
              <a:rPr lang="cs-CZ" dirty="0"/>
              <a:t> t</a:t>
            </a:r>
            <a:r>
              <a:rPr lang="en-US" dirty="0"/>
              <a:t>erm test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18113" y="902394"/>
            <a:ext cx="11006357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Do not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communicate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with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each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other</a:t>
            </a:r>
            <a:r>
              <a:rPr lang="cs-CZ" sz="1800" dirty="0">
                <a:latin typeface="Arial" pitchFamily="34"/>
                <a:cs typeface="Arial" pitchFamily="34"/>
              </a:rPr>
              <a:t>, </a:t>
            </a:r>
            <a:r>
              <a:rPr lang="cs-CZ" sz="1800" dirty="0" err="1">
                <a:latin typeface="Arial" pitchFamily="34"/>
                <a:cs typeface="Arial" pitchFamily="34"/>
              </a:rPr>
              <a:t>ask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me</a:t>
            </a:r>
            <a:r>
              <a:rPr lang="en-US" sz="1800" dirty="0">
                <a:latin typeface="Arial" pitchFamily="34"/>
                <a:cs typeface="Arial" pitchFamily="34"/>
              </a:rPr>
              <a:t> instead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Using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lab computers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The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allowed sites</a:t>
            </a:r>
            <a:r>
              <a:rPr lang="en-US" sz="1800" dirty="0">
                <a:latin typeface="Arial" pitchFamily="34"/>
                <a:cs typeface="Arial" pitchFamily="34"/>
              </a:rPr>
              <a:t>: </a:t>
            </a:r>
          </a:p>
          <a:p>
            <a:pPr lvl="1">
              <a:buSzPct val="100000"/>
            </a:pPr>
            <a:r>
              <a:rPr lang="en-US" sz="1400" dirty="0">
                <a:latin typeface="Arial" pitchFamily="34"/>
                <a:cs typeface="Arial" pitchFamily="34"/>
              </a:rPr>
              <a:t>https://cppreference.com</a:t>
            </a:r>
          </a:p>
          <a:p>
            <a:pPr lvl="1">
              <a:buSzPct val="100000"/>
            </a:pPr>
            <a:r>
              <a:rPr lang="en-US" sz="1400" dirty="0">
                <a:latin typeface="Arial" pitchFamily="34"/>
                <a:cs typeface="Arial" pitchFamily="34"/>
              </a:rPr>
              <a:t>https://recodex.mff.cuni.cz</a:t>
            </a:r>
          </a:p>
          <a:p>
            <a:pPr lvl="1">
              <a:buSzPct val="100000"/>
            </a:pPr>
            <a:r>
              <a:rPr lang="en-GB" sz="1400" dirty="0">
                <a:latin typeface="Arial" pitchFamily="34"/>
                <a:cs typeface="Arial" pitchFamily="34"/>
              </a:rPr>
              <a:t>https://gitlab.mff.cuni.cz</a:t>
            </a:r>
          </a:p>
          <a:p>
            <a:pPr>
              <a:buSzPct val="100000"/>
            </a:pPr>
            <a:r>
              <a:rPr lang="cs-CZ" sz="1800" dirty="0" err="1">
                <a:latin typeface="Arial" pitchFamily="34"/>
                <a:cs typeface="Arial" pitchFamily="34"/>
              </a:rPr>
              <a:t>The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assignment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is</a:t>
            </a:r>
            <a:r>
              <a:rPr lang="cs-CZ" sz="1800" dirty="0">
                <a:latin typeface="Arial" pitchFamily="34"/>
                <a:cs typeface="Arial" pitchFamily="34"/>
              </a:rPr>
              <a:t> in </a:t>
            </a:r>
            <a:r>
              <a:rPr lang="cs-CZ" sz="1800" dirty="0" err="1">
                <a:latin typeface="Arial" pitchFamily="34"/>
                <a:cs typeface="Arial" pitchFamily="34"/>
              </a:rPr>
              <a:t>ReCodex</a:t>
            </a:r>
            <a:r>
              <a:rPr lang="cs-CZ" sz="1800" dirty="0">
                <a:latin typeface="Arial" pitchFamily="34"/>
                <a:cs typeface="Arial" pitchFamily="34"/>
              </a:rPr>
              <a:t> - "Bitevní simulátor - rozšíření 1"</a:t>
            </a:r>
          </a:p>
          <a:p>
            <a:pPr lvl="1">
              <a:buSzPct val="100000"/>
            </a:pPr>
            <a:r>
              <a:rPr lang="cs-CZ" sz="1400" dirty="0">
                <a:latin typeface="Arial" pitchFamily="34"/>
                <a:cs typeface="Arial" pitchFamily="34"/>
              </a:rPr>
              <a:t>All test </a:t>
            </a:r>
            <a:r>
              <a:rPr lang="cs-CZ" sz="1400" dirty="0" err="1">
                <a:latin typeface="Arial" pitchFamily="34"/>
                <a:cs typeface="Arial" pitchFamily="34"/>
              </a:rPr>
              <a:t>cases</a:t>
            </a:r>
            <a:r>
              <a:rPr lang="cs-CZ" sz="1400" dirty="0">
                <a:latin typeface="Arial" pitchFamily="34"/>
                <a:cs typeface="Arial" pitchFamily="34"/>
              </a:rPr>
              <a:t> are </a:t>
            </a:r>
            <a:r>
              <a:rPr lang="cs-CZ" sz="1400" dirty="0" err="1">
                <a:latin typeface="Arial" pitchFamily="34"/>
                <a:cs typeface="Arial" pitchFamily="34"/>
              </a:rPr>
              <a:t>stated</a:t>
            </a:r>
            <a:r>
              <a:rPr lang="cs-CZ" sz="1400" dirty="0">
                <a:latin typeface="Arial" pitchFamily="34"/>
                <a:cs typeface="Arial" pitchFamily="34"/>
              </a:rPr>
              <a:t> in </a:t>
            </a:r>
            <a:r>
              <a:rPr lang="cs-CZ" sz="1400" dirty="0" err="1"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assignment's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examples</a:t>
            </a:r>
            <a:endParaRPr lang="cs-CZ" sz="1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1800" dirty="0">
                <a:latin typeface="Arial" pitchFamily="34"/>
                <a:cs typeface="Arial" pitchFamily="34"/>
              </a:rPr>
              <a:t>Use </a:t>
            </a:r>
            <a:r>
              <a:rPr lang="cs-CZ" sz="1800" dirty="0" err="1">
                <a:latin typeface="Arial" pitchFamily="34"/>
                <a:cs typeface="Arial" pitchFamily="34"/>
              </a:rPr>
              <a:t>your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solution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from</a:t>
            </a:r>
            <a:r>
              <a:rPr lang="cs-CZ" sz="1800">
                <a:latin typeface="Arial" pitchFamily="34"/>
                <a:cs typeface="Arial" pitchFamily="34"/>
              </a:rPr>
              <a:t> "Bitevní simulátor"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400" dirty="0" err="1">
                <a:latin typeface="Arial" pitchFamily="34"/>
                <a:cs typeface="Arial" pitchFamily="34"/>
              </a:rPr>
              <a:t>You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can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also</a:t>
            </a:r>
            <a:r>
              <a:rPr lang="cs-CZ" sz="1400" dirty="0">
                <a:latin typeface="Arial" pitchFamily="34"/>
                <a:cs typeface="Arial" pitchFamily="34"/>
              </a:rPr>
              <a:t> use a </a:t>
            </a:r>
            <a:r>
              <a:rPr lang="cs-CZ" sz="1400" dirty="0" err="1">
                <a:latin typeface="Arial" pitchFamily="34"/>
                <a:cs typeface="Arial" pitchFamily="34"/>
              </a:rPr>
              <a:t>baseline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solution</a:t>
            </a:r>
            <a:r>
              <a:rPr lang="cs-CZ" sz="1400" dirty="0">
                <a:latin typeface="Arial" pitchFamily="34"/>
                <a:cs typeface="Arial" pitchFamily="34"/>
              </a:rPr>
              <a:t>: https://gitlab.mff.cuni.cz/teaching/nprg041/mejzlik/labs-cpp-pub/-/tree/master/recodex/battle-sim/battle-sim-baseline.cpp </a:t>
            </a:r>
          </a:p>
          <a:p>
            <a:pPr>
              <a:buSzPct val="100000"/>
            </a:pP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Submit to </a:t>
            </a:r>
            <a:r>
              <a:rPr lang="en-GB" sz="20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ReCodex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, before 15:40</a:t>
            </a:r>
          </a:p>
          <a:p>
            <a:pPr>
              <a:buSzPct val="100000"/>
            </a:pPr>
            <a:endParaRPr lang="en-GB" sz="1800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40225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6588</TotalTime>
  <Words>142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Roboto</vt:lpstr>
      <vt:lpstr>Roboto Black</vt:lpstr>
      <vt:lpstr>Roboto Light</vt:lpstr>
      <vt:lpstr>Roboto Thin</vt:lpstr>
      <vt:lpstr>Office Theme</vt:lpstr>
      <vt:lpstr>Term test</vt:lpstr>
      <vt:lpstr>Mock term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František Mejzlík</cp:lastModifiedBy>
  <cp:revision>164</cp:revision>
  <dcterms:created xsi:type="dcterms:W3CDTF">2023-08-26T15:59:31Z</dcterms:created>
  <dcterms:modified xsi:type="dcterms:W3CDTF">2024-01-06T22:04:29Z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