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27"/>
  </p:notesMasterIdLst>
  <p:sldIdLst>
    <p:sldId id="256" r:id="rId3"/>
    <p:sldId id="286" r:id="rId4"/>
    <p:sldId id="270" r:id="rId5"/>
    <p:sldId id="287" r:id="rId6"/>
    <p:sldId id="273" r:id="rId7"/>
    <p:sldId id="277" r:id="rId8"/>
    <p:sldId id="278" r:id="rId9"/>
    <p:sldId id="288" r:id="rId10"/>
    <p:sldId id="290" r:id="rId11"/>
    <p:sldId id="289" r:id="rId12"/>
    <p:sldId id="260" r:id="rId13"/>
    <p:sldId id="261" r:id="rId14"/>
    <p:sldId id="279" r:id="rId15"/>
    <p:sldId id="291" r:id="rId16"/>
    <p:sldId id="285" r:id="rId17"/>
    <p:sldId id="292" r:id="rId18"/>
    <p:sldId id="293" r:id="rId19"/>
    <p:sldId id="281" r:id="rId20"/>
    <p:sldId id="264" r:id="rId21"/>
    <p:sldId id="267" r:id="rId22"/>
    <p:sldId id="263" r:id="rId23"/>
    <p:sldId id="269" r:id="rId24"/>
    <p:sldId id="294" r:id="rId25"/>
    <p:sldId id="295" r:id="rId26"/>
  </p:sldIdLst>
  <p:sldSz cx="9144000" cy="6858000" type="screen4x3"/>
  <p:notesSz cx="6858000" cy="9144000"/>
  <p:defaultTextStyle>
    <a:defPPr>
      <a:defRPr lang="en-GB"/>
    </a:defPPr>
    <a:lvl1pPr algn="l" defTabSz="449263" rtl="0" eaLnBrk="0" fontAlgn="base" hangingPunct="0">
      <a:spcBef>
        <a:spcPct val="0"/>
      </a:spcBef>
      <a:spcAft>
        <a:spcPct val="0"/>
      </a:spcAft>
      <a:defRPr kern="1200">
        <a:solidFill>
          <a:schemeClr val="bg1"/>
        </a:solidFill>
        <a:latin typeface="Arial" panose="020B0604020202020204" pitchFamily="34" charset="0"/>
        <a:ea typeface="+mn-ea"/>
        <a:cs typeface="Bitstream Vera Sans" charset="0"/>
      </a:defRPr>
    </a:lvl1pPr>
    <a:lvl2pPr marL="742950" indent="-285750" algn="l" defTabSz="449263" rtl="0" eaLnBrk="0" fontAlgn="base" hangingPunct="0">
      <a:spcBef>
        <a:spcPct val="0"/>
      </a:spcBef>
      <a:spcAft>
        <a:spcPct val="0"/>
      </a:spcAft>
      <a:defRPr kern="1200">
        <a:solidFill>
          <a:schemeClr val="bg1"/>
        </a:solidFill>
        <a:latin typeface="Arial" panose="020B0604020202020204" pitchFamily="34" charset="0"/>
        <a:ea typeface="+mn-ea"/>
        <a:cs typeface="Bitstream Vera Sans" charset="0"/>
      </a:defRPr>
    </a:lvl2pPr>
    <a:lvl3pPr marL="1143000" indent="-228600" algn="l" defTabSz="449263" rtl="0" eaLnBrk="0" fontAlgn="base" hangingPunct="0">
      <a:spcBef>
        <a:spcPct val="0"/>
      </a:spcBef>
      <a:spcAft>
        <a:spcPct val="0"/>
      </a:spcAft>
      <a:defRPr kern="1200">
        <a:solidFill>
          <a:schemeClr val="bg1"/>
        </a:solidFill>
        <a:latin typeface="Arial" panose="020B0604020202020204" pitchFamily="34" charset="0"/>
        <a:ea typeface="+mn-ea"/>
        <a:cs typeface="Bitstream Vera Sans" charset="0"/>
      </a:defRPr>
    </a:lvl3pPr>
    <a:lvl4pPr marL="1600200" indent="-228600" algn="l" defTabSz="449263" rtl="0" eaLnBrk="0" fontAlgn="base" hangingPunct="0">
      <a:spcBef>
        <a:spcPct val="0"/>
      </a:spcBef>
      <a:spcAft>
        <a:spcPct val="0"/>
      </a:spcAft>
      <a:defRPr kern="1200">
        <a:solidFill>
          <a:schemeClr val="bg1"/>
        </a:solidFill>
        <a:latin typeface="Arial" panose="020B0604020202020204" pitchFamily="34" charset="0"/>
        <a:ea typeface="+mn-ea"/>
        <a:cs typeface="Bitstream Vera Sans" charset="0"/>
      </a:defRPr>
    </a:lvl4pPr>
    <a:lvl5pPr marL="2057400" indent="-228600" algn="l" defTabSz="449263" rtl="0" eaLnBrk="0" fontAlgn="base" hangingPunct="0">
      <a:spcBef>
        <a:spcPct val="0"/>
      </a:spcBef>
      <a:spcAft>
        <a:spcPct val="0"/>
      </a:spcAft>
      <a:defRPr kern="1200">
        <a:solidFill>
          <a:schemeClr val="bg1"/>
        </a:solidFill>
        <a:latin typeface="Arial" panose="020B0604020202020204" pitchFamily="34" charset="0"/>
        <a:ea typeface="+mn-ea"/>
        <a:cs typeface="Bitstream Vera Sans" charset="0"/>
      </a:defRPr>
    </a:lvl5pPr>
    <a:lvl6pPr marL="2286000" algn="l" defTabSz="914400" rtl="0" eaLnBrk="1" latinLnBrk="0" hangingPunct="1">
      <a:defRPr kern="1200">
        <a:solidFill>
          <a:schemeClr val="bg1"/>
        </a:solidFill>
        <a:latin typeface="Arial" panose="020B0604020202020204" pitchFamily="34" charset="0"/>
        <a:ea typeface="+mn-ea"/>
        <a:cs typeface="Bitstream Vera Sans" charset="0"/>
      </a:defRPr>
    </a:lvl6pPr>
    <a:lvl7pPr marL="2743200" algn="l" defTabSz="914400" rtl="0" eaLnBrk="1" latinLnBrk="0" hangingPunct="1">
      <a:defRPr kern="1200">
        <a:solidFill>
          <a:schemeClr val="bg1"/>
        </a:solidFill>
        <a:latin typeface="Arial" panose="020B0604020202020204" pitchFamily="34" charset="0"/>
        <a:ea typeface="+mn-ea"/>
        <a:cs typeface="Bitstream Vera Sans" charset="0"/>
      </a:defRPr>
    </a:lvl7pPr>
    <a:lvl8pPr marL="3200400" algn="l" defTabSz="914400" rtl="0" eaLnBrk="1" latinLnBrk="0" hangingPunct="1">
      <a:defRPr kern="1200">
        <a:solidFill>
          <a:schemeClr val="bg1"/>
        </a:solidFill>
        <a:latin typeface="Arial" panose="020B0604020202020204" pitchFamily="34" charset="0"/>
        <a:ea typeface="+mn-ea"/>
        <a:cs typeface="Bitstream Vera Sans" charset="0"/>
      </a:defRPr>
    </a:lvl8pPr>
    <a:lvl9pPr marL="3657600" algn="l" defTabSz="914400" rtl="0" eaLnBrk="1" latinLnBrk="0" hangingPunct="1">
      <a:defRPr kern="1200">
        <a:solidFill>
          <a:schemeClr val="bg1"/>
        </a:solidFill>
        <a:latin typeface="Arial" panose="020B0604020202020204" pitchFamily="34" charset="0"/>
        <a:ea typeface="+mn-ea"/>
        <a:cs typeface="Bitstream Vera Sans"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6D6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65" autoAdjust="0"/>
    <p:restoredTop sz="87823" autoAdjust="0"/>
  </p:normalViewPr>
  <p:slideViewPr>
    <p:cSldViewPr>
      <p:cViewPr varScale="1">
        <p:scale>
          <a:sx n="72" d="100"/>
          <a:sy n="72" d="100"/>
        </p:scale>
        <p:origin x="1709" y="67"/>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4" name="AutoShape 1">
            <a:extLst>
              <a:ext uri="{FF2B5EF4-FFF2-40B4-BE49-F238E27FC236}">
                <a16:creationId xmlns:a16="http://schemas.microsoft.com/office/drawing/2014/main" id="{A9C67401-50C1-E721-2121-511F78D8137F}"/>
              </a:ext>
            </a:extLst>
          </p:cNvPr>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360">
                <a:solidFill>
                  <a:srgbClr val="000000"/>
                </a:solidFill>
                <a:miter lim="800000"/>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sk-SK" altLang="en-US"/>
          </a:p>
        </p:txBody>
      </p:sp>
      <p:sp>
        <p:nvSpPr>
          <p:cNvPr id="3075" name="AutoShape 2">
            <a:extLst>
              <a:ext uri="{FF2B5EF4-FFF2-40B4-BE49-F238E27FC236}">
                <a16:creationId xmlns:a16="http://schemas.microsoft.com/office/drawing/2014/main" id="{C6D3C015-7C90-D545-151F-2EFDBB1EBEB3}"/>
              </a:ext>
            </a:extLst>
          </p:cNvPr>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sk-SK" altLang="en-US"/>
          </a:p>
        </p:txBody>
      </p:sp>
      <p:sp>
        <p:nvSpPr>
          <p:cNvPr id="3076" name="AutoShape 3">
            <a:extLst>
              <a:ext uri="{FF2B5EF4-FFF2-40B4-BE49-F238E27FC236}">
                <a16:creationId xmlns:a16="http://schemas.microsoft.com/office/drawing/2014/main" id="{481A73AD-42D3-DA2C-0605-F46E68D4FED4}"/>
              </a:ext>
            </a:extLst>
          </p:cNvPr>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sk-SK" altLang="en-US"/>
          </a:p>
        </p:txBody>
      </p:sp>
      <p:sp>
        <p:nvSpPr>
          <p:cNvPr id="3077" name="AutoShape 4">
            <a:extLst>
              <a:ext uri="{FF2B5EF4-FFF2-40B4-BE49-F238E27FC236}">
                <a16:creationId xmlns:a16="http://schemas.microsoft.com/office/drawing/2014/main" id="{F5033868-3DAA-D75A-5D18-C63FC8CC7BC9}"/>
              </a:ext>
            </a:extLst>
          </p:cNvPr>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sk-SK" altLang="en-US"/>
          </a:p>
        </p:txBody>
      </p:sp>
      <p:sp>
        <p:nvSpPr>
          <p:cNvPr id="3078" name="AutoShape 5">
            <a:extLst>
              <a:ext uri="{FF2B5EF4-FFF2-40B4-BE49-F238E27FC236}">
                <a16:creationId xmlns:a16="http://schemas.microsoft.com/office/drawing/2014/main" id="{45DFEBE3-C6F7-3A6F-0761-96592A43DB72}"/>
              </a:ext>
            </a:extLst>
          </p:cNvPr>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eaLnBrk="1" hangingPunct="1">
              <a:buClr>
                <a:srgbClr val="000000"/>
              </a:buClr>
              <a:buSzPct val="100000"/>
              <a:buFont typeface="Times New Roman" panose="02020603050405020304" pitchFamily="18" charset="0"/>
              <a:buNone/>
            </a:pPr>
            <a:endParaRPr lang="sk-SK" altLang="en-US"/>
          </a:p>
        </p:txBody>
      </p:sp>
      <p:sp>
        <p:nvSpPr>
          <p:cNvPr id="2" name="Rectangle 6">
            <a:extLst>
              <a:ext uri="{FF2B5EF4-FFF2-40B4-BE49-F238E27FC236}">
                <a16:creationId xmlns:a16="http://schemas.microsoft.com/office/drawing/2014/main" id="{81787EE5-B562-9B1D-67FB-066F191E1156}"/>
              </a:ext>
            </a:extLst>
          </p:cNvPr>
          <p:cNvSpPr>
            <a:spLocks noGrp="1" noChangeArrowheads="1"/>
          </p:cNvSpPr>
          <p:nvPr>
            <p:ph type="hdr"/>
          </p:nvPr>
        </p:nvSpPr>
        <p:spPr bwMode="auto">
          <a:xfrm>
            <a:off x="0" y="0"/>
            <a:ext cx="2963863" cy="4492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eaLnBrk="1" hangingPunct="1">
              <a:lnSpc>
                <a:spcPct val="95000"/>
              </a:lnSpc>
              <a:buClrTx/>
              <a:buSzPct val="100000"/>
              <a:buFontTx/>
              <a:buNone/>
              <a:tabLst>
                <a:tab pos="723900" algn="l"/>
                <a:tab pos="1447800" algn="l"/>
                <a:tab pos="2171700" algn="l"/>
                <a:tab pos="2895600" algn="l"/>
              </a:tabLst>
              <a:defRPr sz="1200">
                <a:solidFill>
                  <a:srgbClr val="000000"/>
                </a:solidFill>
                <a:latin typeface="Times New Roman" pitchFamily="16" charset="0"/>
                <a:ea typeface="Lucida Sans Unicode" charset="0"/>
                <a:cs typeface="Lucida Sans Unicode" charset="0"/>
              </a:defRPr>
            </a:lvl1pPr>
          </a:lstStyle>
          <a:p>
            <a:pPr>
              <a:defRPr/>
            </a:pPr>
            <a:endParaRPr lang="cs-CZ"/>
          </a:p>
        </p:txBody>
      </p:sp>
      <p:sp>
        <p:nvSpPr>
          <p:cNvPr id="3079" name="Rectangle 7">
            <a:extLst>
              <a:ext uri="{FF2B5EF4-FFF2-40B4-BE49-F238E27FC236}">
                <a16:creationId xmlns:a16="http://schemas.microsoft.com/office/drawing/2014/main" id="{41F00D38-4A5D-E94F-592E-FB97CC0D4968}"/>
              </a:ext>
            </a:extLst>
          </p:cNvPr>
          <p:cNvSpPr>
            <a:spLocks noGrp="1" noChangeArrowheads="1"/>
          </p:cNvSpPr>
          <p:nvPr>
            <p:ph type="dt"/>
          </p:nvPr>
        </p:nvSpPr>
        <p:spPr bwMode="auto">
          <a:xfrm>
            <a:off x="3884613" y="0"/>
            <a:ext cx="2963862" cy="4492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eaLnBrk="1" hangingPunct="1">
              <a:lnSpc>
                <a:spcPct val="95000"/>
              </a:lnSpc>
              <a:buClrTx/>
              <a:buSzPct val="100000"/>
              <a:buFontTx/>
              <a:buNone/>
              <a:tabLst>
                <a:tab pos="723900" algn="l"/>
                <a:tab pos="1447800" algn="l"/>
                <a:tab pos="2171700" algn="l"/>
                <a:tab pos="2895600" algn="l"/>
              </a:tabLst>
              <a:defRPr sz="1200">
                <a:solidFill>
                  <a:srgbClr val="000000"/>
                </a:solidFill>
                <a:latin typeface="Times New Roman" pitchFamily="16" charset="0"/>
                <a:ea typeface="Lucida Sans Unicode" charset="0"/>
                <a:cs typeface="Lucida Sans Unicode" charset="0"/>
              </a:defRPr>
            </a:lvl1pPr>
          </a:lstStyle>
          <a:p>
            <a:pPr>
              <a:defRPr/>
            </a:pPr>
            <a:endParaRPr lang="cs-CZ"/>
          </a:p>
        </p:txBody>
      </p:sp>
      <p:sp>
        <p:nvSpPr>
          <p:cNvPr id="3081" name="Rectangle 8">
            <a:extLst>
              <a:ext uri="{FF2B5EF4-FFF2-40B4-BE49-F238E27FC236}">
                <a16:creationId xmlns:a16="http://schemas.microsoft.com/office/drawing/2014/main" id="{13D57A98-E8CF-FE5B-093E-3B36D7FC2920}"/>
              </a:ext>
            </a:extLst>
          </p:cNvPr>
          <p:cNvSpPr>
            <a:spLocks noGrp="1" noRot="1" noChangeAspect="1" noChangeArrowheads="1"/>
          </p:cNvSpPr>
          <p:nvPr>
            <p:ph type="sldImg"/>
          </p:nvPr>
        </p:nvSpPr>
        <p:spPr bwMode="auto">
          <a:xfrm>
            <a:off x="1143000" y="685800"/>
            <a:ext cx="4564063"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sp>
      <p:sp>
        <p:nvSpPr>
          <p:cNvPr id="3" name="Rectangle 9">
            <a:extLst>
              <a:ext uri="{FF2B5EF4-FFF2-40B4-BE49-F238E27FC236}">
                <a16:creationId xmlns:a16="http://schemas.microsoft.com/office/drawing/2014/main" id="{C72D3809-7B2D-D41F-68D1-9D7C95FF20AD}"/>
              </a:ext>
            </a:extLst>
          </p:cNvPr>
          <p:cNvSpPr>
            <a:spLocks noGrp="1" noChangeArrowheads="1"/>
          </p:cNvSpPr>
          <p:nvPr>
            <p:ph type="body"/>
          </p:nvPr>
        </p:nvSpPr>
        <p:spPr bwMode="auto">
          <a:xfrm>
            <a:off x="685800" y="4343400"/>
            <a:ext cx="5478463" cy="410686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sk-SK" noProof="0"/>
          </a:p>
        </p:txBody>
      </p:sp>
      <p:sp>
        <p:nvSpPr>
          <p:cNvPr id="3082" name="Rectangle 10">
            <a:extLst>
              <a:ext uri="{FF2B5EF4-FFF2-40B4-BE49-F238E27FC236}">
                <a16:creationId xmlns:a16="http://schemas.microsoft.com/office/drawing/2014/main" id="{1EFBCE21-11BC-CC02-6539-5472E975223A}"/>
              </a:ext>
            </a:extLst>
          </p:cNvPr>
          <p:cNvSpPr>
            <a:spLocks noGrp="1" noChangeArrowheads="1"/>
          </p:cNvSpPr>
          <p:nvPr>
            <p:ph type="ftr"/>
          </p:nvPr>
        </p:nvSpPr>
        <p:spPr bwMode="auto">
          <a:xfrm>
            <a:off x="0" y="8685213"/>
            <a:ext cx="2963863" cy="44926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eaLnBrk="1" hangingPunct="1">
              <a:lnSpc>
                <a:spcPct val="95000"/>
              </a:lnSpc>
              <a:buClrTx/>
              <a:buSzPct val="100000"/>
              <a:buFontTx/>
              <a:buNone/>
              <a:tabLst>
                <a:tab pos="723900" algn="l"/>
                <a:tab pos="1447800" algn="l"/>
                <a:tab pos="2171700" algn="l"/>
                <a:tab pos="2895600" algn="l"/>
              </a:tabLst>
              <a:defRPr sz="1200">
                <a:solidFill>
                  <a:srgbClr val="000000"/>
                </a:solidFill>
                <a:latin typeface="Times New Roman" pitchFamily="16" charset="0"/>
                <a:ea typeface="Lucida Sans Unicode" charset="0"/>
                <a:cs typeface="Lucida Sans Unicode" charset="0"/>
              </a:defRPr>
            </a:lvl1pPr>
          </a:lstStyle>
          <a:p>
            <a:pPr>
              <a:defRPr/>
            </a:pPr>
            <a:endParaRPr lang="cs-CZ"/>
          </a:p>
        </p:txBody>
      </p:sp>
      <p:sp>
        <p:nvSpPr>
          <p:cNvPr id="3083" name="Rectangle 11">
            <a:extLst>
              <a:ext uri="{FF2B5EF4-FFF2-40B4-BE49-F238E27FC236}">
                <a16:creationId xmlns:a16="http://schemas.microsoft.com/office/drawing/2014/main" id="{DAED30BA-8B02-0924-8132-7E4317A253BD}"/>
              </a:ext>
            </a:extLst>
          </p:cNvPr>
          <p:cNvSpPr>
            <a:spLocks noGrp="1" noChangeArrowheads="1"/>
          </p:cNvSpPr>
          <p:nvPr>
            <p:ph type="sldNum"/>
          </p:nvPr>
        </p:nvSpPr>
        <p:spPr bwMode="auto">
          <a:xfrm>
            <a:off x="3884613" y="8685213"/>
            <a:ext cx="2963862" cy="44926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eaLnBrk="1" hangingPunct="1">
              <a:lnSpc>
                <a:spcPct val="95000"/>
              </a:lnSpc>
              <a:buSzPct val="100000"/>
              <a:tabLst>
                <a:tab pos="723900" algn="l"/>
                <a:tab pos="1447800" algn="l"/>
                <a:tab pos="2171700" algn="l"/>
                <a:tab pos="2895600" algn="l"/>
              </a:tabLst>
              <a:defRPr sz="1200">
                <a:solidFill>
                  <a:srgbClr val="000000"/>
                </a:solidFill>
                <a:latin typeface="Times New Roman" panose="02020603050405020304" pitchFamily="18" charset="0"/>
                <a:cs typeface="Lucida Sans Unicode" panose="020B0602030504020204" pitchFamily="34" charset="0"/>
              </a:defRPr>
            </a:lvl1pPr>
          </a:lstStyle>
          <a:p>
            <a:fld id="{968C18C3-EC50-42CB-9050-7980B029468C}" type="slidenum">
              <a:rPr lang="cs-CZ" altLang="en-US"/>
              <a:pPr/>
              <a:t>‹#›</a:t>
            </a:fld>
            <a:endParaRPr lang="cs-CZ" altLang="en-US"/>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2" name="Rectangle 11">
            <a:extLst>
              <a:ext uri="{FF2B5EF4-FFF2-40B4-BE49-F238E27FC236}">
                <a16:creationId xmlns:a16="http://schemas.microsoft.com/office/drawing/2014/main" id="{E8963ADD-3654-9B50-E19F-D1CF50489AF7}"/>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2A340324-B008-4BC6-9A74-14E8C2E11FAF}" type="slidenum">
              <a:rPr lang="cs-CZ" altLang="cs-CZ"/>
              <a:pPr>
                <a:spcBef>
                  <a:spcPct val="0"/>
                </a:spcBef>
                <a:buClrTx/>
                <a:buFontTx/>
                <a:buNone/>
              </a:pPr>
              <a:t>1</a:t>
            </a:fld>
            <a:endParaRPr lang="cs-CZ" altLang="cs-CZ" dirty="0"/>
          </a:p>
        </p:txBody>
      </p:sp>
      <p:sp>
        <p:nvSpPr>
          <p:cNvPr id="5123" name="Text Box 1">
            <a:extLst>
              <a:ext uri="{FF2B5EF4-FFF2-40B4-BE49-F238E27FC236}">
                <a16:creationId xmlns:a16="http://schemas.microsoft.com/office/drawing/2014/main" id="{EDECAC2C-C4CA-711B-F248-302F0AA8D392}"/>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dirty="0"/>
          </a:p>
        </p:txBody>
      </p:sp>
      <p:sp>
        <p:nvSpPr>
          <p:cNvPr id="5124" name="Rectangle 2">
            <a:extLst>
              <a:ext uri="{FF2B5EF4-FFF2-40B4-BE49-F238E27FC236}">
                <a16:creationId xmlns:a16="http://schemas.microsoft.com/office/drawing/2014/main" id="{CFF6D767-A2F6-5285-E499-4995FA906FB3}"/>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sk-SK" altLang="cs-CZ" dirty="0" err="1">
                <a:latin typeface="Times New Roman" panose="02020603050405020304" pitchFamily="18" charset="0"/>
              </a:rPr>
              <a:t>Nějaký</a:t>
            </a:r>
            <a:r>
              <a:rPr lang="sk-SK" altLang="cs-CZ">
                <a:latin typeface="Times New Roman" panose="02020603050405020304" pitchFamily="18" charset="0"/>
              </a:rPr>
              <a:t> stručný úvod</a:t>
            </a:r>
          </a:p>
          <a:p>
            <a:r>
              <a:rPr lang="sk-SK" altLang="cs-CZ">
                <a:latin typeface="Times New Roman" panose="02020603050405020304" pitchFamily="18" charset="0"/>
              </a:rPr>
              <a:t>Základ AbstractFactory, TemplateMetods </a:t>
            </a:r>
            <a:r>
              <a:rPr lang="en-US" altLang="cs-CZ">
                <a:latin typeface="Times New Roman" panose="02020603050405020304" pitchFamily="18" charset="0"/>
              </a:rPr>
              <a:t>&amp;</a:t>
            </a:r>
            <a:r>
              <a:rPr lang="cs-CZ" altLang="cs-CZ">
                <a:latin typeface="Times New Roman" panose="02020603050405020304" pitchFamily="18" charset="0"/>
              </a:rPr>
              <a:t> Prototypes</a:t>
            </a:r>
            <a:endParaRPr lang="sk-SK" altLang="cs-CZ">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11">
            <a:extLst>
              <a:ext uri="{FF2B5EF4-FFF2-40B4-BE49-F238E27FC236}">
                <a16:creationId xmlns:a16="http://schemas.microsoft.com/office/drawing/2014/main" id="{A91EC48A-563A-5711-37F2-426214E5A915}"/>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DBCFFCC2-BFF1-406C-B97C-8CD1240C9C82}" type="slidenum">
              <a:rPr lang="cs-CZ" altLang="cs-CZ"/>
              <a:pPr>
                <a:spcBef>
                  <a:spcPct val="0"/>
                </a:spcBef>
                <a:buClrTx/>
                <a:buFontTx/>
                <a:buNone/>
              </a:pPr>
              <a:t>11</a:t>
            </a:fld>
            <a:endParaRPr lang="cs-CZ" altLang="cs-CZ"/>
          </a:p>
        </p:txBody>
      </p:sp>
      <p:sp>
        <p:nvSpPr>
          <p:cNvPr id="21507" name="Text Box 1">
            <a:extLst>
              <a:ext uri="{FF2B5EF4-FFF2-40B4-BE49-F238E27FC236}">
                <a16:creationId xmlns:a16="http://schemas.microsoft.com/office/drawing/2014/main" id="{7124CE6C-CA35-8FF7-1888-B579EC0797B3}"/>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21508" name="Rectangle 2">
            <a:extLst>
              <a:ext uri="{FF2B5EF4-FFF2-40B4-BE49-F238E27FC236}">
                <a16:creationId xmlns:a16="http://schemas.microsoft.com/office/drawing/2014/main" id="{37B10633-15DD-DB02-469C-9631C2BDF3D4}"/>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US" altLang="cs-CZ" dirty="0" err="1">
                <a:latin typeface="Times New Roman" panose="02020603050405020304" pitchFamily="18" charset="0"/>
              </a:rPr>
              <a:t>Popi</a:t>
            </a:r>
            <a:r>
              <a:rPr lang="cs-CZ" altLang="cs-CZ" dirty="0">
                <a:latin typeface="Times New Roman" panose="02020603050405020304" pitchFamily="18" charset="0"/>
              </a:rPr>
              <a:t>š… (důležité nastavit pojmi pro další popisy)</a:t>
            </a:r>
            <a:r>
              <a:rPr lang="en-US" altLang="cs-CZ" dirty="0">
                <a:latin typeface="Times New Roman" panose="02020603050405020304" pitchFamily="18" charset="0"/>
              </a:rPr>
              <a:t>, bled</a:t>
            </a:r>
            <a:r>
              <a:rPr lang="cs-CZ" altLang="cs-CZ" dirty="0">
                <a:latin typeface="Times New Roman" panose="02020603050405020304" pitchFamily="18" charset="0"/>
              </a:rPr>
              <a:t>ý obdélník označuje náš interface, zbytek pak implementace.</a:t>
            </a:r>
            <a:endParaRPr lang="sk-SK" altLang="cs-CZ"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4" name="Rectangle 11">
            <a:extLst>
              <a:ext uri="{FF2B5EF4-FFF2-40B4-BE49-F238E27FC236}">
                <a16:creationId xmlns:a16="http://schemas.microsoft.com/office/drawing/2014/main" id="{850E859C-742D-A9CA-7874-032E879355F1}"/>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6B2CD049-F05C-49E9-B57A-9DC80EA78028}" type="slidenum">
              <a:rPr lang="cs-CZ" altLang="cs-CZ"/>
              <a:pPr>
                <a:spcBef>
                  <a:spcPct val="0"/>
                </a:spcBef>
                <a:buClrTx/>
                <a:buFontTx/>
                <a:buNone/>
              </a:pPr>
              <a:t>12</a:t>
            </a:fld>
            <a:endParaRPr lang="cs-CZ" altLang="cs-CZ"/>
          </a:p>
        </p:txBody>
      </p:sp>
      <p:sp>
        <p:nvSpPr>
          <p:cNvPr id="23555" name="Text Box 1">
            <a:extLst>
              <a:ext uri="{FF2B5EF4-FFF2-40B4-BE49-F238E27FC236}">
                <a16:creationId xmlns:a16="http://schemas.microsoft.com/office/drawing/2014/main" id="{44073B37-82D5-540A-6B1A-26D09B6F972E}"/>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23556" name="Rectangle 2">
            <a:extLst>
              <a:ext uri="{FF2B5EF4-FFF2-40B4-BE49-F238E27FC236}">
                <a16:creationId xmlns:a16="http://schemas.microsoft.com/office/drawing/2014/main" id="{9ED7A8DD-8E80-F656-3C79-B4EDE14040EF}"/>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cs-CZ" altLang="cs-CZ" noProof="0" dirty="0">
                <a:latin typeface="Times New Roman" panose="02020603050405020304" pitchFamily="18" charset="0"/>
              </a:rPr>
              <a:t>Klient pouze volá metody na instanci manipulátoru daného objektu.</a:t>
            </a:r>
          </a:p>
          <a:p>
            <a:r>
              <a:rPr lang="cs-CZ" altLang="cs-CZ" noProof="0" dirty="0">
                <a:latin typeface="Times New Roman" panose="02020603050405020304" pitchFamily="18" charset="0"/>
              </a:rPr>
              <a:t>Každý manipulátor pak může obecně upravovat objekt jinak, například roztáhnout úsečku je jen přesun koncového bodu, zatímco roztáhnout text může znamenat zvětšení rozestupu charakterů. Dedikovaný Manipulátor zde proto že si objekt č</a:t>
            </a:r>
            <a:r>
              <a:rPr lang="en-US" altLang="cs-CZ" noProof="0" dirty="0">
                <a:latin typeface="Times New Roman" panose="02020603050405020304" pitchFamily="18" charset="0"/>
              </a:rPr>
              <a:t>a</a:t>
            </a:r>
            <a:r>
              <a:rPr lang="cs-CZ" altLang="cs-CZ" noProof="0" dirty="0">
                <a:latin typeface="Times New Roman" panose="02020603050405020304" pitchFamily="18" charset="0"/>
              </a:rPr>
              <a:t>sto musí pamatovat stav manipulace, které je potřebný jen pro manipulaci a tak by neměl být obsažen v samotném objektu.</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2" name="Rectangle 11">
            <a:extLst>
              <a:ext uri="{FF2B5EF4-FFF2-40B4-BE49-F238E27FC236}">
                <a16:creationId xmlns:a16="http://schemas.microsoft.com/office/drawing/2014/main" id="{FFCF6273-1F47-CA19-D580-1B88AEF2ED58}"/>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8ADE4B11-456D-40C9-B739-08BB30284A44}" type="slidenum">
              <a:rPr lang="cs-CZ" altLang="cs-CZ"/>
              <a:pPr>
                <a:spcBef>
                  <a:spcPct val="0"/>
                </a:spcBef>
                <a:buClrTx/>
                <a:buFontTx/>
                <a:buNone/>
              </a:pPr>
              <a:t>13</a:t>
            </a:fld>
            <a:endParaRPr lang="cs-CZ" altLang="cs-CZ"/>
          </a:p>
        </p:txBody>
      </p:sp>
      <p:sp>
        <p:nvSpPr>
          <p:cNvPr id="25603" name="Text Box 1">
            <a:extLst>
              <a:ext uri="{FF2B5EF4-FFF2-40B4-BE49-F238E27FC236}">
                <a16:creationId xmlns:a16="http://schemas.microsoft.com/office/drawing/2014/main" id="{3091456B-BC6B-3C83-6C26-B42BFA7B6B50}"/>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25604" name="Rectangle 2">
            <a:extLst>
              <a:ext uri="{FF2B5EF4-FFF2-40B4-BE49-F238E27FC236}">
                <a16:creationId xmlns:a16="http://schemas.microsoft.com/office/drawing/2014/main" id="{7A938DD0-09AF-BF9A-6037-632B8BB70DFA}"/>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cs-CZ" altLang="cs-CZ" noProof="0" dirty="0">
                <a:latin typeface="Times New Roman" panose="02020603050405020304" pitchFamily="18" charset="0"/>
              </a:rPr>
              <a:t>Implementace. Máme několik možností, jak implementovat </a:t>
            </a:r>
            <a:r>
              <a:rPr lang="cs-CZ" altLang="cs-CZ" noProof="0" dirty="0" err="1">
                <a:latin typeface="Times New Roman" panose="02020603050405020304" pitchFamily="18" charset="0"/>
              </a:rPr>
              <a:t>Factory</a:t>
            </a:r>
            <a:r>
              <a:rPr lang="cs-CZ" altLang="cs-CZ" noProof="0" dirty="0">
                <a:latin typeface="Times New Roman" panose="02020603050405020304" pitchFamily="18" charset="0"/>
              </a:rPr>
              <a:t> metodu. Jedním parametrem který musíme uvážit je, zda má smysl implementovat nějakou defaultní hodnotu.</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D2543FAE-3CB9-6A19-2850-116AA1E2A565}"/>
            </a:ext>
          </a:extLst>
        </p:cNvPr>
        <p:cNvGrpSpPr/>
        <p:nvPr/>
      </p:nvGrpSpPr>
      <p:grpSpPr>
        <a:xfrm>
          <a:off x="0" y="0"/>
          <a:ext cx="0" cy="0"/>
          <a:chOff x="0" y="0"/>
          <a:chExt cx="0" cy="0"/>
        </a:xfrm>
      </p:grpSpPr>
      <p:sp>
        <p:nvSpPr>
          <p:cNvPr id="13314" name="Rectangle 11">
            <a:extLst>
              <a:ext uri="{FF2B5EF4-FFF2-40B4-BE49-F238E27FC236}">
                <a16:creationId xmlns:a16="http://schemas.microsoft.com/office/drawing/2014/main" id="{CEFD7F4E-450A-7D45-4095-24EB44285227}"/>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28384266-E69E-4755-93C5-43E9A0C7F2AF}" type="slidenum">
              <a:rPr lang="cs-CZ" altLang="cs-CZ"/>
              <a:pPr>
                <a:spcBef>
                  <a:spcPct val="0"/>
                </a:spcBef>
                <a:buClrTx/>
                <a:buFontTx/>
                <a:buNone/>
              </a:pPr>
              <a:t>14</a:t>
            </a:fld>
            <a:endParaRPr lang="cs-CZ" altLang="cs-CZ"/>
          </a:p>
        </p:txBody>
      </p:sp>
      <p:sp>
        <p:nvSpPr>
          <p:cNvPr id="13315" name="Text Box 1">
            <a:extLst>
              <a:ext uri="{FF2B5EF4-FFF2-40B4-BE49-F238E27FC236}">
                <a16:creationId xmlns:a16="http://schemas.microsoft.com/office/drawing/2014/main" id="{470D6EAB-5005-3A6F-48DE-2317168570A7}"/>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13316" name="Rectangle 2">
            <a:extLst>
              <a:ext uri="{FF2B5EF4-FFF2-40B4-BE49-F238E27FC236}">
                <a16:creationId xmlns:a16="http://schemas.microsoft.com/office/drawing/2014/main" id="{198BDA73-3D94-25BD-6291-273B9C799BD3}"/>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cs-CZ" altLang="cs-CZ" dirty="0">
                <a:latin typeface="Times New Roman" panose="02020603050405020304" pitchFamily="18" charset="0"/>
              </a:rPr>
              <a:t>Když se podíváme na naše předchozí řešení, tak můžeme vidět že jsme nějakou default implementaci nedodali a </a:t>
            </a:r>
            <a:r>
              <a:rPr lang="cs-CZ" altLang="cs-CZ" dirty="0" err="1">
                <a:latin typeface="Times New Roman" panose="02020603050405020304" pitchFamily="18" charset="0"/>
              </a:rPr>
              <a:t>Factory</a:t>
            </a:r>
            <a:r>
              <a:rPr lang="cs-CZ" altLang="cs-CZ" dirty="0">
                <a:latin typeface="Times New Roman" panose="02020603050405020304" pitchFamily="18" charset="0"/>
              </a:rPr>
              <a:t> metoda je abstraktní.</a:t>
            </a:r>
            <a:endParaRPr lang="sk-SK" altLang="cs-CZ" dirty="0">
              <a:latin typeface="Times New Roman" panose="02020603050405020304" pitchFamily="18" charset="0"/>
            </a:endParaRPr>
          </a:p>
        </p:txBody>
      </p:sp>
    </p:spTree>
    <p:extLst>
      <p:ext uri="{BB962C8B-B14F-4D97-AF65-F5344CB8AC3E}">
        <p14:creationId xmlns:p14="http://schemas.microsoft.com/office/powerpoint/2010/main" val="2638571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Rectangle 11">
            <a:extLst>
              <a:ext uri="{FF2B5EF4-FFF2-40B4-BE49-F238E27FC236}">
                <a16:creationId xmlns:a16="http://schemas.microsoft.com/office/drawing/2014/main" id="{C10407B9-1157-C3B3-C075-90D04091AAFA}"/>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E806F095-560E-433B-A3A2-072D30465966}" type="slidenum">
              <a:rPr lang="cs-CZ" altLang="cs-CZ"/>
              <a:pPr>
                <a:spcBef>
                  <a:spcPct val="0"/>
                </a:spcBef>
                <a:buClrTx/>
                <a:buFontTx/>
                <a:buNone/>
              </a:pPr>
              <a:t>15</a:t>
            </a:fld>
            <a:endParaRPr lang="cs-CZ" altLang="cs-CZ"/>
          </a:p>
        </p:txBody>
      </p:sp>
      <p:sp>
        <p:nvSpPr>
          <p:cNvPr id="15363" name="Text Box 1">
            <a:extLst>
              <a:ext uri="{FF2B5EF4-FFF2-40B4-BE49-F238E27FC236}">
                <a16:creationId xmlns:a16="http://schemas.microsoft.com/office/drawing/2014/main" id="{DB9D2E33-F3A3-EB04-1CFE-56BD3E84ABF5}"/>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15364" name="Rectangle 2">
            <a:extLst>
              <a:ext uri="{FF2B5EF4-FFF2-40B4-BE49-F238E27FC236}">
                <a16:creationId xmlns:a16="http://schemas.microsoft.com/office/drawing/2014/main" id="{85BEA3EE-0D00-D877-82F6-72924C0F9B3D}"/>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cs-CZ" altLang="cs-CZ" dirty="0">
                <a:latin typeface="Times New Roman" panose="02020603050405020304" pitchFamily="18" charset="0"/>
              </a:rPr>
              <a:t>Dále se zamyslíme, jestli je praktické poskytnout nějaký default pro implementaci. Pokud ano, uděláme virtuální, jinak abstraktní. </a:t>
            </a:r>
            <a:r>
              <a:rPr lang="en-US" altLang="cs-CZ" dirty="0">
                <a:latin typeface="Times New Roman" panose="02020603050405020304" pitchFamily="18" charset="0"/>
              </a:rPr>
              <a:t>(Co </a:t>
            </a:r>
            <a:r>
              <a:rPr lang="cs-CZ" altLang="cs-CZ" noProof="0" dirty="0">
                <a:latin typeface="Times New Roman" panose="02020603050405020304" pitchFamily="18" charset="0"/>
              </a:rPr>
              <a:t>si</a:t>
            </a:r>
            <a:r>
              <a:rPr lang="en-US" altLang="cs-CZ" dirty="0">
                <a:latin typeface="Times New Roman" panose="02020603050405020304" pitchFamily="18" charset="0"/>
              </a:rPr>
              <a:t> </a:t>
            </a:r>
            <a:r>
              <a:rPr lang="cs-CZ" altLang="cs-CZ" noProof="0" dirty="0">
                <a:latin typeface="Times New Roman" panose="02020603050405020304" pitchFamily="18" charset="0"/>
              </a:rPr>
              <a:t>publikum</a:t>
            </a:r>
            <a:r>
              <a:rPr lang="en-US" altLang="cs-CZ" dirty="0">
                <a:latin typeface="Times New Roman" panose="02020603050405020304" pitchFamily="18" charset="0"/>
              </a:rPr>
              <a:t> </a:t>
            </a:r>
            <a:r>
              <a:rPr lang="cs-CZ" altLang="cs-CZ" noProof="0" dirty="0">
                <a:latin typeface="Times New Roman" panose="02020603050405020304" pitchFamily="18" charset="0"/>
              </a:rPr>
              <a:t>mysl</a:t>
            </a:r>
            <a:r>
              <a:rPr lang="cs-CZ" altLang="cs-CZ" dirty="0">
                <a:latin typeface="Times New Roman" panose="02020603050405020304" pitchFamily="18" charset="0"/>
              </a:rPr>
              <a:t>í zde?</a:t>
            </a:r>
            <a:r>
              <a:rPr lang="en-US" altLang="cs-CZ" dirty="0">
                <a:latin typeface="Times New Roman" panose="02020603050405020304" pitchFamily="18" charset="0"/>
              </a:rPr>
              <a:t>)</a:t>
            </a:r>
            <a:endParaRPr lang="sk-SK" altLang="cs-CZ"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D78D553-2E48-6FAA-01F8-D958BA547DF5}"/>
            </a:ext>
          </a:extLst>
        </p:cNvPr>
        <p:cNvGrpSpPr/>
        <p:nvPr/>
      </p:nvGrpSpPr>
      <p:grpSpPr>
        <a:xfrm>
          <a:off x="0" y="0"/>
          <a:ext cx="0" cy="0"/>
          <a:chOff x="0" y="0"/>
          <a:chExt cx="0" cy="0"/>
        </a:xfrm>
      </p:grpSpPr>
      <p:sp>
        <p:nvSpPr>
          <p:cNvPr id="25602" name="Rectangle 11">
            <a:extLst>
              <a:ext uri="{FF2B5EF4-FFF2-40B4-BE49-F238E27FC236}">
                <a16:creationId xmlns:a16="http://schemas.microsoft.com/office/drawing/2014/main" id="{1C941CC6-DD91-4B10-BB95-ACC795F9C830}"/>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8ADE4B11-456D-40C9-B739-08BB30284A44}" type="slidenum">
              <a:rPr lang="cs-CZ" altLang="cs-CZ"/>
              <a:pPr>
                <a:spcBef>
                  <a:spcPct val="0"/>
                </a:spcBef>
                <a:buClrTx/>
                <a:buFontTx/>
                <a:buNone/>
              </a:pPr>
              <a:t>16</a:t>
            </a:fld>
            <a:endParaRPr lang="cs-CZ" altLang="cs-CZ"/>
          </a:p>
        </p:txBody>
      </p:sp>
      <p:sp>
        <p:nvSpPr>
          <p:cNvPr id="25603" name="Text Box 1">
            <a:extLst>
              <a:ext uri="{FF2B5EF4-FFF2-40B4-BE49-F238E27FC236}">
                <a16:creationId xmlns:a16="http://schemas.microsoft.com/office/drawing/2014/main" id="{DB9B0B4F-5ECD-79E2-6A83-6D510C528183}"/>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25604" name="Rectangle 2">
            <a:extLst>
              <a:ext uri="{FF2B5EF4-FFF2-40B4-BE49-F238E27FC236}">
                <a16:creationId xmlns:a16="http://schemas.microsoft.com/office/drawing/2014/main" id="{53D34369-00A8-0DCB-FAD4-BA7C7C5508BB}"/>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US" altLang="cs-CZ" dirty="0">
                <a:latin typeface="Times New Roman" panose="02020603050405020304" pitchFamily="18" charset="0"/>
              </a:rPr>
              <a:t>Tak</a:t>
            </a:r>
            <a:r>
              <a:rPr lang="cs-CZ" altLang="cs-CZ" dirty="0">
                <a:latin typeface="Times New Roman" panose="02020603050405020304" pitchFamily="18" charset="0"/>
              </a:rPr>
              <a:t>že to byla implementace z pohledu defaultní implementace.</a:t>
            </a:r>
            <a:endParaRPr lang="sk-SK" altLang="cs-CZ" dirty="0">
              <a:latin typeface="Times New Roman" panose="02020603050405020304" pitchFamily="18" charset="0"/>
            </a:endParaRPr>
          </a:p>
        </p:txBody>
      </p:sp>
    </p:spTree>
    <p:extLst>
      <p:ext uri="{BB962C8B-B14F-4D97-AF65-F5344CB8AC3E}">
        <p14:creationId xmlns:p14="http://schemas.microsoft.com/office/powerpoint/2010/main" val="1741800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BF5B659B-F41D-613F-5796-8BC5CFDA379A}"/>
            </a:ext>
          </a:extLst>
        </p:cNvPr>
        <p:cNvGrpSpPr/>
        <p:nvPr/>
      </p:nvGrpSpPr>
      <p:grpSpPr>
        <a:xfrm>
          <a:off x="0" y="0"/>
          <a:ext cx="0" cy="0"/>
          <a:chOff x="0" y="0"/>
          <a:chExt cx="0" cy="0"/>
        </a:xfrm>
      </p:grpSpPr>
      <p:sp>
        <p:nvSpPr>
          <p:cNvPr id="25602" name="Rectangle 11">
            <a:extLst>
              <a:ext uri="{FF2B5EF4-FFF2-40B4-BE49-F238E27FC236}">
                <a16:creationId xmlns:a16="http://schemas.microsoft.com/office/drawing/2014/main" id="{BCB58AB6-FAD6-A414-518A-E0A7332940DB}"/>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8ADE4B11-456D-40C9-B739-08BB30284A44}" type="slidenum">
              <a:rPr lang="cs-CZ" altLang="cs-CZ"/>
              <a:pPr>
                <a:spcBef>
                  <a:spcPct val="0"/>
                </a:spcBef>
                <a:buClrTx/>
                <a:buFontTx/>
                <a:buNone/>
              </a:pPr>
              <a:t>17</a:t>
            </a:fld>
            <a:endParaRPr lang="cs-CZ" altLang="cs-CZ"/>
          </a:p>
        </p:txBody>
      </p:sp>
      <p:sp>
        <p:nvSpPr>
          <p:cNvPr id="25603" name="Text Box 1">
            <a:extLst>
              <a:ext uri="{FF2B5EF4-FFF2-40B4-BE49-F238E27FC236}">
                <a16:creationId xmlns:a16="http://schemas.microsoft.com/office/drawing/2014/main" id="{9311F83F-2BED-FCC4-070B-E4CA1DF0C163}"/>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25604" name="Rectangle 2">
            <a:extLst>
              <a:ext uri="{FF2B5EF4-FFF2-40B4-BE49-F238E27FC236}">
                <a16:creationId xmlns:a16="http://schemas.microsoft.com/office/drawing/2014/main" id="{CBC2B306-3557-269A-46A9-7A49A6651476}"/>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cs-CZ" altLang="cs-CZ" noProof="0" dirty="0">
                <a:latin typeface="Times New Roman" panose="02020603050405020304" pitchFamily="18" charset="0"/>
              </a:rPr>
              <a:t>Další možností je přidat metodě parametr dále specifikující žádaný objekt implementující interface Produktu. Pokud pak konkrétní </a:t>
            </a:r>
            <a:r>
              <a:rPr lang="cs-CZ" altLang="cs-CZ" noProof="0" dirty="0" err="1">
                <a:latin typeface="Times New Roman" panose="02020603050405020304" pitchFamily="18" charset="0"/>
              </a:rPr>
              <a:t>creator</a:t>
            </a:r>
            <a:r>
              <a:rPr lang="cs-CZ" altLang="cs-CZ" noProof="0" dirty="0">
                <a:latin typeface="Times New Roman" panose="02020603050405020304" pitchFamily="18" charset="0"/>
              </a:rPr>
              <a:t> </a:t>
            </a:r>
            <a:r>
              <a:rPr lang="cs-CZ" altLang="cs-CZ" noProof="0" dirty="0" err="1">
                <a:latin typeface="Times New Roman" panose="02020603050405020304" pitchFamily="18" charset="0"/>
              </a:rPr>
              <a:t>neimplemntuje</a:t>
            </a:r>
            <a:r>
              <a:rPr lang="cs-CZ" altLang="cs-CZ" noProof="0" dirty="0">
                <a:latin typeface="Times New Roman" panose="02020603050405020304" pitchFamily="18" charset="0"/>
              </a:rPr>
              <a:t> situaci s daným produktem, můžeme ještě jako </a:t>
            </a:r>
            <a:r>
              <a:rPr lang="cs-CZ" altLang="cs-CZ" noProof="0" dirty="0" err="1">
                <a:latin typeface="Times New Roman" panose="02020603050405020304" pitchFamily="18" charset="0"/>
              </a:rPr>
              <a:t>deafault</a:t>
            </a:r>
            <a:r>
              <a:rPr lang="cs-CZ" altLang="cs-CZ" noProof="0" dirty="0">
                <a:latin typeface="Times New Roman" panose="02020603050405020304" pitchFamily="18" charset="0"/>
              </a:rPr>
              <a:t> zavolat defaultní implementaci metody, pokud jsme si vytvořili.</a:t>
            </a:r>
          </a:p>
        </p:txBody>
      </p:sp>
    </p:spTree>
    <p:extLst>
      <p:ext uri="{BB962C8B-B14F-4D97-AF65-F5344CB8AC3E}">
        <p14:creationId xmlns:p14="http://schemas.microsoft.com/office/powerpoint/2010/main" val="3865578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11">
            <a:extLst>
              <a:ext uri="{FF2B5EF4-FFF2-40B4-BE49-F238E27FC236}">
                <a16:creationId xmlns:a16="http://schemas.microsoft.com/office/drawing/2014/main" id="{1A66A4F2-172B-223D-5ECC-9EC0384B2D99}"/>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508B42B4-0E3E-42A7-AA44-628859AD893C}" type="slidenum">
              <a:rPr lang="cs-CZ" altLang="cs-CZ"/>
              <a:pPr>
                <a:spcBef>
                  <a:spcPct val="0"/>
                </a:spcBef>
                <a:buClrTx/>
                <a:buFontTx/>
                <a:buNone/>
              </a:pPr>
              <a:t>18</a:t>
            </a:fld>
            <a:endParaRPr lang="cs-CZ" altLang="cs-CZ"/>
          </a:p>
        </p:txBody>
      </p:sp>
      <p:sp>
        <p:nvSpPr>
          <p:cNvPr id="33795" name="Text Box 1">
            <a:extLst>
              <a:ext uri="{FF2B5EF4-FFF2-40B4-BE49-F238E27FC236}">
                <a16:creationId xmlns:a16="http://schemas.microsoft.com/office/drawing/2014/main" id="{B90ACD96-874F-18D5-C673-6E84879FF629}"/>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33796" name="Rectangle 2">
            <a:extLst>
              <a:ext uri="{FF2B5EF4-FFF2-40B4-BE49-F238E27FC236}">
                <a16:creationId xmlns:a16="http://schemas.microsoft.com/office/drawing/2014/main" id="{6495915F-F04A-FF90-8BC4-303337008007}"/>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sk-SK" altLang="cs-CZ">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11">
            <a:extLst>
              <a:ext uri="{FF2B5EF4-FFF2-40B4-BE49-F238E27FC236}">
                <a16:creationId xmlns:a16="http://schemas.microsoft.com/office/drawing/2014/main" id="{73AC21D1-E518-55EC-BFBC-27162CFEF22F}"/>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AB91236D-DA71-4179-AB70-B93C34DBAA38}" type="slidenum">
              <a:rPr lang="cs-CZ" altLang="cs-CZ"/>
              <a:pPr>
                <a:spcBef>
                  <a:spcPct val="0"/>
                </a:spcBef>
                <a:buClrTx/>
                <a:buFontTx/>
                <a:buNone/>
              </a:pPr>
              <a:t>19</a:t>
            </a:fld>
            <a:endParaRPr lang="cs-CZ" altLang="cs-CZ"/>
          </a:p>
        </p:txBody>
      </p:sp>
      <p:sp>
        <p:nvSpPr>
          <p:cNvPr id="27651" name="Text Box 1">
            <a:extLst>
              <a:ext uri="{FF2B5EF4-FFF2-40B4-BE49-F238E27FC236}">
                <a16:creationId xmlns:a16="http://schemas.microsoft.com/office/drawing/2014/main" id="{C127E2AC-7D2B-65B3-3B20-CC1E8045DACF}"/>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27652" name="Rectangle 2">
            <a:extLst>
              <a:ext uri="{FF2B5EF4-FFF2-40B4-BE49-F238E27FC236}">
                <a16:creationId xmlns:a16="http://schemas.microsoft.com/office/drawing/2014/main" id="{666DDBFE-63B7-971B-E9F1-9C0B0D954DE4}"/>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US" altLang="cs-CZ" dirty="0">
                <a:latin typeface="Times New Roman" panose="02020603050405020304" pitchFamily="18" charset="0"/>
              </a:rPr>
              <a:t>D</a:t>
            </a:r>
            <a:r>
              <a:rPr lang="cs-CZ" altLang="cs-CZ" dirty="0" err="1">
                <a:latin typeface="Times New Roman" panose="02020603050405020304" pitchFamily="18" charset="0"/>
              </a:rPr>
              <a:t>ále</a:t>
            </a:r>
            <a:r>
              <a:rPr lang="cs-CZ" altLang="cs-CZ" dirty="0">
                <a:latin typeface="Times New Roman" panose="02020603050405020304" pitchFamily="18" charset="0"/>
              </a:rPr>
              <a:t> může být někdy lepší využít </a:t>
            </a:r>
            <a:r>
              <a:rPr lang="cs-CZ" altLang="cs-CZ" dirty="0" err="1">
                <a:latin typeface="Times New Roman" panose="02020603050405020304" pitchFamily="18" charset="0"/>
              </a:rPr>
              <a:t>templatů</a:t>
            </a:r>
            <a:r>
              <a:rPr lang="cs-CZ" altLang="cs-CZ" dirty="0">
                <a:latin typeface="Times New Roman" panose="02020603050405020304" pitchFamily="18" charset="0"/>
              </a:rPr>
              <a:t>, pokud není praktické tvořit podtřídy </a:t>
            </a:r>
            <a:r>
              <a:rPr lang="cs-CZ" altLang="cs-CZ" dirty="0" err="1">
                <a:latin typeface="Times New Roman" panose="02020603050405020304" pitchFamily="18" charset="0"/>
              </a:rPr>
              <a:t>Creatora</a:t>
            </a:r>
            <a:r>
              <a:rPr lang="cs-CZ" altLang="cs-CZ" dirty="0">
                <a:latin typeface="Times New Roman" panose="02020603050405020304" pitchFamily="18" charset="0"/>
              </a:rPr>
              <a:t>.</a:t>
            </a:r>
            <a:endParaRPr lang="sk-SK" altLang="cs-CZ"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8" name="Rectangle 11">
            <a:extLst>
              <a:ext uri="{FF2B5EF4-FFF2-40B4-BE49-F238E27FC236}">
                <a16:creationId xmlns:a16="http://schemas.microsoft.com/office/drawing/2014/main" id="{3123ADB9-1AE2-7625-2B7A-2493FCEE6CAD}"/>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97A59F60-0A5C-46A6-ADFE-FA76BAB5BF26}" type="slidenum">
              <a:rPr lang="cs-CZ" altLang="cs-CZ"/>
              <a:pPr>
                <a:spcBef>
                  <a:spcPct val="0"/>
                </a:spcBef>
                <a:buClrTx/>
                <a:buFontTx/>
                <a:buNone/>
              </a:pPr>
              <a:t>20</a:t>
            </a:fld>
            <a:endParaRPr lang="cs-CZ" altLang="cs-CZ"/>
          </a:p>
        </p:txBody>
      </p:sp>
      <p:sp>
        <p:nvSpPr>
          <p:cNvPr id="29699" name="Text Box 1">
            <a:extLst>
              <a:ext uri="{FF2B5EF4-FFF2-40B4-BE49-F238E27FC236}">
                <a16:creationId xmlns:a16="http://schemas.microsoft.com/office/drawing/2014/main" id="{B5A58FE0-958F-BCF5-D0D1-3017006F939A}"/>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29700" name="Rectangle 2">
            <a:extLst>
              <a:ext uri="{FF2B5EF4-FFF2-40B4-BE49-F238E27FC236}">
                <a16:creationId xmlns:a16="http://schemas.microsoft.com/office/drawing/2014/main" id="{7B12C844-D070-5B97-8E04-447A9259258C}"/>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cs-CZ" altLang="cs-CZ"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Rectangle 11">
            <a:extLst>
              <a:ext uri="{FF2B5EF4-FFF2-40B4-BE49-F238E27FC236}">
                <a16:creationId xmlns:a16="http://schemas.microsoft.com/office/drawing/2014/main" id="{9BE55B37-0B6D-2973-3E66-6A52D184ACE4}"/>
              </a:ext>
            </a:extLst>
          </p:cNvPr>
          <p:cNvSpPr>
            <a:spLocks noGrp="1" noChangeArrowheads="1"/>
          </p:cNvSpPr>
          <p:nvPr>
            <p:ph type="sldNum"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defTabSz="914400">
              <a:lnSpc>
                <a:spcPct val="100000"/>
              </a:lnSpc>
              <a:spcBef>
                <a:spcPct val="0"/>
              </a:spcBef>
              <a:buClrTx/>
              <a:buFontTx/>
              <a:buNone/>
            </a:pPr>
            <a:fld id="{7EF8BD8F-CC28-412D-87CA-306B0818D628}" type="slidenum">
              <a:rPr lang="cs-CZ" altLang="cs-CZ"/>
              <a:pPr defTabSz="914400">
                <a:lnSpc>
                  <a:spcPct val="100000"/>
                </a:lnSpc>
                <a:spcBef>
                  <a:spcPct val="0"/>
                </a:spcBef>
                <a:buClrTx/>
                <a:buFontTx/>
                <a:buNone/>
              </a:pPr>
              <a:t>2</a:t>
            </a:fld>
            <a:endParaRPr lang="cs-CZ" altLang="cs-CZ"/>
          </a:p>
        </p:txBody>
      </p:sp>
      <p:sp>
        <p:nvSpPr>
          <p:cNvPr id="7171" name="Text Box 1">
            <a:extLst>
              <a:ext uri="{FF2B5EF4-FFF2-40B4-BE49-F238E27FC236}">
                <a16:creationId xmlns:a16="http://schemas.microsoft.com/office/drawing/2014/main" id="{3EF5DBF2-48C9-9035-4966-2308A647C057}"/>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defTabSz="914400" eaLnBrk="1" fontAlgn="auto" hangingPunct="1">
              <a:spcBef>
                <a:spcPts val="0"/>
              </a:spcBef>
              <a:spcAft>
                <a:spcPts val="0"/>
              </a:spcAft>
              <a:buClr>
                <a:srgbClr val="000000"/>
              </a:buClr>
              <a:buSzPct val="100000"/>
              <a:buFont typeface="Times New Roman" panose="02020603050405020304" pitchFamily="18" charset="0"/>
              <a:buNone/>
              <a:defRPr/>
            </a:pPr>
            <a:endParaRPr lang="sk-SK" altLang="cs-CZ" kern="0">
              <a:solidFill>
                <a:sysClr val="windowText" lastClr="000000"/>
              </a:solidFill>
            </a:endParaRPr>
          </a:p>
        </p:txBody>
      </p:sp>
      <p:sp>
        <p:nvSpPr>
          <p:cNvPr id="7172" name="Rectangle 2">
            <a:extLst>
              <a:ext uri="{FF2B5EF4-FFF2-40B4-BE49-F238E27FC236}">
                <a16:creationId xmlns:a16="http://schemas.microsoft.com/office/drawing/2014/main" id="{94405F16-9FAD-454E-5454-732854BA6F2A}"/>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sk-SK" altLang="cs-CZ" dirty="0" err="1">
                <a:latin typeface="Times New Roman" panose="02020603050405020304" pitchFamily="18" charset="0"/>
              </a:rPr>
              <a:t>Cíl</a:t>
            </a:r>
            <a:r>
              <a:rPr lang="sk-SK" altLang="cs-CZ" dirty="0">
                <a:latin typeface="Times New Roman" panose="02020603050405020304" pitchFamily="18" charset="0"/>
              </a:rPr>
              <a:t>: </a:t>
            </a:r>
            <a:r>
              <a:rPr lang="sk-SK" altLang="cs-CZ" dirty="0" err="1">
                <a:latin typeface="Times New Roman" panose="02020603050405020304" pitchFamily="18" charset="0"/>
              </a:rPr>
              <a:t>Definice</a:t>
            </a:r>
            <a:r>
              <a:rPr lang="sk-SK" altLang="cs-CZ" dirty="0">
                <a:latin typeface="Times New Roman" panose="02020603050405020304" pitchFamily="18" charset="0"/>
              </a:rPr>
              <a:t> rozhraní pro </a:t>
            </a:r>
            <a:r>
              <a:rPr lang="sk-SK" altLang="cs-CZ" dirty="0" err="1">
                <a:latin typeface="Times New Roman" panose="02020603050405020304" pitchFamily="18" charset="0"/>
              </a:rPr>
              <a:t>vytváření</a:t>
            </a:r>
            <a:r>
              <a:rPr lang="sk-SK" altLang="cs-CZ" dirty="0">
                <a:latin typeface="Times New Roman" panose="02020603050405020304" pitchFamily="18" charset="0"/>
              </a:rPr>
              <a:t> </a:t>
            </a:r>
            <a:r>
              <a:rPr lang="sk-SK" altLang="cs-CZ" dirty="0" err="1">
                <a:latin typeface="Times New Roman" panose="02020603050405020304" pitchFamily="18" charset="0"/>
              </a:rPr>
              <a:t>objektů</a:t>
            </a:r>
            <a:r>
              <a:rPr lang="sk-SK" altLang="cs-CZ" dirty="0">
                <a:latin typeface="Times New Roman" panose="02020603050405020304" pitchFamily="18" charset="0"/>
              </a:rPr>
              <a:t> bez </a:t>
            </a:r>
            <a:r>
              <a:rPr lang="sk-SK" altLang="cs-CZ" dirty="0" err="1">
                <a:latin typeface="Times New Roman" panose="02020603050405020304" pitchFamily="18" charset="0"/>
              </a:rPr>
              <a:t>konkrétní</a:t>
            </a:r>
            <a:r>
              <a:rPr lang="sk-SK" altLang="cs-CZ" dirty="0">
                <a:latin typeface="Times New Roman" panose="02020603050405020304" pitchFamily="18" charset="0"/>
              </a:rPr>
              <a:t> znalosti ( </a:t>
            </a:r>
            <a:r>
              <a:rPr lang="sk-SK" altLang="cs-CZ" dirty="0" err="1">
                <a:latin typeface="Times New Roman" panose="02020603050405020304" pitchFamily="18" charset="0"/>
              </a:rPr>
              <a:t>potomci</a:t>
            </a:r>
            <a:r>
              <a:rPr lang="sk-SK" altLang="cs-CZ" dirty="0">
                <a:latin typeface="Times New Roman" panose="02020603050405020304" pitchFamily="18" charset="0"/>
              </a:rPr>
              <a:t> </a:t>
            </a:r>
            <a:r>
              <a:rPr lang="sk-SK" altLang="cs-CZ" dirty="0" err="1">
                <a:latin typeface="Times New Roman" panose="02020603050405020304" pitchFamily="18" charset="0"/>
              </a:rPr>
              <a:t>mohou</a:t>
            </a:r>
            <a:r>
              <a:rPr lang="sk-SK" altLang="cs-CZ" dirty="0">
                <a:latin typeface="Times New Roman" panose="02020603050405020304" pitchFamily="18" charset="0"/>
              </a:rPr>
              <a:t> </a:t>
            </a:r>
            <a:r>
              <a:rPr lang="sk-SK" altLang="cs-CZ" dirty="0" err="1">
                <a:latin typeface="Times New Roman" panose="02020603050405020304" pitchFamily="18" charset="0"/>
              </a:rPr>
              <a:t>ovlivnit</a:t>
            </a:r>
            <a:r>
              <a:rPr lang="sk-SK" altLang="cs-CZ" dirty="0">
                <a:latin typeface="Times New Roman" panose="02020603050405020304" pitchFamily="18" charset="0"/>
              </a:rPr>
              <a:t> </a:t>
            </a:r>
            <a:r>
              <a:rPr lang="sk-SK" altLang="cs-CZ" dirty="0" err="1">
                <a:latin typeface="Times New Roman" panose="02020603050405020304" pitchFamily="18" charset="0"/>
              </a:rPr>
              <a:t>inicializaci</a:t>
            </a:r>
            <a:r>
              <a:rPr lang="sk-SK" altLang="cs-CZ" dirty="0">
                <a:latin typeface="Times New Roman" panose="02020603050405020304" pitchFamily="18" charset="0"/>
              </a:rPr>
              <a:t> </a:t>
            </a:r>
            <a:r>
              <a:rPr lang="sk-SK" altLang="cs-CZ" dirty="0" err="1">
                <a:latin typeface="Times New Roman" panose="02020603050405020304" pitchFamily="18" charset="0"/>
              </a:rPr>
              <a:t>přepsáním</a:t>
            </a:r>
            <a:r>
              <a:rPr lang="sk-SK" altLang="cs-CZ" dirty="0">
                <a:latin typeface="Times New Roman" panose="02020603050405020304" pitchFamily="18" charset="0"/>
              </a:rPr>
              <a:t> </a:t>
            </a:r>
            <a:r>
              <a:rPr lang="sk-SK" altLang="cs-CZ" dirty="0" err="1">
                <a:latin typeface="Times New Roman" panose="02020603050405020304" pitchFamily="18" charset="0"/>
              </a:rPr>
              <a:t>metod</a:t>
            </a:r>
            <a:r>
              <a:rPr lang="sk-SK" altLang="cs-CZ" dirty="0">
                <a:latin typeface="Times New Roman" panose="02020603050405020304" pitchFamily="18" charset="0"/>
              </a:rPr>
              <a:t>)</a:t>
            </a:r>
          </a:p>
          <a:p>
            <a:endParaRPr lang="sk-SK" altLang="cs-CZ" dirty="0">
              <a:latin typeface="Times New Roman" panose="02020603050405020304" pitchFamily="18" charset="0"/>
            </a:endParaRPr>
          </a:p>
          <a:p>
            <a:r>
              <a:rPr lang="sk-SK" altLang="cs-CZ" dirty="0" err="1">
                <a:latin typeface="Times New Roman" panose="02020603050405020304" pitchFamily="18" charset="0"/>
              </a:rPr>
              <a:t>Přidání</a:t>
            </a:r>
            <a:r>
              <a:rPr lang="sk-SK" altLang="cs-CZ" dirty="0">
                <a:latin typeface="Times New Roman" panose="02020603050405020304" pitchFamily="18" charset="0"/>
              </a:rPr>
              <a:t> nové funkcionality do </a:t>
            </a:r>
            <a:r>
              <a:rPr lang="sk-SK" altLang="cs-CZ" dirty="0" err="1">
                <a:latin typeface="Times New Roman" panose="02020603050405020304" pitchFamily="18" charset="0"/>
              </a:rPr>
              <a:t>knihovny</a:t>
            </a:r>
            <a:endParaRPr lang="sk-SK" altLang="cs-CZ" dirty="0">
              <a:latin typeface="Times New Roman" panose="02020603050405020304" pitchFamily="18" charset="0"/>
            </a:endParaRPr>
          </a:p>
          <a:p>
            <a:endParaRPr lang="sk-SK" altLang="cs-CZ" dirty="0">
              <a:latin typeface="Times New Roman" panose="02020603050405020304" pitchFamily="18" charset="0"/>
            </a:endParaRPr>
          </a:p>
          <a:p>
            <a:r>
              <a:rPr lang="sk-SK" altLang="cs-CZ" dirty="0">
                <a:latin typeface="Times New Roman" panose="02020603050405020304" pitchFamily="18" charset="0"/>
              </a:rPr>
              <a:t>Jak je to s </a:t>
            </a:r>
            <a:r>
              <a:rPr lang="sk-SK" altLang="cs-CZ" dirty="0" err="1">
                <a:latin typeface="Times New Roman" panose="02020603050405020304" pitchFamily="18" charset="0"/>
              </a:rPr>
              <a:t>navázáním</a:t>
            </a:r>
            <a:r>
              <a:rPr lang="sk-SK" altLang="cs-CZ" dirty="0">
                <a:latin typeface="Times New Roman" panose="02020603050405020304" pitchFamily="18" charset="0"/>
              </a:rPr>
              <a:t> na </a:t>
            </a:r>
            <a:r>
              <a:rPr lang="sk-SK" altLang="cs-CZ" dirty="0" err="1">
                <a:latin typeface="Times New Roman" panose="02020603050405020304" pitchFamily="18" charset="0"/>
              </a:rPr>
              <a:t>současné</a:t>
            </a:r>
            <a:r>
              <a:rPr lang="sk-SK" altLang="cs-CZ" dirty="0">
                <a:latin typeface="Times New Roman" panose="02020603050405020304" pitchFamily="18" charset="0"/>
              </a:rPr>
              <a:t> </a:t>
            </a:r>
            <a:r>
              <a:rPr lang="sk-SK" altLang="cs-CZ" dirty="0" err="1">
                <a:latin typeface="Times New Roman" panose="02020603050405020304" pitchFamily="18" charset="0"/>
              </a:rPr>
              <a:t>funkce</a:t>
            </a:r>
            <a:r>
              <a:rPr lang="sk-SK" altLang="cs-CZ" dirty="0">
                <a:latin typeface="Times New Roman" panose="02020603050405020304" pitchFamily="18" charset="0"/>
              </a:rPr>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11">
            <a:extLst>
              <a:ext uri="{FF2B5EF4-FFF2-40B4-BE49-F238E27FC236}">
                <a16:creationId xmlns:a16="http://schemas.microsoft.com/office/drawing/2014/main" id="{6FF948F2-D446-500E-A81E-6BCAA571C531}"/>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89928695-5D37-4AFB-A366-717A8FEB78E8}" type="slidenum">
              <a:rPr lang="cs-CZ" altLang="cs-CZ"/>
              <a:pPr>
                <a:spcBef>
                  <a:spcPct val="0"/>
                </a:spcBef>
                <a:buClrTx/>
                <a:buFontTx/>
                <a:buNone/>
              </a:pPr>
              <a:t>21</a:t>
            </a:fld>
            <a:endParaRPr lang="cs-CZ" altLang="cs-CZ"/>
          </a:p>
        </p:txBody>
      </p:sp>
      <p:sp>
        <p:nvSpPr>
          <p:cNvPr id="31747" name="Text Box 1">
            <a:extLst>
              <a:ext uri="{FF2B5EF4-FFF2-40B4-BE49-F238E27FC236}">
                <a16:creationId xmlns:a16="http://schemas.microsoft.com/office/drawing/2014/main" id="{F19310C9-1960-6434-969A-DF87F8967EC1}"/>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31748" name="Rectangle 2">
            <a:extLst>
              <a:ext uri="{FF2B5EF4-FFF2-40B4-BE49-F238E27FC236}">
                <a16:creationId xmlns:a16="http://schemas.microsoft.com/office/drawing/2014/main" id="{2C22E747-94D0-F62B-3F89-EF4C81518155}"/>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sk-SK" altLang="cs-CZ">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11">
            <a:extLst>
              <a:ext uri="{FF2B5EF4-FFF2-40B4-BE49-F238E27FC236}">
                <a16:creationId xmlns:a16="http://schemas.microsoft.com/office/drawing/2014/main" id="{92E59C41-2AF7-7A45-5823-D362B563A5F0}"/>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E51AC54C-2E50-49BF-A44B-D5F920E3D0DD}" type="slidenum">
              <a:rPr lang="cs-CZ" altLang="cs-CZ"/>
              <a:pPr>
                <a:spcBef>
                  <a:spcPct val="0"/>
                </a:spcBef>
                <a:buClrTx/>
                <a:buFontTx/>
                <a:buNone/>
              </a:pPr>
              <a:t>22</a:t>
            </a:fld>
            <a:endParaRPr lang="cs-CZ" altLang="cs-CZ"/>
          </a:p>
        </p:txBody>
      </p:sp>
      <p:sp>
        <p:nvSpPr>
          <p:cNvPr id="37891" name="Text Box 1">
            <a:extLst>
              <a:ext uri="{FF2B5EF4-FFF2-40B4-BE49-F238E27FC236}">
                <a16:creationId xmlns:a16="http://schemas.microsoft.com/office/drawing/2014/main" id="{2A0375C2-598E-ECFD-ECEE-0819D2A5EC87}"/>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37892" name="Rectangle 2">
            <a:extLst>
              <a:ext uri="{FF2B5EF4-FFF2-40B4-BE49-F238E27FC236}">
                <a16:creationId xmlns:a16="http://schemas.microsoft.com/office/drawing/2014/main" id="{20F63D1E-65F6-1861-A7AD-A87503061005}"/>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sk-SK" altLang="cs-CZ">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18" name="Rectangle 11">
            <a:extLst>
              <a:ext uri="{FF2B5EF4-FFF2-40B4-BE49-F238E27FC236}">
                <a16:creationId xmlns:a16="http://schemas.microsoft.com/office/drawing/2014/main" id="{576C908B-A324-4D1A-22DA-60F3C3F0666F}"/>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E267E3E7-E1DE-4FEF-A230-AEC6539062E8}" type="slidenum">
              <a:rPr lang="cs-CZ" altLang="cs-CZ"/>
              <a:pPr>
                <a:spcBef>
                  <a:spcPct val="0"/>
                </a:spcBef>
                <a:buClrTx/>
                <a:buFontTx/>
                <a:buNone/>
              </a:pPr>
              <a:t>3</a:t>
            </a:fld>
            <a:endParaRPr lang="cs-CZ" altLang="cs-CZ"/>
          </a:p>
        </p:txBody>
      </p:sp>
      <p:sp>
        <p:nvSpPr>
          <p:cNvPr id="9219" name="Text Box 1">
            <a:extLst>
              <a:ext uri="{FF2B5EF4-FFF2-40B4-BE49-F238E27FC236}">
                <a16:creationId xmlns:a16="http://schemas.microsoft.com/office/drawing/2014/main" id="{6434998A-19D9-5B4E-9E45-8D472832812D}"/>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9220" name="Rectangle 2">
            <a:extLst>
              <a:ext uri="{FF2B5EF4-FFF2-40B4-BE49-F238E27FC236}">
                <a16:creationId xmlns:a16="http://schemas.microsoft.com/office/drawing/2014/main" id="{B3223D4B-EE38-B792-5DC9-28DA9F6B8559}"/>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sk-SK" altLang="cs-CZ">
                <a:latin typeface="Times New Roman" panose="02020603050405020304" pitchFamily="18" charset="0"/>
              </a:rPr>
              <a:t>Koho zvolit určíme dle koncovky souboru</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6" name="Rectangle 11">
            <a:extLst>
              <a:ext uri="{FF2B5EF4-FFF2-40B4-BE49-F238E27FC236}">
                <a16:creationId xmlns:a16="http://schemas.microsoft.com/office/drawing/2014/main" id="{634BCFB6-1F0A-BEDA-A518-202A38870B80}"/>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ABFA84DC-24A9-48F3-B230-B140383473A5}" type="slidenum">
              <a:rPr lang="cs-CZ" altLang="cs-CZ"/>
              <a:pPr>
                <a:spcBef>
                  <a:spcPct val="0"/>
                </a:spcBef>
                <a:buClrTx/>
                <a:buFontTx/>
                <a:buNone/>
              </a:pPr>
              <a:t>4</a:t>
            </a:fld>
            <a:endParaRPr lang="cs-CZ" altLang="cs-CZ"/>
          </a:p>
        </p:txBody>
      </p:sp>
      <p:sp>
        <p:nvSpPr>
          <p:cNvPr id="11267" name="Text Box 1">
            <a:extLst>
              <a:ext uri="{FF2B5EF4-FFF2-40B4-BE49-F238E27FC236}">
                <a16:creationId xmlns:a16="http://schemas.microsoft.com/office/drawing/2014/main" id="{8B9A33D1-6642-8B4B-3608-5C81AEE69A08}"/>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11268" name="Rectangle 2">
            <a:extLst>
              <a:ext uri="{FF2B5EF4-FFF2-40B4-BE49-F238E27FC236}">
                <a16:creationId xmlns:a16="http://schemas.microsoft.com/office/drawing/2014/main" id="{67744F68-99E4-82DE-4F4C-3EF684683C4A}"/>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cs-CZ" altLang="cs-CZ" noProof="0" dirty="0">
                <a:latin typeface="Times New Roman" panose="02020603050405020304" pitchFamily="18" charset="0"/>
              </a:rPr>
              <a:t>Zde je přirozené řešení s rozhodováním přímo v těle funkce. To však má své problémy. Špatně se testuje, a má velký potenciál se stát </a:t>
            </a:r>
            <a:r>
              <a:rPr lang="cs-CZ" altLang="cs-CZ" noProof="0" dirty="0" err="1">
                <a:latin typeface="Times New Roman" panose="02020603050405020304" pitchFamily="18" charset="0"/>
              </a:rPr>
              <a:t>moster</a:t>
            </a:r>
            <a:r>
              <a:rPr lang="en-US" altLang="cs-CZ" noProof="0" dirty="0">
                <a:latin typeface="Times New Roman" panose="02020603050405020304" pitchFamily="18" charset="0"/>
              </a:rPr>
              <a:t>-</a:t>
            </a:r>
            <a:r>
              <a:rPr lang="en-US" altLang="cs-CZ" noProof="0" dirty="0" err="1">
                <a:latin typeface="Times New Roman" panose="02020603050405020304" pitchFamily="18" charset="0"/>
              </a:rPr>
              <a:t>funkc</a:t>
            </a:r>
            <a:r>
              <a:rPr lang="cs-CZ" altLang="cs-CZ" noProof="0" dirty="0">
                <a:latin typeface="Times New Roman" panose="02020603050405020304" pitchFamily="18" charset="0"/>
              </a:rPr>
              <a:t>í. To kvůli tomu že jsem neoddělili interface od implementace. Není rozšiřitelné.</a:t>
            </a:r>
          </a:p>
          <a:p>
            <a:endParaRPr lang="cs-CZ" altLang="cs-CZ" noProof="0" dirty="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11">
            <a:extLst>
              <a:ext uri="{FF2B5EF4-FFF2-40B4-BE49-F238E27FC236}">
                <a16:creationId xmlns:a16="http://schemas.microsoft.com/office/drawing/2014/main" id="{8FBEFC28-79DE-E25B-74DB-0B5775E694C2}"/>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28384266-E69E-4755-93C5-43E9A0C7F2AF}" type="slidenum">
              <a:rPr lang="cs-CZ" altLang="cs-CZ"/>
              <a:pPr>
                <a:spcBef>
                  <a:spcPct val="0"/>
                </a:spcBef>
                <a:buClrTx/>
                <a:buFontTx/>
                <a:buNone/>
              </a:pPr>
              <a:t>5</a:t>
            </a:fld>
            <a:endParaRPr lang="cs-CZ" altLang="cs-CZ"/>
          </a:p>
        </p:txBody>
      </p:sp>
      <p:sp>
        <p:nvSpPr>
          <p:cNvPr id="13315" name="Text Box 1">
            <a:extLst>
              <a:ext uri="{FF2B5EF4-FFF2-40B4-BE49-F238E27FC236}">
                <a16:creationId xmlns:a16="http://schemas.microsoft.com/office/drawing/2014/main" id="{6C253F30-F133-C930-9DD7-E7B843248D5C}"/>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13316" name="Rectangle 2">
            <a:extLst>
              <a:ext uri="{FF2B5EF4-FFF2-40B4-BE49-F238E27FC236}">
                <a16:creationId xmlns:a16="http://schemas.microsoft.com/office/drawing/2014/main" id="{365B9B93-9084-2A6B-842E-4F59FCCD323D}"/>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cs-CZ" altLang="cs-CZ" dirty="0">
                <a:latin typeface="Times New Roman" panose="02020603050405020304" pitchFamily="18" charset="0"/>
              </a:rPr>
              <a:t>Řešením je implementovat interface bez </a:t>
            </a:r>
            <a:r>
              <a:rPr lang="cs-CZ" altLang="cs-CZ" dirty="0" err="1">
                <a:latin typeface="Times New Roman" panose="02020603050405020304" pitchFamily="18" charset="0"/>
              </a:rPr>
              <a:t>application-specific</a:t>
            </a:r>
            <a:r>
              <a:rPr lang="cs-CZ" altLang="cs-CZ" dirty="0">
                <a:latin typeface="Times New Roman" panose="02020603050405020304" pitchFamily="18" charset="0"/>
              </a:rPr>
              <a:t> detailů. Tato třída je definována v našem interface. Poté pro každou </a:t>
            </a:r>
            <a:r>
              <a:rPr lang="cs-CZ" altLang="cs-CZ" dirty="0" err="1">
                <a:latin typeface="Times New Roman" panose="02020603050405020304" pitchFamily="18" charset="0"/>
              </a:rPr>
              <a:t>application-specific</a:t>
            </a:r>
            <a:r>
              <a:rPr lang="cs-CZ" altLang="cs-CZ" dirty="0">
                <a:latin typeface="Times New Roman" panose="02020603050405020304" pitchFamily="18" charset="0"/>
              </a:rPr>
              <a:t> nutnou implementaci vytvoříme oddělenou třídu implementující danou logiku. To, jakou implementaci zrovna potřebujeme jsme tak </a:t>
            </a:r>
            <a:r>
              <a:rPr lang="cs-CZ" altLang="cs-CZ" dirty="0" err="1">
                <a:latin typeface="Times New Roman" panose="02020603050405020304" pitchFamily="18" charset="0"/>
              </a:rPr>
              <a:t>encapsulovali</a:t>
            </a:r>
            <a:r>
              <a:rPr lang="cs-CZ" altLang="cs-CZ" dirty="0">
                <a:latin typeface="Times New Roman" panose="02020603050405020304" pitchFamily="18" charset="0"/>
              </a:rPr>
              <a:t> a vyhodili z Frameworku.</a:t>
            </a:r>
            <a:endParaRPr lang="sk-SK" altLang="cs-CZ" dirty="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10" name="Rectangle 11">
            <a:extLst>
              <a:ext uri="{FF2B5EF4-FFF2-40B4-BE49-F238E27FC236}">
                <a16:creationId xmlns:a16="http://schemas.microsoft.com/office/drawing/2014/main" id="{A6D7DB5C-920F-7ACF-4B32-983D8E5E6740}"/>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1D50CF6B-B0C0-462F-B484-82D3E9183AF0}" type="slidenum">
              <a:rPr lang="cs-CZ" altLang="cs-CZ"/>
              <a:pPr>
                <a:spcBef>
                  <a:spcPct val="0"/>
                </a:spcBef>
                <a:buClrTx/>
                <a:buFontTx/>
                <a:buNone/>
              </a:pPr>
              <a:t>6</a:t>
            </a:fld>
            <a:endParaRPr lang="cs-CZ" altLang="cs-CZ"/>
          </a:p>
        </p:txBody>
      </p:sp>
      <p:sp>
        <p:nvSpPr>
          <p:cNvPr id="17411" name="Text Box 1">
            <a:extLst>
              <a:ext uri="{FF2B5EF4-FFF2-40B4-BE49-F238E27FC236}">
                <a16:creationId xmlns:a16="http://schemas.microsoft.com/office/drawing/2014/main" id="{8710FAB0-CC3D-D3CD-A6BF-ECEB799B3BAF}"/>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17412" name="Rectangle 2">
            <a:extLst>
              <a:ext uri="{FF2B5EF4-FFF2-40B4-BE49-F238E27FC236}">
                <a16:creationId xmlns:a16="http://schemas.microsoft.com/office/drawing/2014/main" id="{7E512342-8524-F16C-4BE6-84D78B7121A3}"/>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cs-CZ" altLang="cs-CZ" noProof="0" dirty="0">
                <a:latin typeface="Times New Roman" panose="02020603050405020304" pitchFamily="18" charset="0"/>
              </a:rPr>
              <a:t>Druhým příkladem bude jednoduchá hra s bludištěm. Naše třída implementuje funkci pro generování místností z různých komponent jako zdí dveří… . Jak by tedy vypadala naše implementace pomocí </a:t>
            </a:r>
            <a:r>
              <a:rPr lang="cs-CZ" altLang="cs-CZ" noProof="0" dirty="0" err="1">
                <a:latin typeface="Times New Roman" panose="02020603050405020304" pitchFamily="18" charset="0"/>
              </a:rPr>
              <a:t>factory-method</a:t>
            </a:r>
            <a:r>
              <a:rPr lang="cs-CZ" altLang="cs-CZ" noProof="0" dirty="0">
                <a:latin typeface="Times New Roman" panose="02020603050405020304" pitchFamily="18" charset="0"/>
              </a:rPr>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Rectangle 11">
            <a:extLst>
              <a:ext uri="{FF2B5EF4-FFF2-40B4-BE49-F238E27FC236}">
                <a16:creationId xmlns:a16="http://schemas.microsoft.com/office/drawing/2014/main" id="{8338CF43-4B81-ACDF-7D80-272CAA2AB697}"/>
              </a:ext>
            </a:extLst>
          </p:cNvPr>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49263"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a:spcBef>
                <a:spcPct val="0"/>
              </a:spcBef>
              <a:buClrTx/>
              <a:buFontTx/>
              <a:buNone/>
            </a:pPr>
            <a:fld id="{9904357E-4AD3-4F5D-BCBB-BC60643B9D3C}" type="slidenum">
              <a:rPr lang="cs-CZ" altLang="cs-CZ"/>
              <a:pPr>
                <a:spcBef>
                  <a:spcPct val="0"/>
                </a:spcBef>
                <a:buClrTx/>
                <a:buFontTx/>
                <a:buNone/>
              </a:pPr>
              <a:t>7</a:t>
            </a:fld>
            <a:endParaRPr lang="cs-CZ" altLang="cs-CZ"/>
          </a:p>
        </p:txBody>
      </p:sp>
      <p:sp>
        <p:nvSpPr>
          <p:cNvPr id="19459" name="Text Box 1">
            <a:extLst>
              <a:ext uri="{FF2B5EF4-FFF2-40B4-BE49-F238E27FC236}">
                <a16:creationId xmlns:a16="http://schemas.microsoft.com/office/drawing/2014/main" id="{E5B398C0-57C1-6546-DB10-8B219C19665F}"/>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pPr eaLnBrk="1" hangingPunct="1">
              <a:buClr>
                <a:srgbClr val="000000"/>
              </a:buClr>
              <a:buSzPct val="100000"/>
              <a:buFont typeface="Times New Roman" panose="02020603050405020304" pitchFamily="18" charset="0"/>
              <a:buNone/>
            </a:pPr>
            <a:endParaRPr lang="sk-SK" altLang="cs-CZ"/>
          </a:p>
        </p:txBody>
      </p:sp>
      <p:sp>
        <p:nvSpPr>
          <p:cNvPr id="19460" name="Rectangle 2">
            <a:extLst>
              <a:ext uri="{FF2B5EF4-FFF2-40B4-BE49-F238E27FC236}">
                <a16:creationId xmlns:a16="http://schemas.microsoft.com/office/drawing/2014/main" id="{E8A84B75-7DD2-BDA6-18C3-6BBB4859B27B}"/>
              </a:ext>
            </a:extLst>
          </p:cNvPr>
          <p:cNvSpPr>
            <a:spLocks noGrp="1" noChangeArrowheads="1"/>
          </p:cNvSpPr>
          <p:nvPr>
            <p:ph type="body"/>
          </p:nvPr>
        </p:nvSpPr>
        <p:spPr>
          <a:xfrm>
            <a:off x="685800" y="4343400"/>
            <a:ext cx="5480050" cy="4108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cs-CZ" altLang="cs-CZ" noProof="0" dirty="0">
                <a:latin typeface="Times New Roman" panose="02020603050405020304" pitchFamily="18" charset="0"/>
              </a:rPr>
              <a:t>Třída implementuje funkce pro různé komponenty místnosti, a poté na těchto komponentech vygeneruje samotnou místnost.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144588" y="685800"/>
            <a:ext cx="4560887" cy="3421063"/>
          </a:xfrm>
        </p:spPr>
      </p:sp>
      <p:sp>
        <p:nvSpPr>
          <p:cNvPr id="3" name="Zástupný symbol pro poznámky 2"/>
          <p:cNvSpPr>
            <a:spLocks noGrp="1"/>
          </p:cNvSpPr>
          <p:nvPr>
            <p:ph type="body" idx="1"/>
          </p:nvPr>
        </p:nvSpPr>
        <p:spPr/>
        <p:txBody>
          <a:bodyPr/>
          <a:lstStyle/>
          <a:p>
            <a:r>
              <a:rPr lang="cs-CZ" noProof="0" dirty="0" err="1"/>
              <a:t>Uka</a:t>
            </a:r>
            <a:r>
              <a:rPr lang="cs-CZ" dirty="0" err="1"/>
              <a:t>žme</a:t>
            </a:r>
            <a:r>
              <a:rPr lang="cs-CZ" dirty="0"/>
              <a:t> si tento koncept na hře </a:t>
            </a:r>
            <a:r>
              <a:rPr lang="cs-CZ" dirty="0" err="1"/>
              <a:t>Spelunky</a:t>
            </a:r>
            <a:r>
              <a:rPr lang="cs-CZ" dirty="0"/>
              <a:t>. To je </a:t>
            </a:r>
            <a:r>
              <a:rPr lang="cs-CZ" dirty="0" err="1"/>
              <a:t>rogelike</a:t>
            </a:r>
            <a:r>
              <a:rPr lang="cs-CZ" dirty="0"/>
              <a:t> </a:t>
            </a:r>
            <a:r>
              <a:rPr lang="cs-CZ" dirty="0" err="1"/>
              <a:t>platformovka</a:t>
            </a:r>
            <a:r>
              <a:rPr lang="cs-CZ" dirty="0"/>
              <a:t> s náhodně generovanými místnostmi.</a:t>
            </a:r>
          </a:p>
        </p:txBody>
      </p:sp>
      <p:sp>
        <p:nvSpPr>
          <p:cNvPr id="4" name="Zástupný symbol pro číslo snímku 3"/>
          <p:cNvSpPr>
            <a:spLocks noGrp="1"/>
          </p:cNvSpPr>
          <p:nvPr>
            <p:ph type="sldNum"/>
          </p:nvPr>
        </p:nvSpPr>
        <p:spPr/>
        <p:txBody>
          <a:bodyPr/>
          <a:lstStyle/>
          <a:p>
            <a:fld id="{968C18C3-EC50-42CB-9050-7980B029468C}" type="slidenum">
              <a:rPr lang="cs-CZ" altLang="en-US" smtClean="0"/>
              <a:pPr/>
              <a:t>8</a:t>
            </a:fld>
            <a:endParaRPr lang="cs-CZ" altLang="en-US"/>
          </a:p>
        </p:txBody>
      </p:sp>
    </p:spTree>
    <p:extLst>
      <p:ext uri="{BB962C8B-B14F-4D97-AF65-F5344CB8AC3E}">
        <p14:creationId xmlns:p14="http://schemas.microsoft.com/office/powerpoint/2010/main" val="4151333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a:xfrm>
            <a:off x="1144588" y="685800"/>
            <a:ext cx="4560887" cy="3421063"/>
          </a:xfrm>
        </p:spPr>
      </p:sp>
      <p:sp>
        <p:nvSpPr>
          <p:cNvPr id="3" name="Zástupný symbol pro poznámky 2"/>
          <p:cNvSpPr>
            <a:spLocks noGrp="1"/>
          </p:cNvSpPr>
          <p:nvPr>
            <p:ph type="body" idx="1"/>
          </p:nvPr>
        </p:nvSpPr>
        <p:spPr/>
        <p:txBody>
          <a:bodyPr/>
          <a:lstStyle/>
          <a:p>
            <a:r>
              <a:rPr lang="cs-CZ" dirty="0"/>
              <a:t>Na generování </a:t>
            </a:r>
            <a:r>
              <a:rPr lang="cs-CZ" dirty="0" err="1"/>
              <a:t>jednotlivýchmístností</a:t>
            </a:r>
            <a:r>
              <a:rPr lang="cs-CZ" dirty="0"/>
              <a:t> v </a:t>
            </a:r>
            <a:r>
              <a:rPr lang="cs-CZ" dirty="0" err="1"/>
              <a:t>levlech</a:t>
            </a:r>
            <a:r>
              <a:rPr lang="cs-CZ" dirty="0"/>
              <a:t> můžeme využít </a:t>
            </a:r>
            <a:r>
              <a:rPr lang="cs-CZ" dirty="0" err="1"/>
              <a:t>factory</a:t>
            </a:r>
            <a:r>
              <a:rPr lang="cs-CZ" dirty="0"/>
              <a:t> metodu a tím posunout znalost o tom, v jakém je hráč zrovna levelu </a:t>
            </a:r>
            <a:r>
              <a:rPr lang="en-US" dirty="0"/>
              <a:t>k </a:t>
            </a:r>
            <a:r>
              <a:rPr lang="cs-CZ" dirty="0" err="1"/>
              <a:t>dět</a:t>
            </a:r>
            <a:r>
              <a:rPr lang="en-US" dirty="0" err="1"/>
              <a:t>em</a:t>
            </a:r>
            <a:r>
              <a:rPr lang="cs-CZ" dirty="0"/>
              <a:t>.</a:t>
            </a:r>
            <a:endParaRPr lang="de-DE" dirty="0"/>
          </a:p>
        </p:txBody>
      </p:sp>
      <p:sp>
        <p:nvSpPr>
          <p:cNvPr id="4" name="Zástupný symbol pro číslo snímku 3"/>
          <p:cNvSpPr>
            <a:spLocks noGrp="1"/>
          </p:cNvSpPr>
          <p:nvPr>
            <p:ph type="sldNum"/>
          </p:nvPr>
        </p:nvSpPr>
        <p:spPr/>
        <p:txBody>
          <a:bodyPr/>
          <a:lstStyle/>
          <a:p>
            <a:fld id="{968C18C3-EC50-42CB-9050-7980B029468C}" type="slidenum">
              <a:rPr lang="cs-CZ" altLang="en-US" smtClean="0"/>
              <a:pPr/>
              <a:t>10</a:t>
            </a:fld>
            <a:endParaRPr lang="cs-CZ" altLang="en-US"/>
          </a:p>
        </p:txBody>
      </p:sp>
    </p:spTree>
    <p:extLst>
      <p:ext uri="{BB962C8B-B14F-4D97-AF65-F5344CB8AC3E}">
        <p14:creationId xmlns:p14="http://schemas.microsoft.com/office/powerpoint/2010/main" val="2352785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sk-SK"/>
              <a:t>Kliknite sem a upravte štýl predlohy nadpisov.</a:t>
            </a:r>
          </a:p>
        </p:txBody>
      </p:sp>
      <p:sp>
        <p:nvSpPr>
          <p:cNvPr id="3" name="Podnadpis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sk-SK"/>
              <a:t>Kliknite sem a upravte štýl predlohy podnadpisov.</a:t>
            </a:r>
          </a:p>
        </p:txBody>
      </p:sp>
    </p:spTree>
    <p:extLst>
      <p:ext uri="{BB962C8B-B14F-4D97-AF65-F5344CB8AC3E}">
        <p14:creationId xmlns:p14="http://schemas.microsoft.com/office/powerpoint/2010/main" val="2015809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Kliknite sem a upravte štýl predlohy nadpisov.</a:t>
            </a:r>
          </a:p>
        </p:txBody>
      </p:sp>
      <p:sp>
        <p:nvSpPr>
          <p:cNvPr id="3" name="Zástupný symbol zvislého textu 2"/>
          <p:cNvSpPr>
            <a:spLocks noGrp="1"/>
          </p:cNvSpPr>
          <p:nvPr>
            <p:ph type="body" orient="vert" idx="1"/>
          </p:nvPr>
        </p:nvSpPr>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Tree>
    <p:extLst>
      <p:ext uri="{BB962C8B-B14F-4D97-AF65-F5344CB8AC3E}">
        <p14:creationId xmlns:p14="http://schemas.microsoft.com/office/powerpoint/2010/main" val="1879822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6777038" y="228600"/>
            <a:ext cx="2206625" cy="6469063"/>
          </a:xfrm>
        </p:spPr>
        <p:txBody>
          <a:bodyPr vert="eaVert"/>
          <a:lstStyle/>
          <a:p>
            <a:r>
              <a:rPr lang="sk-SK"/>
              <a:t>Kliknite sem a upravte štýl predlohy nadpisov.</a:t>
            </a:r>
          </a:p>
        </p:txBody>
      </p:sp>
      <p:sp>
        <p:nvSpPr>
          <p:cNvPr id="3" name="Zástupný symbol zvislého textu 2"/>
          <p:cNvSpPr>
            <a:spLocks noGrp="1"/>
          </p:cNvSpPr>
          <p:nvPr>
            <p:ph type="body" orient="vert" idx="1"/>
          </p:nvPr>
        </p:nvSpPr>
        <p:spPr>
          <a:xfrm>
            <a:off x="152400" y="228600"/>
            <a:ext cx="6472238" cy="6469063"/>
          </a:xfrm>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Tree>
    <p:extLst>
      <p:ext uri="{BB962C8B-B14F-4D97-AF65-F5344CB8AC3E}">
        <p14:creationId xmlns:p14="http://schemas.microsoft.com/office/powerpoint/2010/main" val="19322055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Nadpis 1"/>
          <p:cNvSpPr>
            <a:spLocks noGrp="1"/>
          </p:cNvSpPr>
          <p:nvPr>
            <p:ph type="ctrTitle"/>
          </p:nvPr>
        </p:nvSpPr>
        <p:spPr>
          <a:xfrm>
            <a:off x="685800" y="2130425"/>
            <a:ext cx="7772400" cy="1470025"/>
          </a:xfrm>
        </p:spPr>
        <p:txBody>
          <a:bodyPr/>
          <a:lstStyle/>
          <a:p>
            <a:r>
              <a:rPr lang="sk-SK"/>
              <a:t>Kliknite sem a upravte štýl predlohy nadpisov.</a:t>
            </a:r>
          </a:p>
        </p:txBody>
      </p:sp>
      <p:sp>
        <p:nvSpPr>
          <p:cNvPr id="3" name="Podnadpis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sk-SK"/>
              <a:t>Kliknite sem a upravte štýl predlohy podnadpisov.</a:t>
            </a:r>
          </a:p>
        </p:txBody>
      </p:sp>
    </p:spTree>
    <p:extLst>
      <p:ext uri="{BB962C8B-B14F-4D97-AF65-F5344CB8AC3E}">
        <p14:creationId xmlns:p14="http://schemas.microsoft.com/office/powerpoint/2010/main" val="3601548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Kliknite sem a upravte štýl predlohy nadpisov.</a:t>
            </a:r>
          </a:p>
        </p:txBody>
      </p:sp>
      <p:sp>
        <p:nvSpPr>
          <p:cNvPr id="3" name="Zástupný symbol obsahu 2"/>
          <p:cNvSpPr>
            <a:spLocks noGrp="1"/>
          </p:cNvSpPr>
          <p:nvPr>
            <p:ph idx="1"/>
          </p:nvPr>
        </p:nvSpPr>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Tree>
    <p:extLst>
      <p:ext uri="{BB962C8B-B14F-4D97-AF65-F5344CB8AC3E}">
        <p14:creationId xmlns:p14="http://schemas.microsoft.com/office/powerpoint/2010/main" val="16257091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sk-SK"/>
              <a:t>Kliknite sem a upravte štýl predlohy nadpisov.</a:t>
            </a:r>
          </a:p>
        </p:txBody>
      </p:sp>
      <p:sp>
        <p:nvSpPr>
          <p:cNvPr id="3" name="Zástupný symbol text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sk-SK"/>
              <a:t>Kliknite sem a upravte štýly predlohy textu.</a:t>
            </a:r>
          </a:p>
        </p:txBody>
      </p:sp>
    </p:spTree>
    <p:extLst>
      <p:ext uri="{BB962C8B-B14F-4D97-AF65-F5344CB8AC3E}">
        <p14:creationId xmlns:p14="http://schemas.microsoft.com/office/powerpoint/2010/main" val="20866941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Kliknite sem a upravte štýl predlohy nadpisov.</a:t>
            </a:r>
          </a:p>
        </p:txBody>
      </p:sp>
      <p:sp>
        <p:nvSpPr>
          <p:cNvPr id="3" name="Zástupný symbol obsahu 2"/>
          <p:cNvSpPr>
            <a:spLocks noGrp="1"/>
          </p:cNvSpPr>
          <p:nvPr>
            <p:ph sz="half" idx="1"/>
          </p:nvPr>
        </p:nvSpPr>
        <p:spPr>
          <a:xfrm>
            <a:off x="457200" y="1604963"/>
            <a:ext cx="4033838"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symbol obsahu 3"/>
          <p:cNvSpPr>
            <a:spLocks noGrp="1"/>
          </p:cNvSpPr>
          <p:nvPr>
            <p:ph sz="half" idx="2"/>
          </p:nvPr>
        </p:nvSpPr>
        <p:spPr>
          <a:xfrm>
            <a:off x="4643438" y="1604963"/>
            <a:ext cx="4035425" cy="4518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Tree>
    <p:extLst>
      <p:ext uri="{BB962C8B-B14F-4D97-AF65-F5344CB8AC3E}">
        <p14:creationId xmlns:p14="http://schemas.microsoft.com/office/powerpoint/2010/main" val="36795010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1143000"/>
          </a:xfrm>
        </p:spPr>
        <p:txBody>
          <a:bodyPr/>
          <a:lstStyle>
            <a:lvl1pPr>
              <a:defRPr/>
            </a:lvl1pPr>
          </a:lstStyle>
          <a:p>
            <a:r>
              <a:rPr lang="sk-SK"/>
              <a:t>Kliknite sem a upravte štýl predlohy nadpisov.</a:t>
            </a:r>
          </a:p>
        </p:txBody>
      </p:sp>
      <p:sp>
        <p:nvSpPr>
          <p:cNvPr id="3" name="Zástupný symbol tex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4" name="Zástupný symbol obsah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symbol tex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6" name="Zástupný symbol obsah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Tree>
    <p:extLst>
      <p:ext uri="{BB962C8B-B14F-4D97-AF65-F5344CB8AC3E}">
        <p14:creationId xmlns:p14="http://schemas.microsoft.com/office/powerpoint/2010/main" val="4017789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Kliknite sem a upravte štýl predlohy nadpisov.</a:t>
            </a:r>
          </a:p>
        </p:txBody>
      </p:sp>
    </p:spTree>
    <p:extLst>
      <p:ext uri="{BB962C8B-B14F-4D97-AF65-F5344CB8AC3E}">
        <p14:creationId xmlns:p14="http://schemas.microsoft.com/office/powerpoint/2010/main" val="41411870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Tree>
    <p:extLst>
      <p:ext uri="{BB962C8B-B14F-4D97-AF65-F5344CB8AC3E}">
        <p14:creationId xmlns:p14="http://schemas.microsoft.com/office/powerpoint/2010/main" val="8877967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sk-SK"/>
              <a:t>Kliknite sem a upravte štýl predlohy nadpisov.</a:t>
            </a:r>
          </a:p>
        </p:txBody>
      </p:sp>
      <p:sp>
        <p:nvSpPr>
          <p:cNvPr id="3" name="Zástupný symbol obsah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symbol tex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Tree>
    <p:extLst>
      <p:ext uri="{BB962C8B-B14F-4D97-AF65-F5344CB8AC3E}">
        <p14:creationId xmlns:p14="http://schemas.microsoft.com/office/powerpoint/2010/main" val="1243192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Kliknite sem a upravte štýl predlohy nadpisov.</a:t>
            </a:r>
          </a:p>
        </p:txBody>
      </p:sp>
      <p:sp>
        <p:nvSpPr>
          <p:cNvPr id="3" name="Zástupný symbol obsahu 2"/>
          <p:cNvSpPr>
            <a:spLocks noGrp="1"/>
          </p:cNvSpPr>
          <p:nvPr>
            <p:ph idx="1"/>
          </p:nvPr>
        </p:nvSpPr>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Tree>
    <p:extLst>
      <p:ext uri="{BB962C8B-B14F-4D97-AF65-F5344CB8AC3E}">
        <p14:creationId xmlns:p14="http://schemas.microsoft.com/office/powerpoint/2010/main" val="33559543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sk-SK"/>
              <a:t>Kliknite sem a upravte štýl predlohy nadpisov.</a:t>
            </a:r>
          </a:p>
        </p:txBody>
      </p:sp>
      <p:sp>
        <p:nvSpPr>
          <p:cNvPr id="3" name="Zástupný symbol obrázka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k-SK" noProof="0"/>
          </a:p>
        </p:txBody>
      </p:sp>
      <p:sp>
        <p:nvSpPr>
          <p:cNvPr id="4" name="Zástupný symbol tex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Tree>
    <p:extLst>
      <p:ext uri="{BB962C8B-B14F-4D97-AF65-F5344CB8AC3E}">
        <p14:creationId xmlns:p14="http://schemas.microsoft.com/office/powerpoint/2010/main" val="38693902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Kliknite sem a upravte štýl predlohy nadpisov.</a:t>
            </a:r>
          </a:p>
        </p:txBody>
      </p:sp>
      <p:sp>
        <p:nvSpPr>
          <p:cNvPr id="3" name="Zástupný symbol zvislého textu 2"/>
          <p:cNvSpPr>
            <a:spLocks noGrp="1"/>
          </p:cNvSpPr>
          <p:nvPr>
            <p:ph type="body" orient="vert" idx="1"/>
          </p:nvPr>
        </p:nvSpPr>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Tree>
    <p:extLst>
      <p:ext uri="{BB962C8B-B14F-4D97-AF65-F5344CB8AC3E}">
        <p14:creationId xmlns:p14="http://schemas.microsoft.com/office/powerpoint/2010/main" val="40001030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Zvislý nadpis 1"/>
          <p:cNvSpPr>
            <a:spLocks noGrp="1"/>
          </p:cNvSpPr>
          <p:nvPr>
            <p:ph type="title" orient="vert"/>
          </p:nvPr>
        </p:nvSpPr>
        <p:spPr>
          <a:xfrm>
            <a:off x="6624638" y="1524000"/>
            <a:ext cx="2054225" cy="4598988"/>
          </a:xfrm>
        </p:spPr>
        <p:txBody>
          <a:bodyPr vert="eaVert"/>
          <a:lstStyle/>
          <a:p>
            <a:r>
              <a:rPr lang="sk-SK"/>
              <a:t>Kliknite sem a upravte štýl predlohy nadpisov.</a:t>
            </a:r>
          </a:p>
        </p:txBody>
      </p:sp>
      <p:sp>
        <p:nvSpPr>
          <p:cNvPr id="3" name="Zástupný symbol zvislého textu 2"/>
          <p:cNvSpPr>
            <a:spLocks noGrp="1"/>
          </p:cNvSpPr>
          <p:nvPr>
            <p:ph type="body" orient="vert" idx="1"/>
          </p:nvPr>
        </p:nvSpPr>
        <p:spPr>
          <a:xfrm>
            <a:off x="457200" y="1524000"/>
            <a:ext cx="6015038" cy="4598988"/>
          </a:xfrm>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Tree>
    <p:extLst>
      <p:ext uri="{BB962C8B-B14F-4D97-AF65-F5344CB8AC3E}">
        <p14:creationId xmlns:p14="http://schemas.microsoft.com/office/powerpoint/2010/main" val="29016529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Rozloženie obsahu">
    <p:spTree>
      <p:nvGrpSpPr>
        <p:cNvPr id="1" name=""/>
        <p:cNvGrpSpPr/>
        <p:nvPr/>
      </p:nvGrpSpPr>
      <p:grpSpPr>
        <a:xfrm>
          <a:off x="0" y="0"/>
          <a:ext cx="0" cy="0"/>
          <a:chOff x="0" y="0"/>
          <a:chExt cx="0" cy="0"/>
        </a:xfrm>
      </p:grpSpPr>
      <p:sp>
        <p:nvSpPr>
          <p:cNvPr id="2" name="Nadpis 1"/>
          <p:cNvSpPr>
            <a:spLocks noGrp="1"/>
          </p:cNvSpPr>
          <p:nvPr>
            <p:ph type="title"/>
          </p:nvPr>
        </p:nvSpPr>
        <p:spPr>
          <a:xfrm>
            <a:off x="914400" y="1524000"/>
            <a:ext cx="7615238" cy="1744663"/>
          </a:xfrm>
        </p:spPr>
        <p:txBody>
          <a:bodyPr/>
          <a:lstStyle/>
          <a:p>
            <a:r>
              <a:rPr lang="sk-SK"/>
              <a:t>Kliknite sem a upravte štýl predlohy nadpisov.</a:t>
            </a:r>
          </a:p>
        </p:txBody>
      </p:sp>
    </p:spTree>
    <p:extLst>
      <p:ext uri="{BB962C8B-B14F-4D97-AF65-F5344CB8AC3E}">
        <p14:creationId xmlns:p14="http://schemas.microsoft.com/office/powerpoint/2010/main" val="2162827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Nadpis 1"/>
          <p:cNvSpPr>
            <a:spLocks noGrp="1"/>
          </p:cNvSpPr>
          <p:nvPr>
            <p:ph type="title"/>
          </p:nvPr>
        </p:nvSpPr>
        <p:spPr>
          <a:xfrm>
            <a:off x="722313" y="4406900"/>
            <a:ext cx="7772400" cy="1362075"/>
          </a:xfrm>
        </p:spPr>
        <p:txBody>
          <a:bodyPr anchor="t"/>
          <a:lstStyle>
            <a:lvl1pPr algn="l">
              <a:defRPr sz="4000" b="1" cap="all"/>
            </a:lvl1pPr>
          </a:lstStyle>
          <a:p>
            <a:r>
              <a:rPr lang="sk-SK"/>
              <a:t>Kliknite sem a upravte štýl predlohy nadpisov.</a:t>
            </a:r>
          </a:p>
        </p:txBody>
      </p:sp>
      <p:sp>
        <p:nvSpPr>
          <p:cNvPr id="3" name="Zástupný symbol text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sk-SK"/>
              <a:t>Kliknite sem a upravte štýly predlohy textu.</a:t>
            </a:r>
          </a:p>
        </p:txBody>
      </p:sp>
    </p:spTree>
    <p:extLst>
      <p:ext uri="{BB962C8B-B14F-4D97-AF65-F5344CB8AC3E}">
        <p14:creationId xmlns:p14="http://schemas.microsoft.com/office/powerpoint/2010/main" val="3885039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Kliknite sem a upravte štýl predlohy nadpisov.</a:t>
            </a:r>
          </a:p>
        </p:txBody>
      </p:sp>
      <p:sp>
        <p:nvSpPr>
          <p:cNvPr id="3" name="Zástupný symbol obsahu 2"/>
          <p:cNvSpPr>
            <a:spLocks noGrp="1"/>
          </p:cNvSpPr>
          <p:nvPr>
            <p:ph sz="half" idx="1"/>
          </p:nvPr>
        </p:nvSpPr>
        <p:spPr>
          <a:xfrm>
            <a:off x="152400" y="1066800"/>
            <a:ext cx="4338638" cy="5630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symbol obsahu 3"/>
          <p:cNvSpPr>
            <a:spLocks noGrp="1"/>
          </p:cNvSpPr>
          <p:nvPr>
            <p:ph sz="half" idx="2"/>
          </p:nvPr>
        </p:nvSpPr>
        <p:spPr>
          <a:xfrm>
            <a:off x="4643438" y="1066800"/>
            <a:ext cx="4340225" cy="5630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Tree>
    <p:extLst>
      <p:ext uri="{BB962C8B-B14F-4D97-AF65-F5344CB8AC3E}">
        <p14:creationId xmlns:p14="http://schemas.microsoft.com/office/powerpoint/2010/main" val="2762669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Nadpis 1"/>
          <p:cNvSpPr>
            <a:spLocks noGrp="1"/>
          </p:cNvSpPr>
          <p:nvPr>
            <p:ph type="title"/>
          </p:nvPr>
        </p:nvSpPr>
        <p:spPr>
          <a:xfrm>
            <a:off x="457200" y="274638"/>
            <a:ext cx="8229600" cy="1143000"/>
          </a:xfrm>
        </p:spPr>
        <p:txBody>
          <a:bodyPr/>
          <a:lstStyle>
            <a:lvl1pPr>
              <a:defRPr/>
            </a:lvl1pPr>
          </a:lstStyle>
          <a:p>
            <a:r>
              <a:rPr lang="sk-SK"/>
              <a:t>Kliknite sem a upravte štýl predlohy nadpisov.</a:t>
            </a:r>
          </a:p>
        </p:txBody>
      </p:sp>
      <p:sp>
        <p:nvSpPr>
          <p:cNvPr id="3" name="Zástupný symbol tex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4" name="Zástupný symbol obsah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5" name="Zástupný symbol tex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6" name="Zástupný symbol obsah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Tree>
    <p:extLst>
      <p:ext uri="{BB962C8B-B14F-4D97-AF65-F5344CB8AC3E}">
        <p14:creationId xmlns:p14="http://schemas.microsoft.com/office/powerpoint/2010/main" val="872924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a:t>Kliknite sem a upravte štýl predlohy nadpisov.</a:t>
            </a:r>
          </a:p>
        </p:txBody>
      </p:sp>
    </p:spTree>
    <p:extLst>
      <p:ext uri="{BB962C8B-B14F-4D97-AF65-F5344CB8AC3E}">
        <p14:creationId xmlns:p14="http://schemas.microsoft.com/office/powerpoint/2010/main" val="2877781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2798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3008313" cy="1162050"/>
          </a:xfrm>
        </p:spPr>
        <p:txBody>
          <a:bodyPr anchor="b"/>
          <a:lstStyle>
            <a:lvl1pPr algn="l">
              <a:defRPr sz="2000" b="1"/>
            </a:lvl1pPr>
          </a:lstStyle>
          <a:p>
            <a:r>
              <a:rPr lang="sk-SK"/>
              <a:t>Kliknite sem a upravte štýl predlohy nadpisov.</a:t>
            </a:r>
          </a:p>
        </p:txBody>
      </p:sp>
      <p:sp>
        <p:nvSpPr>
          <p:cNvPr id="3" name="Zástupný symbol obsah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p>
        </p:txBody>
      </p:sp>
      <p:sp>
        <p:nvSpPr>
          <p:cNvPr id="4" name="Zástupný symbol tex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Tree>
    <p:extLst>
      <p:ext uri="{BB962C8B-B14F-4D97-AF65-F5344CB8AC3E}">
        <p14:creationId xmlns:p14="http://schemas.microsoft.com/office/powerpoint/2010/main" val="1426271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800600"/>
            <a:ext cx="5486400" cy="566738"/>
          </a:xfrm>
        </p:spPr>
        <p:txBody>
          <a:bodyPr anchor="b"/>
          <a:lstStyle>
            <a:lvl1pPr algn="l">
              <a:defRPr sz="2000" b="1"/>
            </a:lvl1pPr>
          </a:lstStyle>
          <a:p>
            <a:r>
              <a:rPr lang="sk-SK"/>
              <a:t>Kliknite sem a upravte štýl predlohy nadpisov.</a:t>
            </a:r>
          </a:p>
        </p:txBody>
      </p:sp>
      <p:sp>
        <p:nvSpPr>
          <p:cNvPr id="3" name="Zástupný symbol obrázka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k-SK" noProof="0"/>
          </a:p>
        </p:txBody>
      </p:sp>
      <p:sp>
        <p:nvSpPr>
          <p:cNvPr id="4" name="Zástupný symbol tex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Tree>
    <p:extLst>
      <p:ext uri="{BB962C8B-B14F-4D97-AF65-F5344CB8AC3E}">
        <p14:creationId xmlns:p14="http://schemas.microsoft.com/office/powerpoint/2010/main" val="1031860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a:extLst>
              <a:ext uri="{FF2B5EF4-FFF2-40B4-BE49-F238E27FC236}">
                <a16:creationId xmlns:a16="http://schemas.microsoft.com/office/drawing/2014/main" id="{53BAA874-1075-D4A4-8034-653B2878E70E}"/>
              </a:ext>
            </a:extLst>
          </p:cNvPr>
          <p:cNvSpPr>
            <a:spLocks noGrp="1" noChangeArrowheads="1"/>
          </p:cNvSpPr>
          <p:nvPr>
            <p:ph type="title"/>
          </p:nvPr>
        </p:nvSpPr>
        <p:spPr bwMode="auto">
          <a:xfrm>
            <a:off x="1066800" y="228600"/>
            <a:ext cx="7916863" cy="118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0" compatLnSpc="1">
            <a:prstTxWarp prst="textNoShape">
              <a:avLst/>
            </a:prstTxWarp>
          </a:bodyPr>
          <a:lstStyle/>
          <a:p>
            <a:pPr lvl="0"/>
            <a:r>
              <a:rPr lang="en-GB" altLang="cs-CZ"/>
              <a:t>Klepněte pro úpravu formátu titulního textu</a:t>
            </a:r>
          </a:p>
        </p:txBody>
      </p:sp>
      <p:sp>
        <p:nvSpPr>
          <p:cNvPr id="1027" name="Rectangle 2">
            <a:extLst>
              <a:ext uri="{FF2B5EF4-FFF2-40B4-BE49-F238E27FC236}">
                <a16:creationId xmlns:a16="http://schemas.microsoft.com/office/drawing/2014/main" id="{EEEBC352-9A97-8D95-612B-6E9DAA89F85D}"/>
              </a:ext>
            </a:extLst>
          </p:cNvPr>
          <p:cNvSpPr>
            <a:spLocks noGrp="1" noChangeArrowheads="1"/>
          </p:cNvSpPr>
          <p:nvPr>
            <p:ph type="body" idx="1"/>
          </p:nvPr>
        </p:nvSpPr>
        <p:spPr bwMode="auto">
          <a:xfrm>
            <a:off x="152400" y="1066800"/>
            <a:ext cx="8831263" cy="56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15840" rIns="0" bIns="0" numCol="1" anchor="t" anchorCtr="0" compatLnSpc="1">
            <a:prstTxWarp prst="textNoShape">
              <a:avLst/>
            </a:prstTxWarp>
          </a:bodyPr>
          <a:lstStyle/>
          <a:p>
            <a:pPr lvl="0"/>
            <a:r>
              <a:rPr lang="en-GB" altLang="cs-CZ"/>
              <a:t>Klepněte pro úpravu formátu textu osnovy</a:t>
            </a:r>
          </a:p>
          <a:p>
            <a:pPr lvl="1"/>
            <a:r>
              <a:rPr lang="en-GB" altLang="cs-CZ"/>
              <a:t>Druhá úroveň</a:t>
            </a:r>
          </a:p>
          <a:p>
            <a:pPr lvl="2"/>
            <a:r>
              <a:rPr lang="en-GB" altLang="cs-CZ"/>
              <a:t>Třetí úroveň</a:t>
            </a:r>
          </a:p>
          <a:p>
            <a:pPr lvl="3"/>
            <a:r>
              <a:rPr lang="en-GB" altLang="cs-CZ"/>
              <a:t>Čtvrtá úroveň osnovy</a:t>
            </a:r>
          </a:p>
          <a:p>
            <a:pPr lvl="4"/>
            <a:r>
              <a:rPr lang="en-GB" altLang="cs-CZ"/>
              <a:t>Pátá úroveň osnovy</a:t>
            </a:r>
          </a:p>
          <a:p>
            <a:pPr lvl="4"/>
            <a:r>
              <a:rPr lang="en-GB" altLang="cs-CZ"/>
              <a:t>Šestá úroveň</a:t>
            </a:r>
          </a:p>
          <a:p>
            <a:pPr lvl="4"/>
            <a:r>
              <a:rPr lang="en-GB" altLang="cs-CZ"/>
              <a:t>Sedmá úroveň</a:t>
            </a:r>
          </a:p>
          <a:p>
            <a:pPr lvl="4"/>
            <a:r>
              <a:rPr lang="en-GB" altLang="cs-CZ"/>
              <a:t>Osmá úroveň textu</a:t>
            </a:r>
          </a:p>
          <a:p>
            <a:pPr lvl="4"/>
            <a:r>
              <a:rPr lang="en-GB" altLang="cs-CZ"/>
              <a:t>Devátá úroveň</a:t>
            </a:r>
          </a:p>
        </p:txBody>
      </p:sp>
      <p:sp>
        <p:nvSpPr>
          <p:cNvPr id="1028" name="Freeform 3">
            <a:extLst>
              <a:ext uri="{FF2B5EF4-FFF2-40B4-BE49-F238E27FC236}">
                <a16:creationId xmlns:a16="http://schemas.microsoft.com/office/drawing/2014/main" id="{8EFB5DC2-923F-54DF-14D4-757BA5E4692F}"/>
              </a:ext>
            </a:extLst>
          </p:cNvPr>
          <p:cNvSpPr>
            <a:spLocks noChangeArrowheads="1"/>
          </p:cNvSpPr>
          <p:nvPr/>
        </p:nvSpPr>
        <p:spPr bwMode="auto">
          <a:xfrm>
            <a:off x="152400" y="152400"/>
            <a:ext cx="8839200" cy="6096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80">
            <a:solidFill>
              <a:srgbClr val="CC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29" name="Line 4">
            <a:extLst>
              <a:ext uri="{FF2B5EF4-FFF2-40B4-BE49-F238E27FC236}">
                <a16:creationId xmlns:a16="http://schemas.microsoft.com/office/drawing/2014/main" id="{EEC126E4-DCE3-9071-54E2-EE841268F3C4}"/>
              </a:ext>
            </a:extLst>
          </p:cNvPr>
          <p:cNvSpPr>
            <a:spLocks noChangeShapeType="1"/>
          </p:cNvSpPr>
          <p:nvPr/>
        </p:nvSpPr>
        <p:spPr bwMode="auto">
          <a:xfrm>
            <a:off x="152400" y="6705600"/>
            <a:ext cx="8839200" cy="1588"/>
          </a:xfrm>
          <a:prstGeom prst="line">
            <a:avLst/>
          </a:prstGeom>
          <a:noFill/>
          <a:ln w="19080">
            <a:solidFill>
              <a:srgbClr val="CC9900"/>
            </a:solidFill>
            <a:miter lim="800000"/>
            <a:headEnd/>
            <a:tailEnd/>
          </a:ln>
          <a:extLst>
            <a:ext uri="{909E8E84-426E-40DD-AFC4-6F175D3DCCD1}">
              <a14:hiddenFill xmlns:a14="http://schemas.microsoft.com/office/drawing/2010/main">
                <a:noFill/>
              </a14:hiddenFill>
            </a:ext>
          </a:extLst>
        </p:spPr>
        <p:txBody>
          <a:bodyPr/>
          <a:lstStyle/>
          <a:p>
            <a:endParaRPr lang="en-US"/>
          </a:p>
        </p:txBody>
      </p:sp>
      <p:pic>
        <p:nvPicPr>
          <p:cNvPr id="1030" name="Picture 5">
            <a:extLst>
              <a:ext uri="{FF2B5EF4-FFF2-40B4-BE49-F238E27FC236}">
                <a16:creationId xmlns:a16="http://schemas.microsoft.com/office/drawing/2014/main" id="{B711E88A-FC38-0DD2-738D-86EF3645249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8600" y="228600"/>
            <a:ext cx="795338"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l" defTabSz="449263" rtl="0" eaLnBrk="0" fontAlgn="base" hangingPunct="0">
        <a:lnSpc>
          <a:spcPct val="95000"/>
        </a:lnSpc>
        <a:spcBef>
          <a:spcPct val="0"/>
        </a:spcBef>
        <a:spcAft>
          <a:spcPct val="0"/>
        </a:spcAft>
        <a:buClr>
          <a:srgbClr val="000000"/>
        </a:buClr>
        <a:buSzPct val="100000"/>
        <a:buFont typeface="Times New Roman" panose="02020603050405020304" pitchFamily="18" charset="0"/>
        <a:defRPr sz="3600" b="1">
          <a:solidFill>
            <a:srgbClr val="006633"/>
          </a:solidFill>
          <a:latin typeface="+mj-lt"/>
          <a:ea typeface="+mj-ea"/>
          <a:cs typeface="+mj-cs"/>
        </a:defRPr>
      </a:lvl1pPr>
      <a:lvl2pPr algn="l" defTabSz="449263" rtl="0" eaLnBrk="0" fontAlgn="base" hangingPunct="0">
        <a:lnSpc>
          <a:spcPct val="95000"/>
        </a:lnSpc>
        <a:spcBef>
          <a:spcPct val="0"/>
        </a:spcBef>
        <a:spcAft>
          <a:spcPct val="0"/>
        </a:spcAft>
        <a:buClr>
          <a:srgbClr val="000000"/>
        </a:buClr>
        <a:buSzPct val="100000"/>
        <a:buFont typeface="Times New Roman" panose="02020603050405020304" pitchFamily="18" charset="0"/>
        <a:defRPr sz="3600" b="1">
          <a:solidFill>
            <a:srgbClr val="006633"/>
          </a:solidFill>
          <a:latin typeface="Garamond" pitchFamily="16" charset="0"/>
          <a:ea typeface="Bitstream Vera Sans" charset="0"/>
          <a:cs typeface="Bitstream Vera Sans" charset="0"/>
        </a:defRPr>
      </a:lvl2pPr>
      <a:lvl3pPr algn="l" defTabSz="449263" rtl="0" eaLnBrk="0" fontAlgn="base" hangingPunct="0">
        <a:lnSpc>
          <a:spcPct val="95000"/>
        </a:lnSpc>
        <a:spcBef>
          <a:spcPct val="0"/>
        </a:spcBef>
        <a:spcAft>
          <a:spcPct val="0"/>
        </a:spcAft>
        <a:buClr>
          <a:srgbClr val="000000"/>
        </a:buClr>
        <a:buSzPct val="100000"/>
        <a:buFont typeface="Times New Roman" panose="02020603050405020304" pitchFamily="18" charset="0"/>
        <a:defRPr sz="3600" b="1">
          <a:solidFill>
            <a:srgbClr val="006633"/>
          </a:solidFill>
          <a:latin typeface="Garamond" pitchFamily="16" charset="0"/>
          <a:ea typeface="Bitstream Vera Sans" charset="0"/>
          <a:cs typeface="Bitstream Vera Sans" charset="0"/>
        </a:defRPr>
      </a:lvl3pPr>
      <a:lvl4pPr algn="l" defTabSz="449263" rtl="0" eaLnBrk="0" fontAlgn="base" hangingPunct="0">
        <a:lnSpc>
          <a:spcPct val="95000"/>
        </a:lnSpc>
        <a:spcBef>
          <a:spcPct val="0"/>
        </a:spcBef>
        <a:spcAft>
          <a:spcPct val="0"/>
        </a:spcAft>
        <a:buClr>
          <a:srgbClr val="000000"/>
        </a:buClr>
        <a:buSzPct val="100000"/>
        <a:buFont typeface="Times New Roman" panose="02020603050405020304" pitchFamily="18" charset="0"/>
        <a:defRPr sz="3600" b="1">
          <a:solidFill>
            <a:srgbClr val="006633"/>
          </a:solidFill>
          <a:latin typeface="Garamond" pitchFamily="16" charset="0"/>
          <a:ea typeface="Bitstream Vera Sans" charset="0"/>
          <a:cs typeface="Bitstream Vera Sans" charset="0"/>
        </a:defRPr>
      </a:lvl4pPr>
      <a:lvl5pPr algn="l" defTabSz="449263" rtl="0" eaLnBrk="0" fontAlgn="base" hangingPunct="0">
        <a:lnSpc>
          <a:spcPct val="95000"/>
        </a:lnSpc>
        <a:spcBef>
          <a:spcPct val="0"/>
        </a:spcBef>
        <a:spcAft>
          <a:spcPct val="0"/>
        </a:spcAft>
        <a:buClr>
          <a:srgbClr val="000000"/>
        </a:buClr>
        <a:buSzPct val="100000"/>
        <a:buFont typeface="Times New Roman" panose="02020603050405020304" pitchFamily="18" charset="0"/>
        <a:defRPr sz="3600" b="1">
          <a:solidFill>
            <a:srgbClr val="006633"/>
          </a:solidFill>
          <a:latin typeface="Garamond" pitchFamily="16" charset="0"/>
          <a:ea typeface="Bitstream Vera Sans" charset="0"/>
          <a:cs typeface="Bitstream Vera Sans" charset="0"/>
        </a:defRPr>
      </a:lvl5pPr>
      <a:lvl6pPr marL="2514600" indent="-228600" algn="l" defTabSz="449263" rtl="0" fontAlgn="base">
        <a:lnSpc>
          <a:spcPct val="95000"/>
        </a:lnSpc>
        <a:spcBef>
          <a:spcPct val="0"/>
        </a:spcBef>
        <a:spcAft>
          <a:spcPct val="0"/>
        </a:spcAft>
        <a:buClr>
          <a:srgbClr val="000000"/>
        </a:buClr>
        <a:buSzPct val="100000"/>
        <a:buFont typeface="Times New Roman" pitchFamily="16" charset="0"/>
        <a:defRPr sz="3600" b="1">
          <a:solidFill>
            <a:srgbClr val="006633"/>
          </a:solidFill>
          <a:latin typeface="Garamond" pitchFamily="16" charset="0"/>
          <a:ea typeface="Bitstream Vera Sans" charset="0"/>
          <a:cs typeface="Bitstream Vera Sans" charset="0"/>
        </a:defRPr>
      </a:lvl6pPr>
      <a:lvl7pPr marL="2971800" indent="-228600" algn="l" defTabSz="449263" rtl="0" fontAlgn="base">
        <a:lnSpc>
          <a:spcPct val="95000"/>
        </a:lnSpc>
        <a:spcBef>
          <a:spcPct val="0"/>
        </a:spcBef>
        <a:spcAft>
          <a:spcPct val="0"/>
        </a:spcAft>
        <a:buClr>
          <a:srgbClr val="000000"/>
        </a:buClr>
        <a:buSzPct val="100000"/>
        <a:buFont typeface="Times New Roman" pitchFamily="16" charset="0"/>
        <a:defRPr sz="3600" b="1">
          <a:solidFill>
            <a:srgbClr val="006633"/>
          </a:solidFill>
          <a:latin typeface="Garamond" pitchFamily="16" charset="0"/>
          <a:ea typeface="Bitstream Vera Sans" charset="0"/>
          <a:cs typeface="Bitstream Vera Sans" charset="0"/>
        </a:defRPr>
      </a:lvl7pPr>
      <a:lvl8pPr marL="3429000" indent="-228600" algn="l" defTabSz="449263" rtl="0" fontAlgn="base">
        <a:lnSpc>
          <a:spcPct val="95000"/>
        </a:lnSpc>
        <a:spcBef>
          <a:spcPct val="0"/>
        </a:spcBef>
        <a:spcAft>
          <a:spcPct val="0"/>
        </a:spcAft>
        <a:buClr>
          <a:srgbClr val="000000"/>
        </a:buClr>
        <a:buSzPct val="100000"/>
        <a:buFont typeface="Times New Roman" pitchFamily="16" charset="0"/>
        <a:defRPr sz="3600" b="1">
          <a:solidFill>
            <a:srgbClr val="006633"/>
          </a:solidFill>
          <a:latin typeface="Garamond" pitchFamily="16" charset="0"/>
          <a:ea typeface="Bitstream Vera Sans" charset="0"/>
          <a:cs typeface="Bitstream Vera Sans" charset="0"/>
        </a:defRPr>
      </a:lvl8pPr>
      <a:lvl9pPr marL="3886200" indent="-228600" algn="l" defTabSz="449263" rtl="0" fontAlgn="base">
        <a:lnSpc>
          <a:spcPct val="95000"/>
        </a:lnSpc>
        <a:spcBef>
          <a:spcPct val="0"/>
        </a:spcBef>
        <a:spcAft>
          <a:spcPct val="0"/>
        </a:spcAft>
        <a:buClr>
          <a:srgbClr val="000000"/>
        </a:buClr>
        <a:buSzPct val="100000"/>
        <a:buFont typeface="Times New Roman" pitchFamily="16" charset="0"/>
        <a:defRPr sz="3600" b="1">
          <a:solidFill>
            <a:srgbClr val="006633"/>
          </a:solidFill>
          <a:latin typeface="Garamond" pitchFamily="16" charset="0"/>
          <a:ea typeface="Bitstream Vera Sans" charset="0"/>
          <a:cs typeface="Bitstream Vera Sans" charset="0"/>
        </a:defRPr>
      </a:lvl9pPr>
    </p:titleStyle>
    <p:bodyStyle>
      <a:lvl1pPr marL="342900" indent="-342900" algn="l" defTabSz="449263" rtl="0" eaLnBrk="0" fontAlgn="base" hangingPunct="0">
        <a:lnSpc>
          <a:spcPct val="93000"/>
        </a:lnSpc>
        <a:spcBef>
          <a:spcPts val="450"/>
        </a:spcBef>
        <a:spcAft>
          <a:spcPct val="0"/>
        </a:spcAft>
        <a:buClr>
          <a:srgbClr val="000000"/>
        </a:buClr>
        <a:buSzPct val="100000"/>
        <a:buFont typeface="Times New Roman" panose="02020603050405020304" pitchFamily="18" charset="0"/>
        <a:defRPr b="1">
          <a:solidFill>
            <a:srgbClr val="000000"/>
          </a:solidFill>
          <a:latin typeface="+mn-lt"/>
          <a:ea typeface="+mn-ea"/>
          <a:cs typeface="+mn-cs"/>
        </a:defRPr>
      </a:lvl1pPr>
      <a:lvl2pPr marL="742950" indent="-285750" algn="l" defTabSz="449263" rtl="0" eaLnBrk="0" fontAlgn="base" hangingPunct="0">
        <a:lnSpc>
          <a:spcPct val="93000"/>
        </a:lnSpc>
        <a:spcBef>
          <a:spcPts val="425"/>
        </a:spcBef>
        <a:spcAft>
          <a:spcPct val="0"/>
        </a:spcAft>
        <a:buClr>
          <a:srgbClr val="000000"/>
        </a:buClr>
        <a:buSzPct val="100000"/>
        <a:buFont typeface="Times New Roman" panose="02020603050405020304" pitchFamily="18" charset="0"/>
        <a:defRPr sz="1700">
          <a:solidFill>
            <a:srgbClr val="000000"/>
          </a:solidFill>
          <a:latin typeface="+mn-lt"/>
          <a:ea typeface="+mn-ea"/>
          <a:cs typeface="+mn-cs"/>
        </a:defRPr>
      </a:lvl2pPr>
      <a:lvl3pPr marL="1143000" indent="-228600" algn="l" defTabSz="449263" rtl="0" eaLnBrk="0" fontAlgn="base" hangingPunct="0">
        <a:lnSpc>
          <a:spcPct val="93000"/>
        </a:lnSpc>
        <a:spcBef>
          <a:spcPts val="400"/>
        </a:spcBef>
        <a:spcAft>
          <a:spcPct val="0"/>
        </a:spcAft>
        <a:buClr>
          <a:srgbClr val="000000"/>
        </a:buClr>
        <a:buSzPct val="100000"/>
        <a:buFont typeface="Times New Roman" panose="02020603050405020304" pitchFamily="18" charset="0"/>
        <a:defRPr sz="1600">
          <a:solidFill>
            <a:srgbClr val="000000"/>
          </a:solidFill>
          <a:latin typeface="+mn-lt"/>
          <a:ea typeface="+mn-ea"/>
          <a:cs typeface="+mn-cs"/>
        </a:defRPr>
      </a:lvl3pPr>
      <a:lvl4pPr marL="1600200" indent="-228600" algn="l" defTabSz="449263" rtl="0" eaLnBrk="0" fontAlgn="base" hangingPunct="0">
        <a:lnSpc>
          <a:spcPct val="93000"/>
        </a:lnSpc>
        <a:spcBef>
          <a:spcPts val="375"/>
        </a:spcBef>
        <a:spcAft>
          <a:spcPct val="0"/>
        </a:spcAft>
        <a:buClr>
          <a:srgbClr val="000000"/>
        </a:buClr>
        <a:buSzPct val="100000"/>
        <a:buFont typeface="Times New Roman" panose="02020603050405020304" pitchFamily="18" charset="0"/>
        <a:defRPr sz="1500">
          <a:solidFill>
            <a:srgbClr val="000000"/>
          </a:solidFill>
          <a:latin typeface="+mn-lt"/>
          <a:ea typeface="+mn-ea"/>
          <a:cs typeface="+mn-cs"/>
        </a:defRPr>
      </a:lvl4pPr>
      <a:lvl5pPr marL="2057400" indent="-228600" algn="l" defTabSz="449263" rtl="0" eaLnBrk="0" fontAlgn="base" hangingPunct="0">
        <a:lnSpc>
          <a:spcPct val="93000"/>
        </a:lnSpc>
        <a:spcBef>
          <a:spcPts val="350"/>
        </a:spcBef>
        <a:spcAft>
          <a:spcPct val="0"/>
        </a:spcAft>
        <a:buClr>
          <a:srgbClr val="000000"/>
        </a:buClr>
        <a:buSzPct val="100000"/>
        <a:buFont typeface="Times New Roman" panose="02020603050405020304" pitchFamily="18" charset="0"/>
        <a:defRPr sz="1400">
          <a:solidFill>
            <a:srgbClr val="000000"/>
          </a:solidFill>
          <a:latin typeface="+mn-lt"/>
          <a:ea typeface="+mn-ea"/>
          <a:cs typeface="+mn-cs"/>
        </a:defRPr>
      </a:lvl5pPr>
      <a:lvl6pPr marL="2514600" indent="-228600" algn="l" defTabSz="449263" rtl="0" fontAlgn="base">
        <a:lnSpc>
          <a:spcPct val="93000"/>
        </a:lnSpc>
        <a:spcBef>
          <a:spcPts val="350"/>
        </a:spcBef>
        <a:spcAft>
          <a:spcPct val="0"/>
        </a:spcAft>
        <a:buClr>
          <a:srgbClr val="000000"/>
        </a:buClr>
        <a:buSzPct val="100000"/>
        <a:buFont typeface="Times New Roman" pitchFamily="16" charset="0"/>
        <a:defRPr sz="1400">
          <a:solidFill>
            <a:srgbClr val="000000"/>
          </a:solidFill>
          <a:latin typeface="+mn-lt"/>
          <a:ea typeface="+mn-ea"/>
          <a:cs typeface="+mn-cs"/>
        </a:defRPr>
      </a:lvl6pPr>
      <a:lvl7pPr marL="2971800" indent="-228600" algn="l" defTabSz="449263" rtl="0" fontAlgn="base">
        <a:lnSpc>
          <a:spcPct val="93000"/>
        </a:lnSpc>
        <a:spcBef>
          <a:spcPts val="350"/>
        </a:spcBef>
        <a:spcAft>
          <a:spcPct val="0"/>
        </a:spcAft>
        <a:buClr>
          <a:srgbClr val="000000"/>
        </a:buClr>
        <a:buSzPct val="100000"/>
        <a:buFont typeface="Times New Roman" pitchFamily="16" charset="0"/>
        <a:defRPr sz="1400">
          <a:solidFill>
            <a:srgbClr val="000000"/>
          </a:solidFill>
          <a:latin typeface="+mn-lt"/>
          <a:ea typeface="+mn-ea"/>
          <a:cs typeface="+mn-cs"/>
        </a:defRPr>
      </a:lvl7pPr>
      <a:lvl8pPr marL="3429000" indent="-228600" algn="l" defTabSz="449263" rtl="0" fontAlgn="base">
        <a:lnSpc>
          <a:spcPct val="93000"/>
        </a:lnSpc>
        <a:spcBef>
          <a:spcPts val="350"/>
        </a:spcBef>
        <a:spcAft>
          <a:spcPct val="0"/>
        </a:spcAft>
        <a:buClr>
          <a:srgbClr val="000000"/>
        </a:buClr>
        <a:buSzPct val="100000"/>
        <a:buFont typeface="Times New Roman" pitchFamily="16" charset="0"/>
        <a:defRPr sz="1400">
          <a:solidFill>
            <a:srgbClr val="000000"/>
          </a:solidFill>
          <a:latin typeface="+mn-lt"/>
          <a:ea typeface="+mn-ea"/>
          <a:cs typeface="+mn-cs"/>
        </a:defRPr>
      </a:lvl8pPr>
      <a:lvl9pPr marL="3886200" indent="-228600" algn="l" defTabSz="449263" rtl="0" fontAlgn="base">
        <a:lnSpc>
          <a:spcPct val="93000"/>
        </a:lnSpc>
        <a:spcBef>
          <a:spcPts val="350"/>
        </a:spcBef>
        <a:spcAft>
          <a:spcPct val="0"/>
        </a:spcAft>
        <a:buClr>
          <a:srgbClr val="000000"/>
        </a:buClr>
        <a:buSzPct val="100000"/>
        <a:buFont typeface="Times New Roman" pitchFamily="16" charset="0"/>
        <a:defRPr sz="1400">
          <a:solidFill>
            <a:srgbClr val="000000"/>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a:extLst>
              <a:ext uri="{FF2B5EF4-FFF2-40B4-BE49-F238E27FC236}">
                <a16:creationId xmlns:a16="http://schemas.microsoft.com/office/drawing/2014/main" id="{FDD80318-45D1-7D99-0428-C79FC98C456F}"/>
              </a:ext>
            </a:extLst>
          </p:cNvPr>
          <p:cNvSpPr>
            <a:spLocks noGrp="1" noChangeArrowheads="1"/>
          </p:cNvSpPr>
          <p:nvPr>
            <p:ph type="title"/>
          </p:nvPr>
        </p:nvSpPr>
        <p:spPr bwMode="auto">
          <a:xfrm>
            <a:off x="914400" y="1524000"/>
            <a:ext cx="7615238" cy="174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0" rIns="0" bIns="0" numCol="1" anchor="ctr" anchorCtr="0" compatLnSpc="1">
            <a:prstTxWarp prst="textNoShape">
              <a:avLst/>
            </a:prstTxWarp>
          </a:bodyPr>
          <a:lstStyle/>
          <a:p>
            <a:pPr lvl="0"/>
            <a:r>
              <a:rPr lang="en-GB" altLang="cs-CZ"/>
              <a:t>Klepněte pro úpravu formátu titulního textu</a:t>
            </a:r>
          </a:p>
        </p:txBody>
      </p:sp>
      <p:sp>
        <p:nvSpPr>
          <p:cNvPr id="2051" name="Freeform 2">
            <a:extLst>
              <a:ext uri="{FF2B5EF4-FFF2-40B4-BE49-F238E27FC236}">
                <a16:creationId xmlns:a16="http://schemas.microsoft.com/office/drawing/2014/main" id="{AF37F4AA-485F-9D26-DF28-44BE791CEA93}"/>
              </a:ext>
            </a:extLst>
          </p:cNvPr>
          <p:cNvSpPr>
            <a:spLocks noChangeArrowheads="1"/>
          </p:cNvSpPr>
          <p:nvPr/>
        </p:nvSpPr>
        <p:spPr bwMode="auto">
          <a:xfrm>
            <a:off x="609600" y="1219200"/>
            <a:ext cx="79248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560">
            <a:solidFill>
              <a:srgbClr val="CC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052" name="Line 3">
            <a:extLst>
              <a:ext uri="{FF2B5EF4-FFF2-40B4-BE49-F238E27FC236}">
                <a16:creationId xmlns:a16="http://schemas.microsoft.com/office/drawing/2014/main" id="{DA10AF1A-43CA-16F0-A9B9-5FA927DFACF1}"/>
              </a:ext>
            </a:extLst>
          </p:cNvPr>
          <p:cNvSpPr>
            <a:spLocks noChangeShapeType="1"/>
          </p:cNvSpPr>
          <p:nvPr/>
        </p:nvSpPr>
        <p:spPr bwMode="auto">
          <a:xfrm>
            <a:off x="1981200" y="3962400"/>
            <a:ext cx="6511925" cy="1588"/>
          </a:xfrm>
          <a:prstGeom prst="line">
            <a:avLst/>
          </a:prstGeom>
          <a:noFill/>
          <a:ln w="19080">
            <a:solidFill>
              <a:srgbClr val="CC990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053" name="Rectangle 4">
            <a:extLst>
              <a:ext uri="{FF2B5EF4-FFF2-40B4-BE49-F238E27FC236}">
                <a16:creationId xmlns:a16="http://schemas.microsoft.com/office/drawing/2014/main" id="{7B26C249-513F-0F95-9101-0DB566AE2A9A}"/>
              </a:ext>
            </a:extLst>
          </p:cNvPr>
          <p:cNvSpPr>
            <a:spLocks noGrp="1" noChangeArrowheads="1"/>
          </p:cNvSpPr>
          <p:nvPr>
            <p:ph type="body" idx="1"/>
          </p:nvPr>
        </p:nvSpPr>
        <p:spPr bwMode="auto">
          <a:xfrm>
            <a:off x="457200" y="1604963"/>
            <a:ext cx="8221663" cy="451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0" tIns="15840" rIns="0" bIns="0" numCol="1" anchor="t" anchorCtr="0" compatLnSpc="1">
            <a:prstTxWarp prst="textNoShape">
              <a:avLst/>
            </a:prstTxWarp>
          </a:bodyPr>
          <a:lstStyle/>
          <a:p>
            <a:pPr lvl="0"/>
            <a:r>
              <a:rPr lang="en-GB" altLang="cs-CZ"/>
              <a:t>Klepněte pro úpravu formátu textu osnovy</a:t>
            </a:r>
          </a:p>
          <a:p>
            <a:pPr lvl="1"/>
            <a:r>
              <a:rPr lang="en-GB" altLang="cs-CZ"/>
              <a:t>Druhá úroveň</a:t>
            </a:r>
          </a:p>
          <a:p>
            <a:pPr lvl="2"/>
            <a:r>
              <a:rPr lang="en-GB" altLang="cs-CZ"/>
              <a:t>Třetí úroveň</a:t>
            </a:r>
          </a:p>
          <a:p>
            <a:pPr lvl="3"/>
            <a:r>
              <a:rPr lang="en-GB" altLang="cs-CZ"/>
              <a:t>Čtvrtá úroveň osnovy</a:t>
            </a:r>
          </a:p>
          <a:p>
            <a:pPr lvl="4"/>
            <a:r>
              <a:rPr lang="en-GB" altLang="cs-CZ"/>
              <a:t>Pátá úroveň osnovy</a:t>
            </a:r>
          </a:p>
          <a:p>
            <a:pPr lvl="4"/>
            <a:r>
              <a:rPr lang="en-GB" altLang="cs-CZ"/>
              <a:t>Šestá úroveň</a:t>
            </a:r>
          </a:p>
          <a:p>
            <a:pPr lvl="4"/>
            <a:r>
              <a:rPr lang="en-GB" altLang="cs-CZ"/>
              <a:t>Sedmá úroveň</a:t>
            </a:r>
          </a:p>
          <a:p>
            <a:pPr lvl="4"/>
            <a:r>
              <a:rPr lang="en-GB" altLang="cs-CZ"/>
              <a:t>Osmá úroveň textu</a:t>
            </a:r>
          </a:p>
          <a:p>
            <a:pPr lvl="4"/>
            <a:r>
              <a:rPr lang="en-GB" altLang="cs-CZ"/>
              <a:t>Devátá úroveň</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449263" rtl="0" eaLnBrk="0" fontAlgn="base" hangingPunct="0">
        <a:lnSpc>
          <a:spcPct val="95000"/>
        </a:lnSpc>
        <a:spcBef>
          <a:spcPct val="0"/>
        </a:spcBef>
        <a:spcAft>
          <a:spcPct val="0"/>
        </a:spcAft>
        <a:buClr>
          <a:srgbClr val="000000"/>
        </a:buClr>
        <a:buSzPct val="100000"/>
        <a:buFont typeface="Times New Roman" panose="02020603050405020304" pitchFamily="18" charset="0"/>
        <a:defRPr sz="3600" b="1">
          <a:solidFill>
            <a:srgbClr val="006633"/>
          </a:solidFill>
          <a:latin typeface="+mj-lt"/>
          <a:ea typeface="+mj-ea"/>
          <a:cs typeface="+mj-cs"/>
        </a:defRPr>
      </a:lvl1pPr>
      <a:lvl2pPr algn="l" defTabSz="449263" rtl="0" eaLnBrk="0" fontAlgn="base" hangingPunct="0">
        <a:lnSpc>
          <a:spcPct val="95000"/>
        </a:lnSpc>
        <a:spcBef>
          <a:spcPct val="0"/>
        </a:spcBef>
        <a:spcAft>
          <a:spcPct val="0"/>
        </a:spcAft>
        <a:buClr>
          <a:srgbClr val="000000"/>
        </a:buClr>
        <a:buSzPct val="100000"/>
        <a:buFont typeface="Times New Roman" panose="02020603050405020304" pitchFamily="18" charset="0"/>
        <a:defRPr sz="3600" b="1">
          <a:solidFill>
            <a:srgbClr val="006633"/>
          </a:solidFill>
          <a:latin typeface="Garamond" pitchFamily="16" charset="0"/>
          <a:ea typeface="Bitstream Vera Sans" charset="0"/>
          <a:cs typeface="Bitstream Vera Sans" charset="0"/>
        </a:defRPr>
      </a:lvl2pPr>
      <a:lvl3pPr algn="l" defTabSz="449263" rtl="0" eaLnBrk="0" fontAlgn="base" hangingPunct="0">
        <a:lnSpc>
          <a:spcPct val="95000"/>
        </a:lnSpc>
        <a:spcBef>
          <a:spcPct val="0"/>
        </a:spcBef>
        <a:spcAft>
          <a:spcPct val="0"/>
        </a:spcAft>
        <a:buClr>
          <a:srgbClr val="000000"/>
        </a:buClr>
        <a:buSzPct val="100000"/>
        <a:buFont typeface="Times New Roman" panose="02020603050405020304" pitchFamily="18" charset="0"/>
        <a:defRPr sz="3600" b="1">
          <a:solidFill>
            <a:srgbClr val="006633"/>
          </a:solidFill>
          <a:latin typeface="Garamond" pitchFamily="16" charset="0"/>
          <a:ea typeface="Bitstream Vera Sans" charset="0"/>
          <a:cs typeface="Bitstream Vera Sans" charset="0"/>
        </a:defRPr>
      </a:lvl3pPr>
      <a:lvl4pPr algn="l" defTabSz="449263" rtl="0" eaLnBrk="0" fontAlgn="base" hangingPunct="0">
        <a:lnSpc>
          <a:spcPct val="95000"/>
        </a:lnSpc>
        <a:spcBef>
          <a:spcPct val="0"/>
        </a:spcBef>
        <a:spcAft>
          <a:spcPct val="0"/>
        </a:spcAft>
        <a:buClr>
          <a:srgbClr val="000000"/>
        </a:buClr>
        <a:buSzPct val="100000"/>
        <a:buFont typeface="Times New Roman" panose="02020603050405020304" pitchFamily="18" charset="0"/>
        <a:defRPr sz="3600" b="1">
          <a:solidFill>
            <a:srgbClr val="006633"/>
          </a:solidFill>
          <a:latin typeface="Garamond" pitchFamily="16" charset="0"/>
          <a:ea typeface="Bitstream Vera Sans" charset="0"/>
          <a:cs typeface="Bitstream Vera Sans" charset="0"/>
        </a:defRPr>
      </a:lvl4pPr>
      <a:lvl5pPr algn="l" defTabSz="449263" rtl="0" eaLnBrk="0" fontAlgn="base" hangingPunct="0">
        <a:lnSpc>
          <a:spcPct val="95000"/>
        </a:lnSpc>
        <a:spcBef>
          <a:spcPct val="0"/>
        </a:spcBef>
        <a:spcAft>
          <a:spcPct val="0"/>
        </a:spcAft>
        <a:buClr>
          <a:srgbClr val="000000"/>
        </a:buClr>
        <a:buSzPct val="100000"/>
        <a:buFont typeface="Times New Roman" panose="02020603050405020304" pitchFamily="18" charset="0"/>
        <a:defRPr sz="3600" b="1">
          <a:solidFill>
            <a:srgbClr val="006633"/>
          </a:solidFill>
          <a:latin typeface="Garamond" pitchFamily="16" charset="0"/>
          <a:ea typeface="Bitstream Vera Sans" charset="0"/>
          <a:cs typeface="Bitstream Vera Sans" charset="0"/>
        </a:defRPr>
      </a:lvl5pPr>
      <a:lvl6pPr marL="2514600" indent="-228600" algn="l" defTabSz="449263" rtl="0" fontAlgn="base">
        <a:lnSpc>
          <a:spcPct val="95000"/>
        </a:lnSpc>
        <a:spcBef>
          <a:spcPct val="0"/>
        </a:spcBef>
        <a:spcAft>
          <a:spcPct val="0"/>
        </a:spcAft>
        <a:buClr>
          <a:srgbClr val="000000"/>
        </a:buClr>
        <a:buSzPct val="100000"/>
        <a:buFont typeface="Times New Roman" pitchFamily="16" charset="0"/>
        <a:defRPr sz="3600" b="1">
          <a:solidFill>
            <a:srgbClr val="006633"/>
          </a:solidFill>
          <a:latin typeface="Garamond" pitchFamily="16" charset="0"/>
          <a:ea typeface="Bitstream Vera Sans" charset="0"/>
          <a:cs typeface="Bitstream Vera Sans" charset="0"/>
        </a:defRPr>
      </a:lvl6pPr>
      <a:lvl7pPr marL="2971800" indent="-228600" algn="l" defTabSz="449263" rtl="0" fontAlgn="base">
        <a:lnSpc>
          <a:spcPct val="95000"/>
        </a:lnSpc>
        <a:spcBef>
          <a:spcPct val="0"/>
        </a:spcBef>
        <a:spcAft>
          <a:spcPct val="0"/>
        </a:spcAft>
        <a:buClr>
          <a:srgbClr val="000000"/>
        </a:buClr>
        <a:buSzPct val="100000"/>
        <a:buFont typeface="Times New Roman" pitchFamily="16" charset="0"/>
        <a:defRPr sz="3600" b="1">
          <a:solidFill>
            <a:srgbClr val="006633"/>
          </a:solidFill>
          <a:latin typeface="Garamond" pitchFamily="16" charset="0"/>
          <a:ea typeface="Bitstream Vera Sans" charset="0"/>
          <a:cs typeface="Bitstream Vera Sans" charset="0"/>
        </a:defRPr>
      </a:lvl7pPr>
      <a:lvl8pPr marL="3429000" indent="-228600" algn="l" defTabSz="449263" rtl="0" fontAlgn="base">
        <a:lnSpc>
          <a:spcPct val="95000"/>
        </a:lnSpc>
        <a:spcBef>
          <a:spcPct val="0"/>
        </a:spcBef>
        <a:spcAft>
          <a:spcPct val="0"/>
        </a:spcAft>
        <a:buClr>
          <a:srgbClr val="000000"/>
        </a:buClr>
        <a:buSzPct val="100000"/>
        <a:buFont typeface="Times New Roman" pitchFamily="16" charset="0"/>
        <a:defRPr sz="3600" b="1">
          <a:solidFill>
            <a:srgbClr val="006633"/>
          </a:solidFill>
          <a:latin typeface="Garamond" pitchFamily="16" charset="0"/>
          <a:ea typeface="Bitstream Vera Sans" charset="0"/>
          <a:cs typeface="Bitstream Vera Sans" charset="0"/>
        </a:defRPr>
      </a:lvl8pPr>
      <a:lvl9pPr marL="3886200" indent="-228600" algn="l" defTabSz="449263" rtl="0" fontAlgn="base">
        <a:lnSpc>
          <a:spcPct val="95000"/>
        </a:lnSpc>
        <a:spcBef>
          <a:spcPct val="0"/>
        </a:spcBef>
        <a:spcAft>
          <a:spcPct val="0"/>
        </a:spcAft>
        <a:buClr>
          <a:srgbClr val="000000"/>
        </a:buClr>
        <a:buSzPct val="100000"/>
        <a:buFont typeface="Times New Roman" pitchFamily="16" charset="0"/>
        <a:defRPr sz="3600" b="1">
          <a:solidFill>
            <a:srgbClr val="006633"/>
          </a:solidFill>
          <a:latin typeface="Garamond" pitchFamily="16" charset="0"/>
          <a:ea typeface="Bitstream Vera Sans" charset="0"/>
          <a:cs typeface="Bitstream Vera Sans" charset="0"/>
        </a:defRPr>
      </a:lvl9pPr>
    </p:titleStyle>
    <p:bodyStyle>
      <a:lvl1pPr marL="342900" indent="-342900" algn="l" defTabSz="449263" rtl="0" eaLnBrk="0" fontAlgn="base" hangingPunct="0">
        <a:lnSpc>
          <a:spcPct val="93000"/>
        </a:lnSpc>
        <a:spcBef>
          <a:spcPts val="450"/>
        </a:spcBef>
        <a:spcAft>
          <a:spcPct val="0"/>
        </a:spcAft>
        <a:buClr>
          <a:srgbClr val="000000"/>
        </a:buClr>
        <a:buSzPct val="100000"/>
        <a:buFont typeface="Times New Roman" panose="02020603050405020304" pitchFamily="18" charset="0"/>
        <a:defRPr b="1">
          <a:solidFill>
            <a:srgbClr val="000000"/>
          </a:solidFill>
          <a:latin typeface="+mn-lt"/>
          <a:ea typeface="+mn-ea"/>
          <a:cs typeface="+mn-cs"/>
        </a:defRPr>
      </a:lvl1pPr>
      <a:lvl2pPr marL="742950" indent="-285750" algn="l" defTabSz="449263" rtl="0" eaLnBrk="0" fontAlgn="base" hangingPunct="0">
        <a:lnSpc>
          <a:spcPct val="93000"/>
        </a:lnSpc>
        <a:spcBef>
          <a:spcPts val="425"/>
        </a:spcBef>
        <a:spcAft>
          <a:spcPct val="0"/>
        </a:spcAft>
        <a:buClr>
          <a:srgbClr val="000000"/>
        </a:buClr>
        <a:buSzPct val="100000"/>
        <a:buFont typeface="Times New Roman" panose="02020603050405020304" pitchFamily="18" charset="0"/>
        <a:defRPr sz="1700">
          <a:solidFill>
            <a:srgbClr val="000000"/>
          </a:solidFill>
          <a:latin typeface="+mn-lt"/>
          <a:ea typeface="+mn-ea"/>
          <a:cs typeface="+mn-cs"/>
        </a:defRPr>
      </a:lvl2pPr>
      <a:lvl3pPr marL="1143000" indent="-228600" algn="l" defTabSz="449263" rtl="0" eaLnBrk="0" fontAlgn="base" hangingPunct="0">
        <a:lnSpc>
          <a:spcPct val="93000"/>
        </a:lnSpc>
        <a:spcBef>
          <a:spcPts val="400"/>
        </a:spcBef>
        <a:spcAft>
          <a:spcPct val="0"/>
        </a:spcAft>
        <a:buClr>
          <a:srgbClr val="000000"/>
        </a:buClr>
        <a:buSzPct val="100000"/>
        <a:buFont typeface="Times New Roman" panose="02020603050405020304" pitchFamily="18" charset="0"/>
        <a:defRPr sz="1600">
          <a:solidFill>
            <a:srgbClr val="000000"/>
          </a:solidFill>
          <a:latin typeface="+mn-lt"/>
          <a:ea typeface="+mn-ea"/>
          <a:cs typeface="+mn-cs"/>
        </a:defRPr>
      </a:lvl3pPr>
      <a:lvl4pPr marL="1600200" indent="-228600" algn="l" defTabSz="449263" rtl="0" eaLnBrk="0" fontAlgn="base" hangingPunct="0">
        <a:lnSpc>
          <a:spcPct val="93000"/>
        </a:lnSpc>
        <a:spcBef>
          <a:spcPts val="375"/>
        </a:spcBef>
        <a:spcAft>
          <a:spcPct val="0"/>
        </a:spcAft>
        <a:buClr>
          <a:srgbClr val="000000"/>
        </a:buClr>
        <a:buSzPct val="100000"/>
        <a:buFont typeface="Times New Roman" panose="02020603050405020304" pitchFamily="18" charset="0"/>
        <a:defRPr sz="1500">
          <a:solidFill>
            <a:srgbClr val="000000"/>
          </a:solidFill>
          <a:latin typeface="+mn-lt"/>
          <a:ea typeface="+mn-ea"/>
          <a:cs typeface="+mn-cs"/>
        </a:defRPr>
      </a:lvl4pPr>
      <a:lvl5pPr marL="2057400" indent="-228600" algn="l" defTabSz="449263" rtl="0" eaLnBrk="0" fontAlgn="base" hangingPunct="0">
        <a:lnSpc>
          <a:spcPct val="93000"/>
        </a:lnSpc>
        <a:spcBef>
          <a:spcPts val="350"/>
        </a:spcBef>
        <a:spcAft>
          <a:spcPct val="0"/>
        </a:spcAft>
        <a:buClr>
          <a:srgbClr val="000000"/>
        </a:buClr>
        <a:buSzPct val="100000"/>
        <a:buFont typeface="Times New Roman" panose="02020603050405020304" pitchFamily="18" charset="0"/>
        <a:defRPr sz="1400">
          <a:solidFill>
            <a:srgbClr val="000000"/>
          </a:solidFill>
          <a:latin typeface="+mn-lt"/>
          <a:ea typeface="+mn-ea"/>
          <a:cs typeface="+mn-cs"/>
        </a:defRPr>
      </a:lvl5pPr>
      <a:lvl6pPr marL="2514600" indent="-228600" algn="l" defTabSz="449263" rtl="0" fontAlgn="base">
        <a:lnSpc>
          <a:spcPct val="93000"/>
        </a:lnSpc>
        <a:spcBef>
          <a:spcPts val="350"/>
        </a:spcBef>
        <a:spcAft>
          <a:spcPct val="0"/>
        </a:spcAft>
        <a:buClr>
          <a:srgbClr val="000000"/>
        </a:buClr>
        <a:buSzPct val="100000"/>
        <a:buFont typeface="Times New Roman" pitchFamily="16" charset="0"/>
        <a:defRPr sz="1400">
          <a:solidFill>
            <a:srgbClr val="000000"/>
          </a:solidFill>
          <a:latin typeface="+mn-lt"/>
          <a:ea typeface="+mn-ea"/>
          <a:cs typeface="+mn-cs"/>
        </a:defRPr>
      </a:lvl6pPr>
      <a:lvl7pPr marL="2971800" indent="-228600" algn="l" defTabSz="449263" rtl="0" fontAlgn="base">
        <a:lnSpc>
          <a:spcPct val="93000"/>
        </a:lnSpc>
        <a:spcBef>
          <a:spcPts val="350"/>
        </a:spcBef>
        <a:spcAft>
          <a:spcPct val="0"/>
        </a:spcAft>
        <a:buClr>
          <a:srgbClr val="000000"/>
        </a:buClr>
        <a:buSzPct val="100000"/>
        <a:buFont typeface="Times New Roman" pitchFamily="16" charset="0"/>
        <a:defRPr sz="1400">
          <a:solidFill>
            <a:srgbClr val="000000"/>
          </a:solidFill>
          <a:latin typeface="+mn-lt"/>
          <a:ea typeface="+mn-ea"/>
          <a:cs typeface="+mn-cs"/>
        </a:defRPr>
      </a:lvl7pPr>
      <a:lvl8pPr marL="3429000" indent="-228600" algn="l" defTabSz="449263" rtl="0" fontAlgn="base">
        <a:lnSpc>
          <a:spcPct val="93000"/>
        </a:lnSpc>
        <a:spcBef>
          <a:spcPts val="350"/>
        </a:spcBef>
        <a:spcAft>
          <a:spcPct val="0"/>
        </a:spcAft>
        <a:buClr>
          <a:srgbClr val="000000"/>
        </a:buClr>
        <a:buSzPct val="100000"/>
        <a:buFont typeface="Times New Roman" pitchFamily="16" charset="0"/>
        <a:defRPr sz="1400">
          <a:solidFill>
            <a:srgbClr val="000000"/>
          </a:solidFill>
          <a:latin typeface="+mn-lt"/>
          <a:ea typeface="+mn-ea"/>
          <a:cs typeface="+mn-cs"/>
        </a:defRPr>
      </a:lvl8pPr>
      <a:lvl9pPr marL="3886200" indent="-228600" algn="l" defTabSz="449263" rtl="0" fontAlgn="base">
        <a:lnSpc>
          <a:spcPct val="93000"/>
        </a:lnSpc>
        <a:spcBef>
          <a:spcPts val="350"/>
        </a:spcBef>
        <a:spcAft>
          <a:spcPct val="0"/>
        </a:spcAft>
        <a:buClr>
          <a:srgbClr val="000000"/>
        </a:buClr>
        <a:buSzPct val="100000"/>
        <a:buFont typeface="Times New Roman" pitchFamily="16" charset="0"/>
        <a:defRPr sz="1400">
          <a:solidFill>
            <a:srgbClr val="000000"/>
          </a:solidFill>
          <a:latin typeface="+mn-lt"/>
          <a:ea typeface="+mn-ea"/>
          <a:cs typeface="+mn-cs"/>
        </a:defRPr>
      </a:lvl9pPr>
    </p:bodyStyle>
    <p:other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Uqk5Zf0tw3o"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a:extLst>
              <a:ext uri="{FF2B5EF4-FFF2-40B4-BE49-F238E27FC236}">
                <a16:creationId xmlns:a16="http://schemas.microsoft.com/office/drawing/2014/main" id="{C9D31A48-5D08-0281-C451-2D7E416C4223}"/>
              </a:ext>
            </a:extLst>
          </p:cNvPr>
          <p:cNvSpPr>
            <a:spLocks noGrp="1" noChangeArrowheads="1"/>
          </p:cNvSpPr>
          <p:nvPr>
            <p:ph type="title"/>
          </p:nvPr>
        </p:nvSpPr>
        <p:spPr>
          <a:xfrm>
            <a:off x="914400" y="1524000"/>
            <a:ext cx="7623175" cy="1752600"/>
          </a:xfrm>
        </p:spPr>
        <p:txBody>
          <a:bodyPr lIns="90000" tIns="8460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cs-CZ" sz="6000" dirty="0"/>
              <a:t>Factory Method</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F2F87B0-0F6F-4A9B-9E39-82F4F2FECDE1}"/>
              </a:ext>
            </a:extLst>
          </p:cNvPr>
          <p:cNvSpPr>
            <a:spLocks noGrp="1"/>
          </p:cNvSpPr>
          <p:nvPr>
            <p:ph type="title"/>
          </p:nvPr>
        </p:nvSpPr>
        <p:spPr>
          <a:xfrm>
            <a:off x="1190732" y="214271"/>
            <a:ext cx="7105600" cy="536104"/>
          </a:xfrm>
        </p:spPr>
        <p:txBody>
          <a:bodyPr/>
          <a:lstStyle/>
          <a:p>
            <a:r>
              <a:rPr lang="en-US" dirty="0"/>
              <a:t>Levels</a:t>
            </a:r>
            <a:endParaRPr lang="de-DE" dirty="0"/>
          </a:p>
        </p:txBody>
      </p:sp>
      <p:pic>
        <p:nvPicPr>
          <p:cNvPr id="5" name="Obrázek 4" descr="Obsah obrázku mapa&#10;&#10;Popis byl vytvořen automaticky">
            <a:extLst>
              <a:ext uri="{FF2B5EF4-FFF2-40B4-BE49-F238E27FC236}">
                <a16:creationId xmlns:a16="http://schemas.microsoft.com/office/drawing/2014/main" id="{C73CDFE0-5E8F-F1D1-5BB6-8BB9617783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3532" y="2708920"/>
            <a:ext cx="4370476" cy="3561938"/>
          </a:xfrm>
          <a:prstGeom prst="rect">
            <a:avLst/>
          </a:prstGeom>
        </p:spPr>
      </p:pic>
      <p:pic>
        <p:nvPicPr>
          <p:cNvPr id="7" name="Obrázek 6" descr="Obsah obrázku vzor, snímek obrazovky&#10;&#10;Popis byl vytvořen automaticky">
            <a:extLst>
              <a:ext uri="{FF2B5EF4-FFF2-40B4-BE49-F238E27FC236}">
                <a16:creationId xmlns:a16="http://schemas.microsoft.com/office/drawing/2014/main" id="{D7C609A4-A81F-AC9C-5C34-B34416B827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92" y="2996952"/>
            <a:ext cx="4744304" cy="3561938"/>
          </a:xfrm>
          <a:prstGeom prst="rect">
            <a:avLst/>
          </a:prstGeom>
        </p:spPr>
      </p:pic>
      <p:pic>
        <p:nvPicPr>
          <p:cNvPr id="9" name="Obrázek 8" descr="Obsah obrázku snímek obrazovky, design, diagram, Písmo&#10;&#10;Popis byl vytvořen automaticky">
            <a:extLst>
              <a:ext uri="{FF2B5EF4-FFF2-40B4-BE49-F238E27FC236}">
                <a16:creationId xmlns:a16="http://schemas.microsoft.com/office/drawing/2014/main" id="{F84261EF-0935-9BF2-FB81-32E077471A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5816" y="203851"/>
            <a:ext cx="3037222" cy="228908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Šipka: doprava 9">
            <a:extLst>
              <a:ext uri="{FF2B5EF4-FFF2-40B4-BE49-F238E27FC236}">
                <a16:creationId xmlns:a16="http://schemas.microsoft.com/office/drawing/2014/main" id="{92F37FC7-4B55-D45C-02EA-2F0EA117684D}"/>
              </a:ext>
            </a:extLst>
          </p:cNvPr>
          <p:cNvSpPr/>
          <p:nvPr/>
        </p:nvSpPr>
        <p:spPr bwMode="auto">
          <a:xfrm rot="7802416">
            <a:off x="2483768" y="2204864"/>
            <a:ext cx="1152128" cy="432048"/>
          </a:xfrm>
          <a:prstGeom prst="right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de-DE" sz="1800" b="0" i="0" u="none" strike="noStrike" cap="none" normalizeH="0" baseline="0">
              <a:ln>
                <a:noFill/>
              </a:ln>
              <a:solidFill>
                <a:schemeClr val="bg1"/>
              </a:solidFill>
              <a:effectLst/>
              <a:latin typeface="Arial" charset="0"/>
            </a:endParaRPr>
          </a:p>
        </p:txBody>
      </p:sp>
      <p:sp>
        <p:nvSpPr>
          <p:cNvPr id="11" name="Šipka: doprava 10">
            <a:extLst>
              <a:ext uri="{FF2B5EF4-FFF2-40B4-BE49-F238E27FC236}">
                <a16:creationId xmlns:a16="http://schemas.microsoft.com/office/drawing/2014/main" id="{E9183817-445E-0313-960C-0F4145D99391}"/>
              </a:ext>
            </a:extLst>
          </p:cNvPr>
          <p:cNvSpPr/>
          <p:nvPr/>
        </p:nvSpPr>
        <p:spPr bwMode="auto">
          <a:xfrm rot="13797584" flipH="1">
            <a:off x="5126183" y="2200924"/>
            <a:ext cx="1152128" cy="432048"/>
          </a:xfrm>
          <a:prstGeom prst="rightArrow">
            <a:avLst/>
          </a:prstGeom>
          <a:solidFill>
            <a:srgbClr val="00B8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de-DE" sz="1800" b="0" i="0" u="none" strike="noStrike" cap="none" normalizeH="0" baseline="0">
              <a:ln>
                <a:noFill/>
              </a:ln>
              <a:solidFill>
                <a:schemeClr val="bg1"/>
              </a:solidFill>
              <a:effectLst/>
              <a:latin typeface="Arial" charset="0"/>
            </a:endParaRPr>
          </a:p>
        </p:txBody>
      </p:sp>
    </p:spTree>
    <p:extLst>
      <p:ext uri="{BB962C8B-B14F-4D97-AF65-F5344CB8AC3E}">
        <p14:creationId xmlns:p14="http://schemas.microsoft.com/office/powerpoint/2010/main" val="2564603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a:extLst>
              <a:ext uri="{FF2B5EF4-FFF2-40B4-BE49-F238E27FC236}">
                <a16:creationId xmlns:a16="http://schemas.microsoft.com/office/drawing/2014/main" id="{875FEF8F-5D7A-FB30-3ED2-22ECB3DD36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883" y="1436067"/>
            <a:ext cx="750411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0483" name="Rectangle 2">
            <a:extLst>
              <a:ext uri="{FF2B5EF4-FFF2-40B4-BE49-F238E27FC236}">
                <a16:creationId xmlns:a16="http://schemas.microsoft.com/office/drawing/2014/main" id="{6C3E373A-ADD3-E949-4799-93C599978083}"/>
              </a:ext>
            </a:extLst>
          </p:cNvPr>
          <p:cNvSpPr>
            <a:spLocks noGrp="1" noChangeArrowheads="1"/>
          </p:cNvSpPr>
          <p:nvPr>
            <p:ph type="body" idx="4294967295"/>
          </p:nvPr>
        </p:nvSpPr>
        <p:spPr>
          <a:xfrm>
            <a:off x="152400" y="866775"/>
            <a:ext cx="8839200" cy="5838825"/>
          </a:xfrm>
        </p:spPr>
        <p:txBody>
          <a:bodyPr lIns="90000" tIns="62640" rIns="90000" bIns="46800"/>
          <a:lstStyle/>
          <a:p>
            <a:pPr marL="173038" indent="-17303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a:t>Struktura</a:t>
            </a:r>
          </a:p>
          <a:p>
            <a:pPr marL="173038" indent="-173038" eaLnBrk="1" hangingPunct="1">
              <a:buClrTx/>
              <a:buFontTx/>
              <a:buNone/>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endParaRPr lang="cs-CZ" altLang="cs-CZ" dirty="0"/>
          </a:p>
          <a:p>
            <a:pPr marL="173038" indent="-173038" eaLnBrk="1" hangingPunct="1">
              <a:buClrTx/>
              <a:buFontTx/>
              <a:buNone/>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endParaRPr lang="cs-CZ" altLang="cs-CZ" dirty="0"/>
          </a:p>
          <a:p>
            <a:pPr marL="173038" indent="-173038" eaLnBrk="1" hangingPunct="1">
              <a:buClrTx/>
              <a:buFontTx/>
              <a:buNone/>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endParaRPr lang="cs-CZ" altLang="cs-CZ" dirty="0"/>
          </a:p>
          <a:p>
            <a:pPr marL="173038" indent="-173038" eaLnBrk="1" hangingPunct="1">
              <a:buClrTx/>
              <a:buFontTx/>
              <a:buNone/>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endParaRPr lang="cs-CZ" altLang="cs-CZ" dirty="0"/>
          </a:p>
          <a:p>
            <a:pPr marL="173038" indent="-173038" eaLnBrk="1" hangingPunct="1">
              <a:buClrTx/>
              <a:buFontTx/>
              <a:buNone/>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endParaRPr lang="cs-CZ" altLang="cs-CZ" dirty="0"/>
          </a:p>
          <a:p>
            <a:pPr marL="173038" indent="-173038" eaLnBrk="1" hangingPunct="1">
              <a:buClrTx/>
              <a:buFontTx/>
              <a:buNone/>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endParaRPr lang="cs-CZ" altLang="cs-CZ" dirty="0"/>
          </a:p>
          <a:p>
            <a:pPr marL="173038" indent="-173038" eaLnBrk="1" hangingPunct="1">
              <a:buClrTx/>
              <a:buFontTx/>
              <a:buNone/>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endParaRPr lang="cs-CZ" altLang="cs-CZ" dirty="0"/>
          </a:p>
          <a:p>
            <a:pPr marL="173038" indent="-173038" eaLnBrk="1" hangingPunct="1">
              <a:spcBef>
                <a:spcPts val="100"/>
              </a:spcBef>
              <a:buClrTx/>
              <a:buFontTx/>
              <a:buNone/>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endParaRPr lang="cs-CZ" altLang="cs-CZ" sz="400" dirty="0"/>
          </a:p>
          <a:p>
            <a:pPr marL="173038" indent="-17303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a:t>Účastníci</a:t>
            </a:r>
          </a:p>
          <a:p>
            <a:pPr marL="533400" lvl="1" indent="-173038" eaLnBrk="1" hangingPunct="1">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en-US" altLang="cs-CZ" b="1" dirty="0"/>
              <a:t>Product</a:t>
            </a:r>
            <a:r>
              <a:rPr lang="en-US" altLang="cs-CZ" dirty="0"/>
              <a:t> (</a:t>
            </a:r>
            <a:r>
              <a:rPr lang="cs-CZ" altLang="cs-CZ" dirty="0" err="1">
                <a:latin typeface="Courier New" panose="02070309020205020404" pitchFamily="49" charset="0"/>
              </a:rPr>
              <a:t>File</a:t>
            </a:r>
            <a:r>
              <a:rPr lang="en-US" altLang="cs-CZ" dirty="0"/>
              <a:t>) </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en-US" altLang="cs-CZ" dirty="0" err="1"/>
              <a:t>defin</a:t>
            </a:r>
            <a:r>
              <a:rPr lang="cs-CZ" altLang="cs-CZ" dirty="0" err="1"/>
              <a:t>uje</a:t>
            </a:r>
            <a:r>
              <a:rPr lang="en-US" altLang="cs-CZ" dirty="0"/>
              <a:t> </a:t>
            </a:r>
            <a:r>
              <a:rPr lang="cs-CZ" altLang="cs-CZ" dirty="0"/>
              <a:t>rozhraní</a:t>
            </a:r>
            <a:r>
              <a:rPr lang="en-US" altLang="cs-CZ" dirty="0"/>
              <a:t> </a:t>
            </a:r>
            <a:r>
              <a:rPr lang="en-US" altLang="cs-CZ" dirty="0" err="1"/>
              <a:t>obje</a:t>
            </a:r>
            <a:r>
              <a:rPr lang="cs-CZ" altLang="cs-CZ" dirty="0" err="1"/>
              <a:t>ktů</a:t>
            </a:r>
            <a:r>
              <a:rPr lang="cs-CZ" altLang="cs-CZ" dirty="0"/>
              <a:t> vytvářených tovární metodou</a:t>
            </a:r>
          </a:p>
          <a:p>
            <a:pPr marL="533400" lvl="1" indent="-173038" eaLnBrk="1" hangingPunct="1">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en-US" altLang="cs-CZ" b="1" dirty="0" err="1"/>
              <a:t>ConcreteProduct</a:t>
            </a:r>
            <a:r>
              <a:rPr lang="en-US" altLang="cs-CZ" dirty="0"/>
              <a:t> (</a:t>
            </a:r>
            <a:r>
              <a:rPr lang="cs-CZ" altLang="cs-CZ" dirty="0" err="1">
                <a:latin typeface="Courier New" panose="02070309020205020404" pitchFamily="49" charset="0"/>
              </a:rPr>
              <a:t>Presentation</a:t>
            </a:r>
            <a:r>
              <a:rPr lang="en-US" altLang="cs-CZ" dirty="0"/>
              <a:t>)</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en-US" altLang="cs-CZ" dirty="0"/>
              <a:t>implement</a:t>
            </a:r>
            <a:r>
              <a:rPr lang="cs-CZ" altLang="cs-CZ" dirty="0" err="1"/>
              <a:t>uje</a:t>
            </a:r>
            <a:r>
              <a:rPr lang="cs-CZ" altLang="cs-CZ" dirty="0"/>
              <a:t> rozhraní</a:t>
            </a:r>
            <a:r>
              <a:rPr lang="en-US" altLang="cs-CZ" dirty="0"/>
              <a:t> Product</a:t>
            </a:r>
            <a:r>
              <a:rPr lang="cs-CZ" altLang="cs-CZ" dirty="0"/>
              <a:t>u</a:t>
            </a:r>
          </a:p>
          <a:p>
            <a:pPr marL="533400" lvl="1" indent="-173038" eaLnBrk="1" hangingPunct="1">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en-US" altLang="cs-CZ" b="1" dirty="0"/>
              <a:t>Creator</a:t>
            </a:r>
            <a:r>
              <a:rPr lang="en-US" altLang="cs-CZ" dirty="0"/>
              <a:t> (</a:t>
            </a:r>
            <a:r>
              <a:rPr lang="cs-CZ" altLang="cs-CZ" dirty="0" err="1">
                <a:latin typeface="Courier New" panose="02070309020205020404" pitchFamily="49" charset="0"/>
              </a:rPr>
              <a:t>Printer</a:t>
            </a:r>
            <a:r>
              <a:rPr lang="en-US" altLang="cs-CZ" dirty="0"/>
              <a:t>) </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en-US" altLang="cs-CZ" dirty="0"/>
              <a:t>de</a:t>
            </a:r>
            <a:r>
              <a:rPr lang="cs-CZ" altLang="cs-CZ" dirty="0" err="1"/>
              <a:t>klaruje</a:t>
            </a:r>
            <a:r>
              <a:rPr lang="en-US" altLang="cs-CZ" dirty="0"/>
              <a:t> </a:t>
            </a:r>
            <a:r>
              <a:rPr lang="cs-CZ" altLang="cs-CZ" dirty="0"/>
              <a:t>tovární </a:t>
            </a:r>
            <a:r>
              <a:rPr lang="en-US" altLang="cs-CZ" dirty="0" err="1"/>
              <a:t>metod</a:t>
            </a:r>
            <a:r>
              <a:rPr lang="cs-CZ" altLang="cs-CZ" dirty="0"/>
              <a:t>u vracející </a:t>
            </a:r>
            <a:r>
              <a:rPr lang="en-US" altLang="cs-CZ" dirty="0" err="1"/>
              <a:t>obje</a:t>
            </a:r>
            <a:r>
              <a:rPr lang="cs-CZ" altLang="cs-CZ" dirty="0"/>
              <a:t>k</a:t>
            </a:r>
            <a:r>
              <a:rPr lang="en-US" altLang="cs-CZ" dirty="0"/>
              <a:t>t </a:t>
            </a:r>
            <a:r>
              <a:rPr lang="en-US" altLang="cs-CZ" dirty="0" err="1"/>
              <a:t>typ</a:t>
            </a:r>
            <a:r>
              <a:rPr lang="cs-CZ" altLang="cs-CZ" dirty="0"/>
              <a:t>u</a:t>
            </a:r>
            <a:r>
              <a:rPr lang="en-US" altLang="cs-CZ" dirty="0"/>
              <a:t> Product</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a:t>může </a:t>
            </a:r>
            <a:r>
              <a:rPr lang="en-US" altLang="cs-CZ" dirty="0" err="1"/>
              <a:t>defin</a:t>
            </a:r>
            <a:r>
              <a:rPr lang="cs-CZ" altLang="cs-CZ" dirty="0"/>
              <a:t>ovat</a:t>
            </a:r>
            <a:r>
              <a:rPr lang="en-US" altLang="cs-CZ" dirty="0"/>
              <a:t> default</a:t>
            </a:r>
            <a:r>
              <a:rPr lang="cs-CZ" altLang="cs-CZ" dirty="0"/>
              <a:t>ní</a:t>
            </a:r>
            <a:r>
              <a:rPr lang="en-US" altLang="cs-CZ" dirty="0"/>
              <a:t> </a:t>
            </a:r>
            <a:r>
              <a:rPr lang="en-US" altLang="cs-CZ" dirty="0" err="1"/>
              <a:t>implementa</a:t>
            </a:r>
            <a:r>
              <a:rPr lang="cs-CZ" altLang="cs-CZ" dirty="0" err="1"/>
              <a:t>ci</a:t>
            </a:r>
            <a:r>
              <a:rPr lang="en-US" altLang="cs-CZ" dirty="0"/>
              <a:t> </a:t>
            </a:r>
            <a:r>
              <a:rPr lang="cs-CZ" altLang="cs-CZ" dirty="0"/>
              <a:t>vracející </a:t>
            </a:r>
            <a:r>
              <a:rPr lang="en-US" altLang="cs-CZ" dirty="0"/>
              <a:t>default</a:t>
            </a:r>
            <a:r>
              <a:rPr lang="cs-CZ" altLang="cs-CZ" dirty="0"/>
              <a:t>ní</a:t>
            </a:r>
            <a:r>
              <a:rPr lang="en-US" altLang="cs-CZ" dirty="0"/>
              <a:t> </a:t>
            </a:r>
            <a:r>
              <a:rPr lang="cs-CZ" altLang="cs-CZ" dirty="0"/>
              <a:t>objekt </a:t>
            </a:r>
            <a:r>
              <a:rPr lang="en-US" altLang="cs-CZ" dirty="0" err="1"/>
              <a:t>ConcreteProduct</a:t>
            </a:r>
            <a:endParaRPr lang="en-US" altLang="cs-CZ" dirty="0"/>
          </a:p>
          <a:p>
            <a:pPr marL="533400" lvl="1" indent="-173038" eaLnBrk="1" hangingPunct="1">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en-US" altLang="cs-CZ" b="1" dirty="0" err="1"/>
              <a:t>ConcreteCreator</a:t>
            </a:r>
            <a:r>
              <a:rPr lang="en-US" altLang="cs-CZ" dirty="0"/>
              <a:t> (</a:t>
            </a:r>
            <a:r>
              <a:rPr lang="cs-CZ" altLang="cs-CZ" dirty="0" err="1">
                <a:latin typeface="Courier New" panose="02070309020205020404" pitchFamily="49" charset="0"/>
              </a:rPr>
              <a:t>DocumentPrinter</a:t>
            </a:r>
            <a:r>
              <a:rPr lang="en-US" altLang="cs-CZ" dirty="0"/>
              <a:t>) </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a:t>implementuje tovární metodu vracející instanci</a:t>
            </a:r>
            <a:r>
              <a:rPr lang="en-US" altLang="cs-CZ" dirty="0"/>
              <a:t> </a:t>
            </a:r>
            <a:r>
              <a:rPr lang="en-US" altLang="cs-CZ" dirty="0" err="1"/>
              <a:t>ConcreteProdu</a:t>
            </a:r>
            <a:r>
              <a:rPr lang="cs-CZ" altLang="cs-CZ" dirty="0" err="1"/>
              <a:t>ctu</a:t>
            </a:r>
            <a:endParaRPr lang="cs-CZ" altLang="cs-CZ" dirty="0"/>
          </a:p>
        </p:txBody>
      </p:sp>
      <p:sp>
        <p:nvSpPr>
          <p:cNvPr id="20484" name="Rectangle 3">
            <a:extLst>
              <a:ext uri="{FF2B5EF4-FFF2-40B4-BE49-F238E27FC236}">
                <a16:creationId xmlns:a16="http://schemas.microsoft.com/office/drawing/2014/main" id="{D7E1E9E7-10CD-4B31-E49C-67E859A5BDC4}"/>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dirty="0" err="1"/>
              <a:t>Factory</a:t>
            </a:r>
            <a:r>
              <a:rPr lang="cs-CZ" altLang="cs-CZ" dirty="0"/>
              <a:t> </a:t>
            </a:r>
            <a:r>
              <a:rPr lang="cs-CZ" altLang="cs-CZ" dirty="0" err="1"/>
              <a:t>Method</a:t>
            </a:r>
            <a:r>
              <a:rPr lang="cs-CZ" altLang="cs-CZ" dirty="0"/>
              <a:t> – struktura</a:t>
            </a:r>
          </a:p>
        </p:txBody>
      </p:sp>
      <p:sp>
        <p:nvSpPr>
          <p:cNvPr id="2" name="Obdélník: se zakulacenými rohy 1">
            <a:extLst>
              <a:ext uri="{FF2B5EF4-FFF2-40B4-BE49-F238E27FC236}">
                <a16:creationId xmlns:a16="http://schemas.microsoft.com/office/drawing/2014/main" id="{2FDC6985-4E16-B35F-16DB-A77F0A3BFEFD}"/>
              </a:ext>
            </a:extLst>
          </p:cNvPr>
          <p:cNvSpPr/>
          <p:nvPr/>
        </p:nvSpPr>
        <p:spPr bwMode="auto">
          <a:xfrm>
            <a:off x="539552" y="1340768"/>
            <a:ext cx="4608512" cy="1224136"/>
          </a:xfrm>
          <a:prstGeom prst="roundRect">
            <a:avLst/>
          </a:prstGeom>
          <a:solidFill>
            <a:srgbClr val="D6D6F5">
              <a:alpha val="10196"/>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de-DE" sz="1800" b="0" i="0" u="none" strike="noStrike" cap="none" normalizeH="0" baseline="0">
              <a:ln>
                <a:noFill/>
              </a:ln>
              <a:solidFill>
                <a:schemeClr val="bg1"/>
              </a:solidFill>
              <a:effectLst/>
              <a:latin typeface="Arial"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
            <a:extLst>
              <a:ext uri="{FF2B5EF4-FFF2-40B4-BE49-F238E27FC236}">
                <a16:creationId xmlns:a16="http://schemas.microsoft.com/office/drawing/2014/main" id="{2AA0FCF5-7BCB-5C14-1213-94BB078B82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4996"/>
          <a:stretch>
            <a:fillRect/>
          </a:stretch>
        </p:blipFill>
        <p:spPr bwMode="auto">
          <a:xfrm>
            <a:off x="549275" y="922338"/>
            <a:ext cx="8366125"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2531" name="Rectangle 2">
            <a:extLst>
              <a:ext uri="{FF2B5EF4-FFF2-40B4-BE49-F238E27FC236}">
                <a16:creationId xmlns:a16="http://schemas.microsoft.com/office/drawing/2014/main" id="{BA35834F-4BCB-BDB7-011E-607BB08210EE}"/>
              </a:ext>
            </a:extLst>
          </p:cNvPr>
          <p:cNvSpPr>
            <a:spLocks noGrp="1" noChangeArrowheads="1"/>
          </p:cNvSpPr>
          <p:nvPr>
            <p:ph type="body" idx="4294967295"/>
          </p:nvPr>
        </p:nvSpPr>
        <p:spPr>
          <a:xfrm>
            <a:off x="125413" y="4114800"/>
            <a:ext cx="8839200" cy="2590800"/>
          </a:xfrm>
        </p:spPr>
        <p:txBody>
          <a:bodyPr lIns="90000" tIns="83160" rIns="90000" bIns="46800"/>
          <a:lstStyle/>
          <a:p>
            <a:pPr marL="173038" indent="-173038" eaLnBrk="1" hangingPunct="1">
              <a:lnSpc>
                <a:spcPct val="84000"/>
              </a:lnSpc>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a:t>Propojení paralelních hierarchií tříd</a:t>
            </a:r>
          </a:p>
          <a:p>
            <a:pPr marL="533400" lvl="1" indent="-173038" eaLnBrk="1" hangingPunct="1">
              <a:lnSpc>
                <a:spcPct val="84000"/>
              </a:lnSpc>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a:t>třída deleguje některé akce na jinou třídu</a:t>
            </a:r>
          </a:p>
          <a:p>
            <a:pPr marL="533400" lvl="1" indent="-173038" eaLnBrk="1" hangingPunct="1">
              <a:lnSpc>
                <a:spcPct val="84000"/>
              </a:lnSpc>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a:t>příklad: manipulovatelné grafické objekty (úsečka, obdélník, ...)</a:t>
            </a:r>
          </a:p>
        </p:txBody>
      </p:sp>
      <p:sp>
        <p:nvSpPr>
          <p:cNvPr id="22532" name="Rectangle 3">
            <a:extLst>
              <a:ext uri="{FF2B5EF4-FFF2-40B4-BE49-F238E27FC236}">
                <a16:creationId xmlns:a16="http://schemas.microsoft.com/office/drawing/2014/main" id="{A5CB8153-5F85-D9A5-8EF4-D93AD66C802F}"/>
              </a:ext>
            </a:extLst>
          </p:cNvPr>
          <p:cNvSpPr>
            <a:spLocks noGrp="1" noChangeArrowheads="1"/>
          </p:cNvSpPr>
          <p:nvPr>
            <p:ph type="title" idx="4294967295"/>
          </p:nvPr>
        </p:nvSpPr>
        <p:spPr>
          <a:xfrm>
            <a:off x="1066800" y="228600"/>
            <a:ext cx="7924800" cy="1371600"/>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paralelní hierarchie</a:t>
            </a:r>
          </a:p>
        </p:txBody>
      </p:sp>
      <p:sp>
        <p:nvSpPr>
          <p:cNvPr id="3" name="Obdélník: se zakulacenými rohy 2">
            <a:extLst>
              <a:ext uri="{FF2B5EF4-FFF2-40B4-BE49-F238E27FC236}">
                <a16:creationId xmlns:a16="http://schemas.microsoft.com/office/drawing/2014/main" id="{BE10E021-B7C5-BC3F-4E7E-AC20EFDEDF6B}"/>
              </a:ext>
            </a:extLst>
          </p:cNvPr>
          <p:cNvSpPr/>
          <p:nvPr/>
        </p:nvSpPr>
        <p:spPr bwMode="auto">
          <a:xfrm>
            <a:off x="2339752" y="914400"/>
            <a:ext cx="6192687" cy="1371600"/>
          </a:xfrm>
          <a:prstGeom prst="roundRect">
            <a:avLst/>
          </a:prstGeom>
          <a:solidFill>
            <a:srgbClr val="D6D6F5">
              <a:alpha val="10196"/>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pPr>
            <a:endParaRPr kumimoji="0" lang="de-DE" sz="1800" b="0" i="0" u="none" strike="noStrike" cap="none" normalizeH="0" baseline="0">
              <a:ln>
                <a:noFill/>
              </a:ln>
              <a:solidFill>
                <a:schemeClr val="bg1"/>
              </a:solidFill>
              <a:effectLst/>
              <a:latin typeface="Arial"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
            <a:extLst>
              <a:ext uri="{FF2B5EF4-FFF2-40B4-BE49-F238E27FC236}">
                <a16:creationId xmlns:a16="http://schemas.microsoft.com/office/drawing/2014/main" id="{96491855-4BEC-28E2-0E48-2FDFE85447A5}"/>
              </a:ext>
            </a:extLst>
          </p:cNvPr>
          <p:cNvSpPr>
            <a:spLocks noGrp="1" noChangeArrowheads="1"/>
          </p:cNvSpPr>
          <p:nvPr>
            <p:ph type="title" idx="4294967295"/>
          </p:nvPr>
        </p:nvSpPr>
        <p:spPr>
          <a:xfrm>
            <a:off x="1066800" y="228600"/>
            <a:ext cx="80772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implementace</a:t>
            </a:r>
          </a:p>
        </p:txBody>
      </p:sp>
      <p:sp>
        <p:nvSpPr>
          <p:cNvPr id="24579" name="Rectangle 2">
            <a:extLst>
              <a:ext uri="{FF2B5EF4-FFF2-40B4-BE49-F238E27FC236}">
                <a16:creationId xmlns:a16="http://schemas.microsoft.com/office/drawing/2014/main" id="{2850FEC8-3389-1295-1974-C05589DF6FBF}"/>
              </a:ext>
            </a:extLst>
          </p:cNvPr>
          <p:cNvSpPr>
            <a:spLocks noGrp="1" noChangeArrowheads="1"/>
          </p:cNvSpPr>
          <p:nvPr>
            <p:ph type="body" idx="4294967295"/>
          </p:nvPr>
        </p:nvSpPr>
        <p:spPr>
          <a:xfrm>
            <a:off x="228600" y="981075"/>
            <a:ext cx="8839200" cy="5715000"/>
          </a:xfrm>
        </p:spPr>
        <p:txBody>
          <a:bodyPr lIns="90000" tIns="62640" rIns="90000" bIns="46800"/>
          <a:lstStyle/>
          <a:p>
            <a:pPr marL="173038" indent="-17303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a:t>Implementace</a:t>
            </a:r>
          </a:p>
          <a:p>
            <a:pPr marL="533400" lvl="1" indent="-173038" eaLnBrk="1" hangingPunct="1">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b="1" dirty="0"/>
              <a:t>dvě hlavní varianty</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err="1">
                <a:latin typeface="Courier New" panose="02070309020205020404" pitchFamily="49" charset="0"/>
                <a:cs typeface="Courier New" panose="02070309020205020404" pitchFamily="49" charset="0"/>
              </a:rPr>
              <a:t>Printer</a:t>
            </a:r>
            <a:r>
              <a:rPr lang="cs-CZ" altLang="cs-CZ" dirty="0"/>
              <a:t> je abstraktní třída – nutnost dědičnosti a vlastní implementace</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err="1">
                <a:latin typeface="Courier New" panose="02070309020205020404" pitchFamily="49" charset="0"/>
                <a:cs typeface="Courier New" panose="02070309020205020404" pitchFamily="49" charset="0"/>
              </a:rPr>
              <a:t>Printer</a:t>
            </a:r>
            <a:r>
              <a:rPr lang="cs-CZ" altLang="cs-CZ" dirty="0"/>
              <a:t> je standardní třída – defaultní implementace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29321A-1B6A-F925-77BA-E37CDC220FB1}"/>
            </a:ext>
          </a:extLst>
        </p:cNvPr>
        <p:cNvGrpSpPr/>
        <p:nvPr/>
      </p:nvGrpSpPr>
      <p:grpSpPr>
        <a:xfrm>
          <a:off x="0" y="0"/>
          <a:ext cx="0" cy="0"/>
          <a:chOff x="0" y="0"/>
          <a:chExt cx="0" cy="0"/>
        </a:xfrm>
      </p:grpSpPr>
      <p:sp>
        <p:nvSpPr>
          <p:cNvPr id="12290" name="Text Box 1">
            <a:extLst>
              <a:ext uri="{FF2B5EF4-FFF2-40B4-BE49-F238E27FC236}">
                <a16:creationId xmlns:a16="http://schemas.microsoft.com/office/drawing/2014/main" id="{E2FADF63-12C5-A3D0-1161-24A636D4517F}"/>
              </a:ext>
            </a:extLst>
          </p:cNvPr>
          <p:cNvSpPr txBox="1">
            <a:spLocks noChangeArrowheads="1"/>
          </p:cNvSpPr>
          <p:nvPr/>
        </p:nvSpPr>
        <p:spPr bwMode="auto">
          <a:xfrm>
            <a:off x="520700" y="908050"/>
            <a:ext cx="7146925" cy="1823704"/>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b="0" dirty="0">
                <a:latin typeface="Courier New" panose="02070309020205020404" pitchFamily="49" charset="0"/>
              </a:rPr>
              <a:t>public </a:t>
            </a:r>
            <a:r>
              <a:rPr lang="cs-CZ" altLang="cs-CZ" sz="1400" dirty="0" err="1">
                <a:latin typeface="Courier New" panose="02070309020205020404" pitchFamily="49" charset="0"/>
              </a:rPr>
              <a:t>abstract</a:t>
            </a:r>
            <a:r>
              <a:rPr lang="cs-CZ" altLang="cs-CZ" sz="1400" dirty="0">
                <a:latin typeface="Courier New" panose="02070309020205020404" pitchFamily="49" charset="0"/>
              </a:rPr>
              <a:t>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cs-CZ" altLang="cs-CZ" sz="1400" dirty="0" err="1">
                <a:latin typeface="Courier New" panose="02070309020205020404" pitchFamily="49" charset="0"/>
              </a:rPr>
              <a:t>Printer</a:t>
            </a:r>
            <a:r>
              <a:rPr lang="cs-CZ" altLang="cs-CZ" sz="1400" dirty="0">
                <a:latin typeface="Courier New" panose="02070309020205020404" pitchFamily="49" charset="0"/>
              </a:rPr>
              <a:t> {</a:t>
            </a:r>
          </a:p>
          <a:p>
            <a:pPr eaLnBrk="1" hangingPunct="1">
              <a:lnSpc>
                <a:spcPct val="89000"/>
              </a:lnSpc>
              <a:spcBef>
                <a:spcPct val="0"/>
              </a:spcBef>
              <a:buClrTx/>
            </a:pPr>
            <a:r>
              <a:rPr lang="cs-CZ" altLang="cs-CZ" sz="1400" dirty="0">
                <a:latin typeface="Courier New" panose="02070309020205020404" pitchFamily="49" charset="0"/>
              </a:rPr>
              <a:t>		</a:t>
            </a:r>
            <a:r>
              <a:rPr lang="cs-CZ" altLang="cs-CZ" sz="1400" b="0" dirty="0">
                <a:solidFill>
                  <a:srgbClr val="FF0000"/>
                </a:solidFill>
                <a:latin typeface="Courier New" panose="02070309020205020404" pitchFamily="49" charset="0"/>
              </a:rPr>
              <a:t>public</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abstract</a:t>
            </a:r>
            <a:r>
              <a:rPr lang="cs-CZ" altLang="cs-CZ" sz="1400" dirty="0">
                <a:solidFill>
                  <a:srgbClr val="FF0000"/>
                </a:solidFill>
                <a:latin typeface="Courier New" panose="02070309020205020404" pitchFamily="49" charset="0"/>
              </a:rPr>
              <a:t> </a:t>
            </a:r>
            <a:r>
              <a:rPr lang="cs-CZ" altLang="cs-CZ" sz="1400" b="0" dirty="0" err="1">
                <a:solidFill>
                  <a:srgbClr val="FF0000"/>
                </a:solidFill>
                <a:latin typeface="Courier New" panose="02070309020205020404" pitchFamily="49" charset="0"/>
              </a:rPr>
              <a:t>File</a:t>
            </a:r>
            <a:r>
              <a:rPr lang="cs-CZ" altLang="cs-CZ" sz="1400" b="0" dirty="0">
                <a:solidFill>
                  <a:srgbClr val="FF0000"/>
                </a:solidFill>
                <a:latin typeface="Courier New" panose="02070309020205020404" pitchFamily="49" charset="0"/>
              </a:rPr>
              <a:t> </a:t>
            </a:r>
            <a:r>
              <a:rPr lang="cs-CZ" altLang="cs-CZ" sz="1400" b="0" dirty="0" err="1">
                <a:solidFill>
                  <a:srgbClr val="FF0000"/>
                </a:solidFill>
                <a:latin typeface="Courier New" panose="02070309020205020404" pitchFamily="49" charset="0"/>
              </a:rPr>
              <a:t>DoMakeFile</a:t>
            </a:r>
            <a:r>
              <a:rPr lang="cs-CZ" altLang="cs-CZ" sz="1400" b="0" dirty="0">
                <a:solidFill>
                  <a:srgbClr val="FF0000"/>
                </a:solidFill>
                <a:latin typeface="Courier New" panose="02070309020205020404" pitchFamily="49" charset="0"/>
              </a:rPr>
              <a:t>(</a:t>
            </a:r>
            <a:r>
              <a:rPr lang="cs-CZ" altLang="cs-CZ" sz="1400" b="0" dirty="0" err="1">
                <a:solidFill>
                  <a:srgbClr val="FF0000"/>
                </a:solidFill>
                <a:latin typeface="Courier New" panose="02070309020205020404" pitchFamily="49" charset="0"/>
              </a:rPr>
              <a:t>String</a:t>
            </a:r>
            <a:r>
              <a:rPr lang="cs-CZ" altLang="cs-CZ" sz="1400" b="0" dirty="0">
                <a:solidFill>
                  <a:srgbClr val="FF0000"/>
                </a:solidFill>
                <a:latin typeface="Courier New" panose="02070309020205020404" pitchFamily="49" charset="0"/>
              </a:rPr>
              <a:t> </a:t>
            </a:r>
            <a:r>
              <a:rPr lang="cs-CZ" altLang="cs-CZ" sz="1400" b="0" dirty="0" err="1">
                <a:solidFill>
                  <a:srgbClr val="FF0000"/>
                </a:solidFill>
                <a:latin typeface="Courier New" panose="02070309020205020404" pitchFamily="49" charset="0"/>
              </a:rPr>
              <a:t>path</a:t>
            </a:r>
            <a:r>
              <a:rPr lang="cs-CZ" altLang="cs-CZ" sz="1400" b="0" dirty="0">
                <a:solidFill>
                  <a:srgbClr val="FF0000"/>
                </a:solidFill>
                <a:latin typeface="Courier New" panose="02070309020205020404" pitchFamily="49" charset="0"/>
              </a:rPr>
              <a:t>)</a:t>
            </a:r>
            <a:r>
              <a:rPr lang="cs-CZ" altLang="cs-CZ" sz="1400" dirty="0">
                <a:solidFill>
                  <a:schemeClr val="tx1"/>
                </a:solidFill>
                <a:latin typeface="Courier New" panose="02070309020205020404" pitchFamily="49" charset="0"/>
              </a:rPr>
              <a:t>;</a:t>
            </a:r>
          </a:p>
          <a:p>
            <a:pPr lvl="1" eaLnBrk="1" hangingPunct="1">
              <a:lnSpc>
                <a:spcPct val="89000"/>
              </a:lnSpc>
              <a:spcBef>
                <a:spcPct val="0"/>
              </a:spcBef>
              <a:buClrTx/>
              <a:buFontTx/>
              <a:buNone/>
            </a:pPr>
            <a:r>
              <a:rPr lang="cs-CZ" altLang="cs-CZ" sz="1400" dirty="0">
                <a:latin typeface="Courier New" panose="02070309020205020404" pitchFamily="49" charset="0"/>
              </a:rPr>
              <a:t>public</a:t>
            </a:r>
            <a:r>
              <a:rPr lang="cs-CZ" altLang="cs-CZ" sz="1400" b="1" dirty="0">
                <a:latin typeface="Courier New" panose="02070309020205020404" pitchFamily="49" charset="0"/>
              </a:rPr>
              <a:t> </a:t>
            </a:r>
            <a:r>
              <a:rPr lang="cs-CZ" altLang="cs-CZ" sz="1400" b="1" dirty="0" err="1">
                <a:latin typeface="Courier New" panose="02070309020205020404" pitchFamily="49" charset="0"/>
              </a:rPr>
              <a:t>void</a:t>
            </a:r>
            <a:r>
              <a:rPr lang="cs-CZ" altLang="cs-CZ" sz="1400" b="1" dirty="0">
                <a:latin typeface="Courier New" panose="02070309020205020404" pitchFamily="49" charset="0"/>
              </a:rPr>
              <a:t> </a:t>
            </a:r>
            <a:r>
              <a:rPr lang="cs-CZ" altLang="cs-CZ" sz="1400" b="1" dirty="0" err="1">
                <a:latin typeface="Courier New" panose="02070309020205020404" pitchFamily="49" charset="0"/>
              </a:rPr>
              <a:t>printToPDF</a:t>
            </a:r>
            <a:r>
              <a:rPr lang="cs-CZ" altLang="cs-CZ" sz="1400" b="1" dirty="0">
                <a:latin typeface="Courier New" panose="02070309020205020404" pitchFamily="49" charset="0"/>
              </a:rPr>
              <a:t>(</a:t>
            </a:r>
            <a:r>
              <a:rPr lang="cs-CZ" altLang="cs-CZ" sz="1400" b="1" dirty="0" err="1">
                <a:latin typeface="Courier New" panose="02070309020205020404" pitchFamily="49" charset="0"/>
              </a:rPr>
              <a:t>String</a:t>
            </a:r>
            <a:r>
              <a:rPr lang="cs-CZ" altLang="cs-CZ" sz="1400" b="1" dirty="0">
                <a:latin typeface="Courier New" panose="02070309020205020404" pitchFamily="49" charset="0"/>
              </a:rPr>
              <a:t> </a:t>
            </a:r>
            <a:r>
              <a:rPr lang="cs-CZ" altLang="cs-CZ" sz="1400" b="1" dirty="0" err="1">
                <a:latin typeface="Courier New" panose="02070309020205020404" pitchFamily="49" charset="0"/>
              </a:rPr>
              <a:t>path</a:t>
            </a:r>
            <a:r>
              <a:rPr lang="cs-CZ" altLang="cs-CZ" sz="1400" b="1" dirty="0">
                <a:latin typeface="Courier New" panose="02070309020205020404" pitchFamily="49" charset="0"/>
              </a:rPr>
              <a:t>) {		</a:t>
            </a:r>
          </a:p>
          <a:p>
            <a:pPr lvl="1" eaLnBrk="1" hangingPunct="1">
              <a:lnSpc>
                <a:spcPct val="89000"/>
              </a:lnSpc>
              <a:spcBef>
                <a:spcPct val="0"/>
              </a:spcBef>
              <a:buClrTx/>
              <a:buFontTx/>
              <a:buNone/>
            </a:pPr>
            <a:r>
              <a:rPr lang="cs-CZ" altLang="cs-CZ" sz="1400" b="1" dirty="0">
                <a:latin typeface="Courier New" panose="02070309020205020404" pitchFamily="49" charset="0"/>
              </a:rPr>
              <a:t>	</a:t>
            </a:r>
            <a:r>
              <a:rPr lang="cs-CZ" altLang="cs-CZ" sz="1400" b="1" dirty="0" err="1">
                <a:latin typeface="Courier New" panose="02070309020205020404" pitchFamily="49" charset="0"/>
              </a:rPr>
              <a:t>File</a:t>
            </a:r>
            <a:r>
              <a:rPr lang="cs-CZ" altLang="cs-CZ" sz="1400" b="1" dirty="0">
                <a:latin typeface="Courier New" panose="02070309020205020404" pitchFamily="49" charset="0"/>
              </a:rPr>
              <a:t> </a:t>
            </a:r>
            <a:r>
              <a:rPr lang="cs-CZ" altLang="cs-CZ" sz="1400" b="1" dirty="0" err="1">
                <a:latin typeface="Courier New" panose="02070309020205020404" pitchFamily="49" charset="0"/>
              </a:rPr>
              <a:t>file</a:t>
            </a:r>
            <a:r>
              <a:rPr lang="cs-CZ" altLang="cs-CZ" sz="1400" b="1" dirty="0">
                <a:latin typeface="Courier New" panose="02070309020205020404" pitchFamily="49" charset="0"/>
              </a:rPr>
              <a:t> = </a:t>
            </a:r>
            <a:r>
              <a:rPr lang="cs-CZ" altLang="cs-CZ" sz="1400" b="1" dirty="0" err="1">
                <a:solidFill>
                  <a:srgbClr val="FF0000"/>
                </a:solidFill>
                <a:latin typeface="Courier New" panose="02070309020205020404" pitchFamily="49" charset="0"/>
              </a:rPr>
              <a:t>this.CreateFile</a:t>
            </a:r>
            <a:r>
              <a:rPr lang="cs-CZ" altLang="cs-CZ" sz="1400" b="1" dirty="0">
                <a:solidFill>
                  <a:srgbClr val="FF0000"/>
                </a:solidFill>
                <a:latin typeface="Courier New" panose="02070309020205020404" pitchFamily="49" charset="0"/>
              </a:rPr>
              <a:t>(</a:t>
            </a:r>
            <a:r>
              <a:rPr lang="cs-CZ" altLang="cs-CZ" sz="1400" b="1" dirty="0" err="1">
                <a:solidFill>
                  <a:srgbClr val="FF0000"/>
                </a:solidFill>
                <a:latin typeface="Courier New" panose="02070309020205020404" pitchFamily="49" charset="0"/>
              </a:rPr>
              <a:t>path</a:t>
            </a:r>
            <a:r>
              <a:rPr lang="cs-CZ" altLang="cs-CZ" sz="1400" b="1" dirty="0">
                <a:solidFill>
                  <a:srgbClr val="FF0000"/>
                </a:solidFill>
                <a:latin typeface="Courier New" panose="02070309020205020404" pitchFamily="49" charset="0"/>
              </a:rPr>
              <a:t>)</a:t>
            </a:r>
            <a:r>
              <a:rPr lang="cs-CZ" altLang="cs-CZ" sz="1400" b="1" dirty="0">
                <a:solidFill>
                  <a:schemeClr val="tx1"/>
                </a:solidFill>
                <a:latin typeface="Courier New" panose="02070309020205020404" pitchFamily="49" charset="0"/>
              </a:rPr>
              <a:t>;</a:t>
            </a:r>
          </a:p>
          <a:p>
            <a:pPr lvl="1" eaLnBrk="1" hangingPunct="1">
              <a:lnSpc>
                <a:spcPct val="89000"/>
              </a:lnSpc>
              <a:spcBef>
                <a:spcPct val="0"/>
              </a:spcBef>
              <a:buClrTx/>
              <a:buFontTx/>
              <a:buNone/>
            </a:pPr>
            <a:r>
              <a:rPr lang="cs-CZ" altLang="cs-CZ" sz="1400" b="1" dirty="0">
                <a:latin typeface="Courier New" panose="02070309020205020404" pitchFamily="49" charset="0"/>
              </a:rPr>
              <a:t>	</a:t>
            </a:r>
            <a:r>
              <a:rPr lang="cs-CZ" altLang="cs-CZ" sz="1400" b="1" dirty="0" err="1">
                <a:latin typeface="Courier New" panose="02070309020205020404" pitchFamily="49" charset="0"/>
              </a:rPr>
              <a:t>file.Load</a:t>
            </a:r>
            <a:r>
              <a:rPr lang="cs-CZ" altLang="cs-CZ" sz="1400" b="1" dirty="0">
                <a:latin typeface="Courier New" panose="02070309020205020404" pitchFamily="49" charset="0"/>
              </a:rPr>
              <a:t>();</a:t>
            </a:r>
          </a:p>
          <a:p>
            <a:pPr lvl="1" eaLnBrk="1" hangingPunct="1">
              <a:lnSpc>
                <a:spcPct val="89000"/>
              </a:lnSpc>
              <a:spcBef>
                <a:spcPct val="0"/>
              </a:spcBef>
              <a:buClrTx/>
              <a:buFontTx/>
              <a:buNone/>
            </a:pPr>
            <a:r>
              <a:rPr lang="cs-CZ" altLang="cs-CZ" sz="1400" b="1" dirty="0">
                <a:latin typeface="Courier New" panose="02070309020205020404" pitchFamily="49" charset="0"/>
              </a:rPr>
              <a:t>	</a:t>
            </a:r>
            <a:r>
              <a:rPr lang="cs-CZ" altLang="cs-CZ" sz="1400" b="1" dirty="0" err="1">
                <a:latin typeface="Courier New" panose="02070309020205020404" pitchFamily="49" charset="0"/>
              </a:rPr>
              <a:t>file.Print</a:t>
            </a:r>
            <a:r>
              <a:rPr lang="cs-CZ" altLang="cs-CZ" sz="1400" b="1" dirty="0">
                <a:latin typeface="Courier New" panose="02070309020205020404" pitchFamily="49" charset="0"/>
              </a:rPr>
              <a:t>();</a:t>
            </a:r>
          </a:p>
          <a:p>
            <a:pPr lvl="1" eaLnBrk="1" hangingPunct="1">
              <a:lnSpc>
                <a:spcPct val="89000"/>
              </a:lnSpc>
              <a:spcBef>
                <a:spcPct val="0"/>
              </a:spcBef>
              <a:buClrTx/>
              <a:buFontTx/>
              <a:buNone/>
            </a:pPr>
            <a:r>
              <a:rPr lang="cs-CZ" altLang="cs-CZ" sz="1400" b="1" dirty="0">
                <a:latin typeface="Courier New" panose="02070309020205020404" pitchFamily="49" charset="0"/>
              </a:rPr>
              <a:t>	</a:t>
            </a:r>
            <a:r>
              <a:rPr lang="cs-CZ" altLang="cs-CZ" sz="1400" b="1" dirty="0" err="1">
                <a:latin typeface="Courier New" panose="02070309020205020404" pitchFamily="49" charset="0"/>
              </a:rPr>
              <a:t>file.Close</a:t>
            </a:r>
            <a:r>
              <a:rPr lang="cs-CZ" altLang="cs-CZ" sz="1400" b="1" dirty="0">
                <a:latin typeface="Courier New" panose="02070309020205020404" pitchFamily="49" charset="0"/>
              </a:rPr>
              <a:t>();</a:t>
            </a:r>
          </a:p>
          <a:p>
            <a:pPr lvl="1" eaLnBrk="1" hangingPunct="1">
              <a:lnSpc>
                <a:spcPct val="89000"/>
              </a:lnSpc>
              <a:spcBef>
                <a:spcPct val="0"/>
              </a:spcBef>
              <a:buClrTx/>
              <a:buFontTx/>
              <a:buNone/>
            </a:pPr>
            <a:r>
              <a:rPr lang="cs-CZ" altLang="cs-CZ" sz="1400" b="1"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a:t>
            </a:r>
            <a:endParaRPr lang="en-US" altLang="cs-CZ" sz="1400" dirty="0">
              <a:latin typeface="Courier New" panose="02070309020205020404" pitchFamily="49" charset="0"/>
            </a:endParaRPr>
          </a:p>
        </p:txBody>
      </p:sp>
      <p:sp>
        <p:nvSpPr>
          <p:cNvPr id="12291" name="Rectangle 2">
            <a:extLst>
              <a:ext uri="{FF2B5EF4-FFF2-40B4-BE49-F238E27FC236}">
                <a16:creationId xmlns:a16="http://schemas.microsoft.com/office/drawing/2014/main" id="{E9753E8F-D8A0-BC5F-20A1-32B63D48ECBB}"/>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řešení</a:t>
            </a:r>
            <a:endParaRPr lang="en-US" altLang="cs-CZ"/>
          </a:p>
        </p:txBody>
      </p:sp>
      <p:sp>
        <p:nvSpPr>
          <p:cNvPr id="12292" name="Text Box 1">
            <a:extLst>
              <a:ext uri="{FF2B5EF4-FFF2-40B4-BE49-F238E27FC236}">
                <a16:creationId xmlns:a16="http://schemas.microsoft.com/office/drawing/2014/main" id="{D9F473F7-DE68-A0AB-A041-4759C52EB547}"/>
              </a:ext>
            </a:extLst>
          </p:cNvPr>
          <p:cNvSpPr txBox="1">
            <a:spLocks noChangeArrowheads="1"/>
          </p:cNvSpPr>
          <p:nvPr/>
        </p:nvSpPr>
        <p:spPr bwMode="auto">
          <a:xfrm>
            <a:off x="520700" y="5072063"/>
            <a:ext cx="7146925" cy="1440266"/>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b="0" dirty="0">
                <a:latin typeface="Courier New" panose="02070309020205020404" pitchFamily="49" charset="0"/>
              </a:rPr>
              <a:t>public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cs-CZ" altLang="cs-CZ" sz="1400" dirty="0" err="1">
                <a:latin typeface="Courier New" panose="02070309020205020404" pitchFamily="49" charset="0"/>
              </a:rPr>
              <a:t>ImagePrinter</a:t>
            </a:r>
            <a:r>
              <a:rPr lang="cs-CZ" altLang="cs-CZ" sz="1400" dirty="0">
                <a:latin typeface="Courier New" panose="02070309020205020404" pitchFamily="49" charset="0"/>
              </a:rPr>
              <a:t> : </a:t>
            </a:r>
            <a:r>
              <a:rPr lang="cs-CZ" altLang="cs-CZ" sz="1400" dirty="0" err="1">
                <a:latin typeface="Courier New" panose="02070309020205020404" pitchFamily="49" charset="0"/>
              </a:rPr>
              <a:t>Printer</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solidFill>
                  <a:srgbClr val="FF0000"/>
                </a:solidFill>
                <a:latin typeface="Courier New" panose="02070309020205020404" pitchFamily="49" charset="0"/>
              </a:rPr>
              <a:t>		</a:t>
            </a:r>
            <a:r>
              <a:rPr lang="cs-CZ" altLang="cs-CZ" sz="1400" b="0" dirty="0">
                <a:solidFill>
                  <a:srgbClr val="FF0000"/>
                </a:solidFill>
                <a:latin typeface="Courier New" panose="02070309020205020404" pitchFamily="49" charset="0"/>
              </a:rPr>
              <a:t>public</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override</a:t>
            </a:r>
            <a:r>
              <a:rPr lang="cs-CZ" altLang="cs-CZ" sz="1400" dirty="0">
                <a:solidFill>
                  <a:srgbClr val="FF0000"/>
                </a:solidFill>
                <a:latin typeface="Courier New" panose="02070309020205020404" pitchFamily="49" charset="0"/>
              </a:rPr>
              <a:t> </a:t>
            </a:r>
            <a:r>
              <a:rPr lang="cs-CZ" altLang="cs-CZ" sz="1400" b="0" dirty="0" err="1">
                <a:solidFill>
                  <a:srgbClr val="FF0000"/>
                </a:solidFill>
                <a:latin typeface="Courier New" panose="02070309020205020404" pitchFamily="49" charset="0"/>
              </a:rPr>
              <a:t>File</a:t>
            </a:r>
            <a:r>
              <a:rPr lang="cs-CZ" altLang="cs-CZ" sz="1400" b="0" dirty="0">
                <a:solidFill>
                  <a:srgbClr val="FF0000"/>
                </a:solidFill>
                <a:latin typeface="Courier New" panose="02070309020205020404" pitchFamily="49" charset="0"/>
              </a:rPr>
              <a:t> </a:t>
            </a:r>
            <a:r>
              <a:rPr lang="cs-CZ" altLang="cs-CZ" sz="1400" b="0" dirty="0" err="1">
                <a:solidFill>
                  <a:srgbClr val="FF0000"/>
                </a:solidFill>
                <a:latin typeface="Courier New" panose="02070309020205020404" pitchFamily="49" charset="0"/>
              </a:rPr>
              <a:t>DoMakeFile</a:t>
            </a:r>
            <a:r>
              <a:rPr lang="cs-CZ" altLang="cs-CZ" sz="1400" b="0" dirty="0">
                <a:solidFill>
                  <a:srgbClr val="FF0000"/>
                </a:solidFill>
                <a:latin typeface="Courier New" panose="02070309020205020404" pitchFamily="49" charset="0"/>
              </a:rPr>
              <a:t>(</a:t>
            </a:r>
            <a:r>
              <a:rPr lang="cs-CZ" altLang="cs-CZ" sz="1400" b="0" dirty="0" err="1">
                <a:solidFill>
                  <a:srgbClr val="FF0000"/>
                </a:solidFill>
                <a:latin typeface="Courier New" panose="02070309020205020404" pitchFamily="49" charset="0"/>
              </a:rPr>
              <a:t>String</a:t>
            </a:r>
            <a:r>
              <a:rPr lang="cs-CZ" altLang="cs-CZ" sz="1400" b="0" dirty="0">
                <a:solidFill>
                  <a:srgbClr val="FF0000"/>
                </a:solidFill>
                <a:latin typeface="Courier New" panose="02070309020205020404" pitchFamily="49" charset="0"/>
              </a:rPr>
              <a:t> </a:t>
            </a:r>
            <a:r>
              <a:rPr lang="cs-CZ" altLang="cs-CZ" sz="1400" b="0" dirty="0" err="1">
                <a:solidFill>
                  <a:srgbClr val="FF0000"/>
                </a:solidFill>
                <a:latin typeface="Courier New" panose="02070309020205020404" pitchFamily="49" charset="0"/>
              </a:rPr>
              <a:t>path</a:t>
            </a:r>
            <a:r>
              <a:rPr lang="cs-CZ" altLang="cs-CZ" sz="1400" b="0" dirty="0">
                <a:solidFill>
                  <a:srgbClr val="FF0000"/>
                </a:solidFill>
                <a:latin typeface="Courier New" panose="02070309020205020404" pitchFamily="49" charset="0"/>
              </a:rPr>
              <a:t>)</a:t>
            </a:r>
            <a:r>
              <a:rPr lang="cs-CZ" altLang="cs-CZ" sz="1400" b="0" dirty="0">
                <a:latin typeface="Courier New" panose="02070309020205020404" pitchFamily="49" charset="0"/>
              </a:rPr>
              <a:t> </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a:t>
            </a:r>
            <a:r>
              <a:rPr lang="cs-CZ" altLang="cs-CZ" sz="1400" dirty="0" err="1">
                <a:latin typeface="Courier New" panose="02070309020205020404" pitchFamily="49" charset="0"/>
              </a:rPr>
              <a:t>jpeg</a:t>
            </a:r>
            <a:r>
              <a:rPr lang="cs-CZ" altLang="cs-CZ" sz="1400" dirty="0">
                <a:latin typeface="Courier New" panose="02070309020205020404" pitchFamily="49" charset="0"/>
              </a:rPr>
              <a: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Jpeg</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else</a:t>
            </a: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a:t>
            </a:r>
            <a:r>
              <a:rPr lang="cs-CZ" altLang="cs-CZ" sz="1400" dirty="0" err="1">
                <a:latin typeface="Courier New" panose="02070309020205020404" pitchFamily="49" charset="0"/>
              </a:rPr>
              <a:t>gif</a:t>
            </a:r>
            <a:r>
              <a:rPr lang="cs-CZ" altLang="cs-CZ" sz="1400" dirty="0">
                <a:latin typeface="Courier New" panose="02070309020205020404" pitchFamily="49" charset="0"/>
              </a:rPr>
              <a: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Gif</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return </a:t>
            </a:r>
            <a:r>
              <a:rPr lang="cs-CZ" altLang="cs-CZ" sz="1400" dirty="0" err="1">
                <a:latin typeface="Courier New" panose="02070309020205020404" pitchFamily="49" charset="0"/>
              </a:rPr>
              <a:t>null</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
        <p:nvSpPr>
          <p:cNvPr id="12293" name="Text Box 1">
            <a:extLst>
              <a:ext uri="{FF2B5EF4-FFF2-40B4-BE49-F238E27FC236}">
                <a16:creationId xmlns:a16="http://schemas.microsoft.com/office/drawing/2014/main" id="{DF878693-9037-8A81-A7F8-12803139998C}"/>
              </a:ext>
            </a:extLst>
          </p:cNvPr>
          <p:cNvSpPr txBox="1">
            <a:spLocks noChangeArrowheads="1"/>
          </p:cNvSpPr>
          <p:nvPr/>
        </p:nvSpPr>
        <p:spPr bwMode="auto">
          <a:xfrm>
            <a:off x="520700" y="3086100"/>
            <a:ext cx="7146925" cy="1440266"/>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b="0" dirty="0">
                <a:latin typeface="Courier New" panose="02070309020205020404" pitchFamily="49" charset="0"/>
              </a:rPr>
              <a:t>public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cs-CZ" altLang="cs-CZ" sz="1400" dirty="0" err="1">
                <a:latin typeface="Courier New" panose="02070309020205020404" pitchFamily="49" charset="0"/>
              </a:rPr>
              <a:t>DocumentPrinter</a:t>
            </a:r>
            <a:r>
              <a:rPr lang="cs-CZ" altLang="cs-CZ" sz="1400" dirty="0">
                <a:latin typeface="Courier New" panose="02070309020205020404" pitchFamily="49" charset="0"/>
              </a:rPr>
              <a:t> : </a:t>
            </a:r>
            <a:r>
              <a:rPr lang="cs-CZ" altLang="cs-CZ" sz="1400" dirty="0" err="1">
                <a:latin typeface="Courier New" panose="02070309020205020404" pitchFamily="49" charset="0"/>
              </a:rPr>
              <a:t>Printer</a:t>
            </a:r>
            <a:r>
              <a:rPr lang="cs-CZ" altLang="cs-CZ" sz="1400" dirty="0">
                <a:latin typeface="Courier New" panose="02070309020205020404" pitchFamily="49" charset="0"/>
              </a:rPr>
              <a:t> {		</a:t>
            </a:r>
          </a:p>
          <a:p>
            <a:pPr eaLnBrk="1" hangingPunct="1">
              <a:lnSpc>
                <a:spcPct val="89000"/>
              </a:lnSpc>
              <a:spcBef>
                <a:spcPct val="0"/>
              </a:spcBef>
              <a:buClrTx/>
              <a:buFontTx/>
              <a:buNone/>
            </a:pPr>
            <a:r>
              <a:rPr lang="cs-CZ" altLang="cs-CZ" sz="1400" dirty="0">
                <a:solidFill>
                  <a:srgbClr val="FF0000"/>
                </a:solidFill>
                <a:latin typeface="Courier New" panose="02070309020205020404" pitchFamily="49" charset="0"/>
              </a:rPr>
              <a:t>		</a:t>
            </a:r>
            <a:r>
              <a:rPr lang="cs-CZ" altLang="cs-CZ" sz="1400" b="0" dirty="0">
                <a:solidFill>
                  <a:srgbClr val="FF0000"/>
                </a:solidFill>
                <a:latin typeface="Courier New" panose="02070309020205020404" pitchFamily="49" charset="0"/>
              </a:rPr>
              <a:t>public</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override</a:t>
            </a:r>
            <a:r>
              <a:rPr lang="cs-CZ" altLang="cs-CZ" sz="1400" dirty="0">
                <a:solidFill>
                  <a:srgbClr val="FF0000"/>
                </a:solidFill>
                <a:latin typeface="Courier New" panose="02070309020205020404" pitchFamily="49" charset="0"/>
              </a:rPr>
              <a:t> </a:t>
            </a:r>
            <a:r>
              <a:rPr lang="cs-CZ" altLang="cs-CZ" sz="1400" b="0" dirty="0" err="1">
                <a:solidFill>
                  <a:srgbClr val="FF0000"/>
                </a:solidFill>
                <a:latin typeface="Courier New" panose="02070309020205020404" pitchFamily="49" charset="0"/>
              </a:rPr>
              <a:t>File</a:t>
            </a:r>
            <a:r>
              <a:rPr lang="cs-CZ" altLang="cs-CZ" sz="1400" b="0" dirty="0">
                <a:solidFill>
                  <a:srgbClr val="FF0000"/>
                </a:solidFill>
                <a:latin typeface="Courier New" panose="02070309020205020404" pitchFamily="49" charset="0"/>
              </a:rPr>
              <a:t> </a:t>
            </a:r>
            <a:r>
              <a:rPr lang="cs-CZ" altLang="cs-CZ" sz="1400" b="0" dirty="0" err="1">
                <a:solidFill>
                  <a:srgbClr val="FF0000"/>
                </a:solidFill>
                <a:latin typeface="Courier New" panose="02070309020205020404" pitchFamily="49" charset="0"/>
              </a:rPr>
              <a:t>DoMakeFile</a:t>
            </a:r>
            <a:r>
              <a:rPr lang="cs-CZ" altLang="cs-CZ" sz="1400" b="0" dirty="0">
                <a:solidFill>
                  <a:srgbClr val="FF0000"/>
                </a:solidFill>
                <a:latin typeface="Courier New" panose="02070309020205020404" pitchFamily="49" charset="0"/>
              </a:rPr>
              <a:t>(</a:t>
            </a:r>
            <a:r>
              <a:rPr lang="cs-CZ" altLang="cs-CZ" sz="1400" b="0" dirty="0" err="1">
                <a:solidFill>
                  <a:srgbClr val="FF0000"/>
                </a:solidFill>
                <a:latin typeface="Courier New" panose="02070309020205020404" pitchFamily="49" charset="0"/>
              </a:rPr>
              <a:t>String</a:t>
            </a:r>
            <a:r>
              <a:rPr lang="cs-CZ" altLang="cs-CZ" sz="1400" b="0" dirty="0">
                <a:solidFill>
                  <a:srgbClr val="FF0000"/>
                </a:solidFill>
                <a:latin typeface="Courier New" panose="02070309020205020404" pitchFamily="49" charset="0"/>
              </a:rPr>
              <a:t> </a:t>
            </a:r>
            <a:r>
              <a:rPr lang="cs-CZ" altLang="cs-CZ" sz="1400" b="0" dirty="0" err="1">
                <a:solidFill>
                  <a:srgbClr val="FF0000"/>
                </a:solidFill>
                <a:latin typeface="Courier New" panose="02070309020205020404" pitchFamily="49" charset="0"/>
              </a:rPr>
              <a:t>path</a:t>
            </a:r>
            <a:r>
              <a:rPr lang="cs-CZ" altLang="cs-CZ" sz="1400" b="0" dirty="0">
                <a:solidFill>
                  <a:srgbClr val="FF0000"/>
                </a:solidFill>
                <a:latin typeface="Courier New" panose="02070309020205020404" pitchFamily="49" charset="0"/>
              </a:rPr>
              <a:t>)</a:t>
            </a:r>
            <a:r>
              <a:rPr lang="cs-CZ" altLang="cs-CZ" sz="1400" b="0" dirty="0">
                <a:latin typeface="Courier New" panose="02070309020205020404" pitchFamily="49" charset="0"/>
              </a:rPr>
              <a:t> </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"ppt")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Presentation</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else</a:t>
            </a: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"doc")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Writing</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return </a:t>
            </a:r>
            <a:r>
              <a:rPr lang="cs-CZ" altLang="cs-CZ" sz="1400" dirty="0" err="1">
                <a:latin typeface="Courier New" panose="02070309020205020404" pitchFamily="49" charset="0"/>
              </a:rPr>
              <a:t>null</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
        <p:nvSpPr>
          <p:cNvPr id="12294" name="Rectangle 6">
            <a:extLst>
              <a:ext uri="{FF2B5EF4-FFF2-40B4-BE49-F238E27FC236}">
                <a16:creationId xmlns:a16="http://schemas.microsoft.com/office/drawing/2014/main" id="{CBD330E6-149F-E123-DBA3-8728E518409D}"/>
              </a:ext>
            </a:extLst>
          </p:cNvPr>
          <p:cNvSpPr>
            <a:spLocks noChangeArrowheads="1"/>
          </p:cNvSpPr>
          <p:nvPr/>
        </p:nvSpPr>
        <p:spPr bwMode="auto">
          <a:xfrm>
            <a:off x="179388" y="2767013"/>
            <a:ext cx="525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192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Knihovna pro tisk dokumentů</a:t>
            </a:r>
            <a:endParaRPr lang="en-US" altLang="cs-CZ"/>
          </a:p>
        </p:txBody>
      </p:sp>
      <p:sp>
        <p:nvSpPr>
          <p:cNvPr id="12295" name="Rectangle 6">
            <a:extLst>
              <a:ext uri="{FF2B5EF4-FFF2-40B4-BE49-F238E27FC236}">
                <a16:creationId xmlns:a16="http://schemas.microsoft.com/office/drawing/2014/main" id="{E0FBD97F-4E4D-3899-1016-8D057A3C784E}"/>
              </a:ext>
            </a:extLst>
          </p:cNvPr>
          <p:cNvSpPr>
            <a:spLocks noChangeArrowheads="1"/>
          </p:cNvSpPr>
          <p:nvPr/>
        </p:nvSpPr>
        <p:spPr bwMode="auto">
          <a:xfrm>
            <a:off x="179388" y="4735513"/>
            <a:ext cx="525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192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Knihovna pro tisk obrázků</a:t>
            </a:r>
            <a:endParaRPr lang="en-US" altLang="cs-CZ"/>
          </a:p>
        </p:txBody>
      </p:sp>
      <p:cxnSp>
        <p:nvCxnSpPr>
          <p:cNvPr id="3" name="Přímá spojnice 2">
            <a:extLst>
              <a:ext uri="{FF2B5EF4-FFF2-40B4-BE49-F238E27FC236}">
                <a16:creationId xmlns:a16="http://schemas.microsoft.com/office/drawing/2014/main" id="{F06504DF-20C6-EA5D-F078-8E359F3A4DF7}"/>
              </a:ext>
            </a:extLst>
          </p:cNvPr>
          <p:cNvCxnSpPr/>
          <p:nvPr/>
        </p:nvCxnSpPr>
        <p:spPr bwMode="auto">
          <a:xfrm>
            <a:off x="1489075" y="4292600"/>
            <a:ext cx="1223963" cy="0"/>
          </a:xfrm>
          <a:prstGeom prst="line">
            <a:avLst/>
          </a:prstGeom>
          <a:ln>
            <a:solidFill>
              <a:srgbClr val="FF0000"/>
            </a:solidFill>
            <a:headEnd type="none" w="med" len="med"/>
            <a:tailEnd type="none" w="med" len="med"/>
          </a:ln>
        </p:spPr>
        <p:style>
          <a:lnRef idx="3">
            <a:schemeClr val="accent4"/>
          </a:lnRef>
          <a:fillRef idx="0">
            <a:schemeClr val="accent4"/>
          </a:fillRef>
          <a:effectRef idx="2">
            <a:schemeClr val="accent4"/>
          </a:effectRef>
          <a:fontRef idx="minor">
            <a:schemeClr val="tx1"/>
          </a:fontRef>
        </p:style>
      </p:cxnSp>
      <p:cxnSp>
        <p:nvCxnSpPr>
          <p:cNvPr id="11" name="Přímá spojnice 10">
            <a:extLst>
              <a:ext uri="{FF2B5EF4-FFF2-40B4-BE49-F238E27FC236}">
                <a16:creationId xmlns:a16="http://schemas.microsoft.com/office/drawing/2014/main" id="{AF4709FD-66D0-E859-E45B-6D73E5AB234C}"/>
              </a:ext>
            </a:extLst>
          </p:cNvPr>
          <p:cNvCxnSpPr/>
          <p:nvPr/>
        </p:nvCxnSpPr>
        <p:spPr bwMode="auto">
          <a:xfrm>
            <a:off x="1489075" y="6237288"/>
            <a:ext cx="1223963" cy="0"/>
          </a:xfrm>
          <a:prstGeom prst="line">
            <a:avLst/>
          </a:prstGeom>
          <a:ln>
            <a:solidFill>
              <a:srgbClr val="FF0000"/>
            </a:solidFill>
            <a:headEnd type="none" w="med" len="med"/>
            <a:tailEnd type="none" w="med" len="med"/>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329247036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AF2065B1-00D8-28D1-E8E7-836A00CC0FD2}"/>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řešení 2.0</a:t>
            </a:r>
            <a:endParaRPr lang="en-US" altLang="cs-CZ"/>
          </a:p>
        </p:txBody>
      </p:sp>
      <p:sp>
        <p:nvSpPr>
          <p:cNvPr id="14339" name="Text Box 1">
            <a:extLst>
              <a:ext uri="{FF2B5EF4-FFF2-40B4-BE49-F238E27FC236}">
                <a16:creationId xmlns:a16="http://schemas.microsoft.com/office/drawing/2014/main" id="{A53BA8BB-C73D-FD44-7456-CB26A4A750BA}"/>
              </a:ext>
            </a:extLst>
          </p:cNvPr>
          <p:cNvSpPr txBox="1">
            <a:spLocks noChangeArrowheads="1"/>
          </p:cNvSpPr>
          <p:nvPr/>
        </p:nvSpPr>
        <p:spPr bwMode="auto">
          <a:xfrm>
            <a:off x="520700" y="5072063"/>
            <a:ext cx="7146925" cy="1440266"/>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dirty="0">
                <a:latin typeface="Courier New" panose="02070309020205020404" pitchFamily="49" charset="0"/>
              </a:rPr>
              <a:t>public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cs-CZ" altLang="cs-CZ" sz="1400" dirty="0" err="1">
                <a:latin typeface="Courier New" panose="02070309020205020404" pitchFamily="49" charset="0"/>
              </a:rPr>
              <a:t>ImagePrinter</a:t>
            </a:r>
            <a:r>
              <a:rPr lang="cs-CZ" altLang="cs-CZ" sz="1400" dirty="0">
                <a:latin typeface="Courier New" panose="02070309020205020404" pitchFamily="49" charset="0"/>
              </a:rPr>
              <a:t> : </a:t>
            </a:r>
            <a:r>
              <a:rPr lang="cs-CZ" altLang="cs-CZ" sz="1400" dirty="0" err="1">
                <a:latin typeface="Courier New" panose="02070309020205020404" pitchFamily="49" charset="0"/>
              </a:rPr>
              <a:t>Printer</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solidFill>
                  <a:srgbClr val="FF0000"/>
                </a:solidFill>
                <a:latin typeface="Courier New" panose="02070309020205020404" pitchFamily="49" charset="0"/>
              </a:rPr>
              <a:t>		</a:t>
            </a:r>
            <a:r>
              <a:rPr lang="cs-CZ" altLang="cs-CZ" sz="1400" b="0" dirty="0">
                <a:solidFill>
                  <a:schemeClr val="tx1"/>
                </a:solidFill>
                <a:latin typeface="Courier New" panose="02070309020205020404" pitchFamily="49" charset="0"/>
              </a:rPr>
              <a:t>public </a:t>
            </a:r>
            <a:r>
              <a:rPr lang="cs-CZ" altLang="cs-CZ" sz="1400" dirty="0" err="1">
                <a:solidFill>
                  <a:schemeClr val="tx1"/>
                </a:solidFill>
                <a:latin typeface="Courier New" panose="02070309020205020404" pitchFamily="49" charset="0"/>
              </a:rPr>
              <a:t>override</a:t>
            </a:r>
            <a:r>
              <a:rPr lang="cs-CZ" altLang="cs-CZ" sz="1400" dirty="0">
                <a:solidFill>
                  <a:schemeClr val="tx1"/>
                </a:solidFill>
                <a:latin typeface="Courier New" panose="02070309020205020404" pitchFamily="49" charset="0"/>
              </a:rPr>
              <a:t> </a:t>
            </a:r>
            <a:r>
              <a:rPr lang="cs-CZ" altLang="cs-CZ" sz="1400" dirty="0" err="1">
                <a:solidFill>
                  <a:schemeClr val="tx1"/>
                </a:solidFill>
                <a:latin typeface="Courier New" panose="02070309020205020404" pitchFamily="49" charset="0"/>
              </a:rPr>
              <a:t>File</a:t>
            </a:r>
            <a:r>
              <a:rPr lang="cs-CZ" altLang="cs-CZ" sz="1400" dirty="0">
                <a:solidFill>
                  <a:schemeClr val="tx1"/>
                </a:solidFill>
                <a:latin typeface="Courier New" panose="02070309020205020404" pitchFamily="49" charset="0"/>
              </a:rPr>
              <a:t> </a:t>
            </a:r>
            <a:r>
              <a:rPr lang="cs-CZ" altLang="cs-CZ" sz="1400" dirty="0" err="1">
                <a:solidFill>
                  <a:schemeClr val="tx1"/>
                </a:solidFill>
                <a:latin typeface="Courier New" panose="02070309020205020404" pitchFamily="49" charset="0"/>
              </a:rPr>
              <a:t>DoMakeFile</a:t>
            </a:r>
            <a:r>
              <a:rPr lang="cs-CZ" altLang="cs-CZ" sz="1400" dirty="0">
                <a:solidFill>
                  <a:schemeClr val="tx1"/>
                </a:solidFill>
                <a:latin typeface="Courier New" panose="02070309020205020404" pitchFamily="49" charset="0"/>
              </a:rPr>
              <a:t>(</a:t>
            </a:r>
            <a:r>
              <a:rPr lang="cs-CZ" altLang="cs-CZ" sz="1400" dirty="0" err="1">
                <a:solidFill>
                  <a:schemeClr val="tx1"/>
                </a:solidFill>
                <a:latin typeface="Courier New" panose="02070309020205020404" pitchFamily="49" charset="0"/>
              </a:rPr>
              <a:t>String</a:t>
            </a:r>
            <a:r>
              <a:rPr lang="cs-CZ" altLang="cs-CZ" sz="1400" dirty="0">
                <a:solidFill>
                  <a:schemeClr val="tx1"/>
                </a:solidFill>
                <a:latin typeface="Courier New" panose="02070309020205020404" pitchFamily="49" charset="0"/>
              </a:rPr>
              <a:t> </a:t>
            </a:r>
            <a:r>
              <a:rPr lang="cs-CZ" altLang="cs-CZ" sz="1400" dirty="0" err="1">
                <a:solidFill>
                  <a:schemeClr val="tx1"/>
                </a:solidFill>
                <a:latin typeface="Courier New" panose="02070309020205020404" pitchFamily="49" charset="0"/>
              </a:rPr>
              <a:t>path</a:t>
            </a:r>
            <a:r>
              <a:rPr lang="cs-CZ" altLang="cs-CZ" sz="1400" dirty="0">
                <a:solidFill>
                  <a:schemeClr val="tx1"/>
                </a:solidFill>
                <a:latin typeface="Courier New" panose="02070309020205020404" pitchFamily="49" charset="0"/>
              </a:rPr>
              <a:t>) </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a:t>
            </a:r>
            <a:r>
              <a:rPr lang="cs-CZ" altLang="cs-CZ" sz="1400" dirty="0" err="1">
                <a:latin typeface="Courier New" panose="02070309020205020404" pitchFamily="49" charset="0"/>
              </a:rPr>
              <a:t>jpeg</a:t>
            </a:r>
            <a:r>
              <a:rPr lang="cs-CZ" altLang="cs-CZ" sz="1400" dirty="0">
                <a:latin typeface="Courier New" panose="02070309020205020404" pitchFamily="49" charset="0"/>
              </a:rPr>
              <a: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Jpeg</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else</a:t>
            </a: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a:t>
            </a:r>
            <a:r>
              <a:rPr lang="cs-CZ" altLang="cs-CZ" sz="1400" dirty="0" err="1">
                <a:latin typeface="Courier New" panose="02070309020205020404" pitchFamily="49" charset="0"/>
              </a:rPr>
              <a:t>gif</a:t>
            </a:r>
            <a:r>
              <a:rPr lang="cs-CZ" altLang="cs-CZ" sz="1400" dirty="0">
                <a:latin typeface="Courier New" panose="02070309020205020404" pitchFamily="49" charset="0"/>
              </a:rPr>
              <a: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Gif</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a:solidFill>
                  <a:schemeClr val="tx1"/>
                </a:solidFill>
                <a:latin typeface="Courier New" panose="02070309020205020404" pitchFamily="49" charset="0"/>
              </a:rPr>
              <a:t>return </a:t>
            </a:r>
            <a:r>
              <a:rPr lang="cs-CZ" altLang="cs-CZ" sz="1400" dirty="0">
                <a:solidFill>
                  <a:srgbClr val="FF0000"/>
                </a:solidFill>
                <a:latin typeface="Courier New" panose="02070309020205020404" pitchFamily="49" charset="0"/>
              </a:rPr>
              <a:t>super</a:t>
            </a:r>
            <a:r>
              <a:rPr lang="en-US" altLang="cs-CZ" sz="1400" dirty="0">
                <a:solidFill>
                  <a:srgbClr val="FF0000"/>
                </a:solidFill>
                <a:latin typeface="Courier New" panose="02070309020205020404" pitchFamily="49" charset="0"/>
              </a:rPr>
              <a:t>.</a:t>
            </a:r>
            <a:r>
              <a:rPr lang="cs-CZ" altLang="cs-CZ" sz="1400" dirty="0" err="1">
                <a:solidFill>
                  <a:srgbClr val="FF0000"/>
                </a:solidFill>
                <a:latin typeface="Courier New" panose="02070309020205020404" pitchFamily="49" charset="0"/>
              </a:rPr>
              <a:t>CreateFile</a:t>
            </a:r>
            <a:r>
              <a:rPr lang="en-US" altLang="cs-CZ" sz="1400" dirty="0">
                <a:solidFill>
                  <a:srgbClr val="FF0000"/>
                </a:solidFill>
                <a:latin typeface="Courier New" panose="02070309020205020404" pitchFamily="49" charset="0"/>
              </a:rPr>
              <a:t>(path)</a:t>
            </a:r>
            <a:r>
              <a:rPr lang="cs-CZ" altLang="cs-CZ" sz="1400" dirty="0">
                <a:solidFill>
                  <a:schemeClr val="tx1"/>
                </a:solidFill>
                <a:latin typeface="Courier New" panose="02070309020205020404" pitchFamily="49" charset="0"/>
              </a:rPr>
              <a:t>;	</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
        <p:nvSpPr>
          <p:cNvPr id="14340" name="Text Box 1">
            <a:extLst>
              <a:ext uri="{FF2B5EF4-FFF2-40B4-BE49-F238E27FC236}">
                <a16:creationId xmlns:a16="http://schemas.microsoft.com/office/drawing/2014/main" id="{517AB0FA-A340-7A0B-A0DB-EF924858A0C8}"/>
              </a:ext>
            </a:extLst>
          </p:cNvPr>
          <p:cNvSpPr txBox="1">
            <a:spLocks noChangeArrowheads="1"/>
          </p:cNvSpPr>
          <p:nvPr/>
        </p:nvSpPr>
        <p:spPr bwMode="auto">
          <a:xfrm>
            <a:off x="520700" y="3086100"/>
            <a:ext cx="7146925" cy="1440266"/>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dirty="0">
                <a:latin typeface="Courier New" panose="02070309020205020404" pitchFamily="49" charset="0"/>
              </a:rPr>
              <a:t>public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cs-CZ" altLang="cs-CZ" sz="1400" dirty="0" err="1">
                <a:latin typeface="Courier New" panose="02070309020205020404" pitchFamily="49" charset="0"/>
              </a:rPr>
              <a:t>DocumentPrinter</a:t>
            </a:r>
            <a:r>
              <a:rPr lang="cs-CZ" altLang="cs-CZ" sz="1400" dirty="0">
                <a:latin typeface="Courier New" panose="02070309020205020404" pitchFamily="49" charset="0"/>
              </a:rPr>
              <a:t> : </a:t>
            </a:r>
            <a:r>
              <a:rPr lang="cs-CZ" altLang="cs-CZ" sz="1400" dirty="0" err="1">
                <a:latin typeface="Courier New" panose="02070309020205020404" pitchFamily="49" charset="0"/>
              </a:rPr>
              <a:t>Printer</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solidFill>
                  <a:srgbClr val="FF0000"/>
                </a:solidFill>
                <a:latin typeface="Courier New" panose="02070309020205020404" pitchFamily="49" charset="0"/>
              </a:rPr>
              <a:t>		</a:t>
            </a:r>
            <a:r>
              <a:rPr lang="cs-CZ" altLang="cs-CZ" sz="1400" b="0" dirty="0">
                <a:solidFill>
                  <a:schemeClr val="tx1"/>
                </a:solidFill>
                <a:latin typeface="Courier New" panose="02070309020205020404" pitchFamily="49" charset="0"/>
              </a:rPr>
              <a:t>public</a:t>
            </a:r>
            <a:r>
              <a:rPr lang="cs-CZ" altLang="cs-CZ" sz="1400" dirty="0">
                <a:solidFill>
                  <a:schemeClr val="tx1"/>
                </a:solidFill>
                <a:latin typeface="Courier New" panose="02070309020205020404" pitchFamily="49" charset="0"/>
              </a:rPr>
              <a:t> </a:t>
            </a:r>
            <a:r>
              <a:rPr lang="cs-CZ" altLang="cs-CZ" sz="1400" dirty="0" err="1">
                <a:solidFill>
                  <a:schemeClr val="tx1"/>
                </a:solidFill>
                <a:latin typeface="Courier New" panose="02070309020205020404" pitchFamily="49" charset="0"/>
              </a:rPr>
              <a:t>override</a:t>
            </a:r>
            <a:r>
              <a:rPr lang="cs-CZ" altLang="cs-CZ" sz="1400" dirty="0">
                <a:solidFill>
                  <a:schemeClr val="tx1"/>
                </a:solidFill>
                <a:latin typeface="Courier New" panose="02070309020205020404" pitchFamily="49" charset="0"/>
              </a:rPr>
              <a:t> </a:t>
            </a:r>
            <a:r>
              <a:rPr lang="cs-CZ" altLang="cs-CZ" sz="1400" dirty="0" err="1">
                <a:solidFill>
                  <a:schemeClr val="tx1"/>
                </a:solidFill>
                <a:latin typeface="Courier New" panose="02070309020205020404" pitchFamily="49" charset="0"/>
              </a:rPr>
              <a:t>File</a:t>
            </a:r>
            <a:r>
              <a:rPr lang="cs-CZ" altLang="cs-CZ" sz="1400" dirty="0">
                <a:solidFill>
                  <a:schemeClr val="tx1"/>
                </a:solidFill>
                <a:latin typeface="Courier New" panose="02070309020205020404" pitchFamily="49" charset="0"/>
              </a:rPr>
              <a:t> </a:t>
            </a:r>
            <a:r>
              <a:rPr lang="cs-CZ" altLang="cs-CZ" sz="1400" dirty="0" err="1">
                <a:solidFill>
                  <a:schemeClr val="tx1"/>
                </a:solidFill>
                <a:latin typeface="Courier New" panose="02070309020205020404" pitchFamily="49" charset="0"/>
              </a:rPr>
              <a:t>DoMakeFile</a:t>
            </a:r>
            <a:r>
              <a:rPr lang="cs-CZ" altLang="cs-CZ" sz="1400" dirty="0">
                <a:solidFill>
                  <a:schemeClr val="tx1"/>
                </a:solidFill>
                <a:latin typeface="Courier New" panose="02070309020205020404" pitchFamily="49" charset="0"/>
              </a:rPr>
              <a:t>(</a:t>
            </a:r>
            <a:r>
              <a:rPr lang="cs-CZ" altLang="cs-CZ" sz="1400" dirty="0" err="1">
                <a:solidFill>
                  <a:schemeClr val="tx1"/>
                </a:solidFill>
                <a:latin typeface="Courier New" panose="02070309020205020404" pitchFamily="49" charset="0"/>
              </a:rPr>
              <a:t>String</a:t>
            </a:r>
            <a:r>
              <a:rPr lang="cs-CZ" altLang="cs-CZ" sz="1400" dirty="0">
                <a:solidFill>
                  <a:schemeClr val="tx1"/>
                </a:solidFill>
                <a:latin typeface="Courier New" panose="02070309020205020404" pitchFamily="49" charset="0"/>
              </a:rPr>
              <a:t> </a:t>
            </a:r>
            <a:r>
              <a:rPr lang="cs-CZ" altLang="cs-CZ" sz="1400" dirty="0" err="1">
                <a:solidFill>
                  <a:schemeClr val="tx1"/>
                </a:solidFill>
                <a:latin typeface="Courier New" panose="02070309020205020404" pitchFamily="49" charset="0"/>
              </a:rPr>
              <a:t>path</a:t>
            </a:r>
            <a:r>
              <a:rPr lang="cs-CZ" altLang="cs-CZ" sz="1400" dirty="0">
                <a:solidFill>
                  <a:schemeClr val="tx1"/>
                </a:solidFill>
                <a:latin typeface="Courier New" panose="02070309020205020404" pitchFamily="49" charset="0"/>
              </a:rPr>
              <a:t>) </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"ppt")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Presentation</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else</a:t>
            </a: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"doc")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Writing</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a:solidFill>
                  <a:schemeClr val="tx1"/>
                </a:solidFill>
                <a:latin typeface="Courier New" panose="02070309020205020404" pitchFamily="49" charset="0"/>
              </a:rPr>
              <a:t>return </a:t>
            </a:r>
            <a:r>
              <a:rPr lang="cs-CZ" altLang="cs-CZ" sz="1400" dirty="0">
                <a:solidFill>
                  <a:srgbClr val="FF0000"/>
                </a:solidFill>
                <a:latin typeface="Courier New" panose="02070309020205020404" pitchFamily="49" charset="0"/>
              </a:rPr>
              <a:t>super</a:t>
            </a:r>
            <a:r>
              <a:rPr lang="en-US" altLang="cs-CZ" sz="1400" dirty="0">
                <a:solidFill>
                  <a:srgbClr val="FF0000"/>
                </a:solidFill>
                <a:latin typeface="Courier New" panose="02070309020205020404" pitchFamily="49" charset="0"/>
              </a:rPr>
              <a:t>.</a:t>
            </a:r>
            <a:r>
              <a:rPr lang="cs-CZ" altLang="cs-CZ" sz="1400" dirty="0" err="1">
                <a:solidFill>
                  <a:srgbClr val="FF0000"/>
                </a:solidFill>
                <a:latin typeface="Courier New" panose="02070309020205020404" pitchFamily="49" charset="0"/>
              </a:rPr>
              <a:t>CreateFile</a:t>
            </a:r>
            <a:r>
              <a:rPr lang="en-US" altLang="cs-CZ" sz="1400" dirty="0">
                <a:solidFill>
                  <a:srgbClr val="FF0000"/>
                </a:solidFill>
                <a:latin typeface="Courier New" panose="02070309020205020404" pitchFamily="49" charset="0"/>
              </a:rPr>
              <a:t>(path)</a:t>
            </a:r>
            <a:r>
              <a:rPr lang="cs-CZ" altLang="cs-CZ" sz="1400" dirty="0">
                <a:solidFill>
                  <a:schemeClr val="tx1"/>
                </a:solidFill>
                <a:latin typeface="Courier New" panose="02070309020205020404" pitchFamily="49" charset="0"/>
              </a:rPr>
              <a:t>;	</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
        <p:nvSpPr>
          <p:cNvPr id="14341" name="Rectangle 6">
            <a:extLst>
              <a:ext uri="{FF2B5EF4-FFF2-40B4-BE49-F238E27FC236}">
                <a16:creationId xmlns:a16="http://schemas.microsoft.com/office/drawing/2014/main" id="{27264036-C28A-130D-CC8E-BECA731BDBD0}"/>
              </a:ext>
            </a:extLst>
          </p:cNvPr>
          <p:cNvSpPr>
            <a:spLocks noChangeArrowheads="1"/>
          </p:cNvSpPr>
          <p:nvPr/>
        </p:nvSpPr>
        <p:spPr bwMode="auto">
          <a:xfrm>
            <a:off x="179388" y="2767013"/>
            <a:ext cx="525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192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Knihovna pro tisk dokumentů</a:t>
            </a:r>
            <a:endParaRPr lang="en-US" altLang="cs-CZ"/>
          </a:p>
        </p:txBody>
      </p:sp>
      <p:sp>
        <p:nvSpPr>
          <p:cNvPr id="14342" name="Rectangle 6">
            <a:extLst>
              <a:ext uri="{FF2B5EF4-FFF2-40B4-BE49-F238E27FC236}">
                <a16:creationId xmlns:a16="http://schemas.microsoft.com/office/drawing/2014/main" id="{D4279426-C5F3-368C-3C28-E53DE46A9B80}"/>
              </a:ext>
            </a:extLst>
          </p:cNvPr>
          <p:cNvSpPr>
            <a:spLocks noChangeArrowheads="1"/>
          </p:cNvSpPr>
          <p:nvPr/>
        </p:nvSpPr>
        <p:spPr bwMode="auto">
          <a:xfrm>
            <a:off x="179388" y="4735513"/>
            <a:ext cx="525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192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Knihovna pro tisk obrázků</a:t>
            </a:r>
            <a:endParaRPr lang="en-US" altLang="cs-CZ"/>
          </a:p>
        </p:txBody>
      </p:sp>
      <p:sp>
        <p:nvSpPr>
          <p:cNvPr id="14343" name="Text Box 1">
            <a:extLst>
              <a:ext uri="{FF2B5EF4-FFF2-40B4-BE49-F238E27FC236}">
                <a16:creationId xmlns:a16="http://schemas.microsoft.com/office/drawing/2014/main" id="{0B34DE2D-6CF0-478C-F3A3-A5CFF8E0C971}"/>
              </a:ext>
            </a:extLst>
          </p:cNvPr>
          <p:cNvSpPr txBox="1">
            <a:spLocks noChangeArrowheads="1"/>
          </p:cNvSpPr>
          <p:nvPr/>
        </p:nvSpPr>
        <p:spPr bwMode="auto">
          <a:xfrm>
            <a:off x="520700" y="908050"/>
            <a:ext cx="7146925" cy="1625600"/>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b="0" dirty="0">
                <a:latin typeface="Courier New" panose="02070309020205020404" pitchFamily="49" charset="0"/>
              </a:rPr>
              <a:t>public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cs-CZ" altLang="cs-CZ" sz="1400" dirty="0" err="1">
                <a:latin typeface="Courier New" panose="02070309020205020404" pitchFamily="49" charset="0"/>
              </a:rPr>
              <a:t>Printer</a:t>
            </a:r>
            <a:r>
              <a:rPr lang="cs-CZ" altLang="cs-CZ" sz="1400" dirty="0">
                <a:latin typeface="Courier New" panose="02070309020205020404" pitchFamily="49" charset="0"/>
              </a:rPr>
              <a:t> {</a:t>
            </a:r>
          </a:p>
          <a:p>
            <a:pPr eaLnBrk="1" hangingPunct="1">
              <a:lnSpc>
                <a:spcPct val="89000"/>
              </a:lnSpc>
              <a:spcBef>
                <a:spcPct val="0"/>
              </a:spcBef>
              <a:buClrTx/>
            </a:pPr>
            <a:r>
              <a:rPr lang="cs-CZ" altLang="cs-CZ" sz="1400" dirty="0">
                <a:latin typeface="Courier New" panose="02070309020205020404" pitchFamily="49" charset="0"/>
              </a:rPr>
              <a:t>		</a:t>
            </a:r>
            <a:r>
              <a:rPr lang="cs-CZ" altLang="cs-CZ" sz="1400" b="0" dirty="0">
                <a:solidFill>
                  <a:srgbClr val="FF0000"/>
                </a:solidFill>
                <a:latin typeface="Courier New" panose="02070309020205020404" pitchFamily="49" charset="0"/>
              </a:rPr>
              <a:t>public</a:t>
            </a:r>
            <a:r>
              <a:rPr lang="cs-CZ" altLang="cs-CZ" sz="1400" dirty="0">
                <a:solidFill>
                  <a:schemeClr val="tx1"/>
                </a:solidFill>
                <a:latin typeface="Courier New" panose="02070309020205020404" pitchFamily="49" charset="0"/>
              </a:rPr>
              <a:t> </a:t>
            </a:r>
            <a:r>
              <a:rPr lang="cs-CZ" altLang="cs-CZ" sz="1400" dirty="0" err="1">
                <a:solidFill>
                  <a:srgbClr val="FF0000"/>
                </a:solidFill>
                <a:latin typeface="Courier New" panose="02070309020205020404" pitchFamily="49" charset="0"/>
              </a:rPr>
              <a:t>virtual</a:t>
            </a:r>
            <a:r>
              <a:rPr lang="cs-CZ" altLang="cs-CZ" sz="1400" dirty="0">
                <a:solidFill>
                  <a:schemeClr val="tx1"/>
                </a:solidFill>
                <a:latin typeface="Courier New" panose="02070309020205020404" pitchFamily="49" charset="0"/>
              </a:rPr>
              <a:t> </a:t>
            </a:r>
            <a:r>
              <a:rPr lang="cs-CZ" altLang="cs-CZ" sz="1400" dirty="0" err="1">
                <a:solidFill>
                  <a:srgbClr val="FF0000"/>
                </a:solidFill>
                <a:latin typeface="Courier New" panose="02070309020205020404" pitchFamily="49" charset="0"/>
              </a:rPr>
              <a:t>File</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DoMakeFile</a:t>
            </a:r>
            <a:r>
              <a:rPr lang="cs-CZ" altLang="cs-CZ" sz="1400" dirty="0">
                <a:solidFill>
                  <a:srgbClr val="FF0000"/>
                </a:solidFill>
                <a:latin typeface="Courier New" panose="02070309020205020404" pitchFamily="49" charset="0"/>
              </a:rPr>
              <a:t>(</a:t>
            </a:r>
            <a:r>
              <a:rPr lang="cs-CZ" altLang="cs-CZ" sz="1400" dirty="0" err="1">
                <a:solidFill>
                  <a:srgbClr val="FF0000"/>
                </a:solidFill>
                <a:latin typeface="Courier New" panose="02070309020205020404" pitchFamily="49" charset="0"/>
              </a:rPr>
              <a:t>String</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path</a:t>
            </a:r>
            <a:r>
              <a:rPr lang="cs-CZ" altLang="cs-CZ" sz="1400" dirty="0">
                <a:solidFill>
                  <a:srgbClr val="FF0000"/>
                </a:solidFill>
                <a:latin typeface="Courier New" panose="02070309020205020404" pitchFamily="49" charset="0"/>
              </a:rPr>
              <a:t>)</a:t>
            </a:r>
            <a:r>
              <a:rPr lang="cs-CZ" altLang="cs-CZ" sz="1400" dirty="0">
                <a:solidFill>
                  <a:schemeClr val="tx1"/>
                </a:solidFill>
                <a:latin typeface="Courier New" panose="02070309020205020404" pitchFamily="49" charset="0"/>
              </a:rPr>
              <a:t> </a:t>
            </a:r>
            <a:r>
              <a:rPr lang="cs-CZ" altLang="cs-CZ" sz="1400" dirty="0">
                <a:latin typeface="Courier New" panose="02070309020205020404" pitchFamily="49" charset="0"/>
              </a:rPr>
              <a:t>{</a:t>
            </a:r>
          </a:p>
          <a:p>
            <a:pPr eaLnBrk="1" hangingPunct="1">
              <a:lnSpc>
                <a:spcPct val="89000"/>
              </a:lnSpc>
              <a:spcBef>
                <a:spcPct val="0"/>
              </a:spcBef>
              <a:buClrTx/>
            </a:pPr>
            <a:r>
              <a:rPr lang="cs-CZ" altLang="cs-CZ" sz="1400" dirty="0">
                <a:latin typeface="Courier New" panose="02070309020205020404" pitchFamily="49" charset="0"/>
              </a:rPr>
              <a:t>			</a:t>
            </a:r>
            <a:r>
              <a:rPr lang="cs-CZ" altLang="cs-CZ" sz="1400" dirty="0">
                <a:solidFill>
                  <a:srgbClr val="FF0000"/>
                </a:solidFill>
                <a:latin typeface="Courier New" panose="02070309020205020404" pitchFamily="49" charset="0"/>
              </a:rPr>
              <a:t>return </a:t>
            </a:r>
            <a:r>
              <a:rPr lang="cs-CZ" altLang="cs-CZ" sz="1400" dirty="0" err="1">
                <a:solidFill>
                  <a:srgbClr val="FF0000"/>
                </a:solidFill>
                <a:latin typeface="Courier New" panose="02070309020205020404" pitchFamily="49" charset="0"/>
              </a:rPr>
              <a:t>RawText</a:t>
            </a:r>
            <a:r>
              <a:rPr lang="cs-CZ" altLang="cs-CZ" sz="1400" dirty="0">
                <a:solidFill>
                  <a:srgbClr val="FF0000"/>
                </a:solidFill>
                <a:latin typeface="Courier New" panose="02070309020205020404" pitchFamily="49" charset="0"/>
              </a:rPr>
              <a:t>(</a:t>
            </a:r>
            <a:r>
              <a:rPr lang="cs-CZ" altLang="cs-CZ" sz="1400" dirty="0" err="1">
                <a:solidFill>
                  <a:srgbClr val="FF0000"/>
                </a:solidFill>
                <a:latin typeface="Courier New" panose="02070309020205020404" pitchFamily="49" charset="0"/>
              </a:rPr>
              <a:t>path</a:t>
            </a:r>
            <a:r>
              <a:rPr lang="cs-CZ" altLang="cs-CZ" sz="1400" dirty="0">
                <a:solidFill>
                  <a:srgbClr val="FF0000"/>
                </a:solidFill>
                <a:latin typeface="Courier New" panose="02070309020205020404" pitchFamily="49" charset="0"/>
              </a:rPr>
              <a:t>);</a:t>
            </a:r>
          </a:p>
          <a:p>
            <a:pPr lvl="1" eaLnBrk="1" hangingPunct="1">
              <a:lnSpc>
                <a:spcPct val="89000"/>
              </a:lnSpc>
              <a:spcBef>
                <a:spcPct val="0"/>
              </a:spcBef>
              <a:buClrTx/>
              <a:buFontTx/>
              <a:buNone/>
            </a:pPr>
            <a:r>
              <a:rPr lang="cs-CZ" altLang="cs-CZ" sz="1400" b="1" dirty="0">
                <a:latin typeface="Courier New" panose="02070309020205020404" pitchFamily="49" charset="0"/>
              </a:rPr>
              <a:t>}</a:t>
            </a:r>
          </a:p>
          <a:p>
            <a:pPr lvl="1" eaLnBrk="1" hangingPunct="1">
              <a:lnSpc>
                <a:spcPct val="89000"/>
              </a:lnSpc>
              <a:spcBef>
                <a:spcPct val="0"/>
              </a:spcBef>
              <a:buClrTx/>
              <a:buFontTx/>
              <a:buNone/>
            </a:pPr>
            <a:r>
              <a:rPr lang="cs-CZ" altLang="cs-CZ" sz="1400" dirty="0">
                <a:latin typeface="Courier New" panose="02070309020205020404" pitchFamily="49" charset="0"/>
              </a:rPr>
              <a:t>public </a:t>
            </a:r>
            <a:r>
              <a:rPr lang="cs-CZ" altLang="cs-CZ" sz="1400" b="1" dirty="0" err="1">
                <a:latin typeface="Courier New" panose="02070309020205020404" pitchFamily="49" charset="0"/>
              </a:rPr>
              <a:t>void</a:t>
            </a:r>
            <a:r>
              <a:rPr lang="cs-CZ" altLang="cs-CZ" sz="1400" b="1" dirty="0">
                <a:latin typeface="Courier New" panose="02070309020205020404" pitchFamily="49" charset="0"/>
              </a:rPr>
              <a:t> </a:t>
            </a:r>
            <a:r>
              <a:rPr lang="cs-CZ" altLang="cs-CZ" sz="1400" b="1" dirty="0" err="1">
                <a:latin typeface="Courier New" panose="02070309020205020404" pitchFamily="49" charset="0"/>
              </a:rPr>
              <a:t>printToPDF</a:t>
            </a:r>
            <a:r>
              <a:rPr lang="cs-CZ" altLang="cs-CZ" sz="1400" b="1" dirty="0">
                <a:latin typeface="Courier New" panose="02070309020205020404" pitchFamily="49" charset="0"/>
              </a:rPr>
              <a:t>(</a:t>
            </a:r>
            <a:r>
              <a:rPr lang="cs-CZ" altLang="cs-CZ" sz="1400" b="1" dirty="0" err="1">
                <a:latin typeface="Courier New" panose="02070309020205020404" pitchFamily="49" charset="0"/>
              </a:rPr>
              <a:t>String</a:t>
            </a:r>
            <a:r>
              <a:rPr lang="cs-CZ" altLang="cs-CZ" sz="1400" b="1" dirty="0">
                <a:latin typeface="Courier New" panose="02070309020205020404" pitchFamily="49" charset="0"/>
              </a:rPr>
              <a:t> </a:t>
            </a:r>
            <a:r>
              <a:rPr lang="cs-CZ" altLang="cs-CZ" sz="1400" b="1" dirty="0" err="1">
                <a:latin typeface="Courier New" panose="02070309020205020404" pitchFamily="49" charset="0"/>
              </a:rPr>
              <a:t>path</a:t>
            </a:r>
            <a:r>
              <a:rPr lang="cs-CZ" altLang="cs-CZ" sz="1400" b="1" dirty="0">
                <a:latin typeface="Courier New" panose="02070309020205020404" pitchFamily="49" charset="0"/>
              </a:rPr>
              <a:t>) {		</a:t>
            </a:r>
          </a:p>
          <a:p>
            <a:pPr lvl="1" eaLnBrk="1" hangingPunct="1">
              <a:lnSpc>
                <a:spcPct val="89000"/>
              </a:lnSpc>
              <a:spcBef>
                <a:spcPct val="0"/>
              </a:spcBef>
              <a:buClrTx/>
              <a:buFontTx/>
              <a:buNone/>
            </a:pPr>
            <a:r>
              <a:rPr lang="cs-CZ" altLang="cs-CZ" sz="1400" b="1" dirty="0">
                <a:latin typeface="Courier New" panose="02070309020205020404" pitchFamily="49" charset="0"/>
              </a:rPr>
              <a:t>	</a:t>
            </a:r>
            <a:r>
              <a:rPr lang="en-US" altLang="cs-CZ" sz="1400" b="1" dirty="0">
                <a:latin typeface="Courier New" panose="02070309020205020404" pitchFamily="49" charset="0"/>
              </a:rPr>
              <a:t>// </a:t>
            </a:r>
            <a:r>
              <a:rPr lang="cs-CZ" altLang="cs-CZ" sz="1400" b="1" dirty="0">
                <a:latin typeface="Courier New" panose="02070309020205020404" pitchFamily="49" charset="0"/>
              </a:rPr>
              <a:t>...</a:t>
            </a:r>
          </a:p>
          <a:p>
            <a:pPr lvl="1" eaLnBrk="1" hangingPunct="1">
              <a:lnSpc>
                <a:spcPct val="89000"/>
              </a:lnSpc>
              <a:spcBef>
                <a:spcPct val="0"/>
              </a:spcBef>
              <a:buClrTx/>
              <a:buFontTx/>
              <a:buNone/>
            </a:pPr>
            <a:r>
              <a:rPr lang="cs-CZ" altLang="cs-CZ" sz="1400" b="1"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0970F-D4BC-2E55-253C-AA8AAFE67B16}"/>
            </a:ext>
          </a:extLst>
        </p:cNvPr>
        <p:cNvGrpSpPr/>
        <p:nvPr/>
      </p:nvGrpSpPr>
      <p:grpSpPr>
        <a:xfrm>
          <a:off x="0" y="0"/>
          <a:ext cx="0" cy="0"/>
          <a:chOff x="0" y="0"/>
          <a:chExt cx="0" cy="0"/>
        </a:xfrm>
      </p:grpSpPr>
      <p:sp>
        <p:nvSpPr>
          <p:cNvPr id="24578" name="Rectangle 1">
            <a:extLst>
              <a:ext uri="{FF2B5EF4-FFF2-40B4-BE49-F238E27FC236}">
                <a16:creationId xmlns:a16="http://schemas.microsoft.com/office/drawing/2014/main" id="{542BD27E-AD85-EFC8-09F9-C24DAC3E308D}"/>
              </a:ext>
            </a:extLst>
          </p:cNvPr>
          <p:cNvSpPr>
            <a:spLocks noGrp="1" noChangeArrowheads="1"/>
          </p:cNvSpPr>
          <p:nvPr>
            <p:ph type="title" idx="4294967295"/>
          </p:nvPr>
        </p:nvSpPr>
        <p:spPr>
          <a:xfrm>
            <a:off x="1066800" y="228600"/>
            <a:ext cx="80772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implementace</a:t>
            </a:r>
          </a:p>
        </p:txBody>
      </p:sp>
      <p:sp>
        <p:nvSpPr>
          <p:cNvPr id="24579" name="Rectangle 2">
            <a:extLst>
              <a:ext uri="{FF2B5EF4-FFF2-40B4-BE49-F238E27FC236}">
                <a16:creationId xmlns:a16="http://schemas.microsoft.com/office/drawing/2014/main" id="{B412A8AB-28BF-BCA3-BAA4-6E0884DEB1F7}"/>
              </a:ext>
            </a:extLst>
          </p:cNvPr>
          <p:cNvSpPr>
            <a:spLocks noGrp="1" noChangeArrowheads="1"/>
          </p:cNvSpPr>
          <p:nvPr>
            <p:ph type="body" idx="4294967295"/>
          </p:nvPr>
        </p:nvSpPr>
        <p:spPr>
          <a:xfrm>
            <a:off x="228600" y="981075"/>
            <a:ext cx="8839200" cy="5715000"/>
          </a:xfrm>
        </p:spPr>
        <p:txBody>
          <a:bodyPr lIns="90000" tIns="62640" rIns="90000" bIns="46800"/>
          <a:lstStyle/>
          <a:p>
            <a:pPr marL="173038" indent="-17303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a:t>Implementace</a:t>
            </a:r>
          </a:p>
          <a:p>
            <a:pPr marL="533400" lvl="1" indent="-173038" eaLnBrk="1" hangingPunct="1">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b="1" dirty="0"/>
              <a:t>dvě hlavní varianty</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err="1">
                <a:latin typeface="Courier New" panose="02070309020205020404" pitchFamily="49" charset="0"/>
                <a:cs typeface="Courier New" panose="02070309020205020404" pitchFamily="49" charset="0"/>
              </a:rPr>
              <a:t>Printer</a:t>
            </a:r>
            <a:r>
              <a:rPr lang="cs-CZ" altLang="cs-CZ" dirty="0"/>
              <a:t> je abstraktní třída – nutnost dědičnosti a vlastní implementace</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err="1">
                <a:latin typeface="Courier New" panose="02070309020205020404" pitchFamily="49" charset="0"/>
                <a:cs typeface="Courier New" panose="02070309020205020404" pitchFamily="49" charset="0"/>
              </a:rPr>
              <a:t>Printer</a:t>
            </a:r>
            <a:r>
              <a:rPr lang="cs-CZ" altLang="cs-CZ" dirty="0"/>
              <a:t> je standardní třída – defaultní implementace</a:t>
            </a:r>
          </a:p>
        </p:txBody>
      </p:sp>
    </p:spTree>
    <p:extLst>
      <p:ext uri="{BB962C8B-B14F-4D97-AF65-F5344CB8AC3E}">
        <p14:creationId xmlns:p14="http://schemas.microsoft.com/office/powerpoint/2010/main" val="191847806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151B33-B0AC-F7C6-BEAD-45B5CD25C3E3}"/>
            </a:ext>
          </a:extLst>
        </p:cNvPr>
        <p:cNvGrpSpPr/>
        <p:nvPr/>
      </p:nvGrpSpPr>
      <p:grpSpPr>
        <a:xfrm>
          <a:off x="0" y="0"/>
          <a:ext cx="0" cy="0"/>
          <a:chOff x="0" y="0"/>
          <a:chExt cx="0" cy="0"/>
        </a:xfrm>
      </p:grpSpPr>
      <p:sp>
        <p:nvSpPr>
          <p:cNvPr id="24578" name="Rectangle 1">
            <a:extLst>
              <a:ext uri="{FF2B5EF4-FFF2-40B4-BE49-F238E27FC236}">
                <a16:creationId xmlns:a16="http://schemas.microsoft.com/office/drawing/2014/main" id="{46D2254A-9C81-270B-5BEC-DB450F89A59A}"/>
              </a:ext>
            </a:extLst>
          </p:cNvPr>
          <p:cNvSpPr>
            <a:spLocks noGrp="1" noChangeArrowheads="1"/>
          </p:cNvSpPr>
          <p:nvPr>
            <p:ph type="title" idx="4294967295"/>
          </p:nvPr>
        </p:nvSpPr>
        <p:spPr>
          <a:xfrm>
            <a:off x="1066800" y="228600"/>
            <a:ext cx="80772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implementace</a:t>
            </a:r>
          </a:p>
        </p:txBody>
      </p:sp>
      <p:sp>
        <p:nvSpPr>
          <p:cNvPr id="24579" name="Rectangle 2">
            <a:extLst>
              <a:ext uri="{FF2B5EF4-FFF2-40B4-BE49-F238E27FC236}">
                <a16:creationId xmlns:a16="http://schemas.microsoft.com/office/drawing/2014/main" id="{F32DC152-8500-715E-CBA5-BB0BAD609114}"/>
              </a:ext>
            </a:extLst>
          </p:cNvPr>
          <p:cNvSpPr>
            <a:spLocks noGrp="1" noChangeArrowheads="1"/>
          </p:cNvSpPr>
          <p:nvPr>
            <p:ph type="body" idx="4294967295"/>
          </p:nvPr>
        </p:nvSpPr>
        <p:spPr>
          <a:xfrm>
            <a:off x="228600" y="981075"/>
            <a:ext cx="8839200" cy="5715000"/>
          </a:xfrm>
        </p:spPr>
        <p:txBody>
          <a:bodyPr lIns="90000" tIns="62640" rIns="90000" bIns="46800"/>
          <a:lstStyle/>
          <a:p>
            <a:pPr marL="173038" indent="-17303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a:t>Implementace</a:t>
            </a:r>
          </a:p>
          <a:p>
            <a:pPr marL="533400" lvl="1" indent="-173038" eaLnBrk="1" hangingPunct="1">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b="1" dirty="0">
                <a:solidFill>
                  <a:schemeClr val="bg1">
                    <a:lumMod val="65000"/>
                  </a:schemeClr>
                </a:solidFill>
              </a:rPr>
              <a:t>dvě hlavní varianty</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err="1">
                <a:solidFill>
                  <a:schemeClr val="bg1">
                    <a:lumMod val="65000"/>
                  </a:schemeClr>
                </a:solidFill>
                <a:latin typeface="Courier New" panose="02070309020205020404" pitchFamily="49" charset="0"/>
                <a:cs typeface="Courier New" panose="02070309020205020404" pitchFamily="49" charset="0"/>
              </a:rPr>
              <a:t>Printer</a:t>
            </a:r>
            <a:r>
              <a:rPr lang="cs-CZ" altLang="cs-CZ" dirty="0">
                <a:solidFill>
                  <a:schemeClr val="bg1">
                    <a:lumMod val="65000"/>
                  </a:schemeClr>
                </a:solidFill>
              </a:rPr>
              <a:t> je abstraktní třída – nutnost dědičnosti a vlastní implementace</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err="1">
                <a:solidFill>
                  <a:schemeClr val="bg1">
                    <a:lumMod val="65000"/>
                  </a:schemeClr>
                </a:solidFill>
                <a:latin typeface="Courier New" panose="02070309020205020404" pitchFamily="49" charset="0"/>
                <a:cs typeface="Courier New" panose="02070309020205020404" pitchFamily="49" charset="0"/>
              </a:rPr>
              <a:t>Printer</a:t>
            </a:r>
            <a:r>
              <a:rPr lang="cs-CZ" altLang="cs-CZ" dirty="0">
                <a:solidFill>
                  <a:schemeClr val="bg1">
                    <a:lumMod val="65000"/>
                  </a:schemeClr>
                </a:solidFill>
              </a:rPr>
              <a:t> je standardní třída – defaultní implementace</a:t>
            </a:r>
          </a:p>
          <a:p>
            <a:pPr marL="533400" lvl="1" indent="-173038" eaLnBrk="1" hangingPunct="1">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endParaRPr lang="cs-CZ" altLang="cs-CZ" dirty="0"/>
          </a:p>
          <a:p>
            <a:pPr marL="533400" lvl="1" indent="-173038" eaLnBrk="1" hangingPunct="1">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b="1" dirty="0"/>
              <a:t>parametrizované tovární metody</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a:t>variace – více druhů produktů</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a:t>metoda dostane parametr identifikující druh objektu </a:t>
            </a:r>
          </a:p>
          <a:p>
            <a:pPr marL="887413" lvl="2" indent="-16668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dirty="0"/>
              <a:t>všechny objekty sdílejí jedno rozhraní – </a:t>
            </a:r>
            <a:r>
              <a:rPr lang="cs-CZ" altLang="cs-CZ" dirty="0" err="1">
                <a:latin typeface="Courier New" panose="02070309020205020404" pitchFamily="49" charset="0"/>
                <a:cs typeface="Courier New" panose="02070309020205020404" pitchFamily="49" charset="0"/>
              </a:rPr>
              <a:t>Product</a:t>
            </a:r>
            <a:endParaRPr lang="cs-CZ" altLang="cs-CZ" dirty="0"/>
          </a:p>
        </p:txBody>
      </p:sp>
      <p:sp>
        <p:nvSpPr>
          <p:cNvPr id="24580" name="Text Box 3">
            <a:extLst>
              <a:ext uri="{FF2B5EF4-FFF2-40B4-BE49-F238E27FC236}">
                <a16:creationId xmlns:a16="http://schemas.microsoft.com/office/drawing/2014/main" id="{AD947D40-8AC0-804D-91DC-3DC287C2C122}"/>
              </a:ext>
            </a:extLst>
          </p:cNvPr>
          <p:cNvSpPr txBox="1">
            <a:spLocks noChangeArrowheads="1"/>
          </p:cNvSpPr>
          <p:nvPr/>
        </p:nvSpPr>
        <p:spPr bwMode="auto">
          <a:xfrm>
            <a:off x="484188" y="3630613"/>
            <a:ext cx="8120062" cy="1433512"/>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sk-SK" altLang="cs-CZ" sz="1400" b="0" dirty="0" err="1">
                <a:latin typeface="Courier New" panose="02070309020205020404" pitchFamily="49" charset="0"/>
              </a:rPr>
              <a:t>public</a:t>
            </a:r>
            <a:r>
              <a:rPr lang="sk-SK" altLang="cs-CZ" sz="1400" dirty="0">
                <a:latin typeface="Courier New" panose="02070309020205020404" pitchFamily="49" charset="0"/>
              </a:rPr>
              <a:t> </a:t>
            </a:r>
            <a:r>
              <a:rPr lang="en-US" altLang="cs-CZ" sz="1400" dirty="0">
                <a:latin typeface="Courier New" panose="02070309020205020404" pitchFamily="49" charset="0"/>
              </a:rPr>
              <a:t>class Creator {</a:t>
            </a:r>
          </a:p>
          <a:p>
            <a:pPr eaLnBrk="1" hangingPunct="1">
              <a:lnSpc>
                <a:spcPct val="89000"/>
              </a:lnSpc>
              <a:spcBef>
                <a:spcPct val="0"/>
              </a:spcBef>
              <a:buClrTx/>
              <a:buFontTx/>
              <a:buNone/>
            </a:pPr>
            <a:r>
              <a:rPr lang="sk-SK" altLang="cs-CZ" sz="1400" b="0" dirty="0">
                <a:latin typeface="Courier New" panose="02070309020205020404" pitchFamily="49" charset="0"/>
              </a:rPr>
              <a:t>		</a:t>
            </a:r>
            <a:r>
              <a:rPr lang="sk-SK" altLang="cs-CZ" sz="1400" b="0" dirty="0" err="1">
                <a:latin typeface="Courier New" panose="02070309020205020404" pitchFamily="49" charset="0"/>
              </a:rPr>
              <a:t>public</a:t>
            </a:r>
            <a:r>
              <a:rPr lang="sk-SK" altLang="cs-CZ" sz="1400" b="0" dirty="0">
                <a:latin typeface="Courier New" panose="02070309020205020404" pitchFamily="49" charset="0"/>
              </a:rPr>
              <a:t> </a:t>
            </a:r>
            <a:r>
              <a:rPr lang="sk-SK" altLang="cs-CZ" sz="1400" dirty="0" err="1">
                <a:latin typeface="Courier New" panose="02070309020205020404" pitchFamily="49" charset="0"/>
              </a:rPr>
              <a:t>virtual</a:t>
            </a:r>
            <a:r>
              <a:rPr lang="sk-SK" altLang="cs-CZ" sz="1400" dirty="0">
                <a:latin typeface="Courier New" panose="02070309020205020404" pitchFamily="49" charset="0"/>
              </a:rPr>
              <a:t> </a:t>
            </a:r>
            <a:r>
              <a:rPr lang="en-US" altLang="cs-CZ" sz="1400" dirty="0">
                <a:latin typeface="Courier New" panose="02070309020205020404" pitchFamily="49" charset="0"/>
              </a:rPr>
              <a:t>Prod</a:t>
            </a:r>
            <a:r>
              <a:rPr lang="sk-SK" altLang="cs-CZ" sz="1400" dirty="0" err="1">
                <a:latin typeface="Courier New" panose="02070309020205020404" pitchFamily="49" charset="0"/>
              </a:rPr>
              <a:t>uct</a:t>
            </a:r>
            <a:r>
              <a:rPr lang="en-US" altLang="cs-CZ" sz="1400" dirty="0">
                <a:latin typeface="Courier New" panose="02070309020205020404" pitchFamily="49" charset="0"/>
              </a:rPr>
              <a:t> </a:t>
            </a:r>
            <a:r>
              <a:rPr lang="cs-CZ" altLang="cs-CZ" sz="1400" dirty="0" err="1">
                <a:latin typeface="Courier New" panose="02070309020205020404" pitchFamily="49" charset="0"/>
              </a:rPr>
              <a:t>DoMakeProduct</a:t>
            </a:r>
            <a:r>
              <a:rPr lang="en-US" altLang="cs-CZ" sz="1400" dirty="0">
                <a:latin typeface="Courier New" panose="02070309020205020404" pitchFamily="49" charset="0"/>
              </a:rPr>
              <a:t>(</a:t>
            </a:r>
            <a:r>
              <a:rPr lang="en-US" altLang="cs-CZ" sz="1400" dirty="0" err="1">
                <a:solidFill>
                  <a:srgbClr val="FF0000"/>
                </a:solidFill>
                <a:latin typeface="Courier New" panose="02070309020205020404" pitchFamily="49" charset="0"/>
              </a:rPr>
              <a:t>ProdId</a:t>
            </a:r>
            <a:r>
              <a:rPr lang="en-US" altLang="cs-CZ" sz="1400" dirty="0">
                <a:solidFill>
                  <a:srgbClr val="FF0000"/>
                </a:solidFill>
                <a:latin typeface="Courier New" panose="02070309020205020404" pitchFamily="49" charset="0"/>
              </a:rPr>
              <a:t> id</a:t>
            </a:r>
            <a:r>
              <a:rPr lang="en-US" altLang="cs-CZ" sz="1400" dirty="0">
                <a:latin typeface="Courier New" panose="02070309020205020404" pitchFamily="49" charset="0"/>
              </a:rPr>
              <a:t>) {</a:t>
            </a:r>
          </a:p>
          <a:p>
            <a:pPr eaLnBrk="1" hangingPunct="1">
              <a:lnSpc>
                <a:spcPct val="89000"/>
              </a:lnSpc>
              <a:spcBef>
                <a:spcPct val="0"/>
              </a:spcBef>
              <a:buClrTx/>
              <a:buFontTx/>
              <a:buNone/>
            </a:pPr>
            <a:r>
              <a:rPr lang="en-US" altLang="cs-CZ" sz="1400" dirty="0">
                <a:latin typeface="Courier New" panose="02070309020205020404" pitchFamily="49" charset="0"/>
              </a:rPr>
              <a:t>  </a:t>
            </a:r>
            <a:r>
              <a:rPr lang="sk-SK" altLang="cs-CZ" sz="1400" dirty="0">
                <a:latin typeface="Courier New" panose="02070309020205020404" pitchFamily="49" charset="0"/>
              </a:rPr>
              <a:t>		</a:t>
            </a:r>
            <a:r>
              <a:rPr lang="en-US" altLang="cs-CZ" sz="1400" dirty="0">
                <a:latin typeface="Courier New" panose="02070309020205020404" pitchFamily="49" charset="0"/>
              </a:rPr>
              <a:t>if(id==MINE)  return new </a:t>
            </a:r>
            <a:r>
              <a:rPr lang="en-US" altLang="cs-CZ" sz="1400" dirty="0" err="1">
                <a:latin typeface="Courier New" panose="02070309020205020404" pitchFamily="49" charset="0"/>
              </a:rPr>
              <a:t>MyProd</a:t>
            </a:r>
            <a:r>
              <a:rPr lang="en-US" altLang="cs-CZ" sz="1400" dirty="0">
                <a:latin typeface="Courier New" panose="02070309020205020404" pitchFamily="49" charset="0"/>
              </a:rPr>
              <a:t>;</a:t>
            </a:r>
          </a:p>
          <a:p>
            <a:pPr eaLnBrk="1" hangingPunct="1">
              <a:lnSpc>
                <a:spcPct val="89000"/>
              </a:lnSpc>
              <a:spcBef>
                <a:spcPct val="0"/>
              </a:spcBef>
              <a:buClrTx/>
              <a:buFontTx/>
              <a:buNone/>
            </a:pPr>
            <a:r>
              <a:rPr lang="en-US" altLang="cs-CZ" sz="1400" dirty="0">
                <a:latin typeface="Courier New" panose="02070309020205020404" pitchFamily="49" charset="0"/>
              </a:rPr>
              <a:t>  </a:t>
            </a:r>
            <a:r>
              <a:rPr lang="sk-SK" altLang="cs-CZ" sz="1400" dirty="0">
                <a:latin typeface="Courier New" panose="02070309020205020404" pitchFamily="49" charset="0"/>
              </a:rPr>
              <a:t>		</a:t>
            </a:r>
            <a:r>
              <a:rPr lang="en-US" altLang="cs-CZ" sz="1400" dirty="0">
                <a:latin typeface="Courier New" panose="02070309020205020404" pitchFamily="49" charset="0"/>
              </a:rPr>
              <a:t>if(id==YOURS) return new </a:t>
            </a:r>
            <a:r>
              <a:rPr lang="en-US" altLang="cs-CZ" sz="1400" dirty="0" err="1">
                <a:latin typeface="Courier New" panose="02070309020205020404" pitchFamily="49" charset="0"/>
              </a:rPr>
              <a:t>YourProd</a:t>
            </a:r>
            <a:r>
              <a:rPr lang="en-US"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dirty="0">
                <a:latin typeface="Courier New" panose="02070309020205020404" pitchFamily="49" charset="0"/>
              </a:rPr>
              <a:t>return </a:t>
            </a:r>
            <a:r>
              <a:rPr lang="sk-SK" altLang="cs-CZ" sz="1400" dirty="0" err="1">
                <a:latin typeface="Courier New" panose="02070309020205020404" pitchFamily="49" charset="0"/>
              </a:rPr>
              <a:t>null</a:t>
            </a:r>
            <a:r>
              <a:rPr lang="en-US" altLang="cs-CZ" sz="1400" dirty="0">
                <a:latin typeface="Courier New" panose="02070309020205020404" pitchFamily="49" charset="0"/>
              </a:rPr>
              <a:t>;</a:t>
            </a:r>
            <a:endParaRPr lang="sk-SK" altLang="cs-CZ" sz="1400" dirty="0">
              <a:latin typeface="Courier New" panose="02070309020205020404" pitchFamily="49" charset="0"/>
            </a:endParaRPr>
          </a:p>
          <a:p>
            <a:pPr eaLnBrk="1" hangingPunct="1">
              <a:lnSpc>
                <a:spcPct val="89000"/>
              </a:lnSpc>
              <a:spcBef>
                <a:spcPct val="0"/>
              </a:spcBef>
              <a:buClrTx/>
            </a:pPr>
            <a:r>
              <a:rPr lang="sk-SK" altLang="cs-CZ" sz="1400" dirty="0">
                <a:latin typeface="Courier New" panose="02070309020205020404" pitchFamily="49" charset="0"/>
              </a:rPr>
              <a:t>		</a:t>
            </a:r>
            <a:r>
              <a:rPr lang="en-US" altLang="cs-CZ" sz="1400" dirty="0">
                <a:latin typeface="Courier New" panose="02070309020205020404" pitchFamily="49" charset="0"/>
              </a:rPr>
              <a:t>}</a:t>
            </a:r>
          </a:p>
          <a:p>
            <a:pPr eaLnBrk="1" hangingPunct="1">
              <a:lnSpc>
                <a:spcPct val="89000"/>
              </a:lnSpc>
              <a:spcBef>
                <a:spcPct val="0"/>
              </a:spcBef>
              <a:buClrTx/>
              <a:buFontTx/>
              <a:buNone/>
            </a:pPr>
            <a:r>
              <a:rPr lang="en-US" altLang="cs-CZ" sz="1400" dirty="0">
                <a:latin typeface="Courier New" panose="02070309020205020404" pitchFamily="49" charset="0"/>
              </a:rPr>
              <a:t>}</a:t>
            </a:r>
          </a:p>
        </p:txBody>
      </p:sp>
      <p:sp>
        <p:nvSpPr>
          <p:cNvPr id="24581" name="Text Box 4">
            <a:extLst>
              <a:ext uri="{FF2B5EF4-FFF2-40B4-BE49-F238E27FC236}">
                <a16:creationId xmlns:a16="http://schemas.microsoft.com/office/drawing/2014/main" id="{031C8AC4-633A-704B-6A37-148AA47B463B}"/>
              </a:ext>
            </a:extLst>
          </p:cNvPr>
          <p:cNvSpPr txBox="1">
            <a:spLocks noChangeArrowheads="1"/>
          </p:cNvSpPr>
          <p:nvPr/>
        </p:nvSpPr>
        <p:spPr bwMode="auto">
          <a:xfrm>
            <a:off x="484188" y="5178425"/>
            <a:ext cx="8097837" cy="1435100"/>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pPr>
            <a:r>
              <a:rPr lang="sk-SK" altLang="cs-CZ" sz="1400" b="0" dirty="0" err="1">
                <a:latin typeface="Courier New" panose="02070309020205020404" pitchFamily="49" charset="0"/>
              </a:rPr>
              <a:t>public</a:t>
            </a:r>
            <a:r>
              <a:rPr lang="sk-SK" altLang="cs-CZ" sz="1400" dirty="0">
                <a:latin typeface="Courier New" panose="02070309020205020404" pitchFamily="49" charset="0"/>
              </a:rPr>
              <a:t> </a:t>
            </a:r>
            <a:r>
              <a:rPr lang="en-US" altLang="cs-CZ" sz="1400" dirty="0">
                <a:latin typeface="Courier New" panose="02070309020205020404" pitchFamily="49" charset="0"/>
              </a:rPr>
              <a:t>class </a:t>
            </a:r>
            <a:r>
              <a:rPr lang="sk-SK" altLang="cs-CZ" sz="1400" dirty="0">
                <a:latin typeface="Courier New" panose="02070309020205020404" pitchFamily="49" charset="0"/>
              </a:rPr>
              <a:t>My</a:t>
            </a:r>
            <a:r>
              <a:rPr lang="en-US" altLang="cs-CZ" sz="1400" dirty="0">
                <a:latin typeface="Courier New" panose="02070309020205020404" pitchFamily="49" charset="0"/>
              </a:rPr>
              <a:t>Creator</a:t>
            </a:r>
            <a:r>
              <a:rPr lang="sk-SK" altLang="cs-CZ" sz="1400" dirty="0">
                <a:latin typeface="Courier New" panose="02070309020205020404" pitchFamily="49" charset="0"/>
              </a:rPr>
              <a:t> : </a:t>
            </a:r>
            <a:r>
              <a:rPr lang="sk-SK" altLang="cs-CZ" sz="1400" dirty="0" err="1">
                <a:latin typeface="Courier New" panose="02070309020205020404" pitchFamily="49" charset="0"/>
              </a:rPr>
              <a:t>Creator</a:t>
            </a:r>
            <a:r>
              <a:rPr lang="en-US" altLang="cs-CZ" sz="1400" dirty="0">
                <a:latin typeface="Courier New" panose="02070309020205020404" pitchFamily="49" charset="0"/>
              </a:rPr>
              <a:t> {</a:t>
            </a:r>
            <a:endParaRPr lang="sk-SK" altLang="cs-CZ" sz="1400" dirty="0">
              <a:latin typeface="Courier New" panose="02070309020205020404" pitchFamily="49" charset="0"/>
            </a:endParaRPr>
          </a:p>
          <a:p>
            <a:pPr eaLnBrk="1" hangingPunct="1">
              <a:lnSpc>
                <a:spcPct val="89000"/>
              </a:lnSpc>
              <a:spcBef>
                <a:spcPct val="0"/>
              </a:spcBef>
              <a:buClrTx/>
              <a:buFontTx/>
              <a:buNone/>
            </a:pPr>
            <a:r>
              <a:rPr lang="sk-SK" altLang="cs-CZ" sz="1400" dirty="0">
                <a:latin typeface="Courier New" panose="02070309020205020404" pitchFamily="49" charset="0"/>
              </a:rPr>
              <a:t>		</a:t>
            </a:r>
            <a:r>
              <a:rPr lang="sk-SK" altLang="cs-CZ" sz="1400" b="0" dirty="0" err="1">
                <a:latin typeface="Courier New" panose="02070309020205020404" pitchFamily="49" charset="0"/>
              </a:rPr>
              <a:t>public</a:t>
            </a:r>
            <a:r>
              <a:rPr lang="sk-SK" altLang="cs-CZ" sz="1400" dirty="0">
                <a:latin typeface="Courier New" panose="02070309020205020404" pitchFamily="49" charset="0"/>
              </a:rPr>
              <a:t> </a:t>
            </a:r>
            <a:r>
              <a:rPr lang="sk-SK" altLang="cs-CZ" sz="1400" dirty="0" err="1">
                <a:latin typeface="Courier New" panose="02070309020205020404" pitchFamily="49" charset="0"/>
              </a:rPr>
              <a:t>override</a:t>
            </a:r>
            <a:r>
              <a:rPr lang="sk-SK" altLang="cs-CZ" sz="1400" dirty="0">
                <a:latin typeface="Courier New" panose="02070309020205020404" pitchFamily="49" charset="0"/>
              </a:rPr>
              <a:t> </a:t>
            </a:r>
            <a:r>
              <a:rPr lang="en-US" altLang="cs-CZ" sz="1400" dirty="0">
                <a:latin typeface="Courier New" panose="02070309020205020404" pitchFamily="49" charset="0"/>
              </a:rPr>
              <a:t>Prod</a:t>
            </a:r>
            <a:r>
              <a:rPr lang="sk-SK" altLang="cs-CZ" sz="1400" dirty="0" err="1">
                <a:latin typeface="Courier New" panose="02070309020205020404" pitchFamily="49" charset="0"/>
              </a:rPr>
              <a:t>uct</a:t>
            </a:r>
            <a:r>
              <a:rPr lang="en-US" altLang="cs-CZ" sz="1400" dirty="0">
                <a:latin typeface="Courier New" panose="02070309020205020404" pitchFamily="49" charset="0"/>
              </a:rPr>
              <a:t> </a:t>
            </a:r>
            <a:r>
              <a:rPr lang="cs-CZ" altLang="cs-CZ" sz="1400" dirty="0" err="1">
                <a:latin typeface="Courier New" panose="02070309020205020404" pitchFamily="49" charset="0"/>
              </a:rPr>
              <a:t>DoMakeProduct</a:t>
            </a:r>
            <a:r>
              <a:rPr lang="en-US" altLang="cs-CZ" sz="1400" dirty="0">
                <a:latin typeface="Courier New" panose="02070309020205020404" pitchFamily="49" charset="0"/>
              </a:rPr>
              <a:t>(</a:t>
            </a:r>
            <a:r>
              <a:rPr lang="en-US" altLang="cs-CZ" sz="1400" dirty="0" err="1">
                <a:solidFill>
                  <a:srgbClr val="FF0000"/>
                </a:solidFill>
                <a:latin typeface="Courier New" panose="02070309020205020404" pitchFamily="49" charset="0"/>
              </a:rPr>
              <a:t>ProdId</a:t>
            </a:r>
            <a:r>
              <a:rPr lang="en-US" altLang="cs-CZ" sz="1400" dirty="0">
                <a:solidFill>
                  <a:srgbClr val="FF0000"/>
                </a:solidFill>
                <a:latin typeface="Courier New" panose="02070309020205020404" pitchFamily="49" charset="0"/>
              </a:rPr>
              <a:t> id</a:t>
            </a:r>
            <a:r>
              <a:rPr lang="en-US"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dirty="0">
                <a:latin typeface="Courier New" panose="02070309020205020404" pitchFamily="49" charset="0"/>
              </a:rPr>
              <a:t>if(id==MINE)   return new </a:t>
            </a:r>
            <a:r>
              <a:rPr lang="cs-CZ" altLang="cs-CZ" sz="1400" dirty="0">
                <a:latin typeface="Courier New" panose="02070309020205020404" pitchFamily="49" charset="0"/>
              </a:rPr>
              <a:t>My</a:t>
            </a:r>
            <a:r>
              <a:rPr lang="en-US" altLang="cs-CZ" sz="1400" dirty="0">
                <a:latin typeface="Courier New" panose="02070309020205020404" pitchFamily="49" charset="0"/>
              </a:rPr>
              <a:t>Prod</a:t>
            </a:r>
            <a:r>
              <a:rPr lang="cs-CZ" altLang="cs-CZ" sz="1400" dirty="0">
                <a:latin typeface="Courier New" panose="02070309020205020404" pitchFamily="49" charset="0"/>
              </a:rPr>
              <a:t>2</a:t>
            </a:r>
            <a:r>
              <a:rPr lang="en-US"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dirty="0">
                <a:latin typeface="Courier New" panose="02070309020205020404" pitchFamily="49" charset="0"/>
              </a:rPr>
              <a:t>if(id==THEIRS) return new </a:t>
            </a:r>
            <a:r>
              <a:rPr lang="en-US" altLang="cs-CZ" sz="1400" dirty="0" err="1">
                <a:latin typeface="Courier New" panose="02070309020205020404" pitchFamily="49" charset="0"/>
              </a:rPr>
              <a:t>TheirProd</a:t>
            </a:r>
            <a:r>
              <a:rPr lang="en-US" altLang="cs-CZ" sz="1400" dirty="0">
                <a:latin typeface="Courier New" panose="02070309020205020404" pitchFamily="49" charset="0"/>
              </a:rPr>
              <a:t>;</a:t>
            </a:r>
          </a:p>
          <a:p>
            <a:pPr eaLnBrk="1" hangingPunct="1">
              <a:lnSpc>
                <a:spcPct val="89000"/>
              </a:lnSpc>
              <a:spcBef>
                <a:spcPct val="0"/>
              </a:spcBef>
              <a:buClrTx/>
              <a:buFontTx/>
              <a:buNone/>
            </a:pPr>
            <a:r>
              <a:rPr lang="en-US" altLang="cs-CZ" sz="1400" dirty="0">
                <a:latin typeface="Courier New" panose="02070309020205020404" pitchFamily="49" charset="0"/>
              </a:rPr>
              <a:t>  </a:t>
            </a:r>
            <a:r>
              <a:rPr lang="sk-SK" altLang="cs-CZ" sz="1400" dirty="0">
                <a:latin typeface="Courier New" panose="02070309020205020404" pitchFamily="49" charset="0"/>
              </a:rPr>
              <a:t>		</a:t>
            </a:r>
            <a:r>
              <a:rPr lang="en-US" altLang="cs-CZ" sz="1400" dirty="0">
                <a:latin typeface="Courier New" panose="02070309020205020404" pitchFamily="49" charset="0"/>
              </a:rPr>
              <a:t>return </a:t>
            </a:r>
            <a:r>
              <a:rPr lang="sk-SK" altLang="cs-CZ" sz="1400" dirty="0" err="1">
                <a:solidFill>
                  <a:srgbClr val="FF0000"/>
                </a:solidFill>
                <a:latin typeface="Courier New" panose="02070309020205020404" pitchFamily="49" charset="0"/>
              </a:rPr>
              <a:t>super.DoMakeProduct</a:t>
            </a:r>
            <a:r>
              <a:rPr lang="en-US" altLang="cs-CZ" sz="1400" dirty="0">
                <a:solidFill>
                  <a:srgbClr val="FF0000"/>
                </a:solidFill>
                <a:latin typeface="Courier New" panose="02070309020205020404" pitchFamily="49" charset="0"/>
              </a:rPr>
              <a:t>(id)</a:t>
            </a:r>
            <a:r>
              <a:rPr lang="en-US" altLang="cs-CZ" sz="1400" dirty="0">
                <a:latin typeface="Courier New" panose="02070309020205020404" pitchFamily="49" charset="0"/>
              </a:rPr>
              <a:t>;</a:t>
            </a:r>
          </a:p>
          <a:p>
            <a:pPr eaLnBrk="1" hangingPunct="1">
              <a:lnSpc>
                <a:spcPct val="89000"/>
              </a:lnSpc>
              <a:spcBef>
                <a:spcPct val="0"/>
              </a:spcBef>
              <a:buClrTx/>
              <a:buFontTx/>
              <a:buNone/>
            </a:pPr>
            <a:r>
              <a:rPr lang="sk-SK" altLang="cs-CZ" sz="1400" dirty="0">
                <a:latin typeface="Courier New" panose="02070309020205020404" pitchFamily="49" charset="0"/>
              </a:rPr>
              <a:t>		</a:t>
            </a:r>
            <a:r>
              <a:rPr lang="en-US" altLang="cs-CZ" sz="1400" dirty="0">
                <a:latin typeface="Courier New" panose="02070309020205020404" pitchFamily="49" charset="0"/>
              </a:rPr>
              <a:t>}</a:t>
            </a:r>
            <a:endParaRPr lang="sk-SK" altLang="cs-CZ" sz="1400" dirty="0">
              <a:latin typeface="Courier New" panose="02070309020205020404" pitchFamily="49" charset="0"/>
            </a:endParaRPr>
          </a:p>
          <a:p>
            <a:pPr eaLnBrk="1" hangingPunct="1">
              <a:lnSpc>
                <a:spcPct val="89000"/>
              </a:lnSpc>
              <a:spcBef>
                <a:spcPct val="0"/>
              </a:spcBef>
              <a:buClrTx/>
            </a:pPr>
            <a:r>
              <a:rPr lang="en-US" altLang="cs-CZ" sz="1400" dirty="0">
                <a:latin typeface="Courier New" panose="02070309020205020404" pitchFamily="49" charset="0"/>
              </a:rPr>
              <a:t>}</a:t>
            </a:r>
          </a:p>
        </p:txBody>
      </p:sp>
    </p:spTree>
    <p:extLst>
      <p:ext uri="{BB962C8B-B14F-4D97-AF65-F5344CB8AC3E}">
        <p14:creationId xmlns:p14="http://schemas.microsoft.com/office/powerpoint/2010/main" val="304559550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5B92F2F6-0EC3-019F-FB43-1DDC00200EB8}"/>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výhody a nevýhody</a:t>
            </a:r>
            <a:endParaRPr lang="en-US" altLang="cs-CZ"/>
          </a:p>
        </p:txBody>
      </p:sp>
      <p:sp>
        <p:nvSpPr>
          <p:cNvPr id="32771" name="Rectangle 2">
            <a:extLst>
              <a:ext uri="{FF2B5EF4-FFF2-40B4-BE49-F238E27FC236}">
                <a16:creationId xmlns:a16="http://schemas.microsoft.com/office/drawing/2014/main" id="{04067551-4F70-D351-54C3-BD2A97EBBCA0}"/>
              </a:ext>
            </a:extLst>
          </p:cNvPr>
          <p:cNvSpPr txBox="1">
            <a:spLocks noChangeArrowheads="1"/>
          </p:cNvSpPr>
          <p:nvPr/>
        </p:nvSpPr>
        <p:spPr bwMode="auto">
          <a:xfrm>
            <a:off x="152400" y="914400"/>
            <a:ext cx="88392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264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b="1">
                <a:solidFill>
                  <a:srgbClr val="000000"/>
                </a:solidFill>
                <a:latin typeface="Arial" panose="020B0604020202020204" pitchFamily="34" charset="0"/>
                <a:cs typeface="Bitstream Vera Sans" charset="0"/>
              </a:defRPr>
            </a:lvl1pPr>
            <a:lvl2pPr marL="533400" indent="-173038">
              <a:lnSpc>
                <a:spcPct val="93000"/>
              </a:lnSpc>
              <a:spcBef>
                <a:spcPts val="425"/>
              </a:spcBef>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700">
                <a:solidFill>
                  <a:srgbClr val="000000"/>
                </a:solidFill>
                <a:latin typeface="Arial" panose="020B0604020202020204" pitchFamily="34" charset="0"/>
                <a:cs typeface="Bitstream Vera Sans" charset="0"/>
              </a:defRPr>
            </a:lvl2pPr>
            <a:lvl3pPr marL="887413" indent="-166688">
              <a:lnSpc>
                <a:spcPct val="93000"/>
              </a:lnSpc>
              <a:spcBef>
                <a:spcPts val="400"/>
              </a:spcBef>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400">
                <a:solidFill>
                  <a:srgbClr val="000000"/>
                </a:solidFill>
                <a:latin typeface="Arial" panose="020B0604020202020204" pitchFamily="34" charset="0"/>
                <a:cs typeface="Bitstream Vera Sans" charset="0"/>
              </a:defRPr>
            </a:lvl9pPr>
          </a:lstStyle>
          <a:p>
            <a:pPr eaLnBrk="1" hangingPunct="1">
              <a:buClr>
                <a:srgbClr val="CC9900"/>
              </a:buClr>
              <a:buSzPct val="65000"/>
              <a:buFont typeface="Wingdings" panose="05000000000000000000" pitchFamily="2" charset="2"/>
              <a:buChar char=""/>
            </a:pPr>
            <a:r>
              <a:rPr lang="cs-CZ" altLang="cs-CZ"/>
              <a:t>Výhody</a:t>
            </a:r>
          </a:p>
          <a:p>
            <a:pPr lvl="1" eaLnBrk="1" hangingPunct="1">
              <a:buClr>
                <a:srgbClr val="3B812F"/>
              </a:buClr>
              <a:buSzPct val="60000"/>
              <a:buFont typeface="Wingdings" panose="05000000000000000000" pitchFamily="2" charset="2"/>
              <a:buChar char=""/>
            </a:pPr>
            <a:r>
              <a:rPr lang="cs-CZ" altLang="cs-CZ"/>
              <a:t>Oddělení vrstev</a:t>
            </a:r>
            <a:endParaRPr lang="cs-CZ" altLang="cs-CZ" sz="1600"/>
          </a:p>
          <a:p>
            <a:pPr lvl="2" eaLnBrk="1" hangingPunct="1">
              <a:buClr>
                <a:srgbClr val="CC9900"/>
              </a:buClr>
              <a:buSzPct val="65000"/>
              <a:buFont typeface="Wingdings" panose="05000000000000000000" pitchFamily="2" charset="2"/>
              <a:buChar char=""/>
            </a:pPr>
            <a:r>
              <a:rPr lang="cs-CZ" altLang="cs-CZ"/>
              <a:t>Odstraní nutnost používat aplikačně-specifické třídy</a:t>
            </a:r>
          </a:p>
          <a:p>
            <a:pPr lvl="1" eaLnBrk="1" hangingPunct="1">
              <a:buClr>
                <a:srgbClr val="3B812F"/>
              </a:buClr>
              <a:buSzPct val="60000"/>
              <a:buFont typeface="Wingdings" panose="05000000000000000000" pitchFamily="2" charset="2"/>
              <a:buChar char=""/>
            </a:pPr>
            <a:r>
              <a:rPr lang="cs-CZ" altLang="cs-CZ"/>
              <a:t>Propojení paralelních tříd</a:t>
            </a:r>
            <a:endParaRPr lang="en-US" altLang="cs-CZ"/>
          </a:p>
          <a:p>
            <a:pPr lvl="2" eaLnBrk="1" hangingPunct="1">
              <a:buClr>
                <a:srgbClr val="CC9900"/>
              </a:buClr>
              <a:buSzPct val="65000"/>
              <a:buFont typeface="Wingdings" panose="05000000000000000000" pitchFamily="2" charset="2"/>
              <a:buChar char=""/>
            </a:pPr>
            <a:r>
              <a:rPr lang="cs-CZ" altLang="cs-CZ"/>
              <a:t>Jasně určí, které třídy patří k sobě</a:t>
            </a:r>
          </a:p>
          <a:p>
            <a:pPr lvl="1" eaLnBrk="1" hangingPunct="1">
              <a:buClr>
                <a:srgbClr val="3B812F"/>
              </a:buClr>
              <a:buSzPct val="60000"/>
              <a:buFont typeface="Wingdings" panose="05000000000000000000" pitchFamily="2" charset="2"/>
              <a:buChar char=""/>
            </a:pPr>
            <a:r>
              <a:rPr lang="cs-CZ" altLang="cs-CZ"/>
              <a:t>Flexibilita za relativně malou cenu</a:t>
            </a:r>
          </a:p>
          <a:p>
            <a:pPr lvl="2" eaLnBrk="1" hangingPunct="1">
              <a:buClr>
                <a:srgbClr val="CC9900"/>
              </a:buClr>
              <a:buSzPct val="65000"/>
            </a:pPr>
            <a:endParaRPr lang="cs-CZ" altLang="cs-CZ" sz="1800" b="1"/>
          </a:p>
          <a:p>
            <a:pPr eaLnBrk="1" hangingPunct="1">
              <a:spcBef>
                <a:spcPts val="100"/>
              </a:spcBef>
              <a:buClrTx/>
              <a:buFontTx/>
              <a:buNone/>
            </a:pPr>
            <a:endParaRPr lang="cs-CZ" altLang="cs-CZ" sz="400"/>
          </a:p>
          <a:p>
            <a:pPr eaLnBrk="1" hangingPunct="1">
              <a:buClr>
                <a:srgbClr val="CC9900"/>
              </a:buClr>
              <a:buSzPct val="65000"/>
              <a:buFont typeface="Wingdings" panose="05000000000000000000" pitchFamily="2" charset="2"/>
              <a:buChar char=""/>
            </a:pPr>
            <a:r>
              <a:rPr lang="cs-CZ" altLang="cs-CZ"/>
              <a:t>Nevýhody</a:t>
            </a:r>
          </a:p>
          <a:p>
            <a:pPr lvl="1" eaLnBrk="1" hangingPunct="1">
              <a:buClr>
                <a:srgbClr val="3B812F"/>
              </a:buClr>
              <a:buSzPct val="60000"/>
              <a:buFont typeface="Wingdings" panose="05000000000000000000" pitchFamily="2" charset="2"/>
              <a:buChar char=""/>
            </a:pPr>
            <a:r>
              <a:rPr lang="cs-CZ" altLang="cs-CZ"/>
              <a:t>Nutnost vytvořit potomka</a:t>
            </a:r>
            <a:endParaRPr lang="en-US" altLang="cs-CZ"/>
          </a:p>
          <a:p>
            <a:pPr lvl="2" eaLnBrk="1" hangingPunct="1">
              <a:buClr>
                <a:srgbClr val="CC9900"/>
              </a:buClr>
              <a:buSzPct val="65000"/>
              <a:buFont typeface="Wingdings" panose="05000000000000000000" pitchFamily="2" charset="2"/>
              <a:buChar char=""/>
            </a:pPr>
            <a:r>
              <a:rPr lang="cs-CZ" altLang="cs-CZ"/>
              <a:t>Vytváření potomka Creator pouze kvůli instanci ConcreteProduct</a:t>
            </a:r>
          </a:p>
          <a:p>
            <a:pPr lvl="2" eaLnBrk="1" hangingPunct="1">
              <a:buClr>
                <a:srgbClr val="CC9900"/>
              </a:buClr>
              <a:buSzPct val="65000"/>
              <a:buFont typeface="Wingdings" panose="05000000000000000000" pitchFamily="2" charset="2"/>
              <a:buChar char=""/>
            </a:pPr>
            <a:r>
              <a:rPr lang="cs-CZ" altLang="cs-CZ"/>
              <a:t>Nevadí pokud klient musí vždy vytvořit potomka</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a:extLst>
              <a:ext uri="{FF2B5EF4-FFF2-40B4-BE49-F238E27FC236}">
                <a16:creationId xmlns:a16="http://schemas.microsoft.com/office/drawing/2014/main" id="{0EF5AFBF-5BE1-693C-5E27-D71179168FA7}"/>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implementace</a:t>
            </a:r>
          </a:p>
        </p:txBody>
      </p:sp>
      <p:sp>
        <p:nvSpPr>
          <p:cNvPr id="26627" name="Rectangle 2">
            <a:extLst>
              <a:ext uri="{FF2B5EF4-FFF2-40B4-BE49-F238E27FC236}">
                <a16:creationId xmlns:a16="http://schemas.microsoft.com/office/drawing/2014/main" id="{8E591388-0303-6543-9ADC-B15C5C15F588}"/>
              </a:ext>
            </a:extLst>
          </p:cNvPr>
          <p:cNvSpPr>
            <a:spLocks noGrp="1" noChangeArrowheads="1"/>
          </p:cNvSpPr>
          <p:nvPr>
            <p:ph type="body" idx="4294967295"/>
          </p:nvPr>
        </p:nvSpPr>
        <p:spPr>
          <a:xfrm>
            <a:off x="0" y="1371600"/>
            <a:ext cx="4419600" cy="5334000"/>
          </a:xfrm>
        </p:spPr>
        <p:txBody>
          <a:bodyPr lIns="90000" tIns="61920" rIns="90000" bIns="46800"/>
          <a:lstStyle/>
          <a:p>
            <a:pPr marL="533400" lvl="1" indent="-173038" eaLnBrk="1" hangingPunct="1">
              <a:buClr>
                <a:srgbClr val="3B812F"/>
              </a:buClr>
              <a:buSzPct val="60000"/>
              <a:buFont typeface="Wingdings" panose="05000000000000000000" pitchFamily="2" charset="2"/>
              <a:buChar char=""/>
              <a:tabLst>
                <a:tab pos="533400" algn="l"/>
                <a:tab pos="703263" algn="l"/>
                <a:tab pos="1160463" algn="l"/>
                <a:tab pos="1617663" algn="l"/>
                <a:tab pos="2074863" algn="l"/>
                <a:tab pos="2532063" algn="l"/>
                <a:tab pos="2989263" algn="l"/>
                <a:tab pos="3446463" algn="l"/>
                <a:tab pos="3903663" algn="l"/>
                <a:tab pos="4360863" algn="l"/>
                <a:tab pos="4818063" algn="l"/>
                <a:tab pos="5275263" algn="l"/>
                <a:tab pos="5732463" algn="l"/>
                <a:tab pos="6189663" algn="l"/>
                <a:tab pos="6646863" algn="l"/>
                <a:tab pos="7104063" algn="l"/>
                <a:tab pos="7561263" algn="l"/>
                <a:tab pos="8018463" algn="l"/>
                <a:tab pos="8475663" algn="l"/>
                <a:tab pos="8932863" algn="l"/>
                <a:tab pos="9390063" algn="l"/>
              </a:tabLst>
            </a:pPr>
            <a:r>
              <a:rPr lang="cs-CZ" altLang="cs-CZ" b="1" dirty="0"/>
              <a:t>Použití generické třídy</a:t>
            </a:r>
          </a:p>
          <a:p>
            <a:pPr marL="887413" lvl="2" indent="-166688" eaLnBrk="1" hangingPunct="1">
              <a:buClr>
                <a:srgbClr val="CC9900"/>
              </a:buClr>
              <a:buSzPct val="65000"/>
              <a:buFont typeface="Wingdings" panose="05000000000000000000" pitchFamily="2" charset="2"/>
              <a:buChar char=""/>
              <a:tabLst>
                <a:tab pos="533400" algn="l"/>
                <a:tab pos="703263" algn="l"/>
                <a:tab pos="1160463" algn="l"/>
                <a:tab pos="1617663" algn="l"/>
                <a:tab pos="2074863" algn="l"/>
                <a:tab pos="2532063" algn="l"/>
                <a:tab pos="2989263" algn="l"/>
                <a:tab pos="3446463" algn="l"/>
                <a:tab pos="3903663" algn="l"/>
                <a:tab pos="4360863" algn="l"/>
                <a:tab pos="4818063" algn="l"/>
                <a:tab pos="5275263" algn="l"/>
                <a:tab pos="5732463" algn="l"/>
                <a:tab pos="6189663" algn="l"/>
                <a:tab pos="6646863" algn="l"/>
                <a:tab pos="7104063" algn="l"/>
                <a:tab pos="7561263" algn="l"/>
                <a:tab pos="8018463" algn="l"/>
                <a:tab pos="8475663" algn="l"/>
                <a:tab pos="8932863" algn="l"/>
                <a:tab pos="9390063" algn="l"/>
              </a:tabLst>
            </a:pPr>
            <a:r>
              <a:rPr lang="cs-CZ" altLang="cs-CZ" dirty="0"/>
              <a:t>někdy zbytečné vytvářet další potomky </a:t>
            </a:r>
            <a:r>
              <a:rPr lang="cs-CZ" altLang="cs-CZ" dirty="0" err="1"/>
              <a:t>Creatora</a:t>
            </a:r>
            <a:endParaRPr lang="cs-CZ" altLang="cs-CZ" dirty="0"/>
          </a:p>
          <a:p>
            <a:pPr marL="887413" lvl="2" indent="-166688" eaLnBrk="1" hangingPunct="1">
              <a:buClr>
                <a:srgbClr val="CC9900"/>
              </a:buClr>
              <a:buSzPct val="65000"/>
              <a:buFont typeface="Wingdings" panose="05000000000000000000" pitchFamily="2" charset="2"/>
              <a:buChar char=""/>
              <a:tabLst>
                <a:tab pos="533400" algn="l"/>
                <a:tab pos="703263" algn="l"/>
                <a:tab pos="1160463" algn="l"/>
                <a:tab pos="1617663" algn="l"/>
                <a:tab pos="2074863" algn="l"/>
                <a:tab pos="2532063" algn="l"/>
                <a:tab pos="2989263" algn="l"/>
                <a:tab pos="3446463" algn="l"/>
                <a:tab pos="3903663" algn="l"/>
                <a:tab pos="4360863" algn="l"/>
                <a:tab pos="4818063" algn="l"/>
                <a:tab pos="5275263" algn="l"/>
                <a:tab pos="5732463" algn="l"/>
                <a:tab pos="6189663" algn="l"/>
                <a:tab pos="6646863" algn="l"/>
                <a:tab pos="7104063" algn="l"/>
                <a:tab pos="7561263" algn="l"/>
                <a:tab pos="8018463" algn="l"/>
                <a:tab pos="8475663" algn="l"/>
                <a:tab pos="8932863" algn="l"/>
                <a:tab pos="9390063" algn="l"/>
              </a:tabLst>
            </a:pPr>
            <a:r>
              <a:rPr lang="cs-CZ" altLang="cs-CZ" dirty="0"/>
              <a:t>parametrizovaná Produktem</a:t>
            </a:r>
          </a:p>
          <a:p>
            <a:pPr marL="887413" lvl="2" indent="-166688" eaLnBrk="1" hangingPunct="1">
              <a:buClr>
                <a:srgbClr val="CC9900"/>
              </a:buClr>
              <a:buSzPct val="65000"/>
              <a:buFont typeface="Wingdings" panose="05000000000000000000" pitchFamily="2" charset="2"/>
              <a:buChar char=""/>
              <a:tabLst>
                <a:tab pos="533400" algn="l"/>
                <a:tab pos="703263" algn="l"/>
                <a:tab pos="1160463" algn="l"/>
                <a:tab pos="1617663" algn="l"/>
                <a:tab pos="2074863" algn="l"/>
                <a:tab pos="2532063" algn="l"/>
                <a:tab pos="2989263" algn="l"/>
                <a:tab pos="3446463" algn="l"/>
                <a:tab pos="3903663" algn="l"/>
                <a:tab pos="4360863" algn="l"/>
                <a:tab pos="4818063" algn="l"/>
                <a:tab pos="5275263" algn="l"/>
                <a:tab pos="5732463" algn="l"/>
                <a:tab pos="6189663" algn="l"/>
                <a:tab pos="6646863" algn="l"/>
                <a:tab pos="7104063" algn="l"/>
                <a:tab pos="7561263" algn="l"/>
                <a:tab pos="8018463" algn="l"/>
                <a:tab pos="8475663" algn="l"/>
                <a:tab pos="8932863" algn="l"/>
                <a:tab pos="9390063" algn="l"/>
              </a:tabLst>
            </a:pPr>
            <a:r>
              <a:rPr lang="cs-CZ" altLang="cs-CZ" dirty="0"/>
              <a:t>není zapotřebí vytvářet potomky</a:t>
            </a:r>
          </a:p>
        </p:txBody>
      </p:sp>
      <p:sp>
        <p:nvSpPr>
          <p:cNvPr id="26628" name="Text Box 3">
            <a:extLst>
              <a:ext uri="{FF2B5EF4-FFF2-40B4-BE49-F238E27FC236}">
                <a16:creationId xmlns:a16="http://schemas.microsoft.com/office/drawing/2014/main" id="{9370BC30-C1F0-0117-448E-D275C42EA69C}"/>
              </a:ext>
            </a:extLst>
          </p:cNvPr>
          <p:cNvSpPr txBox="1">
            <a:spLocks noChangeArrowheads="1"/>
          </p:cNvSpPr>
          <p:nvPr/>
        </p:nvSpPr>
        <p:spPr bwMode="auto">
          <a:xfrm>
            <a:off x="4355976" y="203020"/>
            <a:ext cx="4495800" cy="6451959"/>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r>
              <a:rPr lang="de-DE" sz="1400" b="0" dirty="0" err="1">
                <a:solidFill>
                  <a:schemeClr val="tx1"/>
                </a:solidFill>
                <a:latin typeface="Courier New" panose="02070309020205020404" pitchFamily="49" charset="0"/>
                <a:cs typeface="Courier New" panose="02070309020205020404" pitchFamily="49" charset="0"/>
              </a:rPr>
              <a:t>public</a:t>
            </a:r>
            <a:r>
              <a:rPr lang="de-DE" sz="1400" b="0" dirty="0">
                <a:solidFill>
                  <a:schemeClr val="tx1"/>
                </a:solidFill>
                <a:latin typeface="Courier New" panose="02070309020205020404" pitchFamily="49" charset="0"/>
                <a:cs typeface="Courier New" panose="02070309020205020404" pitchFamily="49" charset="0"/>
              </a:rPr>
              <a:t> </a:t>
            </a:r>
            <a:r>
              <a:rPr lang="de-DE" sz="1400" dirty="0">
                <a:solidFill>
                  <a:schemeClr val="tx1"/>
                </a:solidFill>
                <a:latin typeface="Courier New" panose="02070309020205020404" pitchFamily="49" charset="0"/>
                <a:cs typeface="Courier New" panose="02070309020205020404" pitchFamily="49" charset="0"/>
              </a:rPr>
              <a:t>interface </a:t>
            </a:r>
            <a:r>
              <a:rPr lang="de-DE" sz="1400" dirty="0" err="1">
                <a:solidFill>
                  <a:schemeClr val="tx1"/>
                </a:solidFill>
                <a:latin typeface="Courier New" panose="02070309020205020404" pitchFamily="49" charset="0"/>
                <a:cs typeface="Courier New" panose="02070309020205020404" pitchFamily="49" charset="0"/>
              </a:rPr>
              <a:t>IProduct</a:t>
            </a:r>
            <a:r>
              <a:rPr lang="de-DE" sz="1400" dirty="0">
                <a:solidFill>
                  <a:schemeClr val="tx1"/>
                </a:solidFill>
                <a:latin typeface="Courier New" panose="02070309020205020404" pitchFamily="49" charset="0"/>
                <a:cs typeface="Courier New" panose="02070309020205020404" pitchFamily="49" charset="0"/>
              </a:rPr>
              <a:t> {/*...*/}</a:t>
            </a:r>
          </a:p>
          <a:p>
            <a:r>
              <a:rPr lang="de-DE" sz="1400" b="0" dirty="0" err="1">
                <a:solidFill>
                  <a:schemeClr val="tx1"/>
                </a:solidFill>
                <a:latin typeface="Courier New" panose="02070309020205020404" pitchFamily="49" charset="0"/>
                <a:cs typeface="Courier New" panose="02070309020205020404" pitchFamily="49" charset="0"/>
              </a:rPr>
              <a:t>public</a:t>
            </a:r>
            <a:r>
              <a:rPr lang="de-DE" sz="1400" b="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class</a:t>
            </a:r>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MyProduct</a:t>
            </a:r>
            <a:r>
              <a:rPr lang="de-DE" sz="1400" dirty="0">
                <a:solidFill>
                  <a:schemeClr val="tx1"/>
                </a:solidFill>
                <a:latin typeface="Courier New" panose="02070309020205020404" pitchFamily="49" charset="0"/>
                <a:cs typeface="Courier New" panose="02070309020205020404" pitchFamily="49" charset="0"/>
              </a:rPr>
              <a:t> : </a:t>
            </a:r>
            <a:r>
              <a:rPr lang="de-DE" sz="1400" dirty="0" err="1">
                <a:solidFill>
                  <a:schemeClr val="tx1"/>
                </a:solidFill>
                <a:latin typeface="Courier New" panose="02070309020205020404" pitchFamily="49" charset="0"/>
                <a:cs typeface="Courier New" panose="02070309020205020404" pitchFamily="49" charset="0"/>
              </a:rPr>
              <a:t>IProduct</a:t>
            </a:r>
            <a:r>
              <a:rPr lang="de-DE" sz="1400" dirty="0">
                <a:solidFill>
                  <a:schemeClr val="tx1"/>
                </a:solidFill>
                <a:latin typeface="Courier New" panose="02070309020205020404" pitchFamily="49" charset="0"/>
                <a:cs typeface="Courier New" panose="02070309020205020404" pitchFamily="49" charset="0"/>
              </a:rPr>
              <a:t> {</a:t>
            </a:r>
          </a:p>
          <a:p>
            <a:r>
              <a:rPr lang="en-US" sz="1400" dirty="0">
                <a:solidFill>
                  <a:schemeClr val="tx1"/>
                </a:solidFill>
                <a:latin typeface="Courier New" panose="02070309020205020404" pitchFamily="49" charset="0"/>
                <a:cs typeface="Courier New" panose="02070309020205020404" pitchFamily="49" charset="0"/>
              </a:rPr>
              <a:t>		public int </a:t>
            </a:r>
            <a:r>
              <a:rPr lang="en-US" sz="1400" dirty="0" err="1">
                <a:solidFill>
                  <a:schemeClr val="tx1"/>
                </a:solidFill>
                <a:latin typeface="Courier New" panose="02070309020205020404" pitchFamily="49" charset="0"/>
                <a:cs typeface="Courier New" panose="02070309020205020404" pitchFamily="49" charset="0"/>
              </a:rPr>
              <a:t>getSize</a:t>
            </a:r>
            <a:r>
              <a:rPr lang="en-US" sz="1400" dirty="0">
                <a:solidFill>
                  <a:schemeClr val="tx1"/>
                </a:solidFill>
                <a:latin typeface="Courier New" panose="02070309020205020404" pitchFamily="49" charset="0"/>
                <a:cs typeface="Courier New" panose="02070309020205020404" pitchFamily="49" charset="0"/>
              </a:rPr>
              <a:t>() { return 10; }</a:t>
            </a:r>
          </a:p>
          <a:p>
            <a:r>
              <a:rPr lang="de-DE" sz="1400" dirty="0">
                <a:solidFill>
                  <a:srgbClr val="000000"/>
                </a:solidFill>
                <a:latin typeface="Courier New" panose="02070309020205020404" pitchFamily="49" charset="0"/>
                <a:cs typeface="Courier New" panose="02070309020205020404" pitchFamily="49" charset="0"/>
              </a:rPr>
              <a:t>}</a:t>
            </a:r>
            <a:endParaRPr lang="sk-SK" altLang="cs-CZ" sz="1400" dirty="0">
              <a:latin typeface="Courier New" panose="02070309020205020404" pitchFamily="49" charset="0"/>
            </a:endParaRPr>
          </a:p>
          <a:p>
            <a:r>
              <a:rPr lang="en-US" sz="1400" b="0" dirty="0">
                <a:solidFill>
                  <a:schemeClr val="tx1"/>
                </a:solidFill>
                <a:latin typeface="Courier New" panose="02070309020205020404" pitchFamily="49" charset="0"/>
                <a:cs typeface="Courier New" panose="02070309020205020404" pitchFamily="49" charset="0"/>
              </a:rPr>
              <a:t>public</a:t>
            </a:r>
            <a:r>
              <a:rPr lang="en-US" sz="1400" dirty="0">
                <a:solidFill>
                  <a:schemeClr val="tx1"/>
                </a:solidFill>
                <a:latin typeface="Courier New" panose="02070309020205020404" pitchFamily="49" charset="0"/>
                <a:cs typeface="Courier New" panose="02070309020205020404" pitchFamily="49" charset="0"/>
              </a:rPr>
              <a:t> class </a:t>
            </a:r>
            <a:r>
              <a:rPr lang="en-US" sz="1400" dirty="0">
                <a:solidFill>
                  <a:srgbClr val="FF0000"/>
                </a:solidFill>
                <a:latin typeface="Courier New" panose="02070309020205020404" pitchFamily="49" charset="0"/>
                <a:cs typeface="Courier New" panose="02070309020205020404" pitchFamily="49" charset="0"/>
              </a:rPr>
              <a:t>Creator&lt;T&gt; </a:t>
            </a:r>
            <a:r>
              <a:rPr lang="en-US" sz="1400" dirty="0">
                <a:solidFill>
                  <a:schemeClr val="tx1"/>
                </a:solidFill>
                <a:latin typeface="Courier New" panose="02070309020205020404" pitchFamily="49" charset="0"/>
                <a:cs typeface="Courier New" panose="02070309020205020404" pitchFamily="49" charset="0"/>
              </a:rPr>
              <a:t>where </a:t>
            </a:r>
            <a:r>
              <a:rPr lang="en-US" sz="1400" dirty="0">
                <a:solidFill>
                  <a:srgbClr val="FF0000"/>
                </a:solidFill>
                <a:latin typeface="Courier New" panose="02070309020205020404" pitchFamily="49" charset="0"/>
                <a:cs typeface="Courier New" panose="02070309020205020404" pitchFamily="49" charset="0"/>
              </a:rPr>
              <a:t>T : 			</a:t>
            </a:r>
            <a:r>
              <a:rPr lang="en-US" sz="1400" dirty="0" err="1">
                <a:solidFill>
                  <a:srgbClr val="FF0000"/>
                </a:solidFill>
                <a:latin typeface="Courier New" panose="02070309020205020404" pitchFamily="49" charset="0"/>
                <a:cs typeface="Courier New" panose="02070309020205020404" pitchFamily="49" charset="0"/>
              </a:rPr>
              <a:t>IProduct</a:t>
            </a:r>
            <a:r>
              <a:rPr lang="en-US" sz="1400" dirty="0">
                <a:solidFill>
                  <a:srgbClr val="FF0000"/>
                </a:solidFill>
                <a:latin typeface="Courier New" panose="02070309020205020404" pitchFamily="49" charset="0"/>
                <a:cs typeface="Courier New" panose="02070309020205020404" pitchFamily="49" charset="0"/>
              </a:rPr>
              <a:t>, new() </a:t>
            </a:r>
            <a:r>
              <a:rPr lang="de-DE" sz="1400" dirty="0">
                <a:solidFill>
                  <a:schemeClr val="tx1"/>
                </a:solidFill>
                <a:latin typeface="Courier New" panose="02070309020205020404" pitchFamily="49" charset="0"/>
                <a:cs typeface="Courier New" panose="02070309020205020404" pitchFamily="49" charset="0"/>
              </a:rPr>
              <a:t>{</a:t>
            </a:r>
          </a:p>
          <a:p>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public</a:t>
            </a:r>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IProduct</a:t>
            </a:r>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create</a:t>
            </a:r>
            <a:r>
              <a:rPr lang="de-DE" sz="1400" dirty="0">
                <a:solidFill>
                  <a:schemeClr val="tx1"/>
                </a:solidFill>
                <a:latin typeface="Courier New" panose="02070309020205020404" pitchFamily="49" charset="0"/>
                <a:cs typeface="Courier New" panose="02070309020205020404" pitchFamily="49" charset="0"/>
              </a:rPr>
              <a:t>() {</a:t>
            </a:r>
          </a:p>
          <a:p>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try</a:t>
            </a:r>
            <a:r>
              <a:rPr lang="de-DE" sz="1400" dirty="0">
                <a:solidFill>
                  <a:schemeClr val="tx1"/>
                </a:solidFill>
                <a:latin typeface="Courier New" panose="02070309020205020404" pitchFamily="49" charset="0"/>
                <a:cs typeface="Courier New" panose="02070309020205020404" pitchFamily="49" charset="0"/>
              </a:rPr>
              <a:t> {</a:t>
            </a:r>
          </a:p>
          <a:p>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return</a:t>
            </a:r>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new</a:t>
            </a:r>
            <a:r>
              <a:rPr lang="de-DE" sz="1400" dirty="0">
                <a:solidFill>
                  <a:schemeClr val="tx1"/>
                </a:solidFill>
                <a:latin typeface="Courier New" panose="02070309020205020404" pitchFamily="49" charset="0"/>
                <a:cs typeface="Courier New" panose="02070309020205020404" pitchFamily="49" charset="0"/>
              </a:rPr>
              <a:t> T();</a:t>
            </a:r>
          </a:p>
          <a:p>
            <a:r>
              <a:rPr lang="de-DE" sz="1400" dirty="0">
                <a:solidFill>
                  <a:schemeClr val="tx1"/>
                </a:solidFill>
                <a:latin typeface="Courier New" panose="02070309020205020404" pitchFamily="49" charset="0"/>
                <a:cs typeface="Courier New" panose="02070309020205020404" pitchFamily="49" charset="0"/>
              </a:rPr>
              <a:t>     	}</a:t>
            </a:r>
          </a:p>
          <a:p>
            <a:r>
              <a:rPr lang="de-DE" sz="1400" dirty="0">
                <a:solidFill>
                  <a:schemeClr val="tx1"/>
                </a:solidFill>
                <a:latin typeface="Courier New" panose="02070309020205020404" pitchFamily="49" charset="0"/>
                <a:cs typeface="Courier New" panose="02070309020205020404" pitchFamily="49" charset="0"/>
              </a:rPr>
              <a:t>     	catch (</a:t>
            </a:r>
            <a:r>
              <a:rPr lang="de-DE" sz="1400" dirty="0" err="1">
                <a:solidFill>
                  <a:schemeClr val="tx1"/>
                </a:solidFill>
                <a:latin typeface="Courier New" panose="02070309020205020404" pitchFamily="49" charset="0"/>
                <a:cs typeface="Courier New" panose="02070309020205020404" pitchFamily="49" charset="0"/>
              </a:rPr>
              <a:t>Exception</a:t>
            </a:r>
            <a:r>
              <a:rPr lang="de-DE" sz="1400" dirty="0">
                <a:solidFill>
                  <a:schemeClr val="tx1"/>
                </a:solidFill>
                <a:latin typeface="Courier New" panose="02070309020205020404" pitchFamily="49" charset="0"/>
                <a:cs typeface="Courier New" panose="02070309020205020404" pitchFamily="49" charset="0"/>
              </a:rPr>
              <a:t> ex) {</a:t>
            </a:r>
          </a:p>
          <a:p>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return</a:t>
            </a:r>
            <a:r>
              <a:rPr lang="de-DE" sz="1400" dirty="0">
                <a:solidFill>
                  <a:schemeClr val="tx1"/>
                </a:solidFill>
                <a:latin typeface="Courier New" panose="02070309020205020404" pitchFamily="49" charset="0"/>
                <a:cs typeface="Courier New" panose="02070309020205020404" pitchFamily="49" charset="0"/>
              </a:rPr>
              <a:t> null;</a:t>
            </a:r>
          </a:p>
          <a:p>
            <a:r>
              <a:rPr lang="de-DE" sz="1400" dirty="0">
                <a:solidFill>
                  <a:schemeClr val="tx1"/>
                </a:solidFill>
                <a:latin typeface="Courier New" panose="02070309020205020404" pitchFamily="49" charset="0"/>
                <a:cs typeface="Courier New" panose="02070309020205020404" pitchFamily="49" charset="0"/>
              </a:rPr>
              <a:t>     	}</a:t>
            </a:r>
          </a:p>
          <a:p>
            <a:r>
              <a:rPr lang="de-DE" sz="1400" dirty="0">
                <a:solidFill>
                  <a:schemeClr val="tx1"/>
                </a:solidFill>
                <a:latin typeface="Courier New" panose="02070309020205020404" pitchFamily="49" charset="0"/>
                <a:cs typeface="Courier New" panose="02070309020205020404" pitchFamily="49" charset="0"/>
              </a:rPr>
              <a:t>		}</a:t>
            </a:r>
          </a:p>
          <a:p>
            <a:r>
              <a:rPr lang="de-DE" sz="1400" dirty="0">
                <a:solidFill>
                  <a:schemeClr val="tx1"/>
                </a:solidFill>
                <a:latin typeface="Courier New" panose="02070309020205020404" pitchFamily="49" charset="0"/>
                <a:cs typeface="Courier New" panose="02070309020205020404" pitchFamily="49" charset="0"/>
              </a:rPr>
              <a:t>}</a:t>
            </a:r>
            <a:endParaRPr lang="sk-SK" altLang="cs-CZ" sz="1400" dirty="0">
              <a:solidFill>
                <a:schemeClr val="tx1"/>
              </a:solidFill>
              <a:latin typeface="Courier New" panose="02070309020205020404" pitchFamily="49" charset="0"/>
              <a:cs typeface="Courier New" panose="02070309020205020404" pitchFamily="49" charset="0"/>
            </a:endParaRPr>
          </a:p>
          <a:p>
            <a:r>
              <a:rPr lang="de-DE" sz="1400" b="0" dirty="0" err="1">
                <a:solidFill>
                  <a:schemeClr val="tx1"/>
                </a:solidFill>
                <a:latin typeface="Courier New" panose="02070309020205020404" pitchFamily="49" charset="0"/>
                <a:cs typeface="Courier New" panose="02070309020205020404" pitchFamily="49" charset="0"/>
              </a:rPr>
              <a:t>public</a:t>
            </a:r>
            <a:r>
              <a:rPr lang="de-DE" sz="1400" b="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class</a:t>
            </a:r>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MyShop</a:t>
            </a:r>
            <a:r>
              <a:rPr lang="de-DE" sz="1400" dirty="0">
                <a:solidFill>
                  <a:schemeClr val="tx1"/>
                </a:solidFill>
                <a:latin typeface="Courier New" panose="02070309020205020404" pitchFamily="49" charset="0"/>
                <a:cs typeface="Courier New" panose="02070309020205020404" pitchFamily="49" charset="0"/>
              </a:rPr>
              <a:t> {</a:t>
            </a:r>
          </a:p>
          <a:p>
            <a:r>
              <a:rPr lang="de-DE" sz="1400" b="0" dirty="0">
                <a:solidFill>
                  <a:schemeClr val="tx1"/>
                </a:solidFill>
                <a:latin typeface="Courier New" panose="02070309020205020404" pitchFamily="49" charset="0"/>
                <a:cs typeface="Courier New" panose="02070309020205020404" pitchFamily="49" charset="0"/>
              </a:rPr>
              <a:t>    private Creator&lt;</a:t>
            </a:r>
            <a:r>
              <a:rPr lang="de-DE" sz="1400" b="0" dirty="0" err="1">
                <a:solidFill>
                  <a:schemeClr val="tx1"/>
                </a:solidFill>
                <a:latin typeface="Courier New" panose="02070309020205020404" pitchFamily="49" charset="0"/>
                <a:cs typeface="Courier New" panose="02070309020205020404" pitchFamily="49" charset="0"/>
              </a:rPr>
              <a:t>MyProduct</a:t>
            </a:r>
            <a:r>
              <a:rPr lang="de-DE" sz="1400" b="0" dirty="0">
                <a:solidFill>
                  <a:schemeClr val="tx1"/>
                </a:solidFill>
                <a:latin typeface="Courier New" panose="02070309020205020404" pitchFamily="49" charset="0"/>
                <a:cs typeface="Courier New" panose="02070309020205020404" pitchFamily="49" charset="0"/>
              </a:rPr>
              <a:t>&gt; </a:t>
            </a:r>
            <a:r>
              <a:rPr lang="de-DE" sz="1400" b="0" dirty="0" err="1">
                <a:solidFill>
                  <a:schemeClr val="tx1"/>
                </a:solidFill>
                <a:latin typeface="Courier New" panose="02070309020205020404" pitchFamily="49" charset="0"/>
                <a:cs typeface="Courier New" panose="02070309020205020404" pitchFamily="49" charset="0"/>
              </a:rPr>
              <a:t>myCreator</a:t>
            </a:r>
            <a:r>
              <a:rPr lang="de-DE" sz="1400" b="0" dirty="0">
                <a:solidFill>
                  <a:schemeClr val="tx1"/>
                </a:solidFill>
                <a:latin typeface="Courier New" panose="02070309020205020404" pitchFamily="49" charset="0"/>
                <a:cs typeface="Courier New" panose="02070309020205020404" pitchFamily="49" charset="0"/>
              </a:rPr>
              <a:t>;</a:t>
            </a:r>
          </a:p>
          <a:p>
            <a:r>
              <a:rPr lang="de-DE" sz="1400" b="0" dirty="0">
                <a:solidFill>
                  <a:schemeClr val="tx1"/>
                </a:solidFill>
                <a:latin typeface="Courier New" panose="02070309020205020404" pitchFamily="49" charset="0"/>
                <a:cs typeface="Courier New" panose="02070309020205020404" pitchFamily="49" charset="0"/>
              </a:rPr>
              <a:t>    private </a:t>
            </a:r>
            <a:r>
              <a:rPr lang="de-DE" sz="1400" b="0" dirty="0" err="1">
                <a:solidFill>
                  <a:schemeClr val="tx1"/>
                </a:solidFill>
                <a:latin typeface="Courier New" panose="02070309020205020404" pitchFamily="49" charset="0"/>
                <a:cs typeface="Courier New" panose="02070309020205020404" pitchFamily="49" charset="0"/>
              </a:rPr>
              <a:t>MyProduct</a:t>
            </a:r>
            <a:r>
              <a:rPr lang="de-DE" sz="1400" b="0" dirty="0">
                <a:solidFill>
                  <a:schemeClr val="tx1"/>
                </a:solidFill>
                <a:latin typeface="Courier New" panose="02070309020205020404" pitchFamily="49" charset="0"/>
                <a:cs typeface="Courier New" panose="02070309020205020404" pitchFamily="49" charset="0"/>
              </a:rPr>
              <a:t> </a:t>
            </a:r>
            <a:r>
              <a:rPr lang="de-DE" sz="1400" b="0" dirty="0" err="1">
                <a:solidFill>
                  <a:schemeClr val="tx1"/>
                </a:solidFill>
                <a:latin typeface="Courier New" panose="02070309020205020404" pitchFamily="49" charset="0"/>
                <a:cs typeface="Courier New" panose="02070309020205020404" pitchFamily="49" charset="0"/>
              </a:rPr>
              <a:t>myProduct</a:t>
            </a:r>
            <a:r>
              <a:rPr lang="de-DE" sz="1400" b="0" dirty="0">
                <a:solidFill>
                  <a:schemeClr val="tx1"/>
                </a:solidFill>
                <a:latin typeface="Courier New" panose="02070309020205020404" pitchFamily="49" charset="0"/>
                <a:cs typeface="Courier New" panose="02070309020205020404" pitchFamily="49" charset="0"/>
              </a:rPr>
              <a:t>;</a:t>
            </a:r>
          </a:p>
          <a:p>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public</a:t>
            </a:r>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chemeClr val="tx1"/>
                </a:solidFill>
                <a:latin typeface="Courier New" panose="02070309020205020404" pitchFamily="49" charset="0"/>
                <a:cs typeface="Courier New" panose="02070309020205020404" pitchFamily="49" charset="0"/>
              </a:rPr>
              <a:t>MyShop</a:t>
            </a:r>
            <a:r>
              <a:rPr lang="de-DE" sz="1400" dirty="0">
                <a:solidFill>
                  <a:schemeClr val="tx1"/>
                </a:solidFill>
                <a:latin typeface="Courier New" panose="02070309020205020404" pitchFamily="49" charset="0"/>
                <a:cs typeface="Courier New" panose="02070309020205020404" pitchFamily="49" charset="0"/>
              </a:rPr>
              <a:t>() {</a:t>
            </a:r>
          </a:p>
          <a:p>
            <a:r>
              <a:rPr lang="de-DE" sz="1400" dirty="0">
                <a:solidFill>
                  <a:schemeClr val="tx1"/>
                </a:solidFill>
                <a:latin typeface="Courier New" panose="02070309020205020404" pitchFamily="49" charset="0"/>
                <a:cs typeface="Courier New" panose="02070309020205020404" pitchFamily="49" charset="0"/>
              </a:rPr>
              <a:t>        </a:t>
            </a:r>
            <a:r>
              <a:rPr lang="de-DE" sz="1400" dirty="0" err="1">
                <a:solidFill>
                  <a:srgbClr val="FF0000"/>
                </a:solidFill>
                <a:latin typeface="Courier New" panose="02070309020205020404" pitchFamily="49" charset="0"/>
                <a:cs typeface="Courier New" panose="02070309020205020404" pitchFamily="49" charset="0"/>
              </a:rPr>
              <a:t>myCreator</a:t>
            </a:r>
            <a:r>
              <a:rPr lang="de-DE" sz="1400" dirty="0">
                <a:solidFill>
                  <a:srgbClr val="FF0000"/>
                </a:solidFill>
                <a:latin typeface="Courier New" panose="02070309020205020404" pitchFamily="49" charset="0"/>
                <a:cs typeface="Courier New" panose="02070309020205020404" pitchFamily="49" charset="0"/>
              </a:rPr>
              <a:t> = </a:t>
            </a:r>
            <a:r>
              <a:rPr lang="de-DE" sz="1400" dirty="0" err="1">
                <a:solidFill>
                  <a:srgbClr val="FF0000"/>
                </a:solidFill>
                <a:latin typeface="Courier New" panose="02070309020205020404" pitchFamily="49" charset="0"/>
                <a:cs typeface="Courier New" panose="02070309020205020404" pitchFamily="49" charset="0"/>
              </a:rPr>
              <a:t>new</a:t>
            </a:r>
            <a:r>
              <a:rPr lang="de-DE" sz="1400" dirty="0">
                <a:solidFill>
                  <a:srgbClr val="FF0000"/>
                </a:solidFill>
                <a:latin typeface="Courier New" panose="02070309020205020404" pitchFamily="49" charset="0"/>
                <a:cs typeface="Courier New" panose="02070309020205020404" pitchFamily="49" charset="0"/>
              </a:rPr>
              <a:t> 					Creator&lt;</a:t>
            </a:r>
            <a:r>
              <a:rPr lang="de-DE" sz="1400" dirty="0" err="1">
                <a:solidFill>
                  <a:srgbClr val="FF0000"/>
                </a:solidFill>
                <a:latin typeface="Courier New" panose="02070309020205020404" pitchFamily="49" charset="0"/>
                <a:cs typeface="Courier New" panose="02070309020205020404" pitchFamily="49" charset="0"/>
              </a:rPr>
              <a:t>MyProduct</a:t>
            </a:r>
            <a:r>
              <a:rPr lang="de-DE" sz="1400" dirty="0">
                <a:solidFill>
                  <a:srgbClr val="FF0000"/>
                </a:solidFill>
                <a:latin typeface="Courier New" panose="02070309020205020404" pitchFamily="49" charset="0"/>
                <a:cs typeface="Courier New" panose="02070309020205020404" pitchFamily="49" charset="0"/>
              </a:rPr>
              <a:t>&gt;();</a:t>
            </a:r>
          </a:p>
          <a:p>
            <a:r>
              <a:rPr lang="de-DE" sz="1400" dirty="0">
                <a:solidFill>
                  <a:srgbClr val="FF0000"/>
                </a:solidFill>
                <a:latin typeface="Courier New" panose="02070309020205020404" pitchFamily="49" charset="0"/>
                <a:cs typeface="Courier New" panose="02070309020205020404" pitchFamily="49" charset="0"/>
              </a:rPr>
              <a:t>        </a:t>
            </a:r>
            <a:r>
              <a:rPr lang="de-DE" sz="1400" dirty="0" err="1">
                <a:solidFill>
                  <a:srgbClr val="FF0000"/>
                </a:solidFill>
                <a:latin typeface="Courier New" panose="02070309020205020404" pitchFamily="49" charset="0"/>
                <a:cs typeface="Courier New" panose="02070309020205020404" pitchFamily="49" charset="0"/>
              </a:rPr>
              <a:t>myProduct</a:t>
            </a:r>
            <a:r>
              <a:rPr lang="de-DE" sz="1400" dirty="0">
                <a:solidFill>
                  <a:srgbClr val="FF0000"/>
                </a:solidFill>
                <a:latin typeface="Courier New" panose="02070309020205020404" pitchFamily="49" charset="0"/>
                <a:cs typeface="Courier New" panose="02070309020205020404" pitchFamily="49" charset="0"/>
              </a:rPr>
              <a:t> =(</a:t>
            </a:r>
            <a:r>
              <a:rPr lang="de-DE" sz="1400" dirty="0" err="1">
                <a:solidFill>
                  <a:srgbClr val="FF0000"/>
                </a:solidFill>
                <a:latin typeface="Courier New" panose="02070309020205020404" pitchFamily="49" charset="0"/>
                <a:cs typeface="Courier New" panose="02070309020205020404" pitchFamily="49" charset="0"/>
              </a:rPr>
              <a:t>MyProduct</a:t>
            </a:r>
            <a:r>
              <a:rPr lang="de-DE" sz="1400" dirty="0">
                <a:solidFill>
                  <a:srgbClr val="FF0000"/>
                </a:solidFill>
                <a:latin typeface="Courier New" panose="02070309020205020404" pitchFamily="49" charset="0"/>
                <a:cs typeface="Courier New" panose="02070309020205020404" pitchFamily="49" charset="0"/>
              </a:rPr>
              <a:t>) 					</a:t>
            </a:r>
            <a:r>
              <a:rPr lang="de-DE" sz="1400" dirty="0" err="1">
                <a:solidFill>
                  <a:srgbClr val="FF0000"/>
                </a:solidFill>
                <a:latin typeface="Courier New" panose="02070309020205020404" pitchFamily="49" charset="0"/>
                <a:cs typeface="Courier New" panose="02070309020205020404" pitchFamily="49" charset="0"/>
              </a:rPr>
              <a:t>myCreator.create</a:t>
            </a:r>
            <a:r>
              <a:rPr lang="de-DE" sz="1400" dirty="0">
                <a:solidFill>
                  <a:srgbClr val="FF0000"/>
                </a:solidFill>
                <a:latin typeface="Courier New" panose="02070309020205020404" pitchFamily="49" charset="0"/>
                <a:cs typeface="Courier New" panose="02070309020205020404" pitchFamily="49" charset="0"/>
              </a:rPr>
              <a:t>();</a:t>
            </a:r>
          </a:p>
          <a:p>
            <a:r>
              <a:rPr lang="de-DE" sz="1400" dirty="0">
                <a:solidFill>
                  <a:schemeClr val="tx1"/>
                </a:solidFill>
                <a:latin typeface="Courier New" panose="02070309020205020404" pitchFamily="49" charset="0"/>
                <a:cs typeface="Courier New" panose="02070309020205020404" pitchFamily="49" charset="0"/>
              </a:rPr>
              <a:t>    }</a:t>
            </a:r>
          </a:p>
          <a:p>
            <a:r>
              <a:rPr lang="de-DE" sz="1400" dirty="0">
                <a:solidFill>
                  <a:schemeClr val="tx1"/>
                </a:solidFill>
                <a:latin typeface="Courier New" panose="02070309020205020404" pitchFamily="49" charset="0"/>
                <a:cs typeface="Courier New" panose="02070309020205020404" pitchFamily="49" charset="0"/>
              </a:rPr>
              <a:t>}</a:t>
            </a:r>
            <a:endParaRPr lang="sk-SK" altLang="cs-CZ" sz="1400" dirty="0">
              <a:solidFill>
                <a:schemeClr val="tx1"/>
              </a:solidFill>
              <a:latin typeface="Courier New" panose="02070309020205020404" pitchFamily="49" charset="0"/>
              <a:cs typeface="Courier New" panose="02070309020205020404" pitchFamily="49"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BA6D1537-1850-2FAF-C8E3-0C82705350FA}"/>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Motivace 1 –</a:t>
            </a:r>
            <a:r>
              <a:rPr lang="en-US" altLang="cs-CZ"/>
              <a:t> </a:t>
            </a:r>
            <a:r>
              <a:rPr lang="cs-CZ" altLang="cs-CZ"/>
              <a:t>tisk</a:t>
            </a:r>
            <a:endParaRPr lang="en-US" altLang="cs-CZ"/>
          </a:p>
        </p:txBody>
      </p:sp>
      <p:sp>
        <p:nvSpPr>
          <p:cNvPr id="6147" name="Rectangle 6">
            <a:extLst>
              <a:ext uri="{FF2B5EF4-FFF2-40B4-BE49-F238E27FC236}">
                <a16:creationId xmlns:a16="http://schemas.microsoft.com/office/drawing/2014/main" id="{7BEBCF42-EF1C-741E-EE2B-69391AEF2651}"/>
              </a:ext>
            </a:extLst>
          </p:cNvPr>
          <p:cNvSpPr>
            <a:spLocks noChangeArrowheads="1"/>
          </p:cNvSpPr>
          <p:nvPr/>
        </p:nvSpPr>
        <p:spPr bwMode="auto">
          <a:xfrm>
            <a:off x="152400" y="1066800"/>
            <a:ext cx="525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192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defTabSz="914400" eaLnBrk="1" fontAlgn="auto" hangingPunct="1">
              <a:lnSpc>
                <a:spcPct val="95000"/>
              </a:lnSpc>
              <a:spcAft>
                <a:spcPts val="0"/>
              </a:spcAft>
              <a:buClr>
                <a:srgbClr val="CC9900"/>
              </a:buClr>
              <a:buSzPct val="65000"/>
              <a:buFont typeface="Wingdings" panose="05000000000000000000" pitchFamily="2" charset="2"/>
              <a:buChar char=""/>
              <a:defRPr/>
            </a:pPr>
            <a:r>
              <a:rPr lang="cs-CZ" altLang="cs-CZ" kern="0"/>
              <a:t>Knihovna tiskne dokumenty do pdf</a:t>
            </a:r>
            <a:endParaRPr lang="en-US" altLang="cs-CZ" kern="0"/>
          </a:p>
        </p:txBody>
      </p:sp>
      <p:sp>
        <p:nvSpPr>
          <p:cNvPr id="3" name="Obdélník 2">
            <a:extLst>
              <a:ext uri="{FF2B5EF4-FFF2-40B4-BE49-F238E27FC236}">
                <a16:creationId xmlns:a16="http://schemas.microsoft.com/office/drawing/2014/main" id="{F7E81B75-E8A4-CD3C-3B42-B378C4DD559D}"/>
              </a:ext>
            </a:extLst>
          </p:cNvPr>
          <p:cNvSpPr/>
          <p:nvPr/>
        </p:nvSpPr>
        <p:spPr bwMode="auto">
          <a:xfrm>
            <a:off x="3449638" y="1619250"/>
            <a:ext cx="1943100" cy="39687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defTabSz="914400" eaLnBrk="1" fontAlgn="auto" hangingPunct="1">
              <a:spcBef>
                <a:spcPts val="0"/>
              </a:spcBef>
              <a:spcAft>
                <a:spcPts val="0"/>
              </a:spcAft>
              <a:buClr>
                <a:srgbClr val="000000"/>
              </a:buClr>
              <a:buSzPct val="100000"/>
              <a:buFont typeface="Times New Roman" pitchFamily="16" charset="0"/>
              <a:buNone/>
              <a:defRPr/>
            </a:pPr>
            <a:r>
              <a:rPr lang="cs-CZ" sz="1600" b="1" i="1" kern="0" dirty="0" err="1">
                <a:solidFill>
                  <a:schemeClr val="tx1"/>
                </a:solidFill>
                <a:latin typeface="Tahoma" pitchFamily="34" charset="0"/>
                <a:ea typeface="Tahoma" pitchFamily="34" charset="0"/>
                <a:cs typeface="Tahoma" pitchFamily="34" charset="0"/>
              </a:rPr>
              <a:t>File</a:t>
            </a:r>
            <a:endParaRPr lang="cs-CZ" sz="1600" b="1" i="1" kern="0" dirty="0">
              <a:solidFill>
                <a:schemeClr val="tx1"/>
              </a:solidFill>
              <a:latin typeface="Tahoma" pitchFamily="34" charset="0"/>
              <a:ea typeface="Tahoma" pitchFamily="34" charset="0"/>
              <a:cs typeface="Tahoma" pitchFamily="34" charset="0"/>
            </a:endParaRPr>
          </a:p>
        </p:txBody>
      </p:sp>
      <p:sp>
        <p:nvSpPr>
          <p:cNvPr id="44" name="Obdélník 43">
            <a:extLst>
              <a:ext uri="{FF2B5EF4-FFF2-40B4-BE49-F238E27FC236}">
                <a16:creationId xmlns:a16="http://schemas.microsoft.com/office/drawing/2014/main" id="{A71A4D3A-5575-9643-27FC-6112D57F88CE}"/>
              </a:ext>
            </a:extLst>
          </p:cNvPr>
          <p:cNvSpPr/>
          <p:nvPr/>
        </p:nvSpPr>
        <p:spPr bwMode="auto">
          <a:xfrm>
            <a:off x="3449638" y="2006600"/>
            <a:ext cx="1943100" cy="94456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defTabSz="914400" eaLnBrk="1" fontAlgn="auto" hangingPunct="1">
              <a:spcBef>
                <a:spcPts val="0"/>
              </a:spcBef>
              <a:spcAft>
                <a:spcPts val="0"/>
              </a:spcAft>
              <a:buClr>
                <a:srgbClr val="000000"/>
              </a:buClr>
              <a:buSzPct val="100000"/>
              <a:buFont typeface="Times New Roman" pitchFamily="16" charset="0"/>
              <a:buNone/>
              <a:defRPr/>
            </a:pPr>
            <a:r>
              <a:rPr lang="cs-CZ" sz="1600" i="1" kern="0" dirty="0">
                <a:solidFill>
                  <a:schemeClr val="tx1"/>
                </a:solidFill>
                <a:latin typeface="Tahoma" pitchFamily="34" charset="0"/>
                <a:ea typeface="Tahoma" pitchFamily="34" charset="0"/>
                <a:cs typeface="Tahoma" pitchFamily="34" charset="0"/>
              </a:rPr>
              <a:t>Open()</a:t>
            </a:r>
          </a:p>
          <a:p>
            <a:pPr defTabSz="914400" eaLnBrk="1" fontAlgn="auto" hangingPunct="1">
              <a:spcBef>
                <a:spcPts val="0"/>
              </a:spcBef>
              <a:spcAft>
                <a:spcPts val="0"/>
              </a:spcAft>
              <a:buClr>
                <a:srgbClr val="000000"/>
              </a:buClr>
              <a:buSzPct val="100000"/>
              <a:buFont typeface="Times New Roman" pitchFamily="16" charset="0"/>
              <a:buNone/>
              <a:defRPr/>
            </a:pPr>
            <a:r>
              <a:rPr lang="cs-CZ" sz="1600" i="1" kern="0" dirty="0" err="1">
                <a:solidFill>
                  <a:schemeClr val="tx1"/>
                </a:solidFill>
                <a:latin typeface="Tahoma" pitchFamily="34" charset="0"/>
                <a:ea typeface="Tahoma" pitchFamily="34" charset="0"/>
                <a:cs typeface="Tahoma" pitchFamily="34" charset="0"/>
              </a:rPr>
              <a:t>Close</a:t>
            </a:r>
            <a:r>
              <a:rPr lang="cs-CZ" sz="1600" i="1" kern="0" dirty="0">
                <a:solidFill>
                  <a:schemeClr val="tx1"/>
                </a:solidFill>
                <a:latin typeface="Tahoma" pitchFamily="34" charset="0"/>
                <a:ea typeface="Tahoma" pitchFamily="34" charset="0"/>
                <a:cs typeface="Tahoma" pitchFamily="34" charset="0"/>
              </a:rPr>
              <a:t>()</a:t>
            </a:r>
            <a:br>
              <a:rPr lang="cs-CZ" sz="1600" i="1" kern="0" dirty="0">
                <a:solidFill>
                  <a:schemeClr val="tx1"/>
                </a:solidFill>
                <a:latin typeface="Tahoma" pitchFamily="34" charset="0"/>
                <a:ea typeface="Tahoma" pitchFamily="34" charset="0"/>
                <a:cs typeface="Tahoma" pitchFamily="34" charset="0"/>
              </a:rPr>
            </a:br>
            <a:r>
              <a:rPr lang="cs-CZ" sz="1600" i="1" kern="0" dirty="0" err="1">
                <a:solidFill>
                  <a:schemeClr val="tx1"/>
                </a:solidFill>
                <a:latin typeface="Tahoma" pitchFamily="34" charset="0"/>
                <a:ea typeface="Tahoma" pitchFamily="34" charset="0"/>
                <a:cs typeface="Tahoma" pitchFamily="34" charset="0"/>
              </a:rPr>
              <a:t>Print</a:t>
            </a:r>
            <a:r>
              <a:rPr lang="cs-CZ" sz="1600" i="1" kern="0" dirty="0">
                <a:solidFill>
                  <a:schemeClr val="tx1"/>
                </a:solidFill>
                <a:latin typeface="Tahoma" pitchFamily="34" charset="0"/>
                <a:ea typeface="Tahoma" pitchFamily="34" charset="0"/>
                <a:cs typeface="Tahoma" pitchFamily="34" charset="0"/>
              </a:rPr>
              <a:t>()</a:t>
            </a:r>
          </a:p>
        </p:txBody>
      </p:sp>
      <p:grpSp>
        <p:nvGrpSpPr>
          <p:cNvPr id="6150" name="Skupina 12">
            <a:extLst>
              <a:ext uri="{FF2B5EF4-FFF2-40B4-BE49-F238E27FC236}">
                <a16:creationId xmlns:a16="http://schemas.microsoft.com/office/drawing/2014/main" id="{B9435917-275C-A43F-1FC5-23A099129EB4}"/>
              </a:ext>
            </a:extLst>
          </p:cNvPr>
          <p:cNvGrpSpPr>
            <a:grpSpLocks/>
          </p:cNvGrpSpPr>
          <p:nvPr/>
        </p:nvGrpSpPr>
        <p:grpSpPr bwMode="auto">
          <a:xfrm>
            <a:off x="755650" y="2479675"/>
            <a:ext cx="7607300" cy="1236663"/>
            <a:chOff x="755650" y="2479675"/>
            <a:chExt cx="7607300" cy="1236663"/>
          </a:xfrm>
        </p:grpSpPr>
        <p:cxnSp>
          <p:nvCxnSpPr>
            <p:cNvPr id="6166" name="Přímá spojnice se šipkou 13">
              <a:extLst>
                <a:ext uri="{FF2B5EF4-FFF2-40B4-BE49-F238E27FC236}">
                  <a16:creationId xmlns:a16="http://schemas.microsoft.com/office/drawing/2014/main" id="{F4CD3CD1-9BB8-0B5F-5CE1-2904819D3B08}"/>
                </a:ext>
              </a:extLst>
            </p:cNvPr>
            <p:cNvCxnSpPr>
              <a:cxnSpLocks noChangeShapeType="1"/>
              <a:stCxn id="53" idx="0"/>
              <a:endCxn id="44" idx="2"/>
            </p:cNvCxnSpPr>
            <p:nvPr/>
          </p:nvCxnSpPr>
          <p:spPr bwMode="auto">
            <a:xfrm flipV="1">
              <a:off x="4421188" y="2951163"/>
              <a:ext cx="0" cy="368300"/>
            </a:xfrm>
            <a:prstGeom prst="straightConnector1">
              <a:avLst/>
            </a:prstGeom>
            <a:noFill/>
            <a:ln w="9525" algn="ctr">
              <a:solidFill>
                <a:schemeClr val="tx1"/>
              </a:solidFill>
              <a:round/>
              <a:headEnd/>
              <a:tailEnd type="triangle" w="lg" len="lg"/>
            </a:ln>
            <a:extLst>
              <a:ext uri="{909E8E84-426E-40DD-AFC4-6F175D3DCCD1}">
                <a14:hiddenFill xmlns:a14="http://schemas.microsoft.com/office/drawing/2010/main">
                  <a:noFill/>
                </a14:hiddenFill>
              </a:ext>
            </a:extLst>
          </p:spPr>
        </p:cxnSp>
        <p:sp>
          <p:nvSpPr>
            <p:cNvPr id="51" name="Obdélník 50">
              <a:extLst>
                <a:ext uri="{FF2B5EF4-FFF2-40B4-BE49-F238E27FC236}">
                  <a16:creationId xmlns:a16="http://schemas.microsoft.com/office/drawing/2014/main" id="{217AEFA7-221A-A97E-2BA1-44D71DF24788}"/>
                </a:ext>
              </a:extLst>
            </p:cNvPr>
            <p:cNvSpPr/>
            <p:nvPr/>
          </p:nvSpPr>
          <p:spPr bwMode="auto">
            <a:xfrm>
              <a:off x="755650" y="3319463"/>
              <a:ext cx="1944688" cy="39687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defTabSz="914400" eaLnBrk="1" fontAlgn="auto" hangingPunct="1">
                <a:spcBef>
                  <a:spcPts val="0"/>
                </a:spcBef>
                <a:spcAft>
                  <a:spcPts val="0"/>
                </a:spcAft>
                <a:buClr>
                  <a:srgbClr val="000000"/>
                </a:buClr>
                <a:buSzPct val="100000"/>
                <a:buFont typeface="Times New Roman" pitchFamily="16" charset="0"/>
                <a:buNone/>
                <a:defRPr/>
              </a:pPr>
              <a:r>
                <a:rPr lang="cs-CZ" sz="1600" b="1" i="1" kern="0" dirty="0" err="1">
                  <a:solidFill>
                    <a:schemeClr val="tx1"/>
                  </a:solidFill>
                  <a:latin typeface="Tahoma" pitchFamily="34" charset="0"/>
                  <a:ea typeface="Tahoma" pitchFamily="34" charset="0"/>
                  <a:cs typeface="Tahoma" pitchFamily="34" charset="0"/>
                </a:rPr>
                <a:t>Presentation</a:t>
              </a:r>
              <a:endParaRPr lang="cs-CZ" sz="1600" b="1" i="1" kern="0" dirty="0">
                <a:solidFill>
                  <a:schemeClr val="tx1"/>
                </a:solidFill>
                <a:latin typeface="Tahoma" pitchFamily="34" charset="0"/>
                <a:ea typeface="Tahoma" pitchFamily="34" charset="0"/>
                <a:cs typeface="Tahoma" pitchFamily="34" charset="0"/>
              </a:endParaRPr>
            </a:p>
          </p:txBody>
        </p:sp>
        <p:sp>
          <p:nvSpPr>
            <p:cNvPr id="53" name="Obdélník 52">
              <a:extLst>
                <a:ext uri="{FF2B5EF4-FFF2-40B4-BE49-F238E27FC236}">
                  <a16:creationId xmlns:a16="http://schemas.microsoft.com/office/drawing/2014/main" id="{AF58F212-6FC0-4A1C-6766-7C544BA400C8}"/>
                </a:ext>
              </a:extLst>
            </p:cNvPr>
            <p:cNvSpPr/>
            <p:nvPr/>
          </p:nvSpPr>
          <p:spPr bwMode="auto">
            <a:xfrm>
              <a:off x="3449638" y="3319463"/>
              <a:ext cx="1943100" cy="39687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defTabSz="914400" eaLnBrk="1" fontAlgn="auto" hangingPunct="1">
                <a:spcBef>
                  <a:spcPts val="0"/>
                </a:spcBef>
                <a:spcAft>
                  <a:spcPts val="0"/>
                </a:spcAft>
                <a:buClr>
                  <a:srgbClr val="000000"/>
                </a:buClr>
                <a:buSzPct val="100000"/>
                <a:buFont typeface="Times New Roman" pitchFamily="16" charset="0"/>
                <a:buNone/>
                <a:defRPr/>
              </a:pPr>
              <a:r>
                <a:rPr lang="cs-CZ" sz="1600" b="1" i="1" kern="0" dirty="0" err="1">
                  <a:solidFill>
                    <a:schemeClr val="tx1"/>
                  </a:solidFill>
                  <a:latin typeface="Tahoma" pitchFamily="34" charset="0"/>
                  <a:ea typeface="Tahoma" pitchFamily="34" charset="0"/>
                  <a:cs typeface="Tahoma" pitchFamily="34" charset="0"/>
                </a:rPr>
                <a:t>Writing</a:t>
              </a:r>
              <a:endParaRPr lang="cs-CZ" sz="1600" b="1" i="1" kern="0" dirty="0">
                <a:solidFill>
                  <a:schemeClr val="tx1"/>
                </a:solidFill>
                <a:latin typeface="Tahoma" pitchFamily="34" charset="0"/>
                <a:ea typeface="Tahoma" pitchFamily="34" charset="0"/>
                <a:cs typeface="Tahoma" pitchFamily="34" charset="0"/>
              </a:endParaRPr>
            </a:p>
          </p:txBody>
        </p:sp>
        <p:sp>
          <p:nvSpPr>
            <p:cNvPr id="55" name="Obdélník 54">
              <a:extLst>
                <a:ext uri="{FF2B5EF4-FFF2-40B4-BE49-F238E27FC236}">
                  <a16:creationId xmlns:a16="http://schemas.microsoft.com/office/drawing/2014/main" id="{998DF300-BDEB-7E11-F1FB-EBE70406131A}"/>
                </a:ext>
              </a:extLst>
            </p:cNvPr>
            <p:cNvSpPr/>
            <p:nvPr/>
          </p:nvSpPr>
          <p:spPr bwMode="auto">
            <a:xfrm>
              <a:off x="6418263" y="3319463"/>
              <a:ext cx="1944687" cy="39687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defTabSz="914400" eaLnBrk="1" fontAlgn="auto" hangingPunct="1">
                <a:spcBef>
                  <a:spcPts val="0"/>
                </a:spcBef>
                <a:spcAft>
                  <a:spcPts val="0"/>
                </a:spcAft>
                <a:buClr>
                  <a:srgbClr val="000000"/>
                </a:buClr>
                <a:buSzPct val="100000"/>
                <a:buFont typeface="Times New Roman" pitchFamily="16" charset="0"/>
                <a:buNone/>
                <a:defRPr/>
              </a:pPr>
              <a:r>
                <a:rPr lang="cs-CZ" sz="1600" b="1" i="1" kern="0" dirty="0" err="1">
                  <a:solidFill>
                    <a:schemeClr val="tx1"/>
                  </a:solidFill>
                  <a:latin typeface="Tahoma" pitchFamily="34" charset="0"/>
                  <a:ea typeface="Tahoma" pitchFamily="34" charset="0"/>
                  <a:cs typeface="Tahoma" pitchFamily="34" charset="0"/>
                </a:rPr>
                <a:t>Drawing</a:t>
              </a:r>
              <a:endParaRPr lang="cs-CZ" sz="1600" b="1" i="1" kern="0" dirty="0">
                <a:solidFill>
                  <a:schemeClr val="tx1"/>
                </a:solidFill>
                <a:latin typeface="Tahoma" pitchFamily="34" charset="0"/>
                <a:ea typeface="Tahoma" pitchFamily="34" charset="0"/>
                <a:cs typeface="Tahoma" pitchFamily="34" charset="0"/>
              </a:endParaRPr>
            </a:p>
          </p:txBody>
        </p:sp>
        <p:cxnSp>
          <p:nvCxnSpPr>
            <p:cNvPr id="6170" name="Přímá spojnice se šipkou 56">
              <a:extLst>
                <a:ext uri="{FF2B5EF4-FFF2-40B4-BE49-F238E27FC236}">
                  <a16:creationId xmlns:a16="http://schemas.microsoft.com/office/drawing/2014/main" id="{6564A995-2071-3719-3C0E-0EF8EF186610}"/>
                </a:ext>
              </a:extLst>
            </p:cNvPr>
            <p:cNvCxnSpPr>
              <a:cxnSpLocks noChangeShapeType="1"/>
              <a:stCxn id="51" idx="0"/>
              <a:endCxn id="44" idx="1"/>
            </p:cNvCxnSpPr>
            <p:nvPr/>
          </p:nvCxnSpPr>
          <p:spPr bwMode="auto">
            <a:xfrm flipV="1">
              <a:off x="1727200" y="2479675"/>
              <a:ext cx="1722438" cy="839788"/>
            </a:xfrm>
            <a:prstGeom prst="straightConnector1">
              <a:avLst/>
            </a:prstGeom>
            <a:noFill/>
            <a:ln w="9525" algn="ctr">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6171" name="Přímá spojnice se šipkou 60">
              <a:extLst>
                <a:ext uri="{FF2B5EF4-FFF2-40B4-BE49-F238E27FC236}">
                  <a16:creationId xmlns:a16="http://schemas.microsoft.com/office/drawing/2014/main" id="{6DCDA3DF-A902-C509-540D-BE85736FB80F}"/>
                </a:ext>
              </a:extLst>
            </p:cNvPr>
            <p:cNvCxnSpPr>
              <a:cxnSpLocks noChangeShapeType="1"/>
              <a:stCxn id="55" idx="0"/>
              <a:endCxn id="44" idx="3"/>
            </p:cNvCxnSpPr>
            <p:nvPr/>
          </p:nvCxnSpPr>
          <p:spPr bwMode="auto">
            <a:xfrm flipH="1" flipV="1">
              <a:off x="5392738" y="2479675"/>
              <a:ext cx="1997075" cy="839788"/>
            </a:xfrm>
            <a:prstGeom prst="straightConnector1">
              <a:avLst/>
            </a:prstGeom>
            <a:noFill/>
            <a:ln w="9525" algn="ctr">
              <a:solidFill>
                <a:schemeClr val="tx1"/>
              </a:solidFill>
              <a:round/>
              <a:headEnd/>
              <a:tailEnd type="triangle" w="lg" len="lg"/>
            </a:ln>
            <a:extLst>
              <a:ext uri="{909E8E84-426E-40DD-AFC4-6F175D3DCCD1}">
                <a14:hiddenFill xmlns:a14="http://schemas.microsoft.com/office/drawing/2010/main">
                  <a:noFill/>
                </a14:hiddenFill>
              </a:ext>
            </a:extLst>
          </p:spPr>
        </p:cxnSp>
      </p:grpSp>
      <p:sp>
        <p:nvSpPr>
          <p:cNvPr id="6151" name="Rectangle 6">
            <a:extLst>
              <a:ext uri="{FF2B5EF4-FFF2-40B4-BE49-F238E27FC236}">
                <a16:creationId xmlns:a16="http://schemas.microsoft.com/office/drawing/2014/main" id="{1F3FB04D-23ED-05B4-559C-910EBF679809}"/>
              </a:ext>
            </a:extLst>
          </p:cNvPr>
          <p:cNvSpPr>
            <a:spLocks noChangeArrowheads="1"/>
          </p:cNvSpPr>
          <p:nvPr/>
        </p:nvSpPr>
        <p:spPr bwMode="auto">
          <a:xfrm>
            <a:off x="152400" y="3860800"/>
            <a:ext cx="525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192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defTabSz="914400" eaLnBrk="1" fontAlgn="auto" hangingPunct="1">
              <a:lnSpc>
                <a:spcPct val="95000"/>
              </a:lnSpc>
              <a:spcAft>
                <a:spcPts val="0"/>
              </a:spcAft>
              <a:buClr>
                <a:srgbClr val="CC9900"/>
              </a:buClr>
              <a:buSzPct val="65000"/>
              <a:buFont typeface="Wingdings" panose="05000000000000000000" pitchFamily="2" charset="2"/>
              <a:buChar char=""/>
              <a:defRPr/>
            </a:pPr>
            <a:r>
              <a:rPr lang="cs-CZ" altLang="cs-CZ" kern="0"/>
              <a:t>Knihovna tiskne obrázky do pdf</a:t>
            </a:r>
            <a:endParaRPr lang="en-US" altLang="cs-CZ" kern="0"/>
          </a:p>
        </p:txBody>
      </p:sp>
      <p:grpSp>
        <p:nvGrpSpPr>
          <p:cNvPr id="6152" name="Skupina 14">
            <a:extLst>
              <a:ext uri="{FF2B5EF4-FFF2-40B4-BE49-F238E27FC236}">
                <a16:creationId xmlns:a16="http://schemas.microsoft.com/office/drawing/2014/main" id="{0F2778BF-B296-1E65-F7C6-5F68653EC19F}"/>
              </a:ext>
            </a:extLst>
          </p:cNvPr>
          <p:cNvGrpSpPr>
            <a:grpSpLocks/>
          </p:cNvGrpSpPr>
          <p:nvPr/>
        </p:nvGrpSpPr>
        <p:grpSpPr bwMode="auto">
          <a:xfrm>
            <a:off x="869950" y="6094413"/>
            <a:ext cx="7607300" cy="396875"/>
            <a:chOff x="869950" y="6094413"/>
            <a:chExt cx="7607300" cy="396875"/>
          </a:xfrm>
        </p:grpSpPr>
        <p:sp>
          <p:nvSpPr>
            <p:cNvPr id="76" name="Obdélník 75">
              <a:extLst>
                <a:ext uri="{FF2B5EF4-FFF2-40B4-BE49-F238E27FC236}">
                  <a16:creationId xmlns:a16="http://schemas.microsoft.com/office/drawing/2014/main" id="{DAE66050-C297-051E-0458-588FC7B2A373}"/>
                </a:ext>
              </a:extLst>
            </p:cNvPr>
            <p:cNvSpPr/>
            <p:nvPr/>
          </p:nvSpPr>
          <p:spPr bwMode="auto">
            <a:xfrm>
              <a:off x="869950" y="6094413"/>
              <a:ext cx="1944688" cy="39687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defTabSz="914400" eaLnBrk="1" fontAlgn="auto" hangingPunct="1">
                <a:spcBef>
                  <a:spcPts val="0"/>
                </a:spcBef>
                <a:spcAft>
                  <a:spcPts val="0"/>
                </a:spcAft>
                <a:buClr>
                  <a:srgbClr val="000000"/>
                </a:buClr>
                <a:buSzPct val="100000"/>
                <a:buFont typeface="Times New Roman" pitchFamily="16" charset="0"/>
                <a:buNone/>
                <a:defRPr/>
              </a:pPr>
              <a:r>
                <a:rPr lang="cs-CZ" sz="1600" b="1" i="1" kern="0" dirty="0">
                  <a:solidFill>
                    <a:schemeClr val="tx1"/>
                  </a:solidFill>
                  <a:latin typeface="Tahoma" pitchFamily="34" charset="0"/>
                  <a:ea typeface="Tahoma" pitchFamily="34" charset="0"/>
                  <a:cs typeface="Tahoma" pitchFamily="34" charset="0"/>
                </a:rPr>
                <a:t>JPEG</a:t>
              </a:r>
            </a:p>
          </p:txBody>
        </p:sp>
        <p:sp>
          <p:nvSpPr>
            <p:cNvPr id="77" name="Obdélník 76">
              <a:extLst>
                <a:ext uri="{FF2B5EF4-FFF2-40B4-BE49-F238E27FC236}">
                  <a16:creationId xmlns:a16="http://schemas.microsoft.com/office/drawing/2014/main" id="{7E9C15DD-46F8-0CCE-4610-7769E7F6288C}"/>
                </a:ext>
              </a:extLst>
            </p:cNvPr>
            <p:cNvSpPr/>
            <p:nvPr/>
          </p:nvSpPr>
          <p:spPr bwMode="auto">
            <a:xfrm>
              <a:off x="3563938" y="6094413"/>
              <a:ext cx="1944687" cy="39687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defTabSz="914400" eaLnBrk="1" fontAlgn="auto" hangingPunct="1">
                <a:spcBef>
                  <a:spcPts val="0"/>
                </a:spcBef>
                <a:spcAft>
                  <a:spcPts val="0"/>
                </a:spcAft>
                <a:buClr>
                  <a:srgbClr val="000000"/>
                </a:buClr>
                <a:buSzPct val="100000"/>
                <a:buFont typeface="Times New Roman" pitchFamily="16" charset="0"/>
                <a:buNone/>
                <a:defRPr/>
              </a:pPr>
              <a:r>
                <a:rPr lang="cs-CZ" sz="1600" b="1" i="1" kern="0" dirty="0">
                  <a:solidFill>
                    <a:schemeClr val="tx1"/>
                  </a:solidFill>
                  <a:latin typeface="Tahoma" pitchFamily="34" charset="0"/>
                  <a:ea typeface="Tahoma" pitchFamily="34" charset="0"/>
                  <a:cs typeface="Tahoma" pitchFamily="34" charset="0"/>
                </a:rPr>
                <a:t>GIF</a:t>
              </a:r>
            </a:p>
          </p:txBody>
        </p:sp>
        <p:sp>
          <p:nvSpPr>
            <p:cNvPr id="78" name="Obdélník 77">
              <a:extLst>
                <a:ext uri="{FF2B5EF4-FFF2-40B4-BE49-F238E27FC236}">
                  <a16:creationId xmlns:a16="http://schemas.microsoft.com/office/drawing/2014/main" id="{1D444C44-9B69-CDB1-2289-2C419F809985}"/>
                </a:ext>
              </a:extLst>
            </p:cNvPr>
            <p:cNvSpPr/>
            <p:nvPr/>
          </p:nvSpPr>
          <p:spPr bwMode="auto">
            <a:xfrm>
              <a:off x="6532563" y="6094413"/>
              <a:ext cx="1944687" cy="39687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defTabSz="914400" eaLnBrk="1" fontAlgn="auto" hangingPunct="1">
                <a:spcBef>
                  <a:spcPts val="0"/>
                </a:spcBef>
                <a:spcAft>
                  <a:spcPts val="0"/>
                </a:spcAft>
                <a:buClr>
                  <a:srgbClr val="000000"/>
                </a:buClr>
                <a:buSzPct val="100000"/>
                <a:buFont typeface="Times New Roman" pitchFamily="16" charset="0"/>
                <a:buNone/>
                <a:defRPr/>
              </a:pPr>
              <a:r>
                <a:rPr lang="cs-CZ" sz="1600" b="1" i="1" kern="0" dirty="0">
                  <a:solidFill>
                    <a:schemeClr val="tx1"/>
                  </a:solidFill>
                  <a:latin typeface="Tahoma" pitchFamily="34" charset="0"/>
                  <a:ea typeface="Tahoma" pitchFamily="34" charset="0"/>
                  <a:cs typeface="Tahoma" pitchFamily="34" charset="0"/>
                </a:rPr>
                <a:t>BMP</a:t>
              </a:r>
            </a:p>
          </p:txBody>
        </p:sp>
      </p:grpSp>
      <p:grpSp>
        <p:nvGrpSpPr>
          <p:cNvPr id="14" name="Skupina 13">
            <a:extLst>
              <a:ext uri="{FF2B5EF4-FFF2-40B4-BE49-F238E27FC236}">
                <a16:creationId xmlns:a16="http://schemas.microsoft.com/office/drawing/2014/main" id="{56C1D5A4-A743-77ED-499A-6CE84A3D1119}"/>
              </a:ext>
            </a:extLst>
          </p:cNvPr>
          <p:cNvGrpSpPr>
            <a:grpSpLocks/>
          </p:cNvGrpSpPr>
          <p:nvPr/>
        </p:nvGrpSpPr>
        <p:grpSpPr bwMode="auto">
          <a:xfrm>
            <a:off x="1843088" y="4365625"/>
            <a:ext cx="5662612" cy="1728788"/>
            <a:chOff x="1843088" y="4365625"/>
            <a:chExt cx="5662612" cy="1728788"/>
          </a:xfrm>
        </p:grpSpPr>
        <p:sp>
          <p:nvSpPr>
            <p:cNvPr id="73" name="Obdélník 72">
              <a:extLst>
                <a:ext uri="{FF2B5EF4-FFF2-40B4-BE49-F238E27FC236}">
                  <a16:creationId xmlns:a16="http://schemas.microsoft.com/office/drawing/2014/main" id="{CD1BEE18-815B-B435-7D99-E94CCC8DBD4A}"/>
                </a:ext>
              </a:extLst>
            </p:cNvPr>
            <p:cNvSpPr/>
            <p:nvPr/>
          </p:nvSpPr>
          <p:spPr bwMode="auto">
            <a:xfrm>
              <a:off x="3563938" y="4365625"/>
              <a:ext cx="1944687" cy="39687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defTabSz="914400" eaLnBrk="1" fontAlgn="auto" hangingPunct="1">
                <a:spcBef>
                  <a:spcPts val="0"/>
                </a:spcBef>
                <a:spcAft>
                  <a:spcPts val="0"/>
                </a:spcAft>
                <a:buClr>
                  <a:srgbClr val="000000"/>
                </a:buClr>
                <a:buSzPct val="100000"/>
                <a:buFont typeface="Times New Roman" pitchFamily="16" charset="0"/>
                <a:buNone/>
                <a:defRPr/>
              </a:pPr>
              <a:r>
                <a:rPr lang="cs-CZ" sz="1600" b="1" i="1" kern="0" dirty="0" err="1">
                  <a:solidFill>
                    <a:schemeClr val="tx1"/>
                  </a:solidFill>
                  <a:latin typeface="Tahoma" pitchFamily="34" charset="0"/>
                  <a:ea typeface="Tahoma" pitchFamily="34" charset="0"/>
                  <a:cs typeface="Tahoma" pitchFamily="34" charset="0"/>
                </a:rPr>
                <a:t>Drawing</a:t>
              </a:r>
              <a:endParaRPr lang="cs-CZ" sz="1600" b="1" i="1" kern="0" dirty="0">
                <a:solidFill>
                  <a:schemeClr val="tx1"/>
                </a:solidFill>
                <a:latin typeface="Tahoma" pitchFamily="34" charset="0"/>
                <a:ea typeface="Tahoma" pitchFamily="34" charset="0"/>
                <a:cs typeface="Tahoma" pitchFamily="34" charset="0"/>
              </a:endParaRPr>
            </a:p>
          </p:txBody>
        </p:sp>
        <p:cxnSp>
          <p:nvCxnSpPr>
            <p:cNvPr id="6159" name="Přímá spojnice se šipkou 73">
              <a:extLst>
                <a:ext uri="{FF2B5EF4-FFF2-40B4-BE49-F238E27FC236}">
                  <a16:creationId xmlns:a16="http://schemas.microsoft.com/office/drawing/2014/main" id="{AB74CED2-342A-2F0D-EA67-D8EF6713A54E}"/>
                </a:ext>
              </a:extLst>
            </p:cNvPr>
            <p:cNvCxnSpPr>
              <a:cxnSpLocks noChangeShapeType="1"/>
              <a:stCxn id="77" idx="0"/>
              <a:endCxn id="75" idx="2"/>
            </p:cNvCxnSpPr>
            <p:nvPr/>
          </p:nvCxnSpPr>
          <p:spPr bwMode="auto">
            <a:xfrm flipV="1">
              <a:off x="4535488" y="5697538"/>
              <a:ext cx="0" cy="396875"/>
            </a:xfrm>
            <a:prstGeom prst="straightConnector1">
              <a:avLst/>
            </a:prstGeom>
            <a:noFill/>
            <a:ln w="9525" algn="ctr">
              <a:solidFill>
                <a:schemeClr val="tx1"/>
              </a:solidFill>
              <a:round/>
              <a:headEnd/>
              <a:tailEnd type="triangle" w="lg" len="lg"/>
            </a:ln>
            <a:extLst>
              <a:ext uri="{909E8E84-426E-40DD-AFC4-6F175D3DCCD1}">
                <a14:hiddenFill xmlns:a14="http://schemas.microsoft.com/office/drawing/2010/main">
                  <a:noFill/>
                </a14:hiddenFill>
              </a:ext>
            </a:extLst>
          </p:spPr>
        </p:cxnSp>
        <p:sp>
          <p:nvSpPr>
            <p:cNvPr id="75" name="Obdélník 74">
              <a:extLst>
                <a:ext uri="{FF2B5EF4-FFF2-40B4-BE49-F238E27FC236}">
                  <a16:creationId xmlns:a16="http://schemas.microsoft.com/office/drawing/2014/main" id="{7690199A-4E58-26F0-10E0-9934AFDB31E9}"/>
                </a:ext>
              </a:extLst>
            </p:cNvPr>
            <p:cNvSpPr/>
            <p:nvPr/>
          </p:nvSpPr>
          <p:spPr bwMode="auto">
            <a:xfrm>
              <a:off x="3563938" y="4752975"/>
              <a:ext cx="1944687" cy="94456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defTabSz="914400" eaLnBrk="1" fontAlgn="auto" hangingPunct="1">
                <a:spcBef>
                  <a:spcPts val="0"/>
                </a:spcBef>
                <a:spcAft>
                  <a:spcPts val="0"/>
                </a:spcAft>
                <a:buClr>
                  <a:srgbClr val="000000"/>
                </a:buClr>
                <a:buSzPct val="100000"/>
                <a:buFont typeface="Times New Roman" pitchFamily="16" charset="0"/>
                <a:buNone/>
                <a:defRPr/>
              </a:pPr>
              <a:r>
                <a:rPr lang="cs-CZ" sz="1600" i="1" kern="0" dirty="0">
                  <a:solidFill>
                    <a:schemeClr val="tx1"/>
                  </a:solidFill>
                  <a:latin typeface="Tahoma" pitchFamily="34" charset="0"/>
                  <a:ea typeface="Tahoma" pitchFamily="34" charset="0"/>
                  <a:cs typeface="Tahoma" pitchFamily="34" charset="0"/>
                </a:rPr>
                <a:t>Open()</a:t>
              </a:r>
            </a:p>
            <a:p>
              <a:pPr defTabSz="914400" eaLnBrk="1" fontAlgn="auto" hangingPunct="1">
                <a:spcBef>
                  <a:spcPts val="0"/>
                </a:spcBef>
                <a:spcAft>
                  <a:spcPts val="0"/>
                </a:spcAft>
                <a:buClr>
                  <a:srgbClr val="000000"/>
                </a:buClr>
                <a:buSzPct val="100000"/>
                <a:buFont typeface="Times New Roman" pitchFamily="16" charset="0"/>
                <a:buNone/>
                <a:defRPr/>
              </a:pPr>
              <a:r>
                <a:rPr lang="cs-CZ" sz="1600" i="1" kern="0" dirty="0" err="1">
                  <a:solidFill>
                    <a:schemeClr val="tx1"/>
                  </a:solidFill>
                  <a:latin typeface="Tahoma" pitchFamily="34" charset="0"/>
                  <a:ea typeface="Tahoma" pitchFamily="34" charset="0"/>
                  <a:cs typeface="Tahoma" pitchFamily="34" charset="0"/>
                </a:rPr>
                <a:t>Close</a:t>
              </a:r>
              <a:r>
                <a:rPr lang="cs-CZ" sz="1600" i="1" kern="0" dirty="0">
                  <a:solidFill>
                    <a:schemeClr val="tx1"/>
                  </a:solidFill>
                  <a:latin typeface="Tahoma" pitchFamily="34" charset="0"/>
                  <a:ea typeface="Tahoma" pitchFamily="34" charset="0"/>
                  <a:cs typeface="Tahoma" pitchFamily="34" charset="0"/>
                </a:rPr>
                <a:t>()</a:t>
              </a:r>
              <a:br>
                <a:rPr lang="cs-CZ" sz="1600" i="1" kern="0" dirty="0">
                  <a:solidFill>
                    <a:schemeClr val="tx1"/>
                  </a:solidFill>
                  <a:latin typeface="Tahoma" pitchFamily="34" charset="0"/>
                  <a:ea typeface="Tahoma" pitchFamily="34" charset="0"/>
                  <a:cs typeface="Tahoma" pitchFamily="34" charset="0"/>
                </a:rPr>
              </a:br>
              <a:r>
                <a:rPr lang="cs-CZ" sz="1600" i="1" kern="0" dirty="0" err="1">
                  <a:solidFill>
                    <a:schemeClr val="tx1"/>
                  </a:solidFill>
                  <a:latin typeface="Tahoma" pitchFamily="34" charset="0"/>
                  <a:ea typeface="Tahoma" pitchFamily="34" charset="0"/>
                  <a:cs typeface="Tahoma" pitchFamily="34" charset="0"/>
                </a:rPr>
                <a:t>Print</a:t>
              </a:r>
              <a:r>
                <a:rPr lang="cs-CZ" sz="1600" i="1" kern="0" dirty="0">
                  <a:solidFill>
                    <a:schemeClr val="tx1"/>
                  </a:solidFill>
                  <a:latin typeface="Tahoma" pitchFamily="34" charset="0"/>
                  <a:ea typeface="Tahoma" pitchFamily="34" charset="0"/>
                  <a:cs typeface="Tahoma" pitchFamily="34" charset="0"/>
                </a:rPr>
                <a:t>()</a:t>
              </a:r>
            </a:p>
          </p:txBody>
        </p:sp>
        <p:cxnSp>
          <p:nvCxnSpPr>
            <p:cNvPr id="6161" name="Přímá spojnice se šipkou 78">
              <a:extLst>
                <a:ext uri="{FF2B5EF4-FFF2-40B4-BE49-F238E27FC236}">
                  <a16:creationId xmlns:a16="http://schemas.microsoft.com/office/drawing/2014/main" id="{C228698D-A5BA-6B20-EBE1-7A4806FEBC5B}"/>
                </a:ext>
              </a:extLst>
            </p:cNvPr>
            <p:cNvCxnSpPr>
              <a:cxnSpLocks noChangeShapeType="1"/>
              <a:stCxn id="76" idx="0"/>
              <a:endCxn id="75" idx="1"/>
            </p:cNvCxnSpPr>
            <p:nvPr/>
          </p:nvCxnSpPr>
          <p:spPr bwMode="auto">
            <a:xfrm flipV="1">
              <a:off x="1843088" y="5226050"/>
              <a:ext cx="1720850" cy="868363"/>
            </a:xfrm>
            <a:prstGeom prst="straightConnector1">
              <a:avLst/>
            </a:prstGeom>
            <a:noFill/>
            <a:ln w="9525" algn="ctr">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6162" name="Přímá spojnice se šipkou 79">
              <a:extLst>
                <a:ext uri="{FF2B5EF4-FFF2-40B4-BE49-F238E27FC236}">
                  <a16:creationId xmlns:a16="http://schemas.microsoft.com/office/drawing/2014/main" id="{CFA84BD1-6D60-1D7D-06F4-33D114679CD9}"/>
                </a:ext>
              </a:extLst>
            </p:cNvPr>
            <p:cNvCxnSpPr>
              <a:cxnSpLocks noChangeShapeType="1"/>
              <a:stCxn id="78" idx="0"/>
              <a:endCxn id="75" idx="3"/>
            </p:cNvCxnSpPr>
            <p:nvPr/>
          </p:nvCxnSpPr>
          <p:spPr bwMode="auto">
            <a:xfrm flipH="1" flipV="1">
              <a:off x="5508625" y="5226050"/>
              <a:ext cx="1997075" cy="868363"/>
            </a:xfrm>
            <a:prstGeom prst="straightConnector1">
              <a:avLst/>
            </a:prstGeom>
            <a:noFill/>
            <a:ln w="9525" algn="ctr">
              <a:solidFill>
                <a:schemeClr val="tx1"/>
              </a:solidFill>
              <a:round/>
              <a:headEnd/>
              <a:tailEnd type="triangle" w="lg" len="lg"/>
            </a:ln>
            <a:extLst>
              <a:ext uri="{909E8E84-426E-40DD-AFC4-6F175D3DCCD1}">
                <a14:hiddenFill xmlns:a14="http://schemas.microsoft.com/office/drawing/2010/main">
                  <a:noFill/>
                </a14:hiddenFill>
              </a:ext>
            </a:extLst>
          </p:spPr>
        </p:cxnSp>
      </p:grpSp>
      <p:grpSp>
        <p:nvGrpSpPr>
          <p:cNvPr id="11" name="Skupina 10">
            <a:extLst>
              <a:ext uri="{FF2B5EF4-FFF2-40B4-BE49-F238E27FC236}">
                <a16:creationId xmlns:a16="http://schemas.microsoft.com/office/drawing/2014/main" id="{EC87545F-BF75-050B-51E5-AB5CA6AFC538}"/>
              </a:ext>
            </a:extLst>
          </p:cNvPr>
          <p:cNvGrpSpPr>
            <a:grpSpLocks/>
          </p:cNvGrpSpPr>
          <p:nvPr/>
        </p:nvGrpSpPr>
        <p:grpSpPr bwMode="auto">
          <a:xfrm>
            <a:off x="1843088" y="3068638"/>
            <a:ext cx="5662612" cy="3025775"/>
            <a:chOff x="1842295" y="3068960"/>
            <a:chExt cx="5662613" cy="3025454"/>
          </a:xfrm>
        </p:grpSpPr>
        <p:cxnSp>
          <p:nvCxnSpPr>
            <p:cNvPr id="6155" name="Zakřivená spojnice 3">
              <a:extLst>
                <a:ext uri="{FF2B5EF4-FFF2-40B4-BE49-F238E27FC236}">
                  <a16:creationId xmlns:a16="http://schemas.microsoft.com/office/drawing/2014/main" id="{D5CC6927-344D-C7D9-39CA-09D848B6666D}"/>
                </a:ext>
              </a:extLst>
            </p:cNvPr>
            <p:cNvCxnSpPr>
              <a:cxnSpLocks noChangeShapeType="1"/>
              <a:stCxn id="76" idx="0"/>
            </p:cNvCxnSpPr>
            <p:nvPr/>
          </p:nvCxnSpPr>
          <p:spPr bwMode="auto">
            <a:xfrm rot="5400000" flipH="1" flipV="1">
              <a:off x="1802433" y="3108822"/>
              <a:ext cx="3025453" cy="2945730"/>
            </a:xfrm>
            <a:prstGeom prst="curvedConnector3">
              <a:avLst>
                <a:gd name="adj1" fmla="val 50000"/>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6156" name="Zakřivená spojnice 5">
              <a:extLst>
                <a:ext uri="{FF2B5EF4-FFF2-40B4-BE49-F238E27FC236}">
                  <a16:creationId xmlns:a16="http://schemas.microsoft.com/office/drawing/2014/main" id="{F67ACFAA-2760-A28E-B2CF-EF740991C39D}"/>
                </a:ext>
              </a:extLst>
            </p:cNvPr>
            <p:cNvCxnSpPr>
              <a:cxnSpLocks noChangeShapeType="1"/>
              <a:stCxn id="77" idx="0"/>
            </p:cNvCxnSpPr>
            <p:nvPr/>
          </p:nvCxnSpPr>
          <p:spPr bwMode="auto">
            <a:xfrm rot="5400000" flipH="1" flipV="1">
              <a:off x="3293444" y="4311799"/>
              <a:ext cx="3025453" cy="539777"/>
            </a:xfrm>
            <a:prstGeom prst="curvedConnector3">
              <a:avLst>
                <a:gd name="adj1" fmla="val 50000"/>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6157" name="Zakřivená spojnice 7">
              <a:extLst>
                <a:ext uri="{FF2B5EF4-FFF2-40B4-BE49-F238E27FC236}">
                  <a16:creationId xmlns:a16="http://schemas.microsoft.com/office/drawing/2014/main" id="{BC4DB8C5-148E-B78B-5742-8DA23D19EE7B}"/>
                </a:ext>
              </a:extLst>
            </p:cNvPr>
            <p:cNvCxnSpPr>
              <a:cxnSpLocks noChangeShapeType="1"/>
              <a:stCxn id="78" idx="0"/>
            </p:cNvCxnSpPr>
            <p:nvPr/>
          </p:nvCxnSpPr>
          <p:spPr bwMode="auto">
            <a:xfrm rot="16200000" flipV="1">
              <a:off x="4936097" y="3525602"/>
              <a:ext cx="3025453" cy="2112169"/>
            </a:xfrm>
            <a:prstGeom prst="curvedConnector3">
              <a:avLst>
                <a:gd name="adj1" fmla="val 50000"/>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xit" presetSubtype="0" fill="hold" nodeType="clickEffect">
                                  <p:stCondLst>
                                    <p:cond delay="0"/>
                                  </p:stCondLst>
                                  <p:childTnLst>
                                    <p:set>
                                      <p:cBhvr>
                                        <p:cTn id="10" dur="1" fill="hold">
                                          <p:stCondLst>
                                            <p:cond delay="0"/>
                                          </p:stCondLst>
                                        </p:cTn>
                                        <p:tgtEl>
                                          <p:spTgt spid="14"/>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a:extLst>
              <a:ext uri="{FF2B5EF4-FFF2-40B4-BE49-F238E27FC236}">
                <a16:creationId xmlns:a16="http://schemas.microsoft.com/office/drawing/2014/main" id="{DA47CCDC-B279-B65A-A4F8-46092D0261E1}"/>
              </a:ext>
            </a:extLst>
          </p:cNvPr>
          <p:cNvSpPr txBox="1">
            <a:spLocks noChangeArrowheads="1"/>
          </p:cNvSpPr>
          <p:nvPr/>
        </p:nvSpPr>
        <p:spPr bwMode="auto">
          <a:xfrm>
            <a:off x="152400" y="1989138"/>
            <a:ext cx="8839200" cy="464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264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defRPr sz="1400">
                <a:solidFill>
                  <a:srgbClr val="000000"/>
                </a:solidFill>
                <a:latin typeface="Arial" panose="020B0604020202020204" pitchFamily="34" charset="0"/>
                <a:cs typeface="Bitstream Vera Sans" charset="0"/>
              </a:defRPr>
            </a:lvl9pPr>
          </a:lstStyle>
          <a:p>
            <a:pPr eaLnBrk="1" hangingPunct="1">
              <a:buClr>
                <a:srgbClr val="CC9900"/>
              </a:buClr>
              <a:buSzPct val="65000"/>
              <a:buFont typeface="Wingdings" panose="05000000000000000000" pitchFamily="2" charset="2"/>
              <a:buChar char=""/>
            </a:pPr>
            <a:r>
              <a:rPr lang="cs-CZ" altLang="cs-CZ"/>
              <a:t>Java API – iterace přes kolekce</a:t>
            </a:r>
          </a:p>
        </p:txBody>
      </p:sp>
      <p:sp>
        <p:nvSpPr>
          <p:cNvPr id="28675" name="Rectangle 1">
            <a:extLst>
              <a:ext uri="{FF2B5EF4-FFF2-40B4-BE49-F238E27FC236}">
                <a16:creationId xmlns:a16="http://schemas.microsoft.com/office/drawing/2014/main" id="{398656CE-AA2B-D21A-B6AB-4EAF6C9EAF6E}"/>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známé použití</a:t>
            </a:r>
          </a:p>
        </p:txBody>
      </p:sp>
      <p:sp>
        <p:nvSpPr>
          <p:cNvPr id="28676" name="Text Box 8">
            <a:extLst>
              <a:ext uri="{FF2B5EF4-FFF2-40B4-BE49-F238E27FC236}">
                <a16:creationId xmlns:a16="http://schemas.microsoft.com/office/drawing/2014/main" id="{6501DF42-2D97-261E-1222-C93FF590F0D3}"/>
              </a:ext>
            </a:extLst>
          </p:cNvPr>
          <p:cNvSpPr txBox="1">
            <a:spLocks noChangeArrowheads="1"/>
          </p:cNvSpPr>
          <p:nvPr/>
        </p:nvSpPr>
        <p:spPr bwMode="auto">
          <a:xfrm>
            <a:off x="323850" y="3376613"/>
            <a:ext cx="8305800" cy="503237"/>
          </a:xfrm>
          <a:prstGeom prst="rect">
            <a:avLst/>
          </a:prstGeom>
          <a:solidFill>
            <a:srgbClr val="CCFFFF"/>
          </a:solidFill>
          <a:ln w="12600">
            <a:solidFill>
              <a:srgbClr val="000000"/>
            </a:solidFill>
            <a:miter lim="800000"/>
            <a:headEnd/>
            <a:tailEnd/>
          </a:ln>
        </p:spPr>
        <p:txBody>
          <a:bodyPr lIns="54000" tIns="3600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100000"/>
              </a:lnSpc>
              <a:spcBef>
                <a:spcPct val="0"/>
              </a:spcBef>
              <a:buClrTx/>
              <a:buFontTx/>
              <a:buNone/>
            </a:pPr>
            <a:r>
              <a:rPr lang="cs-CZ" altLang="cs-CZ" sz="1400">
                <a:latin typeface="Courier New" panose="02070309020205020404" pitchFamily="49" charset="0"/>
              </a:rPr>
              <a:t>List&lt;Integer&gt; myArrayList = new ArrayList&lt;&gt;();</a:t>
            </a:r>
          </a:p>
          <a:p>
            <a:pPr eaLnBrk="1" hangingPunct="1">
              <a:lnSpc>
                <a:spcPct val="100000"/>
              </a:lnSpc>
              <a:spcBef>
                <a:spcPct val="0"/>
              </a:spcBef>
              <a:buClrTx/>
              <a:buFontTx/>
              <a:buNone/>
            </a:pPr>
            <a:r>
              <a:rPr lang="cs-CZ" altLang="cs-CZ" sz="1400">
                <a:latin typeface="Courier New" panose="02070309020205020404" pitchFamily="49" charset="0"/>
              </a:rPr>
              <a:t>Iterator&lt;Integer&gt; myIterator = myArrayList.iterator();</a:t>
            </a:r>
          </a:p>
        </p:txBody>
      </p:sp>
      <p:sp>
        <p:nvSpPr>
          <p:cNvPr id="28677" name="Text Box 8">
            <a:extLst>
              <a:ext uri="{FF2B5EF4-FFF2-40B4-BE49-F238E27FC236}">
                <a16:creationId xmlns:a16="http://schemas.microsoft.com/office/drawing/2014/main" id="{C61A30BD-C3FF-1390-F487-163A98FA7CB1}"/>
              </a:ext>
            </a:extLst>
          </p:cNvPr>
          <p:cNvSpPr txBox="1">
            <a:spLocks noChangeArrowheads="1"/>
          </p:cNvSpPr>
          <p:nvPr/>
        </p:nvSpPr>
        <p:spPr bwMode="auto">
          <a:xfrm>
            <a:off x="323850" y="2563813"/>
            <a:ext cx="8305800" cy="503237"/>
          </a:xfrm>
          <a:prstGeom prst="rect">
            <a:avLst/>
          </a:prstGeom>
          <a:solidFill>
            <a:srgbClr val="CCFFFF"/>
          </a:solidFill>
          <a:ln w="12600">
            <a:solidFill>
              <a:srgbClr val="000000"/>
            </a:solidFill>
            <a:miter lim="800000"/>
            <a:headEnd/>
            <a:tailEnd/>
          </a:ln>
        </p:spPr>
        <p:txBody>
          <a:bodyPr lIns="54000" tIns="3600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100000"/>
              </a:lnSpc>
              <a:spcBef>
                <a:spcPct val="0"/>
              </a:spcBef>
              <a:buClrTx/>
              <a:buFontTx/>
              <a:buNone/>
            </a:pPr>
            <a:r>
              <a:rPr lang="cs-CZ" altLang="cs-CZ" sz="1400">
                <a:latin typeface="Courier New" panose="02070309020205020404" pitchFamily="49" charset="0"/>
              </a:rPr>
              <a:t>Set&lt;Double&gt; myHashSet = new HashSet&lt;&gt;();</a:t>
            </a:r>
          </a:p>
          <a:p>
            <a:pPr eaLnBrk="1" hangingPunct="1">
              <a:lnSpc>
                <a:spcPct val="100000"/>
              </a:lnSpc>
              <a:spcBef>
                <a:spcPct val="0"/>
              </a:spcBef>
              <a:buClrTx/>
              <a:buFontTx/>
              <a:buNone/>
            </a:pPr>
            <a:r>
              <a:rPr lang="cs-CZ" altLang="cs-CZ" sz="1400">
                <a:latin typeface="Courier New" panose="02070309020205020404" pitchFamily="49" charset="0"/>
              </a:rPr>
              <a:t>Iterator&lt;Double&gt; mySetIterator = myHashSet.iterator();</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a:extLst>
              <a:ext uri="{FF2B5EF4-FFF2-40B4-BE49-F238E27FC236}">
                <a16:creationId xmlns:a16="http://schemas.microsoft.com/office/drawing/2014/main" id="{6F50E1B0-A2C0-4289-DE81-38769BC13B58}"/>
              </a:ext>
            </a:extLst>
          </p:cNvPr>
          <p:cNvSpPr>
            <a:spLocks noGrp="1" noChangeArrowheads="1"/>
          </p:cNvSpPr>
          <p:nvPr>
            <p:ph type="title" idx="4294967295"/>
          </p:nvPr>
        </p:nvSpPr>
        <p:spPr>
          <a:xfrm>
            <a:off x="1066800" y="228600"/>
            <a:ext cx="80772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Static Factory Method</a:t>
            </a:r>
          </a:p>
        </p:txBody>
      </p:sp>
      <p:sp>
        <p:nvSpPr>
          <p:cNvPr id="30723" name="Text Box 3">
            <a:extLst>
              <a:ext uri="{FF2B5EF4-FFF2-40B4-BE49-F238E27FC236}">
                <a16:creationId xmlns:a16="http://schemas.microsoft.com/office/drawing/2014/main" id="{8861E1BC-81AC-C70E-0D4B-B50ED326849D}"/>
              </a:ext>
            </a:extLst>
          </p:cNvPr>
          <p:cNvSpPr txBox="1">
            <a:spLocks noChangeArrowheads="1"/>
          </p:cNvSpPr>
          <p:nvPr/>
        </p:nvSpPr>
        <p:spPr bwMode="auto">
          <a:xfrm>
            <a:off x="539750" y="1490663"/>
            <a:ext cx="7848600" cy="3351212"/>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en-US" altLang="cs-CZ" sz="1400" b="0" dirty="0">
                <a:latin typeface="Courier New" panose="02070309020205020404" pitchFamily="49" charset="0"/>
              </a:rPr>
              <a:t>public </a:t>
            </a:r>
            <a:r>
              <a:rPr lang="en-US" altLang="cs-CZ" sz="1400" dirty="0">
                <a:latin typeface="Courier New" panose="02070309020205020404" pitchFamily="49" charset="0"/>
              </a:rPr>
              <a:t>class Complex {</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b="0" dirty="0">
                <a:latin typeface="Courier New" panose="02070309020205020404" pitchFamily="49" charset="0"/>
              </a:rPr>
              <a:t>public </a:t>
            </a:r>
            <a:r>
              <a:rPr lang="en-US" altLang="cs-CZ" sz="1400" dirty="0">
                <a:latin typeface="Courier New" panose="02070309020205020404" pitchFamily="49" charset="0"/>
              </a:rPr>
              <a:t>double real;</a:t>
            </a:r>
          </a:p>
          <a:p>
            <a:pPr lvl="1" eaLnBrk="1" hangingPunct="1">
              <a:lnSpc>
                <a:spcPct val="89000"/>
              </a:lnSpc>
              <a:spcBef>
                <a:spcPct val="0"/>
              </a:spcBef>
              <a:buClrTx/>
              <a:buFontTx/>
              <a:buNone/>
            </a:pPr>
            <a:r>
              <a:rPr lang="en-US" altLang="cs-CZ" sz="1400" dirty="0">
                <a:latin typeface="Courier New" panose="02070309020205020404" pitchFamily="49" charset="0"/>
              </a:rPr>
              <a:t>public </a:t>
            </a:r>
            <a:r>
              <a:rPr lang="en-US" altLang="cs-CZ" sz="1400" b="1" dirty="0">
                <a:latin typeface="Courier New" panose="02070309020205020404" pitchFamily="49" charset="0"/>
              </a:rPr>
              <a:t>double imaginary;</a:t>
            </a:r>
          </a:p>
          <a:p>
            <a:pPr eaLnBrk="1" hangingPunct="1">
              <a:lnSpc>
                <a:spcPct val="89000"/>
              </a:lnSpc>
              <a:spcBef>
                <a:spcPct val="0"/>
              </a:spcBef>
              <a:buClrTx/>
              <a:buFontTx/>
              <a:buNone/>
            </a:pPr>
            <a:r>
              <a:rPr lang="en-US"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b="0" dirty="0">
                <a:latin typeface="Courier New" panose="02070309020205020404" pitchFamily="49" charset="0"/>
              </a:rPr>
              <a:t>public </a:t>
            </a:r>
            <a:r>
              <a:rPr lang="en-US" altLang="cs-CZ" sz="1400" dirty="0">
                <a:latin typeface="Courier New" panose="02070309020205020404" pitchFamily="49" charset="0"/>
              </a:rPr>
              <a:t>static Complex </a:t>
            </a:r>
            <a:r>
              <a:rPr lang="en-US" altLang="cs-CZ" sz="1400" dirty="0" err="1">
                <a:latin typeface="Courier New" panose="02070309020205020404" pitchFamily="49" charset="0"/>
              </a:rPr>
              <a:t>FromCartesian</a:t>
            </a:r>
            <a:r>
              <a:rPr lang="en-US" altLang="cs-CZ" sz="1400" dirty="0">
                <a:latin typeface="Courier New" panose="02070309020205020404" pitchFamily="49" charset="0"/>
              </a:rPr>
              <a:t>(double real, double imaginary) {</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dirty="0">
                <a:latin typeface="Courier New" panose="02070309020205020404" pitchFamily="49" charset="0"/>
              </a:rPr>
              <a:t>return new Complex(real, imaginary);</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dirty="0">
                <a:latin typeface="Courier New" panose="02070309020205020404" pitchFamily="49" charset="0"/>
              </a:rPr>
              <a:t>}</a:t>
            </a:r>
          </a:p>
          <a:p>
            <a:pPr eaLnBrk="1" hangingPunct="1">
              <a:lnSpc>
                <a:spcPct val="89000"/>
              </a:lnSpc>
              <a:spcBef>
                <a:spcPct val="0"/>
              </a:spcBef>
              <a:buClrTx/>
              <a:buFontTx/>
              <a:buNone/>
            </a:pPr>
            <a:r>
              <a:rPr lang="en-US"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b="0" dirty="0">
                <a:latin typeface="Courier New" panose="02070309020205020404" pitchFamily="49" charset="0"/>
              </a:rPr>
              <a:t>public </a:t>
            </a:r>
            <a:r>
              <a:rPr lang="en-US" altLang="cs-CZ" sz="1400" dirty="0">
                <a:latin typeface="Courier New" panose="02070309020205020404" pitchFamily="49" charset="0"/>
              </a:rPr>
              <a:t>static Complex </a:t>
            </a:r>
            <a:r>
              <a:rPr lang="en-US" altLang="cs-CZ" sz="1400" dirty="0" err="1">
                <a:latin typeface="Courier New" panose="02070309020205020404" pitchFamily="49" charset="0"/>
              </a:rPr>
              <a:t>FromPolar</a:t>
            </a:r>
            <a:r>
              <a:rPr lang="en-US" altLang="cs-CZ" sz="1400" dirty="0">
                <a:latin typeface="Courier New" panose="02070309020205020404" pitchFamily="49" charset="0"/>
              </a:rPr>
              <a:t>(double modulus, double angle)</a:t>
            </a:r>
            <a:r>
              <a:rPr lang="cs-CZ" altLang="cs-CZ" sz="1400" dirty="0">
                <a:latin typeface="Courier New" panose="02070309020205020404" pitchFamily="49" charset="0"/>
              </a:rPr>
              <a:t> </a:t>
            </a:r>
            <a:r>
              <a:rPr lang="en-US"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dirty="0">
                <a:latin typeface="Courier New" panose="02070309020205020404" pitchFamily="49" charset="0"/>
              </a:rPr>
              <a:t>return new Complex(modulus * Cos(angle),</a:t>
            </a:r>
            <a:r>
              <a:rPr lang="cs-CZ" altLang="cs-CZ" sz="1400" dirty="0">
                <a:latin typeface="Courier New" panose="02070309020205020404" pitchFamily="49" charset="0"/>
              </a:rPr>
              <a:t> </a:t>
            </a:r>
            <a:r>
              <a:rPr lang="en-US" altLang="cs-CZ" sz="1400" dirty="0">
                <a:latin typeface="Courier New" panose="02070309020205020404" pitchFamily="49" charset="0"/>
              </a:rPr>
              <a:t>modulus * Sin(angle));</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dirty="0">
                <a:latin typeface="Courier New" panose="02070309020205020404" pitchFamily="49" charset="0"/>
              </a:rPr>
              <a:t>}</a:t>
            </a:r>
          </a:p>
          <a:p>
            <a:pPr eaLnBrk="1" hangingPunct="1">
              <a:lnSpc>
                <a:spcPct val="89000"/>
              </a:lnSpc>
              <a:spcBef>
                <a:spcPct val="0"/>
              </a:spcBef>
              <a:buClrTx/>
              <a:buFontTx/>
              <a:buNone/>
            </a:pPr>
            <a:r>
              <a:rPr lang="en-US"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b="0" dirty="0">
                <a:latin typeface="Courier New" panose="02070309020205020404" pitchFamily="49" charset="0"/>
              </a:rPr>
              <a:t>private </a:t>
            </a:r>
            <a:r>
              <a:rPr lang="en-US" altLang="cs-CZ" sz="1400" dirty="0">
                <a:latin typeface="Courier New" panose="02070309020205020404" pitchFamily="49" charset="0"/>
              </a:rPr>
              <a:t>Complex(double real, double imaginary)</a:t>
            </a:r>
            <a:r>
              <a:rPr lang="cs-CZ" altLang="cs-CZ" sz="1400" dirty="0">
                <a:latin typeface="Courier New" panose="02070309020205020404" pitchFamily="49" charset="0"/>
              </a:rPr>
              <a:t> </a:t>
            </a:r>
            <a:r>
              <a:rPr lang="en-US"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dirty="0" err="1">
                <a:latin typeface="Courier New" panose="02070309020205020404" pitchFamily="49" charset="0"/>
              </a:rPr>
              <a:t>this.real</a:t>
            </a:r>
            <a:r>
              <a:rPr lang="en-US" altLang="cs-CZ" sz="1400" dirty="0">
                <a:latin typeface="Courier New" panose="02070309020205020404" pitchFamily="49" charset="0"/>
              </a:rPr>
              <a:t> = real;</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dirty="0" err="1">
                <a:latin typeface="Courier New" panose="02070309020205020404" pitchFamily="49" charset="0"/>
              </a:rPr>
              <a:t>this.imaginary</a:t>
            </a:r>
            <a:r>
              <a:rPr lang="en-US" altLang="cs-CZ" sz="1400" dirty="0">
                <a:latin typeface="Courier New" panose="02070309020205020404" pitchFamily="49" charset="0"/>
              </a:rPr>
              <a:t> = imaginary;</a:t>
            </a:r>
          </a:p>
          <a:p>
            <a:pPr eaLnBrk="1" hangingPunct="1">
              <a:lnSpc>
                <a:spcPct val="89000"/>
              </a:lnSpc>
              <a:spcBef>
                <a:spcPct val="0"/>
              </a:spcBef>
              <a:buClrTx/>
              <a:buFontTx/>
              <a:buNone/>
            </a:pPr>
            <a:r>
              <a:rPr lang="cs-CZ" altLang="cs-CZ" sz="1400" dirty="0">
                <a:latin typeface="Courier New" panose="02070309020205020404" pitchFamily="49" charset="0"/>
              </a:rPr>
              <a:t>		</a:t>
            </a:r>
            <a:r>
              <a:rPr lang="en-US" altLang="cs-CZ" sz="1400" dirty="0">
                <a:latin typeface="Courier New" panose="02070309020205020404" pitchFamily="49" charset="0"/>
              </a:rPr>
              <a:t>}</a:t>
            </a:r>
          </a:p>
          <a:p>
            <a:pPr eaLnBrk="1" hangingPunct="1">
              <a:lnSpc>
                <a:spcPct val="89000"/>
              </a:lnSpc>
              <a:spcBef>
                <a:spcPct val="0"/>
              </a:spcBef>
              <a:buClrTx/>
              <a:buFontTx/>
              <a:buNone/>
            </a:pPr>
            <a:r>
              <a:rPr lang="en-US" altLang="cs-CZ" sz="1400" dirty="0">
                <a:latin typeface="Courier New" panose="02070309020205020404" pitchFamily="49" charset="0"/>
              </a:rPr>
              <a:t>}</a:t>
            </a:r>
          </a:p>
        </p:txBody>
      </p:sp>
      <p:sp>
        <p:nvSpPr>
          <p:cNvPr id="30724" name="Obdélník 6">
            <a:extLst>
              <a:ext uri="{FF2B5EF4-FFF2-40B4-BE49-F238E27FC236}">
                <a16:creationId xmlns:a16="http://schemas.microsoft.com/office/drawing/2014/main" id="{4B02AE8B-942A-060F-65C0-7473F18A7F1C}"/>
              </a:ext>
            </a:extLst>
          </p:cNvPr>
          <p:cNvSpPr>
            <a:spLocks noChangeArrowheads="1"/>
          </p:cNvSpPr>
          <p:nvPr/>
        </p:nvSpPr>
        <p:spPr bwMode="auto">
          <a:xfrm>
            <a:off x="250825" y="1062038"/>
            <a:ext cx="7031038"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Když už není možné přetížit konstruktory</a:t>
            </a:r>
            <a:endParaRPr lang="en-US" altLang="cs-CZ"/>
          </a:p>
        </p:txBody>
      </p:sp>
      <p:sp>
        <p:nvSpPr>
          <p:cNvPr id="30725" name="Obdélník 7">
            <a:extLst>
              <a:ext uri="{FF2B5EF4-FFF2-40B4-BE49-F238E27FC236}">
                <a16:creationId xmlns:a16="http://schemas.microsoft.com/office/drawing/2014/main" id="{66F03576-1119-76F7-5E9D-B08AB7157364}"/>
              </a:ext>
            </a:extLst>
          </p:cNvPr>
          <p:cNvSpPr>
            <a:spLocks noChangeArrowheads="1"/>
          </p:cNvSpPr>
          <p:nvPr/>
        </p:nvSpPr>
        <p:spPr bwMode="auto">
          <a:xfrm>
            <a:off x="250825" y="5668963"/>
            <a:ext cx="813752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marL="533400" indent="-173038">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a:lnSpc>
                <a:spcPct val="95000"/>
              </a:lnSpc>
              <a:buClr>
                <a:srgbClr val="CC9900"/>
              </a:buClr>
              <a:buSzPct val="65000"/>
              <a:buFont typeface="Wingdings" panose="05000000000000000000" pitchFamily="2" charset="2"/>
              <a:buChar char=""/>
            </a:pPr>
            <a:r>
              <a:rPr lang="cs-CZ" altLang="cs-CZ"/>
              <a:t>Nevýhody</a:t>
            </a:r>
          </a:p>
          <a:p>
            <a:pPr lvl="1" eaLnBrk="1" hangingPunct="1">
              <a:lnSpc>
                <a:spcPct val="84000"/>
              </a:lnSpc>
              <a:buClr>
                <a:srgbClr val="3B812F"/>
              </a:buClr>
              <a:buSzPct val="60000"/>
              <a:buFont typeface="Wingdings" panose="05000000000000000000" pitchFamily="2" charset="2"/>
              <a:buChar char=""/>
            </a:pPr>
            <a:r>
              <a:rPr lang="cs-CZ" altLang="cs-CZ"/>
              <a:t>Bez public nebo protected konstruktorů nelze vytvářet potomky Complex</a:t>
            </a:r>
          </a:p>
        </p:txBody>
      </p:sp>
      <p:sp>
        <p:nvSpPr>
          <p:cNvPr id="30726" name="Obdélník 7">
            <a:extLst>
              <a:ext uri="{FF2B5EF4-FFF2-40B4-BE49-F238E27FC236}">
                <a16:creationId xmlns:a16="http://schemas.microsoft.com/office/drawing/2014/main" id="{34B6F621-D23C-1642-8798-E8BF47B8B8A3}"/>
              </a:ext>
            </a:extLst>
          </p:cNvPr>
          <p:cNvSpPr>
            <a:spLocks noChangeArrowheads="1"/>
          </p:cNvSpPr>
          <p:nvPr/>
        </p:nvSpPr>
        <p:spPr bwMode="auto">
          <a:xfrm>
            <a:off x="250825" y="4941888"/>
            <a:ext cx="7031038"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marL="533400" indent="-173038">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a:lnSpc>
                <a:spcPct val="95000"/>
              </a:lnSpc>
              <a:buClr>
                <a:srgbClr val="CC9900"/>
              </a:buClr>
              <a:buSzPct val="65000"/>
              <a:buFont typeface="Wingdings" panose="05000000000000000000" pitchFamily="2" charset="2"/>
              <a:buChar char=""/>
            </a:pPr>
            <a:r>
              <a:rPr lang="cs-CZ" altLang="cs-CZ"/>
              <a:t>Výhody</a:t>
            </a:r>
          </a:p>
          <a:p>
            <a:pPr lvl="1" eaLnBrk="1" hangingPunct="1">
              <a:lnSpc>
                <a:spcPct val="84000"/>
              </a:lnSpc>
              <a:buClr>
                <a:srgbClr val="3B812F"/>
              </a:buClr>
              <a:buSzPct val="60000"/>
              <a:buFont typeface="Wingdings" panose="05000000000000000000" pitchFamily="2" charset="2"/>
              <a:buChar char=""/>
            </a:pPr>
            <a:r>
              <a:rPr lang="en-US" altLang="cs-CZ"/>
              <a:t>Nen</a:t>
            </a:r>
            <a:r>
              <a:rPr lang="cs-CZ" altLang="cs-CZ"/>
              <a:t>í nutné vždy vytvářet novou instanci</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a:extLst>
              <a:ext uri="{FF2B5EF4-FFF2-40B4-BE49-F238E27FC236}">
                <a16:creationId xmlns:a16="http://schemas.microsoft.com/office/drawing/2014/main" id="{A45C43D8-E9BD-BAC6-043E-93C7F597A277}"/>
              </a:ext>
            </a:extLst>
          </p:cNvPr>
          <p:cNvSpPr>
            <a:spLocks noGrp="1" noChangeArrowheads="1"/>
          </p:cNvSpPr>
          <p:nvPr>
            <p:ph type="title" idx="4294967295"/>
          </p:nvPr>
        </p:nvSpPr>
        <p:spPr>
          <a:xfrm>
            <a:off x="1066800" y="228600"/>
            <a:ext cx="7924800" cy="11588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související vzory</a:t>
            </a:r>
          </a:p>
        </p:txBody>
      </p:sp>
      <p:sp>
        <p:nvSpPr>
          <p:cNvPr id="36867" name="Rectangle 2">
            <a:extLst>
              <a:ext uri="{FF2B5EF4-FFF2-40B4-BE49-F238E27FC236}">
                <a16:creationId xmlns:a16="http://schemas.microsoft.com/office/drawing/2014/main" id="{6AD633CC-D317-47CA-2719-B0B231F737C0}"/>
              </a:ext>
            </a:extLst>
          </p:cNvPr>
          <p:cNvSpPr>
            <a:spLocks noGrp="1" noChangeArrowheads="1"/>
          </p:cNvSpPr>
          <p:nvPr>
            <p:ph type="body" idx="4294967295"/>
          </p:nvPr>
        </p:nvSpPr>
        <p:spPr>
          <a:xfrm>
            <a:off x="152400" y="1354138"/>
            <a:ext cx="8839200" cy="5170487"/>
          </a:xfrm>
        </p:spPr>
        <p:txBody>
          <a:bodyPr lIns="90000" tIns="62640" rIns="90000" bIns="46800"/>
          <a:lstStyle/>
          <a:p>
            <a:pPr marL="174625" indent="-173038" eaLnBrk="1" hangingPunct="1">
              <a:spcBef>
                <a:spcPts val="425"/>
              </a:spcBef>
              <a:buClrTx/>
              <a:buFontTx/>
              <a:buNone/>
              <a:tabLst>
                <a:tab pos="174625" algn="l"/>
                <a:tab pos="287338" algn="l"/>
                <a:tab pos="744538" algn="l"/>
                <a:tab pos="1201738" algn="l"/>
                <a:tab pos="1658938" algn="l"/>
                <a:tab pos="2116138" algn="l"/>
                <a:tab pos="2573338" algn="l"/>
                <a:tab pos="3030538" algn="l"/>
                <a:tab pos="3487738" algn="l"/>
                <a:tab pos="3944938" algn="l"/>
                <a:tab pos="4402138" algn="l"/>
                <a:tab pos="4859338" algn="l"/>
                <a:tab pos="5316538" algn="l"/>
                <a:tab pos="5773738" algn="l"/>
                <a:tab pos="6230938" algn="l"/>
                <a:tab pos="6688138" algn="l"/>
                <a:tab pos="7145338" algn="l"/>
                <a:tab pos="7602538" algn="l"/>
                <a:tab pos="8059738" algn="l"/>
                <a:tab pos="8516938" algn="l"/>
                <a:tab pos="8974138" algn="l"/>
              </a:tabLst>
            </a:pPr>
            <a:endParaRPr lang="cs-CZ" altLang="cs-CZ" dirty="0"/>
          </a:p>
          <a:p>
            <a:pPr marL="174625" indent="-173038" eaLnBrk="1" hangingPunct="1">
              <a:buClr>
                <a:srgbClr val="CC9900"/>
              </a:buClr>
              <a:buSzPct val="65000"/>
              <a:buFont typeface="Wingdings" panose="05000000000000000000" pitchFamily="2" charset="2"/>
              <a:buChar char=""/>
              <a:tabLst>
                <a:tab pos="174625" algn="l"/>
                <a:tab pos="287338" algn="l"/>
                <a:tab pos="744538" algn="l"/>
                <a:tab pos="1201738" algn="l"/>
                <a:tab pos="1658938" algn="l"/>
                <a:tab pos="2116138" algn="l"/>
                <a:tab pos="2573338" algn="l"/>
                <a:tab pos="3030538" algn="l"/>
                <a:tab pos="3487738" algn="l"/>
                <a:tab pos="3944938" algn="l"/>
                <a:tab pos="4402138" algn="l"/>
                <a:tab pos="4859338" algn="l"/>
                <a:tab pos="5316538" algn="l"/>
                <a:tab pos="5773738" algn="l"/>
                <a:tab pos="6230938" algn="l"/>
                <a:tab pos="6688138" algn="l"/>
                <a:tab pos="7145338" algn="l"/>
                <a:tab pos="7602538" algn="l"/>
                <a:tab pos="8059738" algn="l"/>
                <a:tab pos="8516938" algn="l"/>
                <a:tab pos="8974138" algn="l"/>
              </a:tabLst>
            </a:pPr>
            <a:r>
              <a:rPr lang="cs-CZ" altLang="cs-CZ" dirty="0" err="1"/>
              <a:t>Abstract</a:t>
            </a:r>
            <a:r>
              <a:rPr lang="cs-CZ" altLang="cs-CZ" dirty="0"/>
              <a:t> </a:t>
            </a:r>
            <a:r>
              <a:rPr lang="cs-CZ" altLang="cs-CZ" dirty="0" err="1"/>
              <a:t>Factory</a:t>
            </a:r>
            <a:endParaRPr lang="cs-CZ" altLang="cs-CZ" dirty="0"/>
          </a:p>
          <a:p>
            <a:pPr marL="533400" lvl="1" indent="-173038" eaLnBrk="1" hangingPunct="1">
              <a:buClr>
                <a:srgbClr val="3B812F"/>
              </a:buClr>
              <a:buSzPct val="60000"/>
              <a:buFont typeface="Wingdings" panose="05000000000000000000" pitchFamily="2" charset="2"/>
              <a:buChar char=""/>
              <a:tabLst>
                <a:tab pos="174625" algn="l"/>
                <a:tab pos="287338" algn="l"/>
                <a:tab pos="744538" algn="l"/>
                <a:tab pos="1201738" algn="l"/>
                <a:tab pos="1658938" algn="l"/>
                <a:tab pos="2116138" algn="l"/>
                <a:tab pos="2573338" algn="l"/>
                <a:tab pos="3030538" algn="l"/>
                <a:tab pos="3487738" algn="l"/>
                <a:tab pos="3944938" algn="l"/>
                <a:tab pos="4402138" algn="l"/>
                <a:tab pos="4859338" algn="l"/>
                <a:tab pos="5316538" algn="l"/>
                <a:tab pos="5773738" algn="l"/>
                <a:tab pos="6230938" algn="l"/>
                <a:tab pos="6688138" algn="l"/>
                <a:tab pos="7145338" algn="l"/>
                <a:tab pos="7602538" algn="l"/>
                <a:tab pos="8059738" algn="l"/>
                <a:tab pos="8516938" algn="l"/>
                <a:tab pos="8974138" algn="l"/>
              </a:tabLst>
            </a:pPr>
            <a:r>
              <a:rPr lang="cs-CZ" altLang="cs-CZ" dirty="0"/>
              <a:t>často implementovaná pomocí továrních metod</a:t>
            </a:r>
          </a:p>
          <a:p>
            <a:pPr marL="174625" indent="-173038" eaLnBrk="1" hangingPunct="1">
              <a:buClr>
                <a:srgbClr val="CC9900"/>
              </a:buClr>
              <a:buSzPct val="65000"/>
              <a:buFont typeface="Wingdings" panose="05000000000000000000" pitchFamily="2" charset="2"/>
              <a:buChar char=""/>
              <a:tabLst>
                <a:tab pos="174625" algn="l"/>
                <a:tab pos="287338" algn="l"/>
                <a:tab pos="744538" algn="l"/>
                <a:tab pos="1201738" algn="l"/>
                <a:tab pos="1658938" algn="l"/>
                <a:tab pos="2116138" algn="l"/>
                <a:tab pos="2573338" algn="l"/>
                <a:tab pos="3030538" algn="l"/>
                <a:tab pos="3487738" algn="l"/>
                <a:tab pos="3944938" algn="l"/>
                <a:tab pos="4402138" algn="l"/>
                <a:tab pos="4859338" algn="l"/>
                <a:tab pos="5316538" algn="l"/>
                <a:tab pos="5773738" algn="l"/>
                <a:tab pos="6230938" algn="l"/>
                <a:tab pos="6688138" algn="l"/>
                <a:tab pos="7145338" algn="l"/>
                <a:tab pos="7602538" algn="l"/>
                <a:tab pos="8059738" algn="l"/>
                <a:tab pos="8516938" algn="l"/>
                <a:tab pos="8974138" algn="l"/>
              </a:tabLst>
            </a:pPr>
            <a:r>
              <a:rPr lang="cs-CZ" altLang="cs-CZ" dirty="0" err="1"/>
              <a:t>Template</a:t>
            </a:r>
            <a:r>
              <a:rPr lang="cs-CZ" altLang="cs-CZ" dirty="0"/>
              <a:t> </a:t>
            </a:r>
            <a:r>
              <a:rPr lang="cs-CZ" altLang="cs-CZ" dirty="0" err="1"/>
              <a:t>Method</a:t>
            </a:r>
            <a:endParaRPr lang="cs-CZ" altLang="cs-CZ" dirty="0"/>
          </a:p>
          <a:p>
            <a:pPr marL="533400" lvl="1" indent="-173038" eaLnBrk="1" hangingPunct="1">
              <a:buClr>
                <a:srgbClr val="3B812F"/>
              </a:buClr>
              <a:buSzPct val="60000"/>
              <a:buFont typeface="Wingdings" panose="05000000000000000000" pitchFamily="2" charset="2"/>
              <a:buChar char=""/>
              <a:tabLst>
                <a:tab pos="174625" algn="l"/>
                <a:tab pos="287338" algn="l"/>
                <a:tab pos="744538" algn="l"/>
                <a:tab pos="1201738" algn="l"/>
                <a:tab pos="1658938" algn="l"/>
                <a:tab pos="2116138" algn="l"/>
                <a:tab pos="2573338" algn="l"/>
                <a:tab pos="3030538" algn="l"/>
                <a:tab pos="3487738" algn="l"/>
                <a:tab pos="3944938" algn="l"/>
                <a:tab pos="4402138" algn="l"/>
                <a:tab pos="4859338" algn="l"/>
                <a:tab pos="5316538" algn="l"/>
                <a:tab pos="5773738" algn="l"/>
                <a:tab pos="6230938" algn="l"/>
                <a:tab pos="6688138" algn="l"/>
                <a:tab pos="7145338" algn="l"/>
                <a:tab pos="7602538" algn="l"/>
                <a:tab pos="8059738" algn="l"/>
                <a:tab pos="8516938" algn="l"/>
                <a:tab pos="8974138" algn="l"/>
              </a:tabLst>
            </a:pPr>
            <a:r>
              <a:rPr lang="cs-CZ" altLang="cs-CZ" dirty="0"/>
              <a:t>často volány tovární metody</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701DACD-C379-16BE-22C8-21F6E74165D8}"/>
              </a:ext>
            </a:extLst>
          </p:cNvPr>
          <p:cNvSpPr>
            <a:spLocks noGrp="1"/>
          </p:cNvSpPr>
          <p:nvPr>
            <p:ph type="title"/>
          </p:nvPr>
        </p:nvSpPr>
        <p:spPr/>
        <p:txBody>
          <a:bodyPr/>
          <a:lstStyle/>
          <a:p>
            <a:endParaRPr lang="de-DE"/>
          </a:p>
        </p:txBody>
      </p:sp>
      <p:pic>
        <p:nvPicPr>
          <p:cNvPr id="8" name="Zástupný obsah 7" descr="Obsah obrázku text, diagram, Plán, schématické&#10;&#10;Popis byl vytvořen automaticky">
            <a:extLst>
              <a:ext uri="{FF2B5EF4-FFF2-40B4-BE49-F238E27FC236}">
                <a16:creationId xmlns:a16="http://schemas.microsoft.com/office/drawing/2014/main" id="{20149F5E-8FD5-3B28-DF88-45F2D81CF26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81555"/>
            <a:ext cx="7249616" cy="6476211"/>
          </a:xfrm>
        </p:spPr>
      </p:pic>
    </p:spTree>
    <p:extLst>
      <p:ext uri="{BB962C8B-B14F-4D97-AF65-F5344CB8AC3E}">
        <p14:creationId xmlns:p14="http://schemas.microsoft.com/office/powerpoint/2010/main" val="27448757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A287B-A17F-7DC4-6F30-9455F3C5613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35D7E5F-90B1-5789-A07D-47674AE6A9B0}"/>
              </a:ext>
            </a:extLst>
          </p:cNvPr>
          <p:cNvSpPr>
            <a:spLocks noGrp="1"/>
          </p:cNvSpPr>
          <p:nvPr>
            <p:ph type="title"/>
          </p:nvPr>
        </p:nvSpPr>
        <p:spPr/>
        <p:txBody>
          <a:bodyPr/>
          <a:lstStyle/>
          <a:p>
            <a:endParaRPr lang="de-DE"/>
          </a:p>
        </p:txBody>
      </p:sp>
      <p:pic>
        <p:nvPicPr>
          <p:cNvPr id="8" name="Zástupný obsah 7" descr="Obsah obrázku text, diagram, Plán, schématické&#10;&#10;Popis byl vytvořen automaticky">
            <a:extLst>
              <a:ext uri="{FF2B5EF4-FFF2-40B4-BE49-F238E27FC236}">
                <a16:creationId xmlns:a16="http://schemas.microsoft.com/office/drawing/2014/main" id="{0F7E2CB2-226C-9EBC-D312-33F05B55F797}"/>
              </a:ext>
            </a:extLst>
          </p:cNvPr>
          <p:cNvPicPr>
            <a:picLocks noGrp="1" noChangeAspect="1"/>
          </p:cNvPicPr>
          <p:nvPr>
            <p:ph idx="1"/>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066800" y="181555"/>
            <a:ext cx="7249616" cy="6476211"/>
          </a:xfrm>
        </p:spPr>
      </p:pic>
      <p:pic>
        <p:nvPicPr>
          <p:cNvPr id="4" name="Obrázek 3" descr="Obsah obrázku text, snímek obrazovky, řada/pruh, Písmo&#10;&#10;Popis byl vytvořen automaticky">
            <a:extLst>
              <a:ext uri="{FF2B5EF4-FFF2-40B4-BE49-F238E27FC236}">
                <a16:creationId xmlns:a16="http://schemas.microsoft.com/office/drawing/2014/main" id="{289AC5C0-BA48-E504-D937-0B30EFDE1C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14" y="3429000"/>
            <a:ext cx="9091586" cy="2736303"/>
          </a:xfrm>
          <a:prstGeom prst="rect">
            <a:avLst/>
          </a:prstGeom>
        </p:spPr>
      </p:pic>
    </p:spTree>
    <p:extLst>
      <p:ext uri="{BB962C8B-B14F-4D97-AF65-F5344CB8AC3E}">
        <p14:creationId xmlns:p14="http://schemas.microsoft.com/office/powerpoint/2010/main" val="9928893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
            <a:extLst>
              <a:ext uri="{FF2B5EF4-FFF2-40B4-BE49-F238E27FC236}">
                <a16:creationId xmlns:a16="http://schemas.microsoft.com/office/drawing/2014/main" id="{1F265C97-D70D-4F55-A0FF-22BAA4C12A9D}"/>
              </a:ext>
            </a:extLst>
          </p:cNvPr>
          <p:cNvSpPr txBox="1">
            <a:spLocks noChangeArrowheads="1"/>
          </p:cNvSpPr>
          <p:nvPr/>
        </p:nvSpPr>
        <p:spPr bwMode="auto">
          <a:xfrm>
            <a:off x="514350" y="1600200"/>
            <a:ext cx="6427788" cy="2392363"/>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b="0" dirty="0">
                <a:latin typeface="Courier New" panose="02070309020205020404" pitchFamily="49" charset="0"/>
              </a:rPr>
              <a:t>public</a:t>
            </a:r>
            <a:r>
              <a:rPr lang="cs-CZ" altLang="cs-CZ" sz="1400" dirty="0">
                <a:latin typeface="Courier New" panose="02070309020205020404" pitchFamily="49" charset="0"/>
              </a:rPr>
              <a:t>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cs-CZ" altLang="cs-CZ" sz="1400" dirty="0" err="1">
                <a:latin typeface="Courier New" panose="02070309020205020404" pitchFamily="49" charset="0"/>
              </a:rPr>
              <a:t>Printer</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b="0" dirty="0">
                <a:latin typeface="Courier New" panose="02070309020205020404" pitchFamily="49" charset="0"/>
              </a:rPr>
              <a:t>public</a:t>
            </a:r>
            <a:r>
              <a:rPr lang="cs-CZ" altLang="cs-CZ" sz="1400" dirty="0">
                <a:latin typeface="Courier New" panose="02070309020205020404" pitchFamily="49" charset="0"/>
              </a:rPr>
              <a:t> </a:t>
            </a:r>
            <a:r>
              <a:rPr lang="cs-CZ" altLang="cs-CZ" sz="1400" dirty="0" err="1">
                <a:latin typeface="Courier New" panose="02070309020205020404" pitchFamily="49" charset="0"/>
              </a:rPr>
              <a:t>File</a:t>
            </a:r>
            <a:r>
              <a:rPr lang="cs-CZ" altLang="cs-CZ" sz="1400" dirty="0">
                <a:latin typeface="Courier New" panose="02070309020205020404" pitchFamily="49" charset="0"/>
              </a:rPr>
              <a:t> </a:t>
            </a:r>
            <a:r>
              <a:rPr lang="cs-CZ" altLang="cs-CZ" sz="1400" dirty="0" err="1">
                <a:latin typeface="Courier New" panose="02070309020205020404" pitchFamily="49" charset="0"/>
              </a:rPr>
              <a:t>printToPDF</a:t>
            </a:r>
            <a:r>
              <a:rPr lang="cs-CZ" altLang="cs-CZ" sz="1400" dirty="0">
                <a:latin typeface="Courier New" panose="02070309020205020404" pitchFamily="49" charset="0"/>
              </a:rPr>
              <a:t>(</a:t>
            </a:r>
            <a:r>
              <a:rPr lang="cs-CZ" altLang="cs-CZ" sz="1400" dirty="0" err="1">
                <a:latin typeface="Courier New" panose="02070309020205020404" pitchFamily="49" charset="0"/>
              </a:rPr>
              <a:t>String</a:t>
            </a:r>
            <a:r>
              <a:rPr lang="cs-CZ" altLang="cs-CZ" sz="1400" dirty="0">
                <a:latin typeface="Courier New" panose="02070309020205020404" pitchFamily="49" charset="0"/>
              </a:rPr>
              <a:t> </a:t>
            </a:r>
            <a:r>
              <a:rPr lang="cs-CZ" altLang="cs-CZ" sz="1400" dirty="0" err="1">
                <a:latin typeface="Courier New" panose="02070309020205020404" pitchFamily="49" charset="0"/>
              </a:rPr>
              <a:t>path</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b="0" dirty="0" err="1">
                <a:latin typeface="Courier New" panose="02070309020205020404" pitchFamily="49" charset="0"/>
              </a:rPr>
              <a:t>File</a:t>
            </a:r>
            <a:r>
              <a:rPr lang="cs-CZ" altLang="cs-CZ" sz="1400" b="0" dirty="0">
                <a:latin typeface="Courier New" panose="02070309020205020404" pitchFamily="49" charset="0"/>
              </a:rPr>
              <a:t> </a:t>
            </a:r>
            <a:r>
              <a:rPr lang="cs-CZ" altLang="cs-CZ" sz="1400" b="0" dirty="0" err="1">
                <a:latin typeface="Courier New" panose="02070309020205020404" pitchFamily="49" charset="0"/>
              </a:rPr>
              <a:t>file</a:t>
            </a:r>
            <a:r>
              <a:rPr lang="cs-CZ" altLang="cs-CZ" sz="1400" b="0" dirty="0">
                <a:latin typeface="Courier New" panose="02070309020205020404" pitchFamily="49" charset="0"/>
              </a:rPr>
              <a:t>;</a:t>
            </a:r>
          </a:p>
          <a:p>
            <a:pPr eaLnBrk="1" hangingPunct="1">
              <a:lnSpc>
                <a:spcPct val="89000"/>
              </a:lnSpc>
              <a:spcBef>
                <a:spcPct val="0"/>
              </a:spcBef>
              <a:buClrTx/>
              <a:buFontTx/>
              <a:buNone/>
            </a:pPr>
            <a:endParaRPr lang="cs-CZ" altLang="cs-CZ" sz="1400" dirty="0">
              <a:latin typeface="Courier New" panose="02070309020205020404" pitchFamily="49" charset="0"/>
            </a:endParaRP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file</a:t>
            </a:r>
            <a:r>
              <a:rPr lang="cs-CZ" altLang="cs-CZ" sz="1400" dirty="0">
                <a:latin typeface="Courier New" panose="02070309020205020404" pitchFamily="49" charset="0"/>
              </a:rPr>
              <a:t> = </a:t>
            </a:r>
            <a:r>
              <a:rPr lang="cs-CZ" altLang="cs-CZ" sz="1400" dirty="0" err="1">
                <a:solidFill>
                  <a:srgbClr val="FF0000"/>
                </a:solidFill>
                <a:latin typeface="Courier New" panose="02070309020205020404" pitchFamily="49" charset="0"/>
              </a:rPr>
              <a:t>new</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Presentation</a:t>
            </a:r>
            <a:r>
              <a:rPr lang="en-US" altLang="cs-CZ" sz="1400" dirty="0">
                <a:solidFill>
                  <a:srgbClr val="FF0000"/>
                </a:solidFill>
                <a:latin typeface="Courier New" panose="02070309020205020404" pitchFamily="49" charset="0"/>
              </a:rPr>
              <a:t>;</a:t>
            </a:r>
            <a:r>
              <a:rPr lang="cs-CZ" altLang="cs-CZ" sz="1400" dirty="0">
                <a:solidFill>
                  <a:srgbClr val="FF0000"/>
                </a:solidFill>
                <a:latin typeface="Courier New" panose="02070309020205020404" pitchFamily="49" charset="0"/>
              </a:rPr>
              <a:t> </a:t>
            </a:r>
            <a:r>
              <a:rPr lang="en-US"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Writing</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or</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Drawing</a:t>
            </a:r>
            <a:r>
              <a:rPr lang="cs-CZ" altLang="cs-CZ" sz="1400" dirty="0">
                <a:solidFill>
                  <a:srgbClr val="FF0000"/>
                </a:solidFill>
                <a:latin typeface="Courier New" panose="02070309020205020404" pitchFamily="49" charset="0"/>
              </a:rPr>
              <a:t>?</a:t>
            </a:r>
          </a:p>
          <a:p>
            <a:pPr eaLnBrk="1" hangingPunct="1">
              <a:lnSpc>
                <a:spcPct val="89000"/>
              </a:lnSpc>
              <a:spcBef>
                <a:spcPct val="0"/>
              </a:spcBef>
              <a:buClrTx/>
              <a:buFontTx/>
              <a:buNone/>
            </a:pPr>
            <a:endParaRPr lang="cs-CZ" altLang="cs-CZ" sz="1400" b="0" dirty="0">
              <a:latin typeface="Courier New" panose="02070309020205020404" pitchFamily="49" charset="0"/>
            </a:endParaRPr>
          </a:p>
          <a:p>
            <a:pPr eaLnBrk="1" hangingPunct="1">
              <a:lnSpc>
                <a:spcPct val="89000"/>
              </a:lnSpc>
              <a:spcBef>
                <a:spcPct val="0"/>
              </a:spcBef>
              <a:buClrTx/>
              <a:buFontTx/>
              <a:buNone/>
            </a:pPr>
            <a:r>
              <a:rPr lang="cs-CZ" altLang="cs-CZ" sz="1400" b="0" dirty="0">
                <a:latin typeface="Courier New" panose="02070309020205020404" pitchFamily="49" charset="0"/>
              </a:rPr>
              <a:t>			</a:t>
            </a:r>
            <a:r>
              <a:rPr lang="cs-CZ" altLang="cs-CZ" sz="1400" b="0" dirty="0" err="1">
                <a:latin typeface="Courier New" panose="02070309020205020404" pitchFamily="49" charset="0"/>
              </a:rPr>
              <a:t>file.Load</a:t>
            </a:r>
            <a:r>
              <a:rPr lang="cs-CZ" altLang="cs-CZ" sz="1400" b="0" dirty="0">
                <a:latin typeface="Courier New" panose="02070309020205020404" pitchFamily="49" charset="0"/>
              </a:rPr>
              <a:t>();</a:t>
            </a:r>
          </a:p>
          <a:p>
            <a:pPr eaLnBrk="1" hangingPunct="1">
              <a:lnSpc>
                <a:spcPct val="89000"/>
              </a:lnSpc>
              <a:spcBef>
                <a:spcPct val="0"/>
              </a:spcBef>
              <a:buClrTx/>
              <a:buFontTx/>
              <a:buNone/>
            </a:pPr>
            <a:r>
              <a:rPr lang="cs-CZ" altLang="cs-CZ" sz="1400" b="0" dirty="0">
                <a:latin typeface="Courier New" panose="02070309020205020404" pitchFamily="49" charset="0"/>
              </a:rPr>
              <a:t>			</a:t>
            </a:r>
            <a:r>
              <a:rPr lang="cs-CZ" altLang="cs-CZ" sz="1400" b="0" dirty="0" err="1">
                <a:latin typeface="Courier New" panose="02070309020205020404" pitchFamily="49" charset="0"/>
              </a:rPr>
              <a:t>file.Print</a:t>
            </a:r>
            <a:r>
              <a:rPr lang="cs-CZ" altLang="cs-CZ" sz="1400" b="0" dirty="0">
                <a:latin typeface="Courier New" panose="02070309020205020404" pitchFamily="49" charset="0"/>
              </a:rPr>
              <a:t>();</a:t>
            </a:r>
          </a:p>
          <a:p>
            <a:pPr eaLnBrk="1" hangingPunct="1">
              <a:lnSpc>
                <a:spcPct val="89000"/>
              </a:lnSpc>
              <a:spcBef>
                <a:spcPct val="0"/>
              </a:spcBef>
              <a:buClrTx/>
              <a:buFontTx/>
              <a:buNone/>
            </a:pPr>
            <a:r>
              <a:rPr lang="cs-CZ" altLang="cs-CZ" sz="1400" b="0" dirty="0">
                <a:latin typeface="Courier New" panose="02070309020205020404" pitchFamily="49" charset="0"/>
              </a:rPr>
              <a:t>			</a:t>
            </a:r>
            <a:r>
              <a:rPr lang="cs-CZ" altLang="cs-CZ" sz="1400" b="0" dirty="0" err="1">
                <a:latin typeface="Courier New" panose="02070309020205020404" pitchFamily="49" charset="0"/>
              </a:rPr>
              <a:t>file.Close</a:t>
            </a:r>
            <a:r>
              <a:rPr lang="cs-CZ" altLang="cs-CZ" sz="1400" b="0" dirty="0">
                <a:latin typeface="Courier New" panose="02070309020205020404" pitchFamily="49" charset="0"/>
              </a:rPr>
              <a:t>();</a:t>
            </a:r>
          </a:p>
          <a:p>
            <a:pPr eaLnBrk="1" hangingPunct="1">
              <a:lnSpc>
                <a:spcPct val="89000"/>
              </a:lnSpc>
              <a:spcBef>
                <a:spcPct val="0"/>
              </a:spcBef>
              <a:buClrTx/>
              <a:buFontTx/>
              <a:buNone/>
            </a:pPr>
            <a:r>
              <a:rPr lang="cs-CZ" altLang="cs-CZ" sz="1400" b="0" dirty="0">
                <a:latin typeface="Courier New" panose="02070309020205020404" pitchFamily="49" charset="0"/>
              </a:rPr>
              <a:t>			return </a:t>
            </a:r>
            <a:r>
              <a:rPr lang="cs-CZ" altLang="cs-CZ" sz="1400" b="0" dirty="0" err="1">
                <a:latin typeface="Courier New" panose="02070309020205020404" pitchFamily="49" charset="0"/>
              </a:rPr>
              <a:t>file</a:t>
            </a:r>
            <a:r>
              <a:rPr lang="cs-CZ" altLang="cs-CZ" sz="1400" b="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
        <p:nvSpPr>
          <p:cNvPr id="8195" name="Rectangle 2">
            <a:extLst>
              <a:ext uri="{FF2B5EF4-FFF2-40B4-BE49-F238E27FC236}">
                <a16:creationId xmlns:a16="http://schemas.microsoft.com/office/drawing/2014/main" id="{5F46B90D-EBF5-8F6E-1396-A252D45D56B6}"/>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Motivace 1 – tisk</a:t>
            </a:r>
            <a:endParaRPr lang="en-US" altLang="cs-CZ"/>
          </a:p>
        </p:txBody>
      </p:sp>
      <p:sp>
        <p:nvSpPr>
          <p:cNvPr id="5124" name="AutoShape 5">
            <a:extLst>
              <a:ext uri="{FF2B5EF4-FFF2-40B4-BE49-F238E27FC236}">
                <a16:creationId xmlns:a16="http://schemas.microsoft.com/office/drawing/2014/main" id="{75663CED-E88D-1044-4AA9-46077BE45C0A}"/>
              </a:ext>
            </a:extLst>
          </p:cNvPr>
          <p:cNvSpPr>
            <a:spLocks noChangeArrowheads="1"/>
          </p:cNvSpPr>
          <p:nvPr/>
        </p:nvSpPr>
        <p:spPr bwMode="auto">
          <a:xfrm>
            <a:off x="6221413" y="4292600"/>
            <a:ext cx="2743200" cy="576263"/>
          </a:xfrm>
          <a:prstGeom prst="wedgeRoundRectCallout">
            <a:avLst>
              <a:gd name="adj1" fmla="val -55648"/>
              <a:gd name="adj2" fmla="val -321412"/>
              <a:gd name="adj3" fmla="val 16667"/>
            </a:avLst>
          </a:prstGeom>
          <a:solidFill>
            <a:srgbClr val="FFCC99">
              <a:alpha val="50195"/>
            </a:srgbClr>
          </a:solidFill>
          <a:ln w="6480">
            <a:solidFill>
              <a:srgbClr val="000000"/>
            </a:solidFill>
            <a:miter lim="800000"/>
            <a:headEnd/>
            <a:tailEnd/>
          </a:ln>
        </p:spPr>
        <p:txBody>
          <a:bodyPr lIns="54000" tIns="46080" rIns="54000" bIns="36000"/>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algn="ctr" eaLnBrk="1" hangingPunct="1">
              <a:lnSpc>
                <a:spcPct val="95000"/>
              </a:lnSpc>
              <a:spcBef>
                <a:spcPct val="0"/>
              </a:spcBef>
              <a:buClrTx/>
              <a:buFontTx/>
              <a:buNone/>
            </a:pPr>
            <a:r>
              <a:rPr lang="cs-CZ" altLang="cs-CZ" sz="1400" b="0"/>
              <a:t>Jak získáme tu správnou třídu</a:t>
            </a:r>
            <a:br>
              <a:rPr lang="cs-CZ" altLang="cs-CZ" sz="1400" b="0"/>
            </a:br>
            <a:r>
              <a:rPr lang="cs-CZ" altLang="cs-CZ" sz="1400" b="0"/>
              <a:t>k instanciování?</a:t>
            </a:r>
            <a:endParaRPr lang="en-US" altLang="cs-CZ" sz="1400" b="0"/>
          </a:p>
        </p:txBody>
      </p:sp>
      <p:sp>
        <p:nvSpPr>
          <p:cNvPr id="8197" name="Rectangle 6">
            <a:extLst>
              <a:ext uri="{FF2B5EF4-FFF2-40B4-BE49-F238E27FC236}">
                <a16:creationId xmlns:a16="http://schemas.microsoft.com/office/drawing/2014/main" id="{C7C10F2A-EAB6-B9E1-58D2-820AF1D827A3}"/>
              </a:ext>
            </a:extLst>
          </p:cNvPr>
          <p:cNvSpPr>
            <a:spLocks noChangeArrowheads="1"/>
          </p:cNvSpPr>
          <p:nvPr/>
        </p:nvSpPr>
        <p:spPr bwMode="auto">
          <a:xfrm>
            <a:off x="152400" y="1066800"/>
            <a:ext cx="525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192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Jak implementovat metodu printToPDF?</a:t>
            </a:r>
            <a:endParaRPr lang="en-US" altLang="cs-CZ"/>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
            <a:extLst>
              <a:ext uri="{FF2B5EF4-FFF2-40B4-BE49-F238E27FC236}">
                <a16:creationId xmlns:a16="http://schemas.microsoft.com/office/drawing/2014/main" id="{4D672FC1-6655-C561-FC35-4A142B554A0D}"/>
              </a:ext>
            </a:extLst>
          </p:cNvPr>
          <p:cNvSpPr txBox="1">
            <a:spLocks noChangeArrowheads="1"/>
          </p:cNvSpPr>
          <p:nvPr/>
        </p:nvSpPr>
        <p:spPr bwMode="auto">
          <a:xfrm>
            <a:off x="450850" y="1608138"/>
            <a:ext cx="6931025" cy="2776537"/>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b="0" dirty="0">
                <a:latin typeface="Courier New" panose="02070309020205020404" pitchFamily="49" charset="0"/>
              </a:rPr>
              <a:t>public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cs-CZ" altLang="cs-CZ" sz="1400" dirty="0" err="1">
                <a:latin typeface="Courier New" panose="02070309020205020404" pitchFamily="49" charset="0"/>
              </a:rPr>
              <a:t>Printer</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b="0" dirty="0">
                <a:latin typeface="Courier New" panose="02070309020205020404" pitchFamily="49" charset="0"/>
              </a:rPr>
              <a:t>public</a:t>
            </a:r>
            <a:r>
              <a:rPr lang="cs-CZ" altLang="cs-CZ" sz="1400" dirty="0">
                <a:latin typeface="Courier New" panose="02070309020205020404" pitchFamily="49" charset="0"/>
              </a:rPr>
              <a:t> </a:t>
            </a:r>
            <a:r>
              <a:rPr lang="cs-CZ" altLang="cs-CZ" sz="1400" dirty="0" err="1">
                <a:latin typeface="Courier New" panose="02070309020205020404" pitchFamily="49" charset="0"/>
              </a:rPr>
              <a:t>File</a:t>
            </a:r>
            <a:r>
              <a:rPr lang="cs-CZ" altLang="cs-CZ" sz="1400" dirty="0">
                <a:latin typeface="Courier New" panose="02070309020205020404" pitchFamily="49" charset="0"/>
              </a:rPr>
              <a:t> </a:t>
            </a:r>
            <a:r>
              <a:rPr lang="cs-CZ" altLang="cs-CZ" sz="1400" dirty="0" err="1">
                <a:latin typeface="Courier New" panose="02070309020205020404" pitchFamily="49" charset="0"/>
              </a:rPr>
              <a:t>printToPDF</a:t>
            </a:r>
            <a:r>
              <a:rPr lang="cs-CZ" altLang="cs-CZ" sz="1400" dirty="0">
                <a:latin typeface="Courier New" panose="02070309020205020404" pitchFamily="49" charset="0"/>
              </a:rPr>
              <a:t>(</a:t>
            </a:r>
            <a:r>
              <a:rPr lang="cs-CZ" altLang="cs-CZ" sz="1400" dirty="0" err="1">
                <a:latin typeface="Courier New" panose="02070309020205020404" pitchFamily="49" charset="0"/>
              </a:rPr>
              <a:t>String</a:t>
            </a:r>
            <a:r>
              <a:rPr lang="cs-CZ" altLang="cs-CZ" sz="1400" dirty="0">
                <a:latin typeface="Courier New" panose="02070309020205020404" pitchFamily="49" charset="0"/>
              </a:rPr>
              <a:t> </a:t>
            </a:r>
            <a:r>
              <a:rPr lang="cs-CZ" altLang="cs-CZ" sz="1400" dirty="0" err="1">
                <a:latin typeface="Courier New" panose="02070309020205020404" pitchFamily="49" charset="0"/>
              </a:rPr>
              <a:t>path</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File</a:t>
            </a:r>
            <a:r>
              <a:rPr lang="cs-CZ" altLang="cs-CZ" sz="1400" dirty="0">
                <a:latin typeface="Courier New" panose="02070309020205020404" pitchFamily="49" charset="0"/>
              </a:rPr>
              <a:t> </a:t>
            </a:r>
            <a:r>
              <a:rPr lang="cs-CZ" altLang="cs-CZ" sz="1400" dirty="0" err="1">
                <a:latin typeface="Courier New" panose="02070309020205020404" pitchFamily="49" charset="0"/>
              </a:rPr>
              <a:t>file</a:t>
            </a:r>
            <a:r>
              <a:rPr lang="cs-CZ" altLang="cs-CZ" sz="1400" dirty="0">
                <a:latin typeface="Courier New" panose="02070309020205020404" pitchFamily="49" charset="0"/>
              </a:rPr>
              <a:t>;</a:t>
            </a:r>
          </a:p>
          <a:p>
            <a:pPr eaLnBrk="1" hangingPunct="1">
              <a:lnSpc>
                <a:spcPct val="89000"/>
              </a:lnSpc>
              <a:spcBef>
                <a:spcPct val="0"/>
              </a:spcBef>
              <a:buClrTx/>
              <a:buFontTx/>
              <a:buNone/>
            </a:pPr>
            <a:endParaRPr lang="cs-CZ" altLang="cs-CZ" sz="1400" dirty="0">
              <a:latin typeface="Courier New" panose="02070309020205020404" pitchFamily="49" charset="0"/>
            </a:endParaRP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"ppt") </a:t>
            </a:r>
            <a:r>
              <a:rPr lang="cs-CZ" altLang="cs-CZ" sz="1400" dirty="0" err="1">
                <a:latin typeface="Courier New" panose="02070309020205020404" pitchFamily="49" charset="0"/>
              </a:rPr>
              <a:t>file</a:t>
            </a:r>
            <a:r>
              <a:rPr lang="cs-CZ" altLang="cs-CZ" sz="1400" dirty="0">
                <a:latin typeface="Courier New" panose="02070309020205020404" pitchFamily="49" charset="0"/>
              </a:rPr>
              <a:t> =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Presentation</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else</a:t>
            </a: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"doc") </a:t>
            </a:r>
            <a:r>
              <a:rPr lang="cs-CZ" altLang="cs-CZ" sz="1400" dirty="0" err="1">
                <a:latin typeface="Courier New" panose="02070309020205020404" pitchFamily="49" charset="0"/>
              </a:rPr>
              <a:t>file</a:t>
            </a:r>
            <a:r>
              <a:rPr lang="cs-CZ" altLang="cs-CZ" sz="1400" dirty="0">
                <a:latin typeface="Courier New" panose="02070309020205020404" pitchFamily="49" charset="0"/>
              </a:rPr>
              <a:t> =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Writing</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else</a:t>
            </a: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a:t>
            </a:r>
            <a:r>
              <a:rPr lang="cs-CZ" altLang="cs-CZ" sz="1400" dirty="0" err="1">
                <a:latin typeface="Courier New" panose="02070309020205020404" pitchFamily="49" charset="0"/>
              </a:rPr>
              <a:t>drw</a:t>
            </a:r>
            <a:r>
              <a:rPr lang="cs-CZ" altLang="cs-CZ" sz="1400" dirty="0">
                <a:latin typeface="Courier New" panose="02070309020205020404" pitchFamily="49" charset="0"/>
              </a:rPr>
              <a:t>") </a:t>
            </a:r>
            <a:r>
              <a:rPr lang="cs-CZ" altLang="cs-CZ" sz="1400" dirty="0" err="1">
                <a:latin typeface="Courier New" panose="02070309020205020404" pitchFamily="49" charset="0"/>
              </a:rPr>
              <a:t>file</a:t>
            </a:r>
            <a:r>
              <a:rPr lang="cs-CZ" altLang="cs-CZ" sz="1400" dirty="0">
                <a:latin typeface="Courier New" panose="02070309020205020404" pitchFamily="49" charset="0"/>
              </a:rPr>
              <a:t> =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Drawing</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endParaRPr lang="cs-CZ" altLang="cs-CZ" sz="1400" dirty="0">
              <a:latin typeface="Courier New" panose="02070309020205020404" pitchFamily="49" charset="0"/>
            </a:endParaRP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file.Open</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file.Print</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file.Close</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return </a:t>
            </a:r>
            <a:r>
              <a:rPr lang="cs-CZ" altLang="cs-CZ" sz="1400" dirty="0" err="1">
                <a:latin typeface="Courier New" panose="02070309020205020404" pitchFamily="49" charset="0"/>
              </a:rPr>
              <a:t>file</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
        <p:nvSpPr>
          <p:cNvPr id="10243" name="Rectangle 2">
            <a:extLst>
              <a:ext uri="{FF2B5EF4-FFF2-40B4-BE49-F238E27FC236}">
                <a16:creationId xmlns:a16="http://schemas.microsoft.com/office/drawing/2014/main" id="{17C59317-CF77-BAA8-FB84-82152CDF6E7B}"/>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Rychlé řešení</a:t>
            </a:r>
            <a:endParaRPr lang="en-US" altLang="cs-CZ"/>
          </a:p>
        </p:txBody>
      </p:sp>
      <p:sp>
        <p:nvSpPr>
          <p:cNvPr id="6148" name="Rectangle 3">
            <a:extLst>
              <a:ext uri="{FF2B5EF4-FFF2-40B4-BE49-F238E27FC236}">
                <a16:creationId xmlns:a16="http://schemas.microsoft.com/office/drawing/2014/main" id="{366324A7-1CD2-69A5-D7E0-392AA41EE6C2}"/>
              </a:ext>
            </a:extLst>
          </p:cNvPr>
          <p:cNvSpPr>
            <a:spLocks noGrp="1" noChangeArrowheads="1"/>
          </p:cNvSpPr>
          <p:nvPr>
            <p:ph type="body" idx="4294967295"/>
          </p:nvPr>
        </p:nvSpPr>
        <p:spPr>
          <a:xfrm>
            <a:off x="152400" y="4724400"/>
            <a:ext cx="8839200" cy="1524000"/>
          </a:xfrm>
        </p:spPr>
        <p:txBody>
          <a:bodyPr lIns="90000" tIns="62640" rIns="90000" bIns="46800"/>
          <a:lstStyle/>
          <a:p>
            <a:pPr marL="173038" indent="-173038" eaLnBrk="1" hangingPunct="1">
              <a:buClr>
                <a:srgbClr val="CC9900"/>
              </a:buClr>
              <a:buSzPct val="65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a:solidFill>
                  <a:schemeClr val="tx1"/>
                </a:solidFill>
              </a:rPr>
              <a:t>Komplikace</a:t>
            </a:r>
          </a:p>
          <a:p>
            <a:pPr marL="533400" lvl="1" indent="-173038" eaLnBrk="1" hangingPunct="1">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a:t>Přidání nového typu dokumentu (např. Excel)</a:t>
            </a:r>
          </a:p>
          <a:p>
            <a:pPr marL="533400" lvl="1" indent="-173038" eaLnBrk="1" hangingPunct="1">
              <a:buClr>
                <a:srgbClr val="3B812F"/>
              </a:buClr>
              <a:buSzPct val="60000"/>
              <a:buFont typeface="Wingdings" panose="05000000000000000000" pitchFamily="2" charset="2"/>
              <a:buChar char=""/>
              <a:tabLst>
                <a:tab pos="173038" algn="l"/>
                <a:tab pos="285750" algn="l"/>
                <a:tab pos="742950" algn="l"/>
                <a:tab pos="1200150" algn="l"/>
                <a:tab pos="1657350" algn="l"/>
                <a:tab pos="2114550" algn="l"/>
                <a:tab pos="2571750" algn="l"/>
                <a:tab pos="3028950" algn="l"/>
                <a:tab pos="3486150" algn="l"/>
                <a:tab pos="3943350" algn="l"/>
                <a:tab pos="4400550" algn="l"/>
                <a:tab pos="4857750" algn="l"/>
                <a:tab pos="5314950" algn="l"/>
                <a:tab pos="5772150" algn="l"/>
                <a:tab pos="6229350" algn="l"/>
                <a:tab pos="6686550" algn="l"/>
                <a:tab pos="7143750" algn="l"/>
                <a:tab pos="7600950" algn="l"/>
                <a:tab pos="8058150" algn="l"/>
                <a:tab pos="8515350" algn="l"/>
                <a:tab pos="8972550" algn="l"/>
              </a:tabLst>
            </a:pPr>
            <a:r>
              <a:rPr lang="cs-CZ" altLang="cs-CZ">
                <a:solidFill>
                  <a:schemeClr val="tx1"/>
                </a:solidFill>
              </a:rPr>
              <a:t>Tisk obrázků místo dokumentů</a:t>
            </a:r>
          </a:p>
        </p:txBody>
      </p:sp>
      <p:sp>
        <p:nvSpPr>
          <p:cNvPr id="10245" name="Rectangle 6">
            <a:extLst>
              <a:ext uri="{FF2B5EF4-FFF2-40B4-BE49-F238E27FC236}">
                <a16:creationId xmlns:a16="http://schemas.microsoft.com/office/drawing/2014/main" id="{1E0FFA3A-3EA4-A09F-6432-05A0F76C5010}"/>
              </a:ext>
            </a:extLst>
          </p:cNvPr>
          <p:cNvSpPr>
            <a:spLocks noChangeArrowheads="1"/>
          </p:cNvSpPr>
          <p:nvPr/>
        </p:nvSpPr>
        <p:spPr bwMode="auto">
          <a:xfrm>
            <a:off x="152400" y="1066800"/>
            <a:ext cx="564356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192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Rozhodujeme se na základě přípony souboru</a:t>
            </a:r>
            <a:endParaRPr lang="cs-CZ" altLang="cs-CZ" b="0"/>
          </a:p>
        </p:txBody>
      </p:sp>
      <p:pic>
        <p:nvPicPr>
          <p:cNvPr id="6150" name="Obrázek 7">
            <a:extLst>
              <a:ext uri="{FF2B5EF4-FFF2-40B4-BE49-F238E27FC236}">
                <a16:creationId xmlns:a16="http://schemas.microsoft.com/office/drawing/2014/main" id="{017CA671-87F9-99CF-AF9D-4B5882B3E50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31100" y="2995613"/>
            <a:ext cx="1289050"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AutoShape 4">
            <a:extLst>
              <a:ext uri="{FF2B5EF4-FFF2-40B4-BE49-F238E27FC236}">
                <a16:creationId xmlns:a16="http://schemas.microsoft.com/office/drawing/2014/main" id="{5BAA6904-B861-FF51-77E7-EED6E46CC03F}"/>
              </a:ext>
            </a:extLst>
          </p:cNvPr>
          <p:cNvSpPr>
            <a:spLocks noChangeArrowheads="1"/>
          </p:cNvSpPr>
          <p:nvPr/>
        </p:nvSpPr>
        <p:spPr bwMode="auto">
          <a:xfrm>
            <a:off x="6308725" y="968375"/>
            <a:ext cx="2727325" cy="563563"/>
          </a:xfrm>
          <a:prstGeom prst="wedgeRoundRectCallout">
            <a:avLst>
              <a:gd name="adj1" fmla="val -62417"/>
              <a:gd name="adj2" fmla="val 196093"/>
              <a:gd name="adj3" fmla="val 16667"/>
            </a:avLst>
          </a:prstGeom>
          <a:solidFill>
            <a:srgbClr val="FFCC99">
              <a:alpha val="50195"/>
            </a:srgbClr>
          </a:solidFill>
          <a:ln w="6480">
            <a:solidFill>
              <a:srgbClr val="000000"/>
            </a:solidFill>
            <a:miter lim="800000"/>
            <a:headEnd/>
            <a:tailEnd/>
          </a:ln>
        </p:spPr>
        <p:txBody>
          <a:bodyPr lIns="54000" tIns="46080" rIns="54000" bIns="36000"/>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algn="ctr" eaLnBrk="1" hangingPunct="1">
              <a:lnSpc>
                <a:spcPct val="95000"/>
              </a:lnSpc>
              <a:spcBef>
                <a:spcPct val="0"/>
              </a:spcBef>
              <a:buClrTx/>
              <a:buFontTx/>
              <a:buNone/>
            </a:pPr>
            <a:r>
              <a:rPr lang="cs-CZ" altLang="cs-CZ" sz="1400" b="0"/>
              <a:t>Potřebuje metoda znát potomky třídy File?</a:t>
            </a:r>
            <a:endParaRPr lang="en-US" altLang="cs-CZ" sz="1400" b="0"/>
          </a:p>
        </p:txBody>
      </p:sp>
      <p:sp>
        <p:nvSpPr>
          <p:cNvPr id="6152" name="AutoShape 4">
            <a:extLst>
              <a:ext uri="{FF2B5EF4-FFF2-40B4-BE49-F238E27FC236}">
                <a16:creationId xmlns:a16="http://schemas.microsoft.com/office/drawing/2014/main" id="{F3EAE37B-0FA8-51C5-23F1-FF60B858FE23}"/>
              </a:ext>
            </a:extLst>
          </p:cNvPr>
          <p:cNvSpPr>
            <a:spLocks noChangeArrowheads="1"/>
          </p:cNvSpPr>
          <p:nvPr/>
        </p:nvSpPr>
        <p:spPr bwMode="auto">
          <a:xfrm>
            <a:off x="6249988" y="4521200"/>
            <a:ext cx="2727325" cy="563563"/>
          </a:xfrm>
          <a:prstGeom prst="wedgeRoundRectCallout">
            <a:avLst>
              <a:gd name="adj1" fmla="val -60384"/>
              <a:gd name="adj2" fmla="val -312792"/>
              <a:gd name="adj3" fmla="val 16667"/>
            </a:avLst>
          </a:prstGeom>
          <a:solidFill>
            <a:srgbClr val="FFCC99">
              <a:alpha val="50195"/>
            </a:srgbClr>
          </a:solidFill>
          <a:ln w="6480">
            <a:solidFill>
              <a:srgbClr val="000000"/>
            </a:solidFill>
            <a:miter lim="800000"/>
            <a:headEnd/>
            <a:tailEnd/>
          </a:ln>
        </p:spPr>
        <p:txBody>
          <a:bodyPr lIns="54000" tIns="46080" rIns="54000" bIns="36000"/>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algn="ctr" eaLnBrk="1" hangingPunct="1">
              <a:lnSpc>
                <a:spcPct val="95000"/>
              </a:lnSpc>
              <a:spcBef>
                <a:spcPct val="0"/>
              </a:spcBef>
              <a:buClrTx/>
              <a:buFontTx/>
              <a:buNone/>
            </a:pPr>
            <a:r>
              <a:rPr lang="cs-CZ" altLang="cs-CZ" sz="1400" b="0"/>
              <a:t>Co když přidáme novou</a:t>
            </a:r>
            <a:br>
              <a:rPr lang="cs-CZ" altLang="cs-CZ" sz="1400" b="0"/>
            </a:br>
            <a:r>
              <a:rPr lang="cs-CZ" altLang="cs-CZ" sz="1400" b="0"/>
              <a:t>třídu Excel?</a:t>
            </a:r>
            <a:endParaRPr lang="en-US" altLang="cs-CZ" sz="1400" b="0"/>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5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5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15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48">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8">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4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build="p"/>
      <p:bldP spid="6151" grpId="0" animBg="1"/>
      <p:bldP spid="615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
            <a:extLst>
              <a:ext uri="{FF2B5EF4-FFF2-40B4-BE49-F238E27FC236}">
                <a16:creationId xmlns:a16="http://schemas.microsoft.com/office/drawing/2014/main" id="{2F825DF6-8D39-BC3A-E2D4-225D7915F855}"/>
              </a:ext>
            </a:extLst>
          </p:cNvPr>
          <p:cNvSpPr txBox="1">
            <a:spLocks noChangeArrowheads="1"/>
          </p:cNvSpPr>
          <p:nvPr/>
        </p:nvSpPr>
        <p:spPr bwMode="auto">
          <a:xfrm>
            <a:off x="520700" y="908050"/>
            <a:ext cx="7146925" cy="1823704"/>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b="0" dirty="0">
                <a:latin typeface="Courier New" panose="02070309020205020404" pitchFamily="49" charset="0"/>
              </a:rPr>
              <a:t>public </a:t>
            </a:r>
            <a:r>
              <a:rPr lang="cs-CZ" altLang="cs-CZ" sz="1400" dirty="0" err="1">
                <a:latin typeface="Courier New" panose="02070309020205020404" pitchFamily="49" charset="0"/>
              </a:rPr>
              <a:t>abstract</a:t>
            </a:r>
            <a:r>
              <a:rPr lang="cs-CZ" altLang="cs-CZ" sz="1400" dirty="0">
                <a:latin typeface="Courier New" panose="02070309020205020404" pitchFamily="49" charset="0"/>
              </a:rPr>
              <a:t>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cs-CZ" altLang="cs-CZ" sz="1400" dirty="0" err="1">
                <a:latin typeface="Courier New" panose="02070309020205020404" pitchFamily="49" charset="0"/>
              </a:rPr>
              <a:t>Printer</a:t>
            </a:r>
            <a:r>
              <a:rPr lang="cs-CZ" altLang="cs-CZ" sz="1400" dirty="0">
                <a:latin typeface="Courier New" panose="02070309020205020404" pitchFamily="49" charset="0"/>
              </a:rPr>
              <a:t> {</a:t>
            </a:r>
          </a:p>
          <a:p>
            <a:pPr eaLnBrk="1" hangingPunct="1">
              <a:lnSpc>
                <a:spcPct val="89000"/>
              </a:lnSpc>
              <a:spcBef>
                <a:spcPct val="0"/>
              </a:spcBef>
              <a:buClrTx/>
            </a:pPr>
            <a:r>
              <a:rPr lang="cs-CZ" altLang="cs-CZ" sz="1400" dirty="0">
                <a:latin typeface="Courier New" panose="02070309020205020404" pitchFamily="49" charset="0"/>
              </a:rPr>
              <a:t>		</a:t>
            </a:r>
            <a:r>
              <a:rPr lang="cs-CZ" altLang="cs-CZ" sz="1400" b="0" dirty="0">
                <a:solidFill>
                  <a:srgbClr val="FF0000"/>
                </a:solidFill>
                <a:latin typeface="Courier New" panose="02070309020205020404" pitchFamily="49" charset="0"/>
              </a:rPr>
              <a:t>public</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abstract</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File</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DoMakeFile</a:t>
            </a:r>
            <a:r>
              <a:rPr lang="cs-CZ" altLang="cs-CZ" sz="1400" dirty="0">
                <a:solidFill>
                  <a:srgbClr val="FF0000"/>
                </a:solidFill>
                <a:latin typeface="Courier New" panose="02070309020205020404" pitchFamily="49" charset="0"/>
              </a:rPr>
              <a:t>(</a:t>
            </a:r>
            <a:r>
              <a:rPr lang="cs-CZ" altLang="cs-CZ" sz="1400" dirty="0" err="1">
                <a:solidFill>
                  <a:srgbClr val="FF0000"/>
                </a:solidFill>
                <a:latin typeface="Courier New" panose="02070309020205020404" pitchFamily="49" charset="0"/>
              </a:rPr>
              <a:t>String</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path</a:t>
            </a:r>
            <a:r>
              <a:rPr lang="cs-CZ" altLang="cs-CZ" sz="1400" dirty="0">
                <a:solidFill>
                  <a:srgbClr val="FF0000"/>
                </a:solidFill>
                <a:latin typeface="Courier New" panose="02070309020205020404" pitchFamily="49" charset="0"/>
              </a:rPr>
              <a:t>)</a:t>
            </a:r>
            <a:r>
              <a:rPr lang="cs-CZ" altLang="cs-CZ" sz="1400" dirty="0">
                <a:solidFill>
                  <a:schemeClr val="tx1"/>
                </a:solidFill>
                <a:latin typeface="Courier New" panose="02070309020205020404" pitchFamily="49" charset="0"/>
              </a:rPr>
              <a:t>;</a:t>
            </a:r>
          </a:p>
          <a:p>
            <a:pPr lvl="1" eaLnBrk="1" hangingPunct="1">
              <a:lnSpc>
                <a:spcPct val="89000"/>
              </a:lnSpc>
              <a:spcBef>
                <a:spcPct val="0"/>
              </a:spcBef>
              <a:buClrTx/>
              <a:buFontTx/>
              <a:buNone/>
            </a:pPr>
            <a:r>
              <a:rPr lang="cs-CZ" altLang="cs-CZ" sz="1400" dirty="0">
                <a:latin typeface="Courier New" panose="02070309020205020404" pitchFamily="49" charset="0"/>
              </a:rPr>
              <a:t>public </a:t>
            </a:r>
            <a:r>
              <a:rPr lang="cs-CZ" altLang="cs-CZ" sz="1400" b="1" dirty="0" err="1">
                <a:latin typeface="Courier New" panose="02070309020205020404" pitchFamily="49" charset="0"/>
              </a:rPr>
              <a:t>void</a:t>
            </a:r>
            <a:r>
              <a:rPr lang="cs-CZ" altLang="cs-CZ" sz="1400" b="1" dirty="0">
                <a:latin typeface="Courier New" panose="02070309020205020404" pitchFamily="49" charset="0"/>
              </a:rPr>
              <a:t> </a:t>
            </a:r>
            <a:r>
              <a:rPr lang="cs-CZ" altLang="cs-CZ" sz="1400" b="1" dirty="0" err="1">
                <a:latin typeface="Courier New" panose="02070309020205020404" pitchFamily="49" charset="0"/>
              </a:rPr>
              <a:t>printToPDF</a:t>
            </a:r>
            <a:r>
              <a:rPr lang="cs-CZ" altLang="cs-CZ" sz="1400" b="1" dirty="0">
                <a:latin typeface="Courier New" panose="02070309020205020404" pitchFamily="49" charset="0"/>
              </a:rPr>
              <a:t>(</a:t>
            </a:r>
            <a:r>
              <a:rPr lang="cs-CZ" altLang="cs-CZ" sz="1400" b="1" dirty="0" err="1">
                <a:latin typeface="Courier New" panose="02070309020205020404" pitchFamily="49" charset="0"/>
              </a:rPr>
              <a:t>String</a:t>
            </a:r>
            <a:r>
              <a:rPr lang="cs-CZ" altLang="cs-CZ" sz="1400" b="1" dirty="0">
                <a:latin typeface="Courier New" panose="02070309020205020404" pitchFamily="49" charset="0"/>
              </a:rPr>
              <a:t> </a:t>
            </a:r>
            <a:r>
              <a:rPr lang="cs-CZ" altLang="cs-CZ" sz="1400" b="1" dirty="0" err="1">
                <a:latin typeface="Courier New" panose="02070309020205020404" pitchFamily="49" charset="0"/>
              </a:rPr>
              <a:t>path</a:t>
            </a:r>
            <a:r>
              <a:rPr lang="cs-CZ" altLang="cs-CZ" sz="1400" b="1" dirty="0">
                <a:latin typeface="Courier New" panose="02070309020205020404" pitchFamily="49" charset="0"/>
              </a:rPr>
              <a:t>) {		</a:t>
            </a:r>
          </a:p>
          <a:p>
            <a:pPr lvl="1" eaLnBrk="1" hangingPunct="1">
              <a:lnSpc>
                <a:spcPct val="89000"/>
              </a:lnSpc>
              <a:spcBef>
                <a:spcPct val="0"/>
              </a:spcBef>
              <a:buClrTx/>
              <a:buFontTx/>
              <a:buNone/>
            </a:pPr>
            <a:r>
              <a:rPr lang="cs-CZ" altLang="cs-CZ" sz="1400" b="1" dirty="0">
                <a:latin typeface="Courier New" panose="02070309020205020404" pitchFamily="49" charset="0"/>
              </a:rPr>
              <a:t>	</a:t>
            </a:r>
            <a:r>
              <a:rPr lang="cs-CZ" altLang="cs-CZ" sz="1400" b="1" dirty="0" err="1">
                <a:latin typeface="Courier New" panose="02070309020205020404" pitchFamily="49" charset="0"/>
              </a:rPr>
              <a:t>File</a:t>
            </a:r>
            <a:r>
              <a:rPr lang="cs-CZ" altLang="cs-CZ" sz="1400" b="1" dirty="0">
                <a:latin typeface="Courier New" panose="02070309020205020404" pitchFamily="49" charset="0"/>
              </a:rPr>
              <a:t> </a:t>
            </a:r>
            <a:r>
              <a:rPr lang="cs-CZ" altLang="cs-CZ" sz="1400" b="1" dirty="0" err="1">
                <a:latin typeface="Courier New" panose="02070309020205020404" pitchFamily="49" charset="0"/>
              </a:rPr>
              <a:t>file</a:t>
            </a:r>
            <a:r>
              <a:rPr lang="cs-CZ" altLang="cs-CZ" sz="1400" b="1" dirty="0">
                <a:latin typeface="Courier New" panose="02070309020205020404" pitchFamily="49" charset="0"/>
              </a:rPr>
              <a:t> = </a:t>
            </a:r>
            <a:r>
              <a:rPr lang="cs-CZ" altLang="cs-CZ" sz="1400" b="1" dirty="0" err="1">
                <a:solidFill>
                  <a:srgbClr val="FF0000"/>
                </a:solidFill>
                <a:latin typeface="Courier New" panose="02070309020205020404" pitchFamily="49" charset="0"/>
              </a:rPr>
              <a:t>this.CreateFile</a:t>
            </a:r>
            <a:r>
              <a:rPr lang="cs-CZ" altLang="cs-CZ" sz="1400" b="1" dirty="0">
                <a:solidFill>
                  <a:srgbClr val="FF0000"/>
                </a:solidFill>
                <a:latin typeface="Courier New" panose="02070309020205020404" pitchFamily="49" charset="0"/>
              </a:rPr>
              <a:t>(</a:t>
            </a:r>
            <a:r>
              <a:rPr lang="cs-CZ" altLang="cs-CZ" sz="1400" b="1" dirty="0" err="1">
                <a:solidFill>
                  <a:srgbClr val="FF0000"/>
                </a:solidFill>
                <a:latin typeface="Courier New" panose="02070309020205020404" pitchFamily="49" charset="0"/>
              </a:rPr>
              <a:t>path</a:t>
            </a:r>
            <a:r>
              <a:rPr lang="cs-CZ" altLang="cs-CZ" sz="1400" b="1" dirty="0">
                <a:solidFill>
                  <a:srgbClr val="FF0000"/>
                </a:solidFill>
                <a:latin typeface="Courier New" panose="02070309020205020404" pitchFamily="49" charset="0"/>
              </a:rPr>
              <a:t>)</a:t>
            </a:r>
            <a:r>
              <a:rPr lang="cs-CZ" altLang="cs-CZ" sz="1400" b="1" dirty="0">
                <a:solidFill>
                  <a:schemeClr val="tx1"/>
                </a:solidFill>
                <a:latin typeface="Courier New" panose="02070309020205020404" pitchFamily="49" charset="0"/>
              </a:rPr>
              <a:t>;</a:t>
            </a:r>
          </a:p>
          <a:p>
            <a:pPr lvl="1"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file.Load</a:t>
            </a:r>
            <a:r>
              <a:rPr lang="cs-CZ" altLang="cs-CZ" sz="1400" dirty="0">
                <a:latin typeface="Courier New" panose="02070309020205020404" pitchFamily="49" charset="0"/>
              </a:rPr>
              <a:t>();</a:t>
            </a:r>
          </a:p>
          <a:p>
            <a:pPr lvl="1"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file.Print</a:t>
            </a:r>
            <a:r>
              <a:rPr lang="cs-CZ" altLang="cs-CZ" sz="1400" dirty="0">
                <a:latin typeface="Courier New" panose="02070309020205020404" pitchFamily="49" charset="0"/>
              </a:rPr>
              <a:t>();</a:t>
            </a:r>
          </a:p>
          <a:p>
            <a:pPr lvl="1"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file.Close</a:t>
            </a:r>
            <a:r>
              <a:rPr lang="cs-CZ" altLang="cs-CZ" sz="1400" dirty="0">
                <a:latin typeface="Courier New" panose="02070309020205020404" pitchFamily="49" charset="0"/>
              </a:rPr>
              <a:t>();</a:t>
            </a:r>
          </a:p>
          <a:p>
            <a:pPr lvl="1" eaLnBrk="1" hangingPunct="1">
              <a:lnSpc>
                <a:spcPct val="89000"/>
              </a:lnSpc>
              <a:spcBef>
                <a:spcPct val="0"/>
              </a:spcBef>
              <a:buClrTx/>
              <a:buFontTx/>
              <a:buNone/>
            </a:pPr>
            <a:r>
              <a:rPr lang="cs-CZ" altLang="cs-CZ" sz="1400" b="1"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a:t>
            </a:r>
            <a:endParaRPr lang="en-US" altLang="cs-CZ" sz="1400" dirty="0">
              <a:latin typeface="Courier New" panose="02070309020205020404" pitchFamily="49" charset="0"/>
            </a:endParaRPr>
          </a:p>
        </p:txBody>
      </p:sp>
      <p:sp>
        <p:nvSpPr>
          <p:cNvPr id="12291" name="Rectangle 2">
            <a:extLst>
              <a:ext uri="{FF2B5EF4-FFF2-40B4-BE49-F238E27FC236}">
                <a16:creationId xmlns:a16="http://schemas.microsoft.com/office/drawing/2014/main" id="{3135C852-FF6E-B267-64FD-65E22205C9BB}"/>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řešení</a:t>
            </a:r>
            <a:endParaRPr lang="en-US" altLang="cs-CZ"/>
          </a:p>
        </p:txBody>
      </p:sp>
      <p:sp>
        <p:nvSpPr>
          <p:cNvPr id="12292" name="Text Box 1">
            <a:extLst>
              <a:ext uri="{FF2B5EF4-FFF2-40B4-BE49-F238E27FC236}">
                <a16:creationId xmlns:a16="http://schemas.microsoft.com/office/drawing/2014/main" id="{6392B6A7-90AC-831B-C8CA-4395EF190001}"/>
              </a:ext>
            </a:extLst>
          </p:cNvPr>
          <p:cNvSpPr txBox="1">
            <a:spLocks noChangeArrowheads="1"/>
          </p:cNvSpPr>
          <p:nvPr/>
        </p:nvSpPr>
        <p:spPr bwMode="auto">
          <a:xfrm>
            <a:off x="520700" y="5072063"/>
            <a:ext cx="7146925" cy="1440266"/>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dirty="0">
                <a:latin typeface="Courier New" panose="02070309020205020404" pitchFamily="49" charset="0"/>
              </a:rPr>
              <a:t>public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cs-CZ" altLang="cs-CZ" sz="1400" dirty="0" err="1">
                <a:latin typeface="Courier New" panose="02070309020205020404" pitchFamily="49" charset="0"/>
              </a:rPr>
              <a:t>ImagePrinter</a:t>
            </a:r>
            <a:r>
              <a:rPr lang="cs-CZ" altLang="cs-CZ" sz="1400" dirty="0">
                <a:latin typeface="Courier New" panose="02070309020205020404" pitchFamily="49" charset="0"/>
              </a:rPr>
              <a:t> : </a:t>
            </a:r>
            <a:r>
              <a:rPr lang="cs-CZ" altLang="cs-CZ" sz="1400" dirty="0" err="1">
                <a:latin typeface="Courier New" panose="02070309020205020404" pitchFamily="49" charset="0"/>
              </a:rPr>
              <a:t>Printer</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solidFill>
                  <a:srgbClr val="FF0000"/>
                </a:solidFill>
                <a:latin typeface="Courier New" panose="02070309020205020404" pitchFamily="49" charset="0"/>
              </a:rPr>
              <a:t>		</a:t>
            </a:r>
            <a:r>
              <a:rPr lang="cs-CZ" altLang="cs-CZ" sz="1400" b="0" dirty="0">
                <a:solidFill>
                  <a:srgbClr val="FF0000"/>
                </a:solidFill>
                <a:latin typeface="Courier New" panose="02070309020205020404" pitchFamily="49" charset="0"/>
              </a:rPr>
              <a:t>public </a:t>
            </a:r>
            <a:r>
              <a:rPr lang="cs-CZ" altLang="cs-CZ" sz="1400" dirty="0" err="1">
                <a:solidFill>
                  <a:srgbClr val="FF0000"/>
                </a:solidFill>
                <a:latin typeface="Courier New" panose="02070309020205020404" pitchFamily="49" charset="0"/>
              </a:rPr>
              <a:t>override</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File</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DoMakeFile</a:t>
            </a:r>
            <a:r>
              <a:rPr lang="cs-CZ" altLang="cs-CZ" sz="1400" dirty="0">
                <a:solidFill>
                  <a:srgbClr val="FF0000"/>
                </a:solidFill>
                <a:latin typeface="Courier New" panose="02070309020205020404" pitchFamily="49" charset="0"/>
              </a:rPr>
              <a:t>(</a:t>
            </a:r>
            <a:r>
              <a:rPr lang="cs-CZ" altLang="cs-CZ" sz="1400" dirty="0" err="1">
                <a:solidFill>
                  <a:srgbClr val="FF0000"/>
                </a:solidFill>
                <a:latin typeface="Courier New" panose="02070309020205020404" pitchFamily="49" charset="0"/>
              </a:rPr>
              <a:t>String</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path</a:t>
            </a:r>
            <a:r>
              <a:rPr lang="cs-CZ" altLang="cs-CZ" sz="1400" dirty="0">
                <a:solidFill>
                  <a:srgbClr val="FF0000"/>
                </a:solidFill>
                <a:latin typeface="Courier New" panose="02070309020205020404" pitchFamily="49" charset="0"/>
              </a:rPr>
              <a:t>)</a:t>
            </a:r>
            <a:r>
              <a:rPr lang="cs-CZ" altLang="cs-CZ" sz="1400" dirty="0">
                <a:latin typeface="Courier New" panose="02070309020205020404" pitchFamily="49" charset="0"/>
              </a:rPr>
              <a:t> {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a:t>
            </a:r>
            <a:r>
              <a:rPr lang="cs-CZ" altLang="cs-CZ" sz="1400" dirty="0" err="1">
                <a:latin typeface="Courier New" panose="02070309020205020404" pitchFamily="49" charset="0"/>
              </a:rPr>
              <a:t>jpeg</a:t>
            </a:r>
            <a:r>
              <a:rPr lang="cs-CZ" altLang="cs-CZ" sz="1400" dirty="0">
                <a:latin typeface="Courier New" panose="02070309020205020404" pitchFamily="49" charset="0"/>
              </a:rPr>
              <a: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Jpeg</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else</a:t>
            </a: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a:t>
            </a:r>
            <a:r>
              <a:rPr lang="cs-CZ" altLang="cs-CZ" sz="1400" dirty="0" err="1">
                <a:latin typeface="Courier New" panose="02070309020205020404" pitchFamily="49" charset="0"/>
              </a:rPr>
              <a:t>gif</a:t>
            </a:r>
            <a:r>
              <a:rPr lang="cs-CZ" altLang="cs-CZ" sz="1400" dirty="0">
                <a:latin typeface="Courier New" panose="02070309020205020404" pitchFamily="49" charset="0"/>
              </a:rPr>
              <a: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Gif</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return </a:t>
            </a:r>
            <a:r>
              <a:rPr lang="cs-CZ" altLang="cs-CZ" sz="1400" dirty="0" err="1">
                <a:latin typeface="Courier New" panose="02070309020205020404" pitchFamily="49" charset="0"/>
              </a:rPr>
              <a:t>null</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
        <p:nvSpPr>
          <p:cNvPr id="12293" name="Text Box 1">
            <a:extLst>
              <a:ext uri="{FF2B5EF4-FFF2-40B4-BE49-F238E27FC236}">
                <a16:creationId xmlns:a16="http://schemas.microsoft.com/office/drawing/2014/main" id="{B0B9A6C8-FBEF-B363-87D4-21B22AB1991D}"/>
              </a:ext>
            </a:extLst>
          </p:cNvPr>
          <p:cNvSpPr txBox="1">
            <a:spLocks noChangeArrowheads="1"/>
          </p:cNvSpPr>
          <p:nvPr/>
        </p:nvSpPr>
        <p:spPr bwMode="auto">
          <a:xfrm>
            <a:off x="520700" y="3086100"/>
            <a:ext cx="7146925" cy="1440266"/>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b="0" dirty="0">
                <a:latin typeface="Courier New" panose="02070309020205020404" pitchFamily="49" charset="0"/>
              </a:rPr>
              <a:t>public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cs-CZ" altLang="cs-CZ" sz="1400" dirty="0" err="1">
                <a:latin typeface="Courier New" panose="02070309020205020404" pitchFamily="49" charset="0"/>
              </a:rPr>
              <a:t>DocumentPrinter</a:t>
            </a:r>
            <a:r>
              <a:rPr lang="cs-CZ" altLang="cs-CZ" sz="1400" dirty="0">
                <a:latin typeface="Courier New" panose="02070309020205020404" pitchFamily="49" charset="0"/>
              </a:rPr>
              <a:t> : </a:t>
            </a:r>
            <a:r>
              <a:rPr lang="cs-CZ" altLang="cs-CZ" sz="1400" dirty="0" err="1">
                <a:latin typeface="Courier New" panose="02070309020205020404" pitchFamily="49" charset="0"/>
              </a:rPr>
              <a:t>Printer</a:t>
            </a:r>
            <a:r>
              <a:rPr lang="cs-CZ" altLang="cs-CZ" sz="1400" dirty="0">
                <a:latin typeface="Courier New" panose="02070309020205020404" pitchFamily="49" charset="0"/>
              </a:rPr>
              <a:t> {		</a:t>
            </a:r>
          </a:p>
          <a:p>
            <a:pPr eaLnBrk="1" hangingPunct="1">
              <a:lnSpc>
                <a:spcPct val="89000"/>
              </a:lnSpc>
              <a:spcBef>
                <a:spcPct val="0"/>
              </a:spcBef>
              <a:buClrTx/>
              <a:buFontTx/>
              <a:buNone/>
            </a:pPr>
            <a:r>
              <a:rPr lang="cs-CZ" altLang="cs-CZ" sz="1400" dirty="0">
                <a:solidFill>
                  <a:srgbClr val="FF0000"/>
                </a:solidFill>
                <a:latin typeface="Courier New" panose="02070309020205020404" pitchFamily="49" charset="0"/>
              </a:rPr>
              <a:t>		</a:t>
            </a:r>
            <a:r>
              <a:rPr lang="cs-CZ" altLang="cs-CZ" sz="1400" b="0" dirty="0">
                <a:solidFill>
                  <a:srgbClr val="FF0000"/>
                </a:solidFill>
                <a:latin typeface="Courier New" panose="02070309020205020404" pitchFamily="49" charset="0"/>
              </a:rPr>
              <a:t>public</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override</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File</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DoMakeFile</a:t>
            </a:r>
            <a:r>
              <a:rPr lang="cs-CZ" altLang="cs-CZ" sz="1400" dirty="0">
                <a:solidFill>
                  <a:srgbClr val="FF0000"/>
                </a:solidFill>
                <a:latin typeface="Courier New" panose="02070309020205020404" pitchFamily="49" charset="0"/>
              </a:rPr>
              <a:t>(</a:t>
            </a:r>
            <a:r>
              <a:rPr lang="cs-CZ" altLang="cs-CZ" sz="1400" dirty="0" err="1">
                <a:solidFill>
                  <a:srgbClr val="FF0000"/>
                </a:solidFill>
                <a:latin typeface="Courier New" panose="02070309020205020404" pitchFamily="49" charset="0"/>
              </a:rPr>
              <a:t>String</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path</a:t>
            </a:r>
            <a:r>
              <a:rPr lang="cs-CZ" altLang="cs-CZ" sz="1400" dirty="0">
                <a:solidFill>
                  <a:srgbClr val="FF0000"/>
                </a:solidFill>
                <a:latin typeface="Courier New" panose="02070309020205020404" pitchFamily="49" charset="0"/>
              </a:rPr>
              <a:t>)</a:t>
            </a:r>
            <a:r>
              <a:rPr lang="cs-CZ" altLang="cs-CZ" sz="1400" dirty="0">
                <a:latin typeface="Courier New" panose="02070309020205020404" pitchFamily="49" charset="0"/>
              </a:rPr>
              <a:t> {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"ppt")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Presentation</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else</a:t>
            </a:r>
            <a:r>
              <a:rPr lang="cs-CZ" altLang="cs-CZ" sz="1400" dirty="0">
                <a:latin typeface="Courier New" panose="02070309020205020404" pitchFamily="49" charset="0"/>
              </a:rPr>
              <a:t> </a:t>
            </a:r>
            <a:r>
              <a:rPr lang="cs-CZ" altLang="cs-CZ" sz="1400" dirty="0" err="1">
                <a:latin typeface="Courier New" panose="02070309020205020404" pitchFamily="49" charset="0"/>
              </a:rPr>
              <a:t>if</a:t>
            </a:r>
            <a:r>
              <a:rPr lang="cs-CZ" altLang="cs-CZ" sz="1400" dirty="0">
                <a:latin typeface="Courier New" panose="02070309020205020404" pitchFamily="49" charset="0"/>
              </a:rPr>
              <a:t>(</a:t>
            </a:r>
            <a:r>
              <a:rPr lang="cs-CZ" altLang="cs-CZ" sz="1400" dirty="0" err="1">
                <a:latin typeface="Courier New" panose="02070309020205020404" pitchFamily="49" charset="0"/>
              </a:rPr>
              <a:t>ext</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 == "doc")</a:t>
            </a:r>
            <a:r>
              <a:rPr lang="cs-CZ" altLang="cs-CZ" sz="1400" b="0" dirty="0">
                <a:latin typeface="Courier New" panose="02070309020205020404" pitchFamily="49" charset="0"/>
              </a:rPr>
              <a:t> </a:t>
            </a:r>
            <a:r>
              <a:rPr lang="cs-CZ" altLang="cs-CZ" sz="1400" dirty="0">
                <a:latin typeface="Courier New" panose="02070309020205020404" pitchFamily="49" charset="0"/>
              </a:rPr>
              <a:t>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Writing</a:t>
            </a:r>
            <a:r>
              <a:rPr lang="cs-CZ" altLang="cs-CZ" sz="1400" dirty="0">
                <a:latin typeface="Courier New" panose="02070309020205020404" pitchFamily="49" charset="0"/>
              </a:rPr>
              <a:t>(</a:t>
            </a:r>
            <a:r>
              <a:rPr lang="cs-CZ" altLang="cs-CZ" sz="1400" dirty="0" err="1">
                <a:latin typeface="Courier New" panose="02070309020205020404" pitchFamily="49" charset="0"/>
              </a:rPr>
              <a:t>path</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return </a:t>
            </a:r>
            <a:r>
              <a:rPr lang="cs-CZ" altLang="cs-CZ" sz="1400" dirty="0" err="1">
                <a:latin typeface="Courier New" panose="02070309020205020404" pitchFamily="49" charset="0"/>
              </a:rPr>
              <a:t>null</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
        <p:nvSpPr>
          <p:cNvPr id="12294" name="Rectangle 6">
            <a:extLst>
              <a:ext uri="{FF2B5EF4-FFF2-40B4-BE49-F238E27FC236}">
                <a16:creationId xmlns:a16="http://schemas.microsoft.com/office/drawing/2014/main" id="{49DEEDDD-AA55-2900-220B-946C7D68FBC3}"/>
              </a:ext>
            </a:extLst>
          </p:cNvPr>
          <p:cNvSpPr>
            <a:spLocks noChangeArrowheads="1"/>
          </p:cNvSpPr>
          <p:nvPr/>
        </p:nvSpPr>
        <p:spPr bwMode="auto">
          <a:xfrm>
            <a:off x="179388" y="2767013"/>
            <a:ext cx="525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192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Knihovna pro tisk dokumentů</a:t>
            </a:r>
            <a:endParaRPr lang="en-US" altLang="cs-CZ"/>
          </a:p>
        </p:txBody>
      </p:sp>
      <p:sp>
        <p:nvSpPr>
          <p:cNvPr id="12295" name="Rectangle 6">
            <a:extLst>
              <a:ext uri="{FF2B5EF4-FFF2-40B4-BE49-F238E27FC236}">
                <a16:creationId xmlns:a16="http://schemas.microsoft.com/office/drawing/2014/main" id="{4D755D7A-345A-156C-36F8-1B4A6395A884}"/>
              </a:ext>
            </a:extLst>
          </p:cNvPr>
          <p:cNvSpPr>
            <a:spLocks noChangeArrowheads="1"/>
          </p:cNvSpPr>
          <p:nvPr/>
        </p:nvSpPr>
        <p:spPr bwMode="auto">
          <a:xfrm>
            <a:off x="179388" y="4735513"/>
            <a:ext cx="525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1920" rIns="90000" bIns="46800"/>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Knihovna pro tisk obrázků</a:t>
            </a:r>
            <a:endParaRPr lang="en-US" altLang="cs-CZ"/>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4735D610-AB8B-2700-BADB-CF9EA8D9DA10}"/>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Motivace 2 – hra</a:t>
            </a:r>
            <a:endParaRPr lang="en-US" altLang="cs-CZ"/>
          </a:p>
        </p:txBody>
      </p:sp>
      <p:sp>
        <p:nvSpPr>
          <p:cNvPr id="16387" name="Text Box 1">
            <a:extLst>
              <a:ext uri="{FF2B5EF4-FFF2-40B4-BE49-F238E27FC236}">
                <a16:creationId xmlns:a16="http://schemas.microsoft.com/office/drawing/2014/main" id="{3907CF61-BA6B-D47A-FD6C-9A4A1A292ED6}"/>
              </a:ext>
            </a:extLst>
          </p:cNvPr>
          <p:cNvSpPr txBox="1">
            <a:spLocks noChangeArrowheads="1"/>
          </p:cNvSpPr>
          <p:nvPr/>
        </p:nvSpPr>
        <p:spPr bwMode="auto">
          <a:xfrm>
            <a:off x="577850" y="1411288"/>
            <a:ext cx="7018338" cy="2009775"/>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b="0" dirty="0">
                <a:latin typeface="Courier New" panose="02070309020205020404" pitchFamily="49" charset="0"/>
              </a:rPr>
              <a:t>public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en-US" altLang="cs-CZ" sz="1400" dirty="0">
                <a:latin typeface="Courier New" panose="02070309020205020404" pitchFamily="49" charset="0"/>
              </a:rPr>
              <a:t>Level</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b="0" dirty="0">
                <a:latin typeface="Courier New" panose="02070309020205020404" pitchFamily="49" charset="0"/>
              </a:rPr>
              <a:t>public </a:t>
            </a:r>
            <a:r>
              <a:rPr lang="cs-CZ" altLang="cs-CZ" sz="1400" dirty="0" err="1">
                <a:latin typeface="Courier New" panose="02070309020205020404" pitchFamily="49" charset="0"/>
              </a:rPr>
              <a:t>Room</a:t>
            </a:r>
            <a:r>
              <a:rPr lang="cs-CZ" altLang="cs-CZ" sz="1400" dirty="0">
                <a:latin typeface="Courier New" panose="02070309020205020404" pitchFamily="49" charset="0"/>
              </a:rPr>
              <a:t> </a:t>
            </a:r>
            <a:r>
              <a:rPr lang="cs-CZ" altLang="cs-CZ" sz="1400" dirty="0" err="1">
                <a:latin typeface="Courier New" panose="02070309020205020404" pitchFamily="49" charset="0"/>
              </a:rPr>
              <a:t>GenerateRoom</a:t>
            </a:r>
            <a:r>
              <a:rPr lang="cs-CZ" altLang="cs-CZ" sz="1400" dirty="0">
                <a:latin typeface="Courier New" panose="02070309020205020404" pitchFamily="49" charset="0"/>
              </a:rPr>
              <a:t>() {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Room</a:t>
            </a:r>
            <a:r>
              <a:rPr lang="cs-CZ" altLang="cs-CZ" sz="1400" dirty="0">
                <a:latin typeface="Courier New" panose="02070309020205020404" pitchFamily="49" charset="0"/>
              </a:rPr>
              <a:t> </a:t>
            </a:r>
            <a:r>
              <a:rPr lang="cs-CZ" altLang="cs-CZ" sz="1400" dirty="0" err="1">
                <a:latin typeface="Courier New" panose="02070309020205020404" pitchFamily="49" charset="0"/>
              </a:rPr>
              <a:t>room</a:t>
            </a:r>
            <a:r>
              <a:rPr lang="cs-CZ" altLang="cs-CZ" sz="1400" dirty="0">
                <a:latin typeface="Courier New" panose="02070309020205020404" pitchFamily="49" charset="0"/>
              </a:rPr>
              <a:t> =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Room</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room.add</a:t>
            </a:r>
            <a:r>
              <a:rPr lang="cs-CZ" altLang="cs-CZ" sz="1400" dirty="0">
                <a:latin typeface="Courier New" panose="02070309020205020404" pitchFamily="49" charset="0"/>
              </a:rPr>
              <a:t>(</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Door</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int</a:t>
            </a:r>
            <a:r>
              <a:rPr lang="cs-CZ" altLang="cs-CZ" sz="1400" dirty="0">
                <a:latin typeface="Courier New" panose="02070309020205020404" pitchFamily="49" charset="0"/>
              </a:rPr>
              <a:t> </a:t>
            </a:r>
            <a:r>
              <a:rPr lang="cs-CZ" altLang="cs-CZ" sz="1400" dirty="0" err="1">
                <a:latin typeface="Courier New" panose="02070309020205020404" pitchFamily="49" charset="0"/>
              </a:rPr>
              <a:t>monsters</a:t>
            </a:r>
            <a:r>
              <a:rPr lang="cs-CZ" altLang="cs-CZ" sz="1400" dirty="0">
                <a:latin typeface="Courier New" panose="02070309020205020404" pitchFamily="49" charset="0"/>
              </a:rPr>
              <a:t> = </a:t>
            </a:r>
            <a:r>
              <a:rPr lang="cs-CZ" altLang="cs-CZ" sz="1400" dirty="0" err="1">
                <a:latin typeface="Courier New" panose="02070309020205020404" pitchFamily="49" charset="0"/>
              </a:rPr>
              <a:t>random</a:t>
            </a:r>
            <a:r>
              <a:rPr lang="cs-CZ" altLang="cs-CZ" sz="1400" dirty="0">
                <a:latin typeface="Courier New" panose="02070309020205020404" pitchFamily="49" charset="0"/>
              </a:rPr>
              <a:t>(0,5);</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for</a:t>
            </a:r>
            <a:r>
              <a:rPr lang="cs-CZ" altLang="cs-CZ" sz="1400" dirty="0">
                <a:latin typeface="Courier New" panose="02070309020205020404" pitchFamily="49" charset="0"/>
              </a:rPr>
              <a:t>(</a:t>
            </a:r>
            <a:r>
              <a:rPr lang="cs-CZ" altLang="cs-CZ" sz="1400" dirty="0" err="1">
                <a:latin typeface="Courier New" panose="02070309020205020404" pitchFamily="49" charset="0"/>
              </a:rPr>
              <a:t>int</a:t>
            </a:r>
            <a:r>
              <a:rPr lang="cs-CZ" altLang="cs-CZ" sz="1400" dirty="0">
                <a:latin typeface="Courier New" panose="02070309020205020404" pitchFamily="49" charset="0"/>
              </a:rPr>
              <a:t> i = 0; i &lt; </a:t>
            </a:r>
            <a:r>
              <a:rPr lang="cs-CZ" altLang="cs-CZ" sz="1400" dirty="0" err="1">
                <a:latin typeface="Courier New" panose="02070309020205020404" pitchFamily="49" charset="0"/>
              </a:rPr>
              <a:t>monsters</a:t>
            </a:r>
            <a:r>
              <a:rPr lang="cs-CZ" altLang="cs-CZ" sz="1400" dirty="0">
                <a:latin typeface="Courier New" panose="02070309020205020404" pitchFamily="49" charset="0"/>
              </a:rPr>
              <a:t>; ++i)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room.add</a:t>
            </a:r>
            <a:r>
              <a:rPr lang="cs-CZ" altLang="cs-CZ" sz="1400" dirty="0">
                <a:latin typeface="Courier New" panose="02070309020205020404" pitchFamily="49" charset="0"/>
              </a:rPr>
              <a:t>(</a:t>
            </a:r>
            <a:r>
              <a:rPr lang="cs-CZ" altLang="cs-CZ" sz="1400" dirty="0" err="1">
                <a:latin typeface="Courier New" panose="02070309020205020404" pitchFamily="49" charset="0"/>
              </a:rPr>
              <a:t>new</a:t>
            </a:r>
            <a:r>
              <a:rPr lang="cs-CZ" altLang="cs-CZ" sz="1400" dirty="0">
                <a:latin typeface="Courier New" panose="02070309020205020404" pitchFamily="49" charset="0"/>
              </a:rPr>
              <a:t> Monster());</a:t>
            </a:r>
          </a:p>
          <a:p>
            <a:pPr eaLnBrk="1" hangingPunct="1">
              <a:lnSpc>
                <a:spcPct val="89000"/>
              </a:lnSpc>
              <a:spcBef>
                <a:spcPct val="0"/>
              </a:spcBef>
              <a:buClrTx/>
              <a:buFontTx/>
              <a:buNone/>
            </a:pPr>
            <a:r>
              <a:rPr lang="cs-CZ" altLang="cs-CZ" sz="1400" dirty="0">
                <a:latin typeface="Courier New" panose="02070309020205020404" pitchFamily="49" charset="0"/>
              </a:rPr>
              <a:t>			}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
        <p:nvSpPr>
          <p:cNvPr id="16388" name="Obdélník 1">
            <a:extLst>
              <a:ext uri="{FF2B5EF4-FFF2-40B4-BE49-F238E27FC236}">
                <a16:creationId xmlns:a16="http://schemas.microsoft.com/office/drawing/2014/main" id="{258E306A-DEB8-A0B7-D098-75605E06F713}"/>
              </a:ext>
            </a:extLst>
          </p:cNvPr>
          <p:cNvSpPr>
            <a:spLocks noChangeArrowheads="1"/>
          </p:cNvSpPr>
          <p:nvPr/>
        </p:nvSpPr>
        <p:spPr bwMode="auto">
          <a:xfrm>
            <a:off x="179388" y="985838"/>
            <a:ext cx="703103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Metoda generuje místnosti ve hře</a:t>
            </a:r>
            <a:endParaRPr lang="en-US" altLang="cs-CZ"/>
          </a:p>
        </p:txBody>
      </p:sp>
      <p:sp>
        <p:nvSpPr>
          <p:cNvPr id="16389" name="Obdélník 8">
            <a:extLst>
              <a:ext uri="{FF2B5EF4-FFF2-40B4-BE49-F238E27FC236}">
                <a16:creationId xmlns:a16="http://schemas.microsoft.com/office/drawing/2014/main" id="{43D08904-D891-8342-F020-B3D972862601}"/>
              </a:ext>
            </a:extLst>
          </p:cNvPr>
          <p:cNvSpPr>
            <a:spLocks noChangeArrowheads="1"/>
          </p:cNvSpPr>
          <p:nvPr/>
        </p:nvSpPr>
        <p:spPr bwMode="auto">
          <a:xfrm>
            <a:off x="179388" y="3609975"/>
            <a:ext cx="703103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marL="533400" indent="-173038">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Chceme přidat novou třídu AdvancedMonster</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D5D8E130-4082-DF94-9E2C-FC59C572744F}"/>
              </a:ext>
            </a:extLst>
          </p:cNvPr>
          <p:cNvSpPr>
            <a:spLocks noGrp="1" noChangeArrowheads="1"/>
          </p:cNvSpPr>
          <p:nvPr>
            <p:ph type="title" idx="4294967295"/>
          </p:nvPr>
        </p:nvSpPr>
        <p:spPr>
          <a:xfrm>
            <a:off x="1066800" y="228600"/>
            <a:ext cx="7924800" cy="638175"/>
          </a:xfrm>
        </p:spPr>
        <p:txBody>
          <a:bodyPr lIns="90000" tIns="69480" rIns="90000" bIns="46800" anchor="t"/>
          <a:lstStyle/>
          <a:p>
            <a:pPr eaLnBrk="1" hangingPunct="1">
              <a:buClrTx/>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cs-CZ" altLang="cs-CZ"/>
              <a:t>Factory Method – řešení</a:t>
            </a:r>
            <a:endParaRPr lang="en-US" altLang="cs-CZ"/>
          </a:p>
        </p:txBody>
      </p:sp>
      <p:sp>
        <p:nvSpPr>
          <p:cNvPr id="18435" name="Text Box 1">
            <a:extLst>
              <a:ext uri="{FF2B5EF4-FFF2-40B4-BE49-F238E27FC236}">
                <a16:creationId xmlns:a16="http://schemas.microsoft.com/office/drawing/2014/main" id="{1DCF6B11-36F5-845A-A20C-CCB8A729646B}"/>
              </a:ext>
            </a:extLst>
          </p:cNvPr>
          <p:cNvSpPr txBox="1">
            <a:spLocks noChangeArrowheads="1"/>
          </p:cNvSpPr>
          <p:nvPr/>
        </p:nvSpPr>
        <p:spPr bwMode="auto">
          <a:xfrm>
            <a:off x="565150" y="1336675"/>
            <a:ext cx="7751763" cy="3925888"/>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b="0" dirty="0">
                <a:latin typeface="Courier New" panose="02070309020205020404" pitchFamily="49" charset="0"/>
              </a:rPr>
              <a:t>public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en-US" altLang="cs-CZ" sz="1400" dirty="0">
                <a:latin typeface="Courier New" panose="02070309020205020404" pitchFamily="49" charset="0"/>
              </a:rPr>
              <a:t>Level </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b="0" dirty="0">
                <a:latin typeface="Courier New" panose="02070309020205020404" pitchFamily="49" charset="0"/>
              </a:rPr>
              <a:t>	</a:t>
            </a:r>
            <a:r>
              <a:rPr lang="cs-CZ" altLang="cs-CZ" sz="1400" b="0" dirty="0">
                <a:solidFill>
                  <a:srgbClr val="FF0000"/>
                </a:solidFill>
                <a:latin typeface="Courier New" panose="02070309020205020404" pitchFamily="49" charset="0"/>
              </a:rPr>
              <a:t>public</a:t>
            </a:r>
            <a:r>
              <a:rPr lang="en-US" altLang="cs-CZ" sz="1400" b="0" dirty="0">
                <a:solidFill>
                  <a:srgbClr val="FF0000"/>
                </a:solidFill>
                <a:latin typeface="Courier New" panose="02070309020205020404" pitchFamily="49" charset="0"/>
              </a:rPr>
              <a:t> </a:t>
            </a:r>
            <a:r>
              <a:rPr lang="en-US" altLang="cs-CZ" sz="1400" u="sng" dirty="0">
                <a:solidFill>
                  <a:srgbClr val="FF0000"/>
                </a:solidFill>
                <a:latin typeface="Courier New" panose="02070309020205020404" pitchFamily="49" charset="0"/>
              </a:rPr>
              <a:t>virtual</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Room</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CreateRoom</a:t>
            </a:r>
            <a:r>
              <a:rPr lang="cs-CZ" altLang="cs-CZ" sz="1400" dirty="0">
                <a:solidFill>
                  <a:srgbClr val="FF0000"/>
                </a:solidFill>
                <a:latin typeface="Courier New" panose="02070309020205020404" pitchFamily="49" charset="0"/>
              </a:rPr>
              <a:t>()</a:t>
            </a:r>
            <a:r>
              <a:rPr lang="cs-CZ" altLang="cs-CZ" sz="1400" dirty="0">
                <a:latin typeface="Courier New" panose="02070309020205020404" pitchFamily="49" charset="0"/>
              </a:rPr>
              <a:t> {	</a:t>
            </a:r>
          </a:p>
          <a:p>
            <a:pPr eaLnBrk="1" hangingPunct="1">
              <a:lnSpc>
                <a:spcPct val="89000"/>
              </a:lnSpc>
              <a:spcBef>
                <a:spcPct val="0"/>
              </a:spcBef>
              <a:buClrTx/>
              <a:buFontTx/>
              <a:buNone/>
            </a:pPr>
            <a:r>
              <a:rPr lang="cs-CZ" altLang="cs-CZ" sz="1400" dirty="0">
                <a:latin typeface="Courier New" panose="02070309020205020404" pitchFamily="49" charset="0"/>
              </a:rPr>
              <a: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Room</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b="0" dirty="0">
                <a:latin typeface="Courier New" panose="02070309020205020404" pitchFamily="49" charset="0"/>
              </a:rPr>
              <a:t>	</a:t>
            </a:r>
            <a:r>
              <a:rPr lang="cs-CZ" altLang="cs-CZ" sz="1400" b="0" dirty="0">
                <a:solidFill>
                  <a:srgbClr val="FF0000"/>
                </a:solidFill>
                <a:latin typeface="Courier New" panose="02070309020205020404" pitchFamily="49" charset="0"/>
              </a:rPr>
              <a:t>public</a:t>
            </a:r>
            <a:r>
              <a:rPr lang="en-US" altLang="cs-CZ" sz="1400" b="0" dirty="0">
                <a:solidFill>
                  <a:srgbClr val="FF0000"/>
                </a:solidFill>
                <a:latin typeface="Courier New" panose="02070309020205020404" pitchFamily="49" charset="0"/>
              </a:rPr>
              <a:t> </a:t>
            </a:r>
            <a:r>
              <a:rPr lang="en-US" altLang="cs-CZ" sz="1400" u="sng" dirty="0">
                <a:solidFill>
                  <a:srgbClr val="FF0000"/>
                </a:solidFill>
                <a:latin typeface="Courier New" panose="02070309020205020404" pitchFamily="49" charset="0"/>
              </a:rPr>
              <a:t>virtual</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Door</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CreateDoor</a:t>
            </a:r>
            <a:r>
              <a:rPr lang="cs-CZ" altLang="cs-CZ" sz="1400" dirty="0">
                <a:solidFill>
                  <a:srgbClr val="FF0000"/>
                </a:solidFill>
                <a:latin typeface="Courier New" panose="02070309020205020404" pitchFamily="49" charset="0"/>
              </a:rPr>
              <a:t>()</a:t>
            </a:r>
            <a:r>
              <a:rPr lang="cs-CZ" altLang="cs-CZ" sz="1400" dirty="0">
                <a:latin typeface="Courier New" panose="02070309020205020404" pitchFamily="49" charset="0"/>
              </a:rPr>
              <a:t> {	</a:t>
            </a:r>
          </a:p>
          <a:p>
            <a:pPr eaLnBrk="1" hangingPunct="1">
              <a:lnSpc>
                <a:spcPct val="89000"/>
              </a:lnSpc>
              <a:spcBef>
                <a:spcPct val="0"/>
              </a:spcBef>
              <a:buClrTx/>
              <a:buFontTx/>
              <a:buNone/>
            </a:pPr>
            <a:r>
              <a:rPr lang="cs-CZ" altLang="cs-CZ" sz="1400" dirty="0">
                <a:latin typeface="Courier New" panose="02070309020205020404" pitchFamily="49" charset="0"/>
              </a:rPr>
              <a: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cs-CZ" altLang="cs-CZ" sz="1400" dirty="0" err="1">
                <a:latin typeface="Courier New" panose="02070309020205020404" pitchFamily="49" charset="0"/>
              </a:rPr>
              <a:t>Door</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b="0" dirty="0">
                <a:latin typeface="Courier New" panose="02070309020205020404" pitchFamily="49" charset="0"/>
              </a:rPr>
              <a:t>		</a:t>
            </a:r>
            <a:r>
              <a:rPr lang="cs-CZ" altLang="cs-CZ" sz="1400" b="0" dirty="0">
                <a:solidFill>
                  <a:srgbClr val="FF0000"/>
                </a:solidFill>
                <a:latin typeface="Courier New" panose="02070309020205020404" pitchFamily="49" charset="0"/>
              </a:rPr>
              <a:t>public</a:t>
            </a:r>
            <a:r>
              <a:rPr lang="en-US" altLang="cs-CZ" sz="1400" b="0" dirty="0">
                <a:solidFill>
                  <a:srgbClr val="FF0000"/>
                </a:solidFill>
                <a:latin typeface="Courier New" panose="02070309020205020404" pitchFamily="49" charset="0"/>
              </a:rPr>
              <a:t> </a:t>
            </a:r>
            <a:r>
              <a:rPr lang="en-US" altLang="cs-CZ" sz="1400" u="sng" dirty="0">
                <a:solidFill>
                  <a:srgbClr val="FF0000"/>
                </a:solidFill>
                <a:latin typeface="Courier New" panose="02070309020205020404" pitchFamily="49" charset="0"/>
              </a:rPr>
              <a:t>virtual</a:t>
            </a:r>
            <a:r>
              <a:rPr lang="cs-CZ" altLang="cs-CZ" sz="1400" dirty="0">
                <a:solidFill>
                  <a:srgbClr val="FF0000"/>
                </a:solidFill>
                <a:latin typeface="Courier New" panose="02070309020205020404" pitchFamily="49" charset="0"/>
              </a:rPr>
              <a:t> Monster </a:t>
            </a:r>
            <a:r>
              <a:rPr lang="cs-CZ" altLang="cs-CZ" sz="1400" dirty="0" err="1">
                <a:solidFill>
                  <a:srgbClr val="FF0000"/>
                </a:solidFill>
                <a:latin typeface="Courier New" panose="02070309020205020404" pitchFamily="49" charset="0"/>
              </a:rPr>
              <a:t>CreateMonster</a:t>
            </a:r>
            <a:r>
              <a:rPr lang="cs-CZ" altLang="cs-CZ" sz="1400" dirty="0">
                <a:solidFill>
                  <a:srgbClr val="FF0000"/>
                </a:solidFill>
                <a:latin typeface="Courier New" panose="02070309020205020404" pitchFamily="49" charset="0"/>
              </a:rPr>
              <a:t>()</a:t>
            </a:r>
            <a:r>
              <a:rPr lang="cs-CZ" altLang="cs-CZ" sz="1400" dirty="0">
                <a:latin typeface="Courier New" panose="02070309020205020404" pitchFamily="49" charset="0"/>
              </a:rPr>
              <a:t> {	</a:t>
            </a:r>
          </a:p>
          <a:p>
            <a:pPr eaLnBrk="1" hangingPunct="1">
              <a:lnSpc>
                <a:spcPct val="89000"/>
              </a:lnSpc>
              <a:spcBef>
                <a:spcPct val="0"/>
              </a:spcBef>
              <a:buClrTx/>
              <a:buFontTx/>
              <a:buNone/>
            </a:pPr>
            <a:r>
              <a:rPr lang="cs-CZ" altLang="cs-CZ" sz="1400" dirty="0">
                <a:latin typeface="Courier New" panose="02070309020205020404" pitchFamily="49" charset="0"/>
              </a:rPr>
              <a: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Monster();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b="0" dirty="0">
                <a:latin typeface="Courier New" panose="02070309020205020404" pitchFamily="49" charset="0"/>
              </a:rPr>
              <a:t>public </a:t>
            </a:r>
            <a:r>
              <a:rPr lang="cs-CZ" altLang="cs-CZ" sz="1400" dirty="0" err="1">
                <a:latin typeface="Courier New" panose="02070309020205020404" pitchFamily="49" charset="0"/>
              </a:rPr>
              <a:t>Room</a:t>
            </a:r>
            <a:r>
              <a:rPr lang="cs-CZ" altLang="cs-CZ" sz="1400" dirty="0">
                <a:latin typeface="Courier New" panose="02070309020205020404" pitchFamily="49" charset="0"/>
              </a:rPr>
              <a:t> </a:t>
            </a:r>
            <a:r>
              <a:rPr lang="cs-CZ" altLang="cs-CZ" sz="1400" dirty="0" err="1">
                <a:latin typeface="Courier New" panose="02070309020205020404" pitchFamily="49" charset="0"/>
              </a:rPr>
              <a:t>GenerateRoom</a:t>
            </a:r>
            <a:r>
              <a:rPr lang="cs-CZ" altLang="cs-CZ" sz="1400" dirty="0">
                <a:latin typeface="Courier New" panose="02070309020205020404" pitchFamily="49" charset="0"/>
              </a:rPr>
              <a:t>() {</a:t>
            </a:r>
          </a:p>
          <a:p>
            <a:pPr eaLnBrk="1" hangingPunct="1">
              <a:lnSpc>
                <a:spcPct val="89000"/>
              </a:lnSpc>
              <a:spcBef>
                <a:spcPct val="0"/>
              </a:spcBef>
              <a:buClrTx/>
            </a:pPr>
            <a:r>
              <a:rPr lang="cs-CZ" altLang="cs-CZ" sz="1400" dirty="0">
                <a:latin typeface="Courier New" panose="02070309020205020404" pitchFamily="49" charset="0"/>
              </a:rPr>
              <a:t>			</a:t>
            </a:r>
            <a:r>
              <a:rPr lang="cs-CZ" altLang="cs-CZ" sz="1400" dirty="0" err="1">
                <a:latin typeface="Courier New" panose="02070309020205020404" pitchFamily="49" charset="0"/>
              </a:rPr>
              <a:t>Room</a:t>
            </a:r>
            <a:r>
              <a:rPr lang="cs-CZ" altLang="cs-CZ" sz="1400" dirty="0">
                <a:latin typeface="Courier New" panose="02070309020205020404" pitchFamily="49" charset="0"/>
              </a:rPr>
              <a:t> </a:t>
            </a:r>
            <a:r>
              <a:rPr lang="cs-CZ" altLang="cs-CZ" sz="1400" dirty="0" err="1">
                <a:latin typeface="Courier New" panose="02070309020205020404" pitchFamily="49" charset="0"/>
              </a:rPr>
              <a:t>room</a:t>
            </a:r>
            <a:r>
              <a:rPr lang="cs-CZ" altLang="cs-CZ" sz="1400" dirty="0">
                <a:latin typeface="Courier New" panose="02070309020205020404" pitchFamily="49" charset="0"/>
              </a:rPr>
              <a:t> = </a:t>
            </a:r>
            <a:r>
              <a:rPr lang="cs-CZ" altLang="cs-CZ" sz="1400" dirty="0" err="1">
                <a:solidFill>
                  <a:srgbClr val="FF0000"/>
                </a:solidFill>
                <a:latin typeface="Courier New" panose="02070309020205020404" pitchFamily="49" charset="0"/>
              </a:rPr>
              <a:t>this.CreateRoom</a:t>
            </a:r>
            <a:r>
              <a:rPr lang="cs-CZ" altLang="cs-CZ" sz="1400" dirty="0">
                <a:solidFill>
                  <a:srgbClr val="FF0000"/>
                </a:solidFill>
                <a:latin typeface="Courier New" panose="02070309020205020404" pitchFamily="49" charset="0"/>
              </a:rPr>
              <a:t>()</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room.add</a:t>
            </a:r>
            <a:r>
              <a:rPr lang="cs-CZ" altLang="cs-CZ" sz="1400" dirty="0">
                <a:latin typeface="Courier New" panose="02070309020205020404" pitchFamily="49" charset="0"/>
              </a:rPr>
              <a:t>(</a:t>
            </a:r>
            <a:r>
              <a:rPr lang="cs-CZ" altLang="cs-CZ" sz="1400" dirty="0" err="1">
                <a:solidFill>
                  <a:srgbClr val="FF0000"/>
                </a:solidFill>
                <a:latin typeface="Courier New" panose="02070309020205020404" pitchFamily="49" charset="0"/>
              </a:rPr>
              <a:t>this</a:t>
            </a:r>
            <a:r>
              <a:rPr lang="cs-CZ" altLang="cs-CZ" sz="1400" dirty="0">
                <a:solidFill>
                  <a:srgbClr val="FF0000"/>
                </a:solidFill>
                <a:latin typeface="Courier New" panose="02070309020205020404" pitchFamily="49" charset="0"/>
              </a:rPr>
              <a:t>.</a:t>
            </a:r>
            <a:r>
              <a:rPr lang="en-US" altLang="cs-CZ" sz="1400" dirty="0" err="1">
                <a:solidFill>
                  <a:srgbClr val="FF0000"/>
                </a:solidFill>
                <a:latin typeface="Courier New" panose="02070309020205020404" pitchFamily="49" charset="0"/>
              </a:rPr>
              <a:t>CreateDoor</a:t>
            </a:r>
            <a:r>
              <a:rPr lang="cs-CZ" altLang="cs-CZ" sz="1400" dirty="0">
                <a:solidFill>
                  <a:srgbClr val="FF0000"/>
                </a:solidFill>
                <a:latin typeface="Courier New" panose="02070309020205020404" pitchFamily="49" charset="0"/>
              </a:rPr>
              <a:t>()</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int</a:t>
            </a:r>
            <a:r>
              <a:rPr lang="cs-CZ" altLang="cs-CZ" sz="1400" dirty="0">
                <a:latin typeface="Courier New" panose="02070309020205020404" pitchFamily="49" charset="0"/>
              </a:rPr>
              <a:t> </a:t>
            </a:r>
            <a:r>
              <a:rPr lang="cs-CZ" altLang="cs-CZ" sz="1400" dirty="0" err="1">
                <a:latin typeface="Courier New" panose="02070309020205020404" pitchFamily="49" charset="0"/>
              </a:rPr>
              <a:t>monsters</a:t>
            </a:r>
            <a:r>
              <a:rPr lang="cs-CZ" altLang="cs-CZ" sz="1400" dirty="0">
                <a:latin typeface="Courier New" panose="02070309020205020404" pitchFamily="49" charset="0"/>
              </a:rPr>
              <a:t> = </a:t>
            </a:r>
            <a:r>
              <a:rPr lang="cs-CZ" altLang="cs-CZ" sz="1400" dirty="0" err="1">
                <a:latin typeface="Courier New" panose="02070309020205020404" pitchFamily="49" charset="0"/>
              </a:rPr>
              <a:t>random</a:t>
            </a:r>
            <a:r>
              <a:rPr lang="cs-CZ" altLang="cs-CZ" sz="1400" dirty="0">
                <a:latin typeface="Courier New" panose="02070309020205020404" pitchFamily="49" charset="0"/>
              </a:rPr>
              <a:t>(0,5);</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for</a:t>
            </a:r>
            <a:r>
              <a:rPr lang="cs-CZ" altLang="cs-CZ" sz="1400" dirty="0">
                <a:latin typeface="Courier New" panose="02070309020205020404" pitchFamily="49" charset="0"/>
              </a:rPr>
              <a:t>(</a:t>
            </a:r>
            <a:r>
              <a:rPr lang="cs-CZ" altLang="cs-CZ" sz="1400" dirty="0" err="1">
                <a:latin typeface="Courier New" panose="02070309020205020404" pitchFamily="49" charset="0"/>
              </a:rPr>
              <a:t>int</a:t>
            </a:r>
            <a:r>
              <a:rPr lang="cs-CZ" altLang="cs-CZ" sz="1400" dirty="0">
                <a:latin typeface="Courier New" panose="02070309020205020404" pitchFamily="49" charset="0"/>
              </a:rPr>
              <a:t> i = 0; i &lt; </a:t>
            </a:r>
            <a:r>
              <a:rPr lang="cs-CZ" altLang="cs-CZ" sz="1400" dirty="0" err="1">
                <a:latin typeface="Courier New" panose="02070309020205020404" pitchFamily="49" charset="0"/>
              </a:rPr>
              <a:t>monsters</a:t>
            </a:r>
            <a:r>
              <a:rPr lang="cs-CZ" altLang="cs-CZ" sz="1400" dirty="0">
                <a:latin typeface="Courier New" panose="02070309020205020404" pitchFamily="49" charset="0"/>
              </a:rPr>
              <a:t>; ++i) {</a:t>
            </a:r>
          </a:p>
          <a:p>
            <a:pPr eaLnBrk="1" hangingPunct="1">
              <a:lnSpc>
                <a:spcPct val="89000"/>
              </a:lnSpc>
              <a:spcBef>
                <a:spcPct val="0"/>
              </a:spcBef>
              <a:buClrTx/>
              <a:buFontTx/>
              <a:buNone/>
            </a:pPr>
            <a:r>
              <a:rPr lang="cs-CZ" altLang="cs-CZ" sz="1400" dirty="0">
                <a:latin typeface="Courier New" panose="02070309020205020404" pitchFamily="49" charset="0"/>
              </a:rPr>
              <a:t>				</a:t>
            </a:r>
            <a:r>
              <a:rPr lang="cs-CZ" altLang="cs-CZ" sz="1400" dirty="0" err="1">
                <a:latin typeface="Courier New" panose="02070309020205020404" pitchFamily="49" charset="0"/>
              </a:rPr>
              <a:t>room.add</a:t>
            </a:r>
            <a:r>
              <a:rPr lang="cs-CZ" altLang="cs-CZ" sz="1400" dirty="0">
                <a:latin typeface="Courier New" panose="02070309020205020404" pitchFamily="49" charset="0"/>
              </a:rPr>
              <a:t>(</a:t>
            </a:r>
            <a:r>
              <a:rPr lang="cs-CZ" altLang="cs-CZ" sz="1400" dirty="0" err="1">
                <a:solidFill>
                  <a:srgbClr val="FF0000"/>
                </a:solidFill>
                <a:latin typeface="Courier New" panose="02070309020205020404" pitchFamily="49" charset="0"/>
              </a:rPr>
              <a:t>this.CreateMonster</a:t>
            </a:r>
            <a:r>
              <a:rPr lang="cs-CZ" altLang="cs-CZ" sz="1400" dirty="0">
                <a:solidFill>
                  <a:srgbClr val="FF0000"/>
                </a:solidFill>
                <a:latin typeface="Courier New" panose="02070309020205020404" pitchFamily="49" charset="0"/>
              </a:rPr>
              <a:t>()</a:t>
            </a:r>
            <a:r>
              <a:rPr lang="cs-CZ" altLang="cs-CZ" sz="1400" dirty="0">
                <a:latin typeface="Courier New" panose="02070309020205020404" pitchFamily="49" charset="0"/>
              </a:rPr>
              <a:t>);</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return </a:t>
            </a:r>
            <a:r>
              <a:rPr lang="cs-CZ" altLang="cs-CZ" sz="1400" dirty="0" err="1">
                <a:latin typeface="Courier New" panose="02070309020205020404" pitchFamily="49" charset="0"/>
              </a:rPr>
              <a:t>room</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
        <p:nvSpPr>
          <p:cNvPr id="18436" name="Obdélník 1">
            <a:extLst>
              <a:ext uri="{FF2B5EF4-FFF2-40B4-BE49-F238E27FC236}">
                <a16:creationId xmlns:a16="http://schemas.microsoft.com/office/drawing/2014/main" id="{5DD01BFE-75CA-C978-1616-ECB0C95C0AF1}"/>
              </a:ext>
            </a:extLst>
          </p:cNvPr>
          <p:cNvSpPr>
            <a:spLocks noChangeArrowheads="1"/>
          </p:cNvSpPr>
          <p:nvPr/>
        </p:nvSpPr>
        <p:spPr bwMode="auto">
          <a:xfrm>
            <a:off x="179388" y="981075"/>
            <a:ext cx="7031037"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3038" indent="-173038">
              <a:lnSpc>
                <a:spcPct val="93000"/>
              </a:lnSpc>
              <a:spcBef>
                <a:spcPts val="4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173038" algn="l"/>
                <a:tab pos="630238" algn="l"/>
                <a:tab pos="1087438" algn="l"/>
                <a:tab pos="1544638" algn="l"/>
                <a:tab pos="2001838" algn="l"/>
                <a:tab pos="2459038" algn="l"/>
                <a:tab pos="2916238" algn="l"/>
                <a:tab pos="3373438" algn="l"/>
                <a:tab pos="3830638" algn="l"/>
                <a:tab pos="4287838" algn="l"/>
                <a:tab pos="4745038" algn="l"/>
                <a:tab pos="5202238" algn="l"/>
                <a:tab pos="5659438" algn="l"/>
                <a:tab pos="6116638" algn="l"/>
                <a:tab pos="6573838" algn="l"/>
                <a:tab pos="7031038" algn="l"/>
                <a:tab pos="7488238" algn="l"/>
                <a:tab pos="7945438" algn="l"/>
                <a:tab pos="8402638" algn="l"/>
                <a:tab pos="8859838" algn="l"/>
                <a:tab pos="9317038" algn="l"/>
              </a:tabLst>
              <a:defRPr sz="1400">
                <a:solidFill>
                  <a:srgbClr val="000000"/>
                </a:solidFill>
                <a:latin typeface="Arial" panose="020B0604020202020204" pitchFamily="34" charset="0"/>
                <a:cs typeface="Bitstream Vera Sans" charset="0"/>
              </a:defRPr>
            </a:lvl9pPr>
          </a:lstStyle>
          <a:p>
            <a:pPr eaLnBrk="1" hangingPunct="1">
              <a:lnSpc>
                <a:spcPct val="95000"/>
              </a:lnSpc>
              <a:buClr>
                <a:srgbClr val="CC9900"/>
              </a:buClr>
              <a:buSzPct val="65000"/>
              <a:buFont typeface="Wingdings" panose="05000000000000000000" pitchFamily="2" charset="2"/>
              <a:buChar char=""/>
            </a:pPr>
            <a:r>
              <a:rPr lang="cs-CZ" altLang="cs-CZ"/>
              <a:t>Delegujeme instanciování na dedikované metody</a:t>
            </a:r>
            <a:endParaRPr lang="en-US" altLang="cs-CZ"/>
          </a:p>
        </p:txBody>
      </p:sp>
      <p:sp>
        <p:nvSpPr>
          <p:cNvPr id="18437" name="Text Box 1">
            <a:extLst>
              <a:ext uri="{FF2B5EF4-FFF2-40B4-BE49-F238E27FC236}">
                <a16:creationId xmlns:a16="http://schemas.microsoft.com/office/drawing/2014/main" id="{DC5AAF64-16FA-441F-2A37-98841D9596D7}"/>
              </a:ext>
            </a:extLst>
          </p:cNvPr>
          <p:cNvSpPr txBox="1">
            <a:spLocks noChangeArrowheads="1"/>
          </p:cNvSpPr>
          <p:nvPr/>
        </p:nvSpPr>
        <p:spPr bwMode="auto">
          <a:xfrm>
            <a:off x="565150" y="5351463"/>
            <a:ext cx="7751763" cy="1056828"/>
          </a:xfrm>
          <a:prstGeom prst="rect">
            <a:avLst/>
          </a:prstGeom>
          <a:solidFill>
            <a:srgbClr val="CCFFFF"/>
          </a:solidFill>
          <a:ln w="12600">
            <a:solidFill>
              <a:srgbClr val="000000"/>
            </a:solidFill>
            <a:miter lim="800000"/>
            <a:headEnd/>
            <a:tailEnd/>
          </a:ln>
        </p:spPr>
        <p:txBody>
          <a:bodyPr lIns="54000" tIns="55440" rIns="54000" bIns="36000">
            <a:spAutoFit/>
          </a:bodyPr>
          <a:lstStyle>
            <a:lvl1pPr>
              <a:lnSpc>
                <a:spcPct val="93000"/>
              </a:lnSpc>
              <a:spcBef>
                <a:spcPts val="4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b="1">
                <a:solidFill>
                  <a:srgbClr val="000000"/>
                </a:solidFill>
                <a:latin typeface="Arial" panose="020B0604020202020204" pitchFamily="34" charset="0"/>
                <a:cs typeface="Bitstream Vera Sans" charset="0"/>
              </a:defRPr>
            </a:lvl1pPr>
            <a:lvl2pPr>
              <a:lnSpc>
                <a:spcPct val="93000"/>
              </a:lnSpc>
              <a:spcBef>
                <a:spcPts val="42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700">
                <a:solidFill>
                  <a:srgbClr val="000000"/>
                </a:solidFill>
                <a:latin typeface="Arial" panose="020B0604020202020204" pitchFamily="34" charset="0"/>
                <a:cs typeface="Bitstream Vera Sans" charset="0"/>
              </a:defRPr>
            </a:lvl2pPr>
            <a:lvl3pPr>
              <a:lnSpc>
                <a:spcPct val="93000"/>
              </a:lnSpc>
              <a:spcBef>
                <a:spcPts val="4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600">
                <a:solidFill>
                  <a:srgbClr val="000000"/>
                </a:solidFill>
                <a:latin typeface="Arial" panose="020B0604020202020204" pitchFamily="34" charset="0"/>
                <a:cs typeface="Bitstream Vera Sans" charset="0"/>
              </a:defRPr>
            </a:lvl3pPr>
            <a:lvl4pPr>
              <a:lnSpc>
                <a:spcPct val="93000"/>
              </a:lnSpc>
              <a:spcBef>
                <a:spcPts val="375"/>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500">
                <a:solidFill>
                  <a:srgbClr val="000000"/>
                </a:solidFill>
                <a:latin typeface="Arial" panose="020B0604020202020204" pitchFamily="34" charset="0"/>
                <a:cs typeface="Bitstream Vera Sans" charset="0"/>
              </a:defRPr>
            </a:lvl4pPr>
            <a:lvl5pPr>
              <a:lnSpc>
                <a:spcPct val="93000"/>
              </a:lnSpc>
              <a:spcBef>
                <a:spcPts val="35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5pPr>
            <a:lvl6pPr marL="25146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6pPr>
            <a:lvl7pPr marL="29718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7pPr>
            <a:lvl8pPr marL="34290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8pPr>
            <a:lvl9pPr marL="3886200" indent="-228600" defTabSz="449263" eaLnBrk="0" fontAlgn="base" hangingPunct="0">
              <a:lnSpc>
                <a:spcPct val="93000"/>
              </a:lnSpc>
              <a:spcBef>
                <a:spcPts val="35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400">
                <a:solidFill>
                  <a:srgbClr val="000000"/>
                </a:solidFill>
                <a:latin typeface="Arial" panose="020B0604020202020204" pitchFamily="34" charset="0"/>
                <a:cs typeface="Bitstream Vera Sans" charset="0"/>
              </a:defRPr>
            </a:lvl9pPr>
          </a:lstStyle>
          <a:p>
            <a:pPr eaLnBrk="1" hangingPunct="1">
              <a:lnSpc>
                <a:spcPct val="89000"/>
              </a:lnSpc>
              <a:spcBef>
                <a:spcPct val="0"/>
              </a:spcBef>
              <a:buClrTx/>
              <a:buFontTx/>
              <a:buNone/>
            </a:pPr>
            <a:r>
              <a:rPr lang="cs-CZ" altLang="cs-CZ" sz="1400" b="0" dirty="0">
                <a:latin typeface="Courier New" panose="02070309020205020404" pitchFamily="49" charset="0"/>
              </a:rPr>
              <a:t>public </a:t>
            </a:r>
            <a:r>
              <a:rPr lang="cs-CZ" altLang="cs-CZ" sz="1400" dirty="0" err="1">
                <a:latin typeface="Courier New" panose="02070309020205020404" pitchFamily="49" charset="0"/>
              </a:rPr>
              <a:t>class</a:t>
            </a:r>
            <a:r>
              <a:rPr lang="cs-CZ" altLang="cs-CZ" sz="1400" dirty="0">
                <a:latin typeface="Courier New" panose="02070309020205020404" pitchFamily="49" charset="0"/>
              </a:rPr>
              <a:t> </a:t>
            </a:r>
            <a:r>
              <a:rPr lang="en-US" altLang="cs-CZ" sz="1400" dirty="0" err="1">
                <a:latin typeface="Courier New" panose="02070309020205020404" pitchFamily="49" charset="0"/>
              </a:rPr>
              <a:t>CaveLevel</a:t>
            </a:r>
            <a:r>
              <a:rPr lang="cs-CZ" altLang="cs-CZ" sz="1400" dirty="0">
                <a:latin typeface="Courier New" panose="02070309020205020404" pitchFamily="49" charset="0"/>
              </a:rPr>
              <a:t> </a:t>
            </a:r>
            <a:r>
              <a:rPr lang="en-US" altLang="cs-CZ" sz="1400" dirty="0">
                <a:latin typeface="Courier New" panose="02070309020205020404" pitchFamily="49" charset="0"/>
              </a:rPr>
              <a:t>:</a:t>
            </a:r>
            <a:r>
              <a:rPr lang="cs-CZ" altLang="cs-CZ" sz="1400" dirty="0">
                <a:latin typeface="Courier New" panose="02070309020205020404" pitchFamily="49" charset="0"/>
              </a:rPr>
              <a:t> </a:t>
            </a:r>
            <a:r>
              <a:rPr lang="en-US" altLang="cs-CZ" sz="1400" dirty="0">
                <a:latin typeface="Courier New" panose="02070309020205020404" pitchFamily="49" charset="0"/>
              </a:rPr>
              <a:t>Level </a:t>
            </a:r>
            <a:r>
              <a:rPr lang="cs-CZ" altLang="cs-CZ" sz="1400" dirty="0">
                <a:latin typeface="Courier New" panose="02070309020205020404" pitchFamily="49" charset="0"/>
              </a:rPr>
              <a:t>{</a:t>
            </a:r>
            <a:endParaRPr lang="cs-CZ" altLang="cs-CZ" sz="1400" dirty="0">
              <a:solidFill>
                <a:schemeClr val="tx1"/>
              </a:solidFill>
              <a:latin typeface="Courier New" panose="02070309020205020404" pitchFamily="49" charset="0"/>
            </a:endParaRPr>
          </a:p>
          <a:p>
            <a:pPr eaLnBrk="1" hangingPunct="1">
              <a:lnSpc>
                <a:spcPct val="89000"/>
              </a:lnSpc>
              <a:spcBef>
                <a:spcPct val="0"/>
              </a:spcBef>
              <a:buClrTx/>
              <a:buFontTx/>
              <a:buNone/>
            </a:pPr>
            <a:r>
              <a:rPr lang="cs-CZ" altLang="cs-CZ" sz="1400" b="0" dirty="0">
                <a:solidFill>
                  <a:srgbClr val="FF0000"/>
                </a:solidFill>
                <a:latin typeface="Courier New" panose="02070309020205020404" pitchFamily="49" charset="0"/>
              </a:rPr>
              <a:t>		public</a:t>
            </a:r>
            <a:r>
              <a:rPr lang="en-US" altLang="cs-CZ" sz="1400" b="0" dirty="0">
                <a:solidFill>
                  <a:srgbClr val="FF0000"/>
                </a:solidFill>
                <a:latin typeface="Courier New" panose="02070309020205020404" pitchFamily="49" charset="0"/>
              </a:rPr>
              <a:t> </a:t>
            </a:r>
            <a:r>
              <a:rPr lang="en-US" altLang="cs-CZ" sz="1400" u="sng" dirty="0">
                <a:solidFill>
                  <a:srgbClr val="FF0000"/>
                </a:solidFill>
                <a:latin typeface="Courier New" panose="02070309020205020404" pitchFamily="49" charset="0"/>
              </a:rPr>
              <a:t>override</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Room</a:t>
            </a:r>
            <a:r>
              <a:rPr lang="cs-CZ" altLang="cs-CZ" sz="1400" dirty="0">
                <a:solidFill>
                  <a:srgbClr val="FF0000"/>
                </a:solidFill>
                <a:latin typeface="Courier New" panose="02070309020205020404" pitchFamily="49" charset="0"/>
              </a:rPr>
              <a:t> </a:t>
            </a:r>
            <a:r>
              <a:rPr lang="cs-CZ" altLang="cs-CZ" sz="1400" dirty="0" err="1">
                <a:solidFill>
                  <a:srgbClr val="FF0000"/>
                </a:solidFill>
                <a:latin typeface="Courier New" panose="02070309020205020404" pitchFamily="49" charset="0"/>
              </a:rPr>
              <a:t>CreateRoom</a:t>
            </a:r>
            <a:r>
              <a:rPr lang="cs-CZ" altLang="cs-CZ" sz="1400" dirty="0">
                <a:solidFill>
                  <a:srgbClr val="FF0000"/>
                </a:solidFill>
                <a:latin typeface="Courier New" panose="02070309020205020404" pitchFamily="49" charset="0"/>
              </a:rPr>
              <a:t>()</a:t>
            </a:r>
            <a:r>
              <a:rPr lang="cs-CZ" altLang="cs-CZ" sz="1400" dirty="0">
                <a:latin typeface="Courier New" panose="02070309020205020404" pitchFamily="49" charset="0"/>
              </a:rPr>
              <a:t> {	</a:t>
            </a:r>
          </a:p>
          <a:p>
            <a:pPr eaLnBrk="1" hangingPunct="1">
              <a:lnSpc>
                <a:spcPct val="89000"/>
              </a:lnSpc>
              <a:spcBef>
                <a:spcPct val="0"/>
              </a:spcBef>
              <a:buClrTx/>
              <a:buFontTx/>
              <a:buNone/>
            </a:pPr>
            <a:r>
              <a:rPr lang="cs-CZ" altLang="cs-CZ" sz="1400" dirty="0">
                <a:latin typeface="Courier New" panose="02070309020205020404" pitchFamily="49" charset="0"/>
              </a:rPr>
              <a:t>			return </a:t>
            </a:r>
            <a:r>
              <a:rPr lang="cs-CZ" altLang="cs-CZ" sz="1400" dirty="0" err="1">
                <a:latin typeface="Courier New" panose="02070309020205020404" pitchFamily="49" charset="0"/>
              </a:rPr>
              <a:t>new</a:t>
            </a:r>
            <a:r>
              <a:rPr lang="cs-CZ" altLang="cs-CZ" sz="1400" dirty="0">
                <a:latin typeface="Courier New" panose="02070309020205020404" pitchFamily="49" charset="0"/>
              </a:rPr>
              <a:t> </a:t>
            </a:r>
            <a:r>
              <a:rPr lang="en-US" altLang="cs-CZ" sz="1400" dirty="0">
                <a:latin typeface="Courier New" panose="02070309020205020404" pitchFamily="49" charset="0"/>
              </a:rPr>
              <a:t>Cave</a:t>
            </a:r>
            <a:r>
              <a:rPr lang="cs-CZ" altLang="cs-CZ" sz="1400" dirty="0" err="1">
                <a:latin typeface="Courier New" panose="02070309020205020404" pitchFamily="49" charset="0"/>
              </a:rPr>
              <a:t>Room</a:t>
            </a: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		}</a:t>
            </a:r>
          </a:p>
          <a:p>
            <a:pPr eaLnBrk="1" hangingPunct="1">
              <a:lnSpc>
                <a:spcPct val="89000"/>
              </a:lnSpc>
              <a:spcBef>
                <a:spcPct val="0"/>
              </a:spcBef>
              <a:buClrTx/>
              <a:buFontTx/>
              <a:buNone/>
            </a:pPr>
            <a:r>
              <a:rPr lang="cs-CZ" altLang="cs-CZ" sz="1400" dirty="0">
                <a:latin typeface="Courier New" panose="02070309020205020404" pitchFamily="49" charset="0"/>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6EB390B-679F-448B-A7A0-D0C6FDB5E8BC}"/>
              </a:ext>
            </a:extLst>
          </p:cNvPr>
          <p:cNvSpPr>
            <a:spLocks noGrp="1"/>
          </p:cNvSpPr>
          <p:nvPr>
            <p:ph type="title"/>
          </p:nvPr>
        </p:nvSpPr>
        <p:spPr>
          <a:xfrm>
            <a:off x="1204919" y="260648"/>
            <a:ext cx="7916863" cy="536104"/>
          </a:xfrm>
        </p:spPr>
        <p:txBody>
          <a:bodyPr/>
          <a:lstStyle/>
          <a:p>
            <a:r>
              <a:rPr lang="en-US" dirty="0" err="1"/>
              <a:t>Spelunky</a:t>
            </a:r>
            <a:r>
              <a:rPr lang="en-US" dirty="0"/>
              <a:t> example</a:t>
            </a:r>
            <a:endParaRPr lang="de-DE" dirty="0"/>
          </a:p>
        </p:txBody>
      </p:sp>
      <p:pic>
        <p:nvPicPr>
          <p:cNvPr id="5" name="Obrázek 4" descr="Obsah obrázku kreslené, Animace, Kreslený film, fikce&#10;&#10;Popis byl vytvořen automaticky">
            <a:extLst>
              <a:ext uri="{FF2B5EF4-FFF2-40B4-BE49-F238E27FC236}">
                <a16:creationId xmlns:a16="http://schemas.microsoft.com/office/drawing/2014/main" id="{49C1B2E7-5B92-0CF1-C835-D28F2E1FF3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7400" y="1196752"/>
            <a:ext cx="5229200" cy="5229200"/>
          </a:xfrm>
          <a:prstGeom prst="rect">
            <a:avLst/>
          </a:prstGeom>
        </p:spPr>
      </p:pic>
    </p:spTree>
    <p:extLst>
      <p:ext uri="{BB962C8B-B14F-4D97-AF65-F5344CB8AC3E}">
        <p14:creationId xmlns:p14="http://schemas.microsoft.com/office/powerpoint/2010/main" val="1028010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C70AEAE-1A63-DAD2-0469-BD91D9C0B9EA}"/>
              </a:ext>
            </a:extLst>
          </p:cNvPr>
          <p:cNvSpPr>
            <a:spLocks noGrp="1"/>
          </p:cNvSpPr>
          <p:nvPr>
            <p:ph type="title"/>
          </p:nvPr>
        </p:nvSpPr>
        <p:spPr>
          <a:xfrm>
            <a:off x="1227137" y="249651"/>
            <a:ext cx="7916863" cy="536104"/>
          </a:xfrm>
        </p:spPr>
        <p:txBody>
          <a:bodyPr/>
          <a:lstStyle/>
          <a:p>
            <a:r>
              <a:rPr lang="cs-CZ" dirty="0" err="1"/>
              <a:t>Room</a:t>
            </a:r>
            <a:r>
              <a:rPr lang="cs-CZ" dirty="0"/>
              <a:t> </a:t>
            </a:r>
            <a:r>
              <a:rPr lang="cs-CZ" dirty="0" err="1"/>
              <a:t>Generation</a:t>
            </a:r>
            <a:endParaRPr lang="de-DE" dirty="0"/>
          </a:p>
        </p:txBody>
      </p:sp>
      <p:pic>
        <p:nvPicPr>
          <p:cNvPr id="5" name="Zástupný obsah 4" descr="Obsah obrázku čtverec, snímek obrazovky, Obdélník, vzor&#10;&#10;Popis byl vytvořen automaticky">
            <a:extLst>
              <a:ext uri="{FF2B5EF4-FFF2-40B4-BE49-F238E27FC236}">
                <a16:creationId xmlns:a16="http://schemas.microsoft.com/office/drawing/2014/main" id="{E63E0C8F-B46D-5BB2-A983-BE36F073166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03648" y="1374074"/>
            <a:ext cx="5994705" cy="4838775"/>
          </a:xfrm>
        </p:spPr>
      </p:pic>
      <p:sp>
        <p:nvSpPr>
          <p:cNvPr id="6" name="TextovéPole 5">
            <a:extLst>
              <a:ext uri="{FF2B5EF4-FFF2-40B4-BE49-F238E27FC236}">
                <a16:creationId xmlns:a16="http://schemas.microsoft.com/office/drawing/2014/main" id="{C9DC38E4-0E05-EDDB-65B2-2E7D05F989B6}"/>
              </a:ext>
            </a:extLst>
          </p:cNvPr>
          <p:cNvSpPr txBox="1"/>
          <p:nvPr/>
        </p:nvSpPr>
        <p:spPr>
          <a:xfrm>
            <a:off x="2174410" y="6248809"/>
            <a:ext cx="4506362" cy="369332"/>
          </a:xfrm>
          <a:prstGeom prst="rect">
            <a:avLst/>
          </a:prstGeom>
          <a:noFill/>
        </p:spPr>
        <p:txBody>
          <a:bodyPr wrap="none" rtlCol="0">
            <a:spAutoFit/>
          </a:bodyPr>
          <a:lstStyle/>
          <a:p>
            <a:r>
              <a:rPr lang="cs-CZ" dirty="0">
                <a:solidFill>
                  <a:schemeClr val="accent6"/>
                </a:solidFill>
                <a:hlinkClick r:id="rId3">
                  <a:extLst>
                    <a:ext uri="{A12FA001-AC4F-418D-AE19-62706E023703}">
                      <ahyp:hlinkClr xmlns:ahyp="http://schemas.microsoft.com/office/drawing/2018/hyperlinkcolor" val="tx"/>
                    </a:ext>
                  </a:extLst>
                </a:hlinkClick>
              </a:rPr>
              <a:t>Více o </a:t>
            </a:r>
            <a:r>
              <a:rPr lang="cs-CZ" dirty="0" err="1">
                <a:solidFill>
                  <a:schemeClr val="accent6"/>
                </a:solidFill>
                <a:hlinkClick r:id="rId3">
                  <a:extLst>
                    <a:ext uri="{A12FA001-AC4F-418D-AE19-62706E023703}">
                      <ahyp:hlinkClr xmlns:ahyp="http://schemas.microsoft.com/office/drawing/2018/hyperlinkcolor" val="tx"/>
                    </a:ext>
                  </a:extLst>
                </a:hlinkClick>
              </a:rPr>
              <a:t>Spelunky</a:t>
            </a:r>
            <a:r>
              <a:rPr lang="cs-CZ" dirty="0">
                <a:solidFill>
                  <a:schemeClr val="accent6"/>
                </a:solidFill>
                <a:hlinkClick r:id="rId3">
                  <a:extLst>
                    <a:ext uri="{A12FA001-AC4F-418D-AE19-62706E023703}">
                      <ahyp:hlinkClr xmlns:ahyp="http://schemas.microsoft.com/office/drawing/2018/hyperlinkcolor" val="tx"/>
                    </a:ext>
                  </a:extLst>
                </a:hlinkClick>
              </a:rPr>
              <a:t> generování místností zde</a:t>
            </a:r>
            <a:endParaRPr lang="de-DE" dirty="0">
              <a:solidFill>
                <a:schemeClr val="accent6"/>
              </a:solidFill>
            </a:endParaRPr>
          </a:p>
        </p:txBody>
      </p:sp>
    </p:spTree>
    <p:extLst>
      <p:ext uri="{BB962C8B-B14F-4D97-AF65-F5344CB8AC3E}">
        <p14:creationId xmlns:p14="http://schemas.microsoft.com/office/powerpoint/2010/main" val="232226003"/>
      </p:ext>
    </p:extLst>
  </p:cSld>
  <p:clrMapOvr>
    <a:masterClrMapping/>
  </p:clrMapOvr>
</p:sld>
</file>

<file path=ppt/theme/theme1.xml><?xml version="1.0" encoding="utf-8"?>
<a:theme xmlns:a="http://schemas.openxmlformats.org/drawingml/2006/main" name="Motív Office">
  <a:themeElements>
    <a:clrScheme name="Motív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tív Office">
      <a:majorFont>
        <a:latin typeface="Garamond"/>
        <a:ea typeface="Bitstream Vera Sans"/>
        <a:cs typeface="Bitstream Vera Sans"/>
      </a:majorFont>
      <a:minorFont>
        <a:latin typeface="Arial"/>
        <a:ea typeface="Bitstream Vera Sans"/>
        <a:cs typeface="Bitstream Vera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Motív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tív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tív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tív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tív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tív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tív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otív Office">
  <a:themeElements>
    <a:clrScheme name="Motív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tív Office">
      <a:majorFont>
        <a:latin typeface="Garamond"/>
        <a:ea typeface="Bitstream Vera Sans"/>
        <a:cs typeface="Bitstream Vera Sans"/>
      </a:majorFont>
      <a:minorFont>
        <a:latin typeface="Arial"/>
        <a:ea typeface="Bitstream Vera Sans"/>
        <a:cs typeface="Bitstream Vera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defRPr>
        </a:defPPr>
      </a:lstStyle>
    </a:lnDef>
  </a:objectDefaults>
  <a:extraClrSchemeLst>
    <a:extraClrScheme>
      <a:clrScheme name="Motív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tív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tív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tív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tív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tív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tív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otív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2364</Words>
  <Application>Microsoft Office PowerPoint</Application>
  <PresentationFormat>Předvádění na obrazovce (4:3)</PresentationFormat>
  <Paragraphs>350</Paragraphs>
  <Slides>24</Slides>
  <Notes>21</Notes>
  <HiddenSlides>0</HiddenSlides>
  <MMClips>0</MMClips>
  <ScaleCrop>false</ScaleCrop>
  <HeadingPairs>
    <vt:vector size="6" baseType="variant">
      <vt:variant>
        <vt:lpstr>Použitá písma</vt:lpstr>
      </vt:variant>
      <vt:variant>
        <vt:i4>6</vt:i4>
      </vt:variant>
      <vt:variant>
        <vt:lpstr>Motiv</vt:lpstr>
      </vt:variant>
      <vt:variant>
        <vt:i4>2</vt:i4>
      </vt:variant>
      <vt:variant>
        <vt:lpstr>Nadpisy snímků</vt:lpstr>
      </vt:variant>
      <vt:variant>
        <vt:i4>24</vt:i4>
      </vt:variant>
    </vt:vector>
  </HeadingPairs>
  <TitlesOfParts>
    <vt:vector size="32" baseType="lpstr">
      <vt:lpstr>Arial</vt:lpstr>
      <vt:lpstr>Courier New</vt:lpstr>
      <vt:lpstr>Garamond</vt:lpstr>
      <vt:lpstr>Tahoma</vt:lpstr>
      <vt:lpstr>Times New Roman</vt:lpstr>
      <vt:lpstr>Wingdings</vt:lpstr>
      <vt:lpstr>Motív Office</vt:lpstr>
      <vt:lpstr>1_Motív Office</vt:lpstr>
      <vt:lpstr>Factory Method</vt:lpstr>
      <vt:lpstr>Motivace 1 – tisk</vt:lpstr>
      <vt:lpstr>Motivace 1 – tisk</vt:lpstr>
      <vt:lpstr>Rychlé řešení</vt:lpstr>
      <vt:lpstr>Factory Method – řešení</vt:lpstr>
      <vt:lpstr>Motivace 2 – hra</vt:lpstr>
      <vt:lpstr>Factory Method – řešení</vt:lpstr>
      <vt:lpstr>Spelunky example</vt:lpstr>
      <vt:lpstr>Room Generation</vt:lpstr>
      <vt:lpstr>Levels</vt:lpstr>
      <vt:lpstr>Factory Method – struktura</vt:lpstr>
      <vt:lpstr>Factory Method – paralelní hierarchie</vt:lpstr>
      <vt:lpstr>Factory Method – implementace</vt:lpstr>
      <vt:lpstr>Factory Method – řešení</vt:lpstr>
      <vt:lpstr>Factory Method – řešení 2.0</vt:lpstr>
      <vt:lpstr>Factory Method – implementace</vt:lpstr>
      <vt:lpstr>Factory Method – implementace</vt:lpstr>
      <vt:lpstr>Factory Method – výhody a nevýhody</vt:lpstr>
      <vt:lpstr>Factory Method – implementace</vt:lpstr>
      <vt:lpstr>Factory Method – známé použití</vt:lpstr>
      <vt:lpstr>Factory Method – Static Factory Method</vt:lpstr>
      <vt:lpstr>Factory Method - související vzory</vt:lpstr>
      <vt:lpstr>Prezentace aplikace PowerPoint</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PROCHÁZKA Jaromír</cp:lastModifiedBy>
  <cp:revision>262</cp:revision>
  <cp:lastPrinted>1601-01-01T00:00:00Z</cp:lastPrinted>
  <dcterms:created xsi:type="dcterms:W3CDTF">1601-01-01T00:00:00Z</dcterms:created>
  <dcterms:modified xsi:type="dcterms:W3CDTF">2024-03-03T20:24:58Z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ies>
</file>