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92" r:id="rId26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8"/>
      <p:bold r:id="rId29"/>
      <p:italic r:id="rId30"/>
      <p:boldItalic r:id="rId31"/>
    </p:embeddedFont>
    <p:embeddedFont>
      <p:font typeface="Prompt" panose="00000500000000000000" pitchFamily="2" charset="-34"/>
      <p:regular r:id="rId32"/>
      <p:bold r:id="rId33"/>
      <p:italic r:id="rId34"/>
      <p:boldItalic r:id="rId35"/>
    </p:embeddedFont>
    <p:embeddedFont>
      <p:font typeface="Roboto Condensed" panose="02000000000000000000" pitchFamily="2" charset="0"/>
      <p:regular r:id="rId36"/>
      <p:bold r:id="rId37"/>
      <p:italic r:id="rId38"/>
      <p:boldItalic r:id="rId39"/>
    </p:embeddedFont>
    <p:embeddedFont>
      <p:font typeface="Space Mono" panose="020B0604020202020204" charset="-18"/>
      <p:regular r:id="rId40"/>
      <p:bold r:id="rId41"/>
      <p:italic r:id="rId42"/>
      <p:boldItalic r:id="rId43"/>
    </p:embeddedFont>
    <p:embeddedFont>
      <p:font typeface="Syncopate" panose="020B0604020202020204" charset="0"/>
      <p:regular r:id="rId44"/>
      <p:bold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46" roundtripDataSignature="AMtx7mi/xEzPoUUvDpgx7C+QFVuwwgQ6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3302B4-6859-4491-AE7A-9C603FDF9848}" v="1307" dt="2025-04-20T06:13:41.7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361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customschemas.google.com/relationships/presentationmetadata" Target="metadata"/><Relationship Id="rId20" Type="http://schemas.openxmlformats.org/officeDocument/2006/relationships/slide" Target="slides/slide19.xml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Ševčík" userId="9946b022-e97a-477d-8a00-d8331550c058" providerId="ADAL" clId="{283302B4-6859-4491-AE7A-9C603FDF9848}"/>
    <pc:docChg chg="undo custSel addSld modSld">
      <pc:chgData name="Michael Ševčík" userId="9946b022-e97a-477d-8a00-d8331550c058" providerId="ADAL" clId="{283302B4-6859-4491-AE7A-9C603FDF9848}" dt="2025-04-20T06:13:59.607" v="1666" actId="478"/>
      <pc:docMkLst>
        <pc:docMk/>
      </pc:docMkLst>
      <pc:sldChg chg="addSp delSp modSp mod modAnim">
        <pc:chgData name="Michael Ševčík" userId="9946b022-e97a-477d-8a00-d8331550c058" providerId="ADAL" clId="{283302B4-6859-4491-AE7A-9C603FDF9848}" dt="2025-04-20T06:13:59.607" v="1666" actId="478"/>
        <pc:sldMkLst>
          <pc:docMk/>
          <pc:sldMk cId="0" sldId="256"/>
        </pc:sldMkLst>
        <pc:spChg chg="add del mod">
          <ac:chgData name="Michael Ševčík" userId="9946b022-e97a-477d-8a00-d8331550c058" providerId="ADAL" clId="{283302B4-6859-4491-AE7A-9C603FDF9848}" dt="2025-04-19T17:45:27.341" v="82"/>
          <ac:spMkLst>
            <pc:docMk/>
            <pc:sldMk cId="0" sldId="256"/>
            <ac:spMk id="2" creationId="{2A13DE59-0A6D-FB60-82C6-E5721008E15C}"/>
          </ac:spMkLst>
        </pc:spChg>
        <pc:spChg chg="add del mod">
          <ac:chgData name="Michael Ševčík" userId="9946b022-e97a-477d-8a00-d8331550c058" providerId="ADAL" clId="{283302B4-6859-4491-AE7A-9C603FDF9848}" dt="2025-04-19T17:47:52.802" v="126" actId="478"/>
          <ac:spMkLst>
            <pc:docMk/>
            <pc:sldMk cId="0" sldId="256"/>
            <ac:spMk id="3" creationId="{14BA30C9-8363-E003-8678-F30030353D6E}"/>
          </ac:spMkLst>
        </pc:spChg>
        <pc:spChg chg="add mod">
          <ac:chgData name="Michael Ševčík" userId="9946b022-e97a-477d-8a00-d8331550c058" providerId="ADAL" clId="{283302B4-6859-4491-AE7A-9C603FDF9848}" dt="2025-04-19T17:48:33.080" v="132" actId="1076"/>
          <ac:spMkLst>
            <pc:docMk/>
            <pc:sldMk cId="0" sldId="256"/>
            <ac:spMk id="4" creationId="{EA37C922-1C18-ADAF-2A64-18B6477C8544}"/>
          </ac:spMkLst>
        </pc:spChg>
        <pc:spChg chg="add del mod">
          <ac:chgData name="Michael Ševčík" userId="9946b022-e97a-477d-8a00-d8331550c058" providerId="ADAL" clId="{283302B4-6859-4491-AE7A-9C603FDF9848}" dt="2025-04-19T17:49:01.058" v="151" actId="20577"/>
          <ac:spMkLst>
            <pc:docMk/>
            <pc:sldMk cId="0" sldId="256"/>
            <ac:spMk id="5" creationId="{527C5B72-9183-BB3C-0990-95AEC04C9971}"/>
          </ac:spMkLst>
        </pc:spChg>
        <pc:spChg chg="mod">
          <ac:chgData name="Michael Ševčík" userId="9946b022-e97a-477d-8a00-d8331550c058" providerId="ADAL" clId="{283302B4-6859-4491-AE7A-9C603FDF9848}" dt="2025-04-19T17:47:56.219" v="128" actId="1076"/>
          <ac:spMkLst>
            <pc:docMk/>
            <pc:sldMk cId="0" sldId="256"/>
            <ac:spMk id="120" creationId="{00000000-0000-0000-0000-000000000000}"/>
          </ac:spMkLst>
        </pc:spChg>
        <pc:graphicFrameChg chg="add del mod">
          <ac:chgData name="Michael Ševčík" userId="9946b022-e97a-477d-8a00-d8331550c058" providerId="ADAL" clId="{283302B4-6859-4491-AE7A-9C603FDF9848}" dt="2025-04-20T06:13:59.607" v="1666" actId="478"/>
          <ac:graphicFrameMkLst>
            <pc:docMk/>
            <pc:sldMk cId="0" sldId="256"/>
            <ac:graphicFrameMk id="2" creationId="{8B0AC272-FDAA-DE4E-296D-B674AEB2EFCD}"/>
          </ac:graphicFrameMkLst>
        </pc:graphicFrameChg>
      </pc:sldChg>
      <pc:sldChg chg="addSp modSp mod modAnim">
        <pc:chgData name="Michael Ševčík" userId="9946b022-e97a-477d-8a00-d8331550c058" providerId="ADAL" clId="{283302B4-6859-4491-AE7A-9C603FDF9848}" dt="2025-04-19T22:04:05.271" v="1347"/>
        <pc:sldMkLst>
          <pc:docMk/>
          <pc:sldMk cId="0" sldId="257"/>
        </pc:sldMkLst>
        <pc:spChg chg="add">
          <ac:chgData name="Michael Ševčík" userId="9946b022-e97a-477d-8a00-d8331550c058" providerId="ADAL" clId="{283302B4-6859-4491-AE7A-9C603FDF9848}" dt="2025-04-19T17:51:55.569" v="152"/>
          <ac:spMkLst>
            <pc:docMk/>
            <pc:sldMk cId="0" sldId="257"/>
            <ac:spMk id="2" creationId="{086127CD-9C40-50E7-EF31-9A01A9C15EE7}"/>
          </ac:spMkLst>
        </pc:spChg>
        <pc:spChg chg="add">
          <ac:chgData name="Michael Ševčík" userId="9946b022-e97a-477d-8a00-d8331550c058" providerId="ADAL" clId="{283302B4-6859-4491-AE7A-9C603FDF9848}" dt="2025-04-19T17:51:59.895" v="153"/>
          <ac:spMkLst>
            <pc:docMk/>
            <pc:sldMk cId="0" sldId="257"/>
            <ac:spMk id="3" creationId="{925A211F-9754-ED1F-62A3-3FDB713E6F7C}"/>
          </ac:spMkLst>
        </pc:spChg>
        <pc:spChg chg="add">
          <ac:chgData name="Michael Ševčík" userId="9946b022-e97a-477d-8a00-d8331550c058" providerId="ADAL" clId="{283302B4-6859-4491-AE7A-9C603FDF9848}" dt="2025-04-19T17:52:16.175" v="154"/>
          <ac:spMkLst>
            <pc:docMk/>
            <pc:sldMk cId="0" sldId="257"/>
            <ac:spMk id="4" creationId="{DAFEBE39-B1B6-95D1-042E-6632B5F864D0}"/>
          </ac:spMkLst>
        </pc:spChg>
        <pc:spChg chg="add">
          <ac:chgData name="Michael Ševčík" userId="9946b022-e97a-477d-8a00-d8331550c058" providerId="ADAL" clId="{283302B4-6859-4491-AE7A-9C603FDF9848}" dt="2025-04-19T17:52:33.102" v="158"/>
          <ac:spMkLst>
            <pc:docMk/>
            <pc:sldMk cId="0" sldId="257"/>
            <ac:spMk id="5" creationId="{959D7871-2999-47D4-F12A-CC63AC2F39FC}"/>
          </ac:spMkLst>
        </pc:spChg>
        <pc:spChg chg="mod">
          <ac:chgData name="Michael Ševčík" userId="9946b022-e97a-477d-8a00-d8331550c058" providerId="ADAL" clId="{283302B4-6859-4491-AE7A-9C603FDF9848}" dt="2025-04-19T22:03:47.508" v="1346" actId="20577"/>
          <ac:spMkLst>
            <pc:docMk/>
            <pc:sldMk cId="0" sldId="257"/>
            <ac:spMk id="126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31:35.347" v="1136" actId="404"/>
          <ac:spMkLst>
            <pc:docMk/>
            <pc:sldMk cId="0" sldId="257"/>
            <ac:spMk id="127" creationId="{00000000-0000-0000-0000-000000000000}"/>
          </ac:spMkLst>
        </pc:spChg>
      </pc:sldChg>
      <pc:sldChg chg="modAnim">
        <pc:chgData name="Michael Ševčík" userId="9946b022-e97a-477d-8a00-d8331550c058" providerId="ADAL" clId="{283302B4-6859-4491-AE7A-9C603FDF9848}" dt="2025-04-19T21:34:27.772" v="1146"/>
        <pc:sldMkLst>
          <pc:docMk/>
          <pc:sldMk cId="0" sldId="259"/>
        </pc:sldMkLst>
      </pc:sldChg>
      <pc:sldChg chg="modSp mod modAnim">
        <pc:chgData name="Michael Ševčík" userId="9946b022-e97a-477d-8a00-d8331550c058" providerId="ADAL" clId="{283302B4-6859-4491-AE7A-9C603FDF9848}" dt="2025-04-19T21:38:20.931" v="1178" actId="1076"/>
        <pc:sldMkLst>
          <pc:docMk/>
          <pc:sldMk cId="0" sldId="260"/>
        </pc:sldMkLst>
        <pc:spChg chg="mod">
          <ac:chgData name="Michael Ševčík" userId="9946b022-e97a-477d-8a00-d8331550c058" providerId="ADAL" clId="{283302B4-6859-4491-AE7A-9C603FDF9848}" dt="2025-04-19T21:38:20.931" v="1178" actId="1076"/>
          <ac:spMkLst>
            <pc:docMk/>
            <pc:sldMk cId="0" sldId="260"/>
            <ac:spMk id="148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38:20.931" v="1178" actId="1076"/>
          <ac:spMkLst>
            <pc:docMk/>
            <pc:sldMk cId="0" sldId="260"/>
            <ac:spMk id="149" creationId="{00000000-0000-0000-0000-000000000000}"/>
          </ac:spMkLst>
        </pc:spChg>
      </pc:sldChg>
      <pc:sldChg chg="modSp mod modAnim">
        <pc:chgData name="Michael Ševčík" userId="9946b022-e97a-477d-8a00-d8331550c058" providerId="ADAL" clId="{283302B4-6859-4491-AE7A-9C603FDF9848}" dt="2025-04-19T22:27:05.319" v="1603" actId="14100"/>
        <pc:sldMkLst>
          <pc:docMk/>
          <pc:sldMk cId="0" sldId="261"/>
        </pc:sldMkLst>
        <pc:spChg chg="mod">
          <ac:chgData name="Michael Ševčík" userId="9946b022-e97a-477d-8a00-d8331550c058" providerId="ADAL" clId="{283302B4-6859-4491-AE7A-9C603FDF9848}" dt="2025-04-19T22:24:25.913" v="1594" actId="20577"/>
          <ac:spMkLst>
            <pc:docMk/>
            <pc:sldMk cId="0" sldId="261"/>
            <ac:spMk id="15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6:46.477" v="1602" actId="1076"/>
          <ac:spMkLst>
            <pc:docMk/>
            <pc:sldMk cId="0" sldId="261"/>
            <ac:spMk id="156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5:16.613" v="1598" actId="1076"/>
          <ac:spMkLst>
            <pc:docMk/>
            <pc:sldMk cId="0" sldId="261"/>
            <ac:spMk id="157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7:05.319" v="1603" actId="14100"/>
          <ac:spMkLst>
            <pc:docMk/>
            <pc:sldMk cId="0" sldId="261"/>
            <ac:spMk id="158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5:41.691" v="1601" actId="1076"/>
          <ac:spMkLst>
            <pc:docMk/>
            <pc:sldMk cId="0" sldId="261"/>
            <ac:spMk id="159" creationId="{00000000-0000-0000-0000-000000000000}"/>
          </ac:spMkLst>
        </pc:spChg>
      </pc:sldChg>
      <pc:sldChg chg="modSp modAnim">
        <pc:chgData name="Michael Ševčík" userId="9946b022-e97a-477d-8a00-d8331550c058" providerId="ADAL" clId="{283302B4-6859-4491-AE7A-9C603FDF9848}" dt="2025-04-19T17:54:55.234" v="206" actId="20577"/>
        <pc:sldMkLst>
          <pc:docMk/>
          <pc:sldMk cId="0" sldId="262"/>
        </pc:sldMkLst>
        <pc:spChg chg="mod">
          <ac:chgData name="Michael Ševčík" userId="9946b022-e97a-477d-8a00-d8331550c058" providerId="ADAL" clId="{283302B4-6859-4491-AE7A-9C603FDF9848}" dt="2025-04-19T17:54:42.056" v="199" actId="20577"/>
          <ac:spMkLst>
            <pc:docMk/>
            <pc:sldMk cId="0" sldId="262"/>
            <ac:spMk id="171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17:54:55.234" v="206" actId="20577"/>
          <ac:spMkLst>
            <pc:docMk/>
            <pc:sldMk cId="0" sldId="262"/>
            <ac:spMk id="173" creationId="{00000000-0000-0000-0000-000000000000}"/>
          </ac:spMkLst>
        </pc:spChg>
      </pc:sldChg>
      <pc:sldChg chg="modSp mod modAnim">
        <pc:chgData name="Michael Ševčík" userId="9946b022-e97a-477d-8a00-d8331550c058" providerId="ADAL" clId="{283302B4-6859-4491-AE7A-9C603FDF9848}" dt="2025-04-19T22:27:58.016" v="1607" actId="1076"/>
        <pc:sldMkLst>
          <pc:docMk/>
          <pc:sldMk cId="0" sldId="263"/>
        </pc:sldMkLst>
        <pc:spChg chg="mod">
          <ac:chgData name="Michael Ševčík" userId="9946b022-e97a-477d-8a00-d8331550c058" providerId="ADAL" clId="{283302B4-6859-4491-AE7A-9C603FDF9848}" dt="2025-04-19T22:27:54.579" v="1606" actId="1076"/>
          <ac:spMkLst>
            <pc:docMk/>
            <pc:sldMk cId="0" sldId="263"/>
            <ac:spMk id="183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7:29.995" v="1604" actId="1076"/>
          <ac:spMkLst>
            <pc:docMk/>
            <pc:sldMk cId="0" sldId="263"/>
            <ac:spMk id="18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7:58.016" v="1607" actId="1076"/>
          <ac:spMkLst>
            <pc:docMk/>
            <pc:sldMk cId="0" sldId="263"/>
            <ac:spMk id="186" creationId="{00000000-0000-0000-0000-000000000000}"/>
          </ac:spMkLst>
        </pc:spChg>
      </pc:sldChg>
      <pc:sldChg chg="modSp mod">
        <pc:chgData name="Michael Ševčík" userId="9946b022-e97a-477d-8a00-d8331550c058" providerId="ADAL" clId="{283302B4-6859-4491-AE7A-9C603FDF9848}" dt="2025-04-19T21:52:18.595" v="1270" actId="1035"/>
        <pc:sldMkLst>
          <pc:docMk/>
          <pc:sldMk cId="0" sldId="265"/>
        </pc:sldMkLst>
        <pc:spChg chg="mod">
          <ac:chgData name="Michael Ševčík" userId="9946b022-e97a-477d-8a00-d8331550c058" providerId="ADAL" clId="{283302B4-6859-4491-AE7A-9C603FDF9848}" dt="2025-04-19T21:51:40.801" v="1248" actId="1035"/>
          <ac:spMkLst>
            <pc:docMk/>
            <pc:sldMk cId="0" sldId="265"/>
            <ac:spMk id="20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52:18.595" v="1270" actId="1035"/>
          <ac:spMkLst>
            <pc:docMk/>
            <pc:sldMk cId="0" sldId="265"/>
            <ac:spMk id="210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52:18.595" v="1270" actId="1035"/>
          <ac:spMkLst>
            <pc:docMk/>
            <pc:sldMk cId="0" sldId="265"/>
            <ac:spMk id="211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52:18.595" v="1270" actId="1035"/>
          <ac:spMkLst>
            <pc:docMk/>
            <pc:sldMk cId="0" sldId="265"/>
            <ac:spMk id="212" creationId="{00000000-0000-0000-0000-000000000000}"/>
          </ac:spMkLst>
        </pc:spChg>
        <pc:grpChg chg="mod">
          <ac:chgData name="Michael Ševčík" userId="9946b022-e97a-477d-8a00-d8331550c058" providerId="ADAL" clId="{283302B4-6859-4491-AE7A-9C603FDF9848}" dt="2025-04-19T21:51:40.801" v="1248" actId="1035"/>
          <ac:grpSpMkLst>
            <pc:docMk/>
            <pc:sldMk cId="0" sldId="265"/>
            <ac:grpSpMk id="206" creationId="{00000000-0000-0000-0000-000000000000}"/>
          </ac:grpSpMkLst>
        </pc:grpChg>
      </pc:sldChg>
      <pc:sldChg chg="modSp mod">
        <pc:chgData name="Michael Ševčík" userId="9946b022-e97a-477d-8a00-d8331550c058" providerId="ADAL" clId="{283302B4-6859-4491-AE7A-9C603FDF9848}" dt="2025-04-19T22:00:14.423" v="1287"/>
        <pc:sldMkLst>
          <pc:docMk/>
          <pc:sldMk cId="0" sldId="266"/>
        </pc:sldMkLst>
        <pc:spChg chg="mod">
          <ac:chgData name="Michael Ševčík" userId="9946b022-e97a-477d-8a00-d8331550c058" providerId="ADAL" clId="{283302B4-6859-4491-AE7A-9C603FDF9848}" dt="2025-04-19T22:00:14.423" v="1287"/>
          <ac:spMkLst>
            <pc:docMk/>
            <pc:sldMk cId="0" sldId="266"/>
            <ac:spMk id="223" creationId="{00000000-0000-0000-0000-000000000000}"/>
          </ac:spMkLst>
        </pc:spChg>
      </pc:sldChg>
      <pc:sldChg chg="modSp mod">
        <pc:chgData name="Michael Ševčík" userId="9946b022-e97a-477d-8a00-d8331550c058" providerId="ADAL" clId="{283302B4-6859-4491-AE7A-9C603FDF9848}" dt="2025-04-19T22:30:00.566" v="1660" actId="1076"/>
        <pc:sldMkLst>
          <pc:docMk/>
          <pc:sldMk cId="0" sldId="267"/>
        </pc:sldMkLst>
        <pc:spChg chg="mod">
          <ac:chgData name="Michael Ševčík" userId="9946b022-e97a-477d-8a00-d8331550c058" providerId="ADAL" clId="{283302B4-6859-4491-AE7A-9C603FDF9848}" dt="2025-04-19T22:02:36.690" v="1300" actId="113"/>
          <ac:spMkLst>
            <pc:docMk/>
            <pc:sldMk cId="0" sldId="267"/>
            <ac:spMk id="23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9:51.485" v="1657" actId="1076"/>
          <ac:spMkLst>
            <pc:docMk/>
            <pc:sldMk cId="0" sldId="267"/>
            <ac:spMk id="236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30:00.566" v="1660" actId="1076"/>
          <ac:spMkLst>
            <pc:docMk/>
            <pc:sldMk cId="0" sldId="267"/>
            <ac:spMk id="237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9:55.825" v="1659" actId="1076"/>
          <ac:spMkLst>
            <pc:docMk/>
            <pc:sldMk cId="0" sldId="267"/>
            <ac:spMk id="238" creationId="{00000000-0000-0000-0000-000000000000}"/>
          </ac:spMkLst>
        </pc:spChg>
      </pc:sldChg>
      <pc:sldChg chg="modSp mod modAnim">
        <pc:chgData name="Michael Ševčík" userId="9946b022-e97a-477d-8a00-d8331550c058" providerId="ADAL" clId="{283302B4-6859-4491-AE7A-9C603FDF9848}" dt="2025-04-19T22:22:28.975" v="1553" actId="1076"/>
        <pc:sldMkLst>
          <pc:docMk/>
          <pc:sldMk cId="0" sldId="268"/>
        </pc:sldMkLst>
        <pc:spChg chg="mod">
          <ac:chgData name="Michael Ševčík" userId="9946b022-e97a-477d-8a00-d8331550c058" providerId="ADAL" clId="{283302B4-6859-4491-AE7A-9C603FDF9848}" dt="2025-04-19T22:03:10.636" v="1322" actId="20577"/>
          <ac:spMkLst>
            <pc:docMk/>
            <pc:sldMk cId="0" sldId="268"/>
            <ac:spMk id="249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22:28.975" v="1553" actId="1076"/>
          <ac:spMkLst>
            <pc:docMk/>
            <pc:sldMk cId="0" sldId="268"/>
            <ac:spMk id="250" creationId="{00000000-0000-0000-0000-000000000000}"/>
          </ac:spMkLst>
        </pc:spChg>
      </pc:sldChg>
      <pc:sldChg chg="modSp">
        <pc:chgData name="Michael Ševčík" userId="9946b022-e97a-477d-8a00-d8331550c058" providerId="ADAL" clId="{283302B4-6859-4491-AE7A-9C603FDF9848}" dt="2025-04-19T22:05:01.106" v="1426" actId="20577"/>
        <pc:sldMkLst>
          <pc:docMk/>
          <pc:sldMk cId="0" sldId="273"/>
        </pc:sldMkLst>
        <pc:spChg chg="mod">
          <ac:chgData name="Michael Ševčík" userId="9946b022-e97a-477d-8a00-d8331550c058" providerId="ADAL" clId="{283302B4-6859-4491-AE7A-9C603FDF9848}" dt="2025-04-19T22:05:01.106" v="1426" actId="20577"/>
          <ac:spMkLst>
            <pc:docMk/>
            <pc:sldMk cId="0" sldId="273"/>
            <ac:spMk id="292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54:26.197" v="1283" actId="20577"/>
          <ac:spMkLst>
            <pc:docMk/>
            <pc:sldMk cId="0" sldId="273"/>
            <ac:spMk id="295" creationId="{00000000-0000-0000-0000-000000000000}"/>
          </ac:spMkLst>
        </pc:spChg>
      </pc:sldChg>
      <pc:sldChg chg="modSp mod">
        <pc:chgData name="Michael Ševčík" userId="9946b022-e97a-477d-8a00-d8331550c058" providerId="ADAL" clId="{283302B4-6859-4491-AE7A-9C603FDF9848}" dt="2025-04-19T22:13:07.349" v="1487" actId="790"/>
        <pc:sldMkLst>
          <pc:docMk/>
          <pc:sldMk cId="0" sldId="275"/>
        </pc:sldMkLst>
        <pc:spChg chg="mod">
          <ac:chgData name="Michael Ševčík" userId="9946b022-e97a-477d-8a00-d8331550c058" providerId="ADAL" clId="{283302B4-6859-4491-AE7A-9C603FDF9848}" dt="2025-04-19T22:12:06.942" v="1480" actId="1076"/>
          <ac:spMkLst>
            <pc:docMk/>
            <pc:sldMk cId="0" sldId="275"/>
            <ac:spMk id="316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2:22.752" v="1483" actId="1076"/>
          <ac:spMkLst>
            <pc:docMk/>
            <pc:sldMk cId="0" sldId="275"/>
            <ac:spMk id="32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2:12.079" v="1481" actId="1076"/>
          <ac:spMkLst>
            <pc:docMk/>
            <pc:sldMk cId="0" sldId="275"/>
            <ac:spMk id="326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3:07.349" v="1487" actId="790"/>
          <ac:spMkLst>
            <pc:docMk/>
            <pc:sldMk cId="0" sldId="275"/>
            <ac:spMk id="327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2:16.145" v="1482" actId="1076"/>
          <ac:spMkLst>
            <pc:docMk/>
            <pc:sldMk cId="0" sldId="275"/>
            <ac:spMk id="328" creationId="{00000000-0000-0000-0000-000000000000}"/>
          </ac:spMkLst>
        </pc:spChg>
      </pc:sldChg>
      <pc:sldChg chg="modSp modAnim">
        <pc:chgData name="Michael Ševčík" userId="9946b022-e97a-477d-8a00-d8331550c058" providerId="ADAL" clId="{283302B4-6859-4491-AE7A-9C603FDF9848}" dt="2025-04-19T22:06:42.508" v="1436" actId="20577"/>
        <pc:sldMkLst>
          <pc:docMk/>
          <pc:sldMk cId="0" sldId="276"/>
        </pc:sldMkLst>
        <pc:spChg chg="mod">
          <ac:chgData name="Michael Ševčík" userId="9946b022-e97a-477d-8a00-d8331550c058" providerId="ADAL" clId="{283302B4-6859-4491-AE7A-9C603FDF9848}" dt="2025-04-19T22:06:23.976" v="1432" actId="20577"/>
          <ac:spMkLst>
            <pc:docMk/>
            <pc:sldMk cId="0" sldId="276"/>
            <ac:spMk id="33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06:42.508" v="1436" actId="20577"/>
          <ac:spMkLst>
            <pc:docMk/>
            <pc:sldMk cId="0" sldId="276"/>
            <ac:spMk id="341" creationId="{00000000-0000-0000-0000-000000000000}"/>
          </ac:spMkLst>
        </pc:spChg>
      </pc:sldChg>
      <pc:sldChg chg="modSp modAnim">
        <pc:chgData name="Michael Ševčík" userId="9946b022-e97a-477d-8a00-d8331550c058" providerId="ADAL" clId="{283302B4-6859-4491-AE7A-9C603FDF9848}" dt="2025-04-19T22:18:14.529" v="1488" actId="20577"/>
        <pc:sldMkLst>
          <pc:docMk/>
          <pc:sldMk cId="0" sldId="277"/>
        </pc:sldMkLst>
        <pc:spChg chg="mod">
          <ac:chgData name="Michael Ševčík" userId="9946b022-e97a-477d-8a00-d8331550c058" providerId="ADAL" clId="{283302B4-6859-4491-AE7A-9C603FDF9848}" dt="2025-04-19T22:18:14.529" v="1488" actId="20577"/>
          <ac:spMkLst>
            <pc:docMk/>
            <pc:sldMk cId="0" sldId="277"/>
            <ac:spMk id="349" creationId="{00000000-0000-0000-0000-000000000000}"/>
          </ac:spMkLst>
        </pc:spChg>
      </pc:sldChg>
      <pc:sldChg chg="modSp mod modAnim">
        <pc:chgData name="Michael Ševčík" userId="9946b022-e97a-477d-8a00-d8331550c058" providerId="ADAL" clId="{283302B4-6859-4491-AE7A-9C603FDF9848}" dt="2025-04-19T22:19:13.310" v="1491"/>
        <pc:sldMkLst>
          <pc:docMk/>
          <pc:sldMk cId="0" sldId="278"/>
        </pc:sldMkLst>
        <pc:spChg chg="mod">
          <ac:chgData name="Michael Ševčík" userId="9946b022-e97a-477d-8a00-d8331550c058" providerId="ADAL" clId="{283302B4-6859-4491-AE7A-9C603FDF9848}" dt="2025-04-19T21:09:43.734" v="400" actId="20577"/>
          <ac:spMkLst>
            <pc:docMk/>
            <pc:sldMk cId="0" sldId="278"/>
            <ac:spMk id="354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3:48.494" v="1088" actId="20577"/>
          <ac:spMkLst>
            <pc:docMk/>
            <pc:sldMk cId="0" sldId="278"/>
            <ac:spMk id="35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09:52.983" v="416" actId="20577"/>
          <ac:spMkLst>
            <pc:docMk/>
            <pc:sldMk cId="0" sldId="278"/>
            <ac:spMk id="356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5:40.135" v="1093" actId="1076"/>
          <ac:spMkLst>
            <pc:docMk/>
            <pc:sldMk cId="0" sldId="278"/>
            <ac:spMk id="358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6:05.710" v="1096" actId="1076"/>
          <ac:spMkLst>
            <pc:docMk/>
            <pc:sldMk cId="0" sldId="278"/>
            <ac:spMk id="359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5:25.659" v="1090" actId="1076"/>
          <ac:spMkLst>
            <pc:docMk/>
            <pc:sldMk cId="0" sldId="278"/>
            <ac:spMk id="360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1:21.578" v="886" actId="20577"/>
          <ac:spMkLst>
            <pc:docMk/>
            <pc:sldMk cId="0" sldId="278"/>
            <ac:spMk id="361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5:33.434" v="1092" actId="1076"/>
          <ac:spMkLst>
            <pc:docMk/>
            <pc:sldMk cId="0" sldId="278"/>
            <ac:spMk id="362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5:29.207" v="1091" actId="1076"/>
          <ac:spMkLst>
            <pc:docMk/>
            <pc:sldMk cId="0" sldId="278"/>
            <ac:spMk id="363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6:02.126" v="1095" actId="1076"/>
          <ac:spMkLst>
            <pc:docMk/>
            <pc:sldMk cId="0" sldId="278"/>
            <ac:spMk id="364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5:16.772" v="1089" actId="1076"/>
          <ac:spMkLst>
            <pc:docMk/>
            <pc:sldMk cId="0" sldId="278"/>
            <ac:spMk id="36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1:25:54.004" v="1094" actId="1076"/>
          <ac:spMkLst>
            <pc:docMk/>
            <pc:sldMk cId="0" sldId="278"/>
            <ac:spMk id="366" creationId="{00000000-0000-0000-0000-000000000000}"/>
          </ac:spMkLst>
        </pc:spChg>
      </pc:sldChg>
      <pc:sldChg chg="modSp mod modAnim">
        <pc:chgData name="Michael Ševčík" userId="9946b022-e97a-477d-8a00-d8331550c058" providerId="ADAL" clId="{283302B4-6859-4491-AE7A-9C603FDF9848}" dt="2025-04-19T22:10:41.154" v="1472" actId="1076"/>
        <pc:sldMkLst>
          <pc:docMk/>
          <pc:sldMk cId="0" sldId="279"/>
        </pc:sldMkLst>
        <pc:spChg chg="mod">
          <ac:chgData name="Michael Ševčík" userId="9946b022-e97a-477d-8a00-d8331550c058" providerId="ADAL" clId="{283302B4-6859-4491-AE7A-9C603FDF9848}" dt="2025-04-19T21:06:09.062" v="265" actId="20577"/>
          <ac:spMkLst>
            <pc:docMk/>
            <pc:sldMk cId="0" sldId="279"/>
            <ac:spMk id="372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0:41.154" v="1472" actId="1076"/>
          <ac:spMkLst>
            <pc:docMk/>
            <pc:sldMk cId="0" sldId="279"/>
            <ac:spMk id="373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0:41.154" v="1472" actId="1076"/>
          <ac:spMkLst>
            <pc:docMk/>
            <pc:sldMk cId="0" sldId="279"/>
            <ac:spMk id="375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0:41.154" v="1472" actId="1076"/>
          <ac:spMkLst>
            <pc:docMk/>
            <pc:sldMk cId="0" sldId="279"/>
            <ac:spMk id="377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0:41.154" v="1472" actId="1076"/>
          <ac:spMkLst>
            <pc:docMk/>
            <pc:sldMk cId="0" sldId="279"/>
            <ac:spMk id="379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0:41.154" v="1472" actId="1076"/>
          <ac:spMkLst>
            <pc:docMk/>
            <pc:sldMk cId="0" sldId="279"/>
            <ac:spMk id="380" creationId="{00000000-0000-0000-0000-000000000000}"/>
          </ac:spMkLst>
        </pc:spChg>
        <pc:spChg chg="mod">
          <ac:chgData name="Michael Ševčík" userId="9946b022-e97a-477d-8a00-d8331550c058" providerId="ADAL" clId="{283302B4-6859-4491-AE7A-9C603FDF9848}" dt="2025-04-19T22:10:41.154" v="1472" actId="1076"/>
          <ac:spMkLst>
            <pc:docMk/>
            <pc:sldMk cId="0" sldId="279"/>
            <ac:spMk id="381" creationId="{00000000-0000-0000-0000-000000000000}"/>
          </ac:spMkLst>
        </pc:spChg>
      </pc:sldChg>
      <pc:sldChg chg="modSp add mod">
        <pc:chgData name="Michael Ševčík" userId="9946b022-e97a-477d-8a00-d8331550c058" providerId="ADAL" clId="{283302B4-6859-4491-AE7A-9C603FDF9848}" dt="2025-04-19T17:42:10.656" v="79" actId="20577"/>
        <pc:sldMkLst>
          <pc:docMk/>
          <pc:sldMk cId="0" sldId="292"/>
        </pc:sldMkLst>
        <pc:spChg chg="mod">
          <ac:chgData name="Michael Ševčík" userId="9946b022-e97a-477d-8a00-d8331550c058" providerId="ADAL" clId="{283302B4-6859-4491-AE7A-9C603FDF9848}" dt="2025-04-19T17:42:10.656" v="79" actId="20577"/>
          <ac:spMkLst>
            <pc:docMk/>
            <pc:sldMk cId="0" sldId="292"/>
            <ac:spMk id="4" creationId="{9AB3285F-7955-F8D6-2328-39AD604B5291}"/>
          </ac:spMkLst>
        </pc:spChg>
        <pc:spChg chg="mod">
          <ac:chgData name="Michael Ševčík" userId="9946b022-e97a-477d-8a00-d8331550c058" providerId="ADAL" clId="{283302B4-6859-4491-AE7A-9C603FDF9848}" dt="2025-04-19T17:42:00.319" v="71" actId="122"/>
          <ac:spMkLst>
            <pc:docMk/>
            <pc:sldMk cId="0" sldId="292"/>
            <ac:spMk id="89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9" name="Google Shape;369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15731267d65_3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9" name="Google Shape;889;g15731267d65_3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3" name="Google Shape;1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6"/>
          <p:cNvSpPr txBox="1">
            <a:spLocks noGrp="1"/>
          </p:cNvSpPr>
          <p:nvPr>
            <p:ph type="ctrTitle"/>
          </p:nvPr>
        </p:nvSpPr>
        <p:spPr>
          <a:xfrm>
            <a:off x="713250" y="2711500"/>
            <a:ext cx="7717500" cy="11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000" b="1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6"/>
          <p:cNvSpPr txBox="1">
            <a:spLocks noGrp="1"/>
          </p:cNvSpPr>
          <p:nvPr>
            <p:ph type="subTitle" idx="1"/>
          </p:nvPr>
        </p:nvSpPr>
        <p:spPr>
          <a:xfrm>
            <a:off x="713250" y="4035575"/>
            <a:ext cx="77175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6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oogle Shape;12;p26"/>
          <p:cNvGrpSpPr/>
          <p:nvPr/>
        </p:nvGrpSpPr>
        <p:grpSpPr>
          <a:xfrm>
            <a:off x="50" y="1"/>
            <a:ext cx="9143700" cy="2070897"/>
            <a:chOff x="50" y="1"/>
            <a:chExt cx="9143700" cy="2070897"/>
          </a:xfrm>
        </p:grpSpPr>
        <p:sp>
          <p:nvSpPr>
            <p:cNvPr id="13" name="Google Shape;13;p26"/>
            <p:cNvSpPr/>
            <p:nvPr/>
          </p:nvSpPr>
          <p:spPr>
            <a:xfrm>
              <a:off x="50" y="1"/>
              <a:ext cx="9143700" cy="53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6"/>
            <p:cNvSpPr/>
            <p:nvPr/>
          </p:nvSpPr>
          <p:spPr>
            <a:xfrm>
              <a:off x="50" y="1839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6"/>
            <p:cNvSpPr/>
            <p:nvPr/>
          </p:nvSpPr>
          <p:spPr>
            <a:xfrm>
              <a:off x="50" y="1455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6"/>
            <p:cNvSpPr/>
            <p:nvPr/>
          </p:nvSpPr>
          <p:spPr>
            <a:xfrm>
              <a:off x="50" y="1071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6"/>
            <p:cNvSpPr/>
            <p:nvPr/>
          </p:nvSpPr>
          <p:spPr>
            <a:xfrm>
              <a:off x="50" y="687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CUSTOM_2_1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35"/>
          <p:cNvGrpSpPr/>
          <p:nvPr/>
        </p:nvGrpSpPr>
        <p:grpSpPr>
          <a:xfrm>
            <a:off x="-13200" y="4521975"/>
            <a:ext cx="9170400" cy="621523"/>
            <a:chOff x="-13200" y="4521975"/>
            <a:chExt cx="9170400" cy="621523"/>
          </a:xfrm>
        </p:grpSpPr>
        <p:sp>
          <p:nvSpPr>
            <p:cNvPr id="68" name="Google Shape;68;p35"/>
            <p:cNvSpPr/>
            <p:nvPr/>
          </p:nvSpPr>
          <p:spPr>
            <a:xfrm rot="10800000" flipH="1">
              <a:off x="-13200" y="4521975"/>
              <a:ext cx="91704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35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" name="Google Shape;70;p3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35"/>
          <p:cNvSpPr txBox="1">
            <a:spLocks noGrp="1"/>
          </p:cNvSpPr>
          <p:nvPr>
            <p:ph type="subTitle" idx="1"/>
          </p:nvPr>
        </p:nvSpPr>
        <p:spPr>
          <a:xfrm>
            <a:off x="713225" y="2298975"/>
            <a:ext cx="34056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9pPr>
          </a:lstStyle>
          <a:p>
            <a:endParaRPr/>
          </a:p>
        </p:txBody>
      </p:sp>
      <p:sp>
        <p:nvSpPr>
          <p:cNvPr id="72" name="Google Shape;72;p35"/>
          <p:cNvSpPr txBox="1">
            <a:spLocks noGrp="1"/>
          </p:cNvSpPr>
          <p:nvPr>
            <p:ph type="subTitle" idx="2"/>
          </p:nvPr>
        </p:nvSpPr>
        <p:spPr>
          <a:xfrm flipH="1">
            <a:off x="5025375" y="2298975"/>
            <a:ext cx="34053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9pPr>
          </a:lstStyle>
          <a:p>
            <a:endParaRPr/>
          </a:p>
        </p:txBody>
      </p:sp>
      <p:sp>
        <p:nvSpPr>
          <p:cNvPr id="73" name="Google Shape;73;p35"/>
          <p:cNvSpPr txBox="1">
            <a:spLocks noGrp="1"/>
          </p:cNvSpPr>
          <p:nvPr>
            <p:ph type="body" idx="3"/>
          </p:nvPr>
        </p:nvSpPr>
        <p:spPr>
          <a:xfrm>
            <a:off x="713225" y="2998575"/>
            <a:ext cx="3405600" cy="13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  <p:sp>
        <p:nvSpPr>
          <p:cNvPr id="74" name="Google Shape;74;p35"/>
          <p:cNvSpPr txBox="1">
            <a:spLocks noGrp="1"/>
          </p:cNvSpPr>
          <p:nvPr>
            <p:ph type="body" idx="4"/>
          </p:nvPr>
        </p:nvSpPr>
        <p:spPr>
          <a:xfrm>
            <a:off x="5025075" y="2998576"/>
            <a:ext cx="3405300" cy="13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6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6"/>
          <p:cNvSpPr txBox="1">
            <a:spLocks noGrp="1"/>
          </p:cNvSpPr>
          <p:nvPr>
            <p:ph type="title"/>
          </p:nvPr>
        </p:nvSpPr>
        <p:spPr>
          <a:xfrm>
            <a:off x="713213" y="164442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6"/>
          <p:cNvSpPr txBox="1">
            <a:spLocks noGrp="1"/>
          </p:cNvSpPr>
          <p:nvPr>
            <p:ph type="subTitle" idx="1"/>
          </p:nvPr>
        </p:nvSpPr>
        <p:spPr>
          <a:xfrm>
            <a:off x="713163" y="316877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6"/>
          <p:cNvSpPr txBox="1">
            <a:spLocks noGrp="1"/>
          </p:cNvSpPr>
          <p:nvPr>
            <p:ph type="subTitle" idx="2"/>
          </p:nvPr>
        </p:nvSpPr>
        <p:spPr>
          <a:xfrm>
            <a:off x="4720438" y="3168796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6"/>
          <p:cNvSpPr txBox="1">
            <a:spLocks noGrp="1"/>
          </p:cNvSpPr>
          <p:nvPr>
            <p:ph type="title" idx="3"/>
          </p:nvPr>
        </p:nvSpPr>
        <p:spPr>
          <a:xfrm>
            <a:off x="4720438" y="164442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7"/>
          <p:cNvSpPr txBox="1">
            <a:spLocks noGrp="1"/>
          </p:cNvSpPr>
          <p:nvPr>
            <p:ph type="subTitle" idx="1"/>
          </p:nvPr>
        </p:nvSpPr>
        <p:spPr>
          <a:xfrm>
            <a:off x="713621" y="1980950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7"/>
          <p:cNvSpPr txBox="1">
            <a:spLocks noGrp="1"/>
          </p:cNvSpPr>
          <p:nvPr>
            <p:ph type="subTitle" idx="2"/>
          </p:nvPr>
        </p:nvSpPr>
        <p:spPr>
          <a:xfrm>
            <a:off x="713621" y="2730325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37"/>
          <p:cNvSpPr txBox="1">
            <a:spLocks noGrp="1"/>
          </p:cNvSpPr>
          <p:nvPr>
            <p:ph type="subTitle" idx="3"/>
          </p:nvPr>
        </p:nvSpPr>
        <p:spPr>
          <a:xfrm>
            <a:off x="713621" y="3479700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7"/>
          <p:cNvSpPr txBox="1">
            <a:spLocks noGrp="1"/>
          </p:cNvSpPr>
          <p:nvPr>
            <p:ph type="subTitle" idx="4"/>
          </p:nvPr>
        </p:nvSpPr>
        <p:spPr>
          <a:xfrm>
            <a:off x="703401" y="4229075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7"/>
          <p:cNvSpPr txBox="1">
            <a:spLocks noGrp="1"/>
          </p:cNvSpPr>
          <p:nvPr>
            <p:ph type="subTitle" idx="5"/>
          </p:nvPr>
        </p:nvSpPr>
        <p:spPr>
          <a:xfrm>
            <a:off x="713621" y="1684400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8" name="Google Shape;88;p37"/>
          <p:cNvSpPr txBox="1">
            <a:spLocks noGrp="1"/>
          </p:cNvSpPr>
          <p:nvPr>
            <p:ph type="subTitle" idx="6"/>
          </p:nvPr>
        </p:nvSpPr>
        <p:spPr>
          <a:xfrm>
            <a:off x="713621" y="2433603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9" name="Google Shape;89;p37"/>
          <p:cNvSpPr txBox="1">
            <a:spLocks noGrp="1"/>
          </p:cNvSpPr>
          <p:nvPr>
            <p:ph type="subTitle" idx="7"/>
          </p:nvPr>
        </p:nvSpPr>
        <p:spPr>
          <a:xfrm>
            <a:off x="713621" y="3182806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90" name="Google Shape;90;p37"/>
          <p:cNvSpPr txBox="1">
            <a:spLocks noGrp="1"/>
          </p:cNvSpPr>
          <p:nvPr>
            <p:ph type="subTitle" idx="8"/>
          </p:nvPr>
        </p:nvSpPr>
        <p:spPr>
          <a:xfrm>
            <a:off x="703401" y="3932009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91" name="Google Shape;91;p37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3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9"/>
          <p:cNvSpPr txBox="1">
            <a:spLocks noGrp="1"/>
          </p:cNvSpPr>
          <p:nvPr>
            <p:ph type="body" idx="1"/>
          </p:nvPr>
        </p:nvSpPr>
        <p:spPr>
          <a:xfrm>
            <a:off x="713225" y="1152400"/>
            <a:ext cx="4688400" cy="20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9pPr>
          </a:lstStyle>
          <a:p>
            <a:endParaRPr/>
          </a:p>
        </p:txBody>
      </p:sp>
      <p:sp>
        <p:nvSpPr>
          <p:cNvPr id="95" name="Google Shape;95;p39"/>
          <p:cNvSpPr/>
          <p:nvPr/>
        </p:nvSpPr>
        <p:spPr>
          <a:xfrm>
            <a:off x="1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3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40"/>
          <p:cNvGrpSpPr/>
          <p:nvPr/>
        </p:nvGrpSpPr>
        <p:grpSpPr>
          <a:xfrm>
            <a:off x="150" y="1"/>
            <a:ext cx="9143700" cy="5143497"/>
            <a:chOff x="150" y="1"/>
            <a:chExt cx="9143700" cy="5143497"/>
          </a:xfrm>
        </p:grpSpPr>
        <p:grpSp>
          <p:nvGrpSpPr>
            <p:cNvPr id="99" name="Google Shape;99;p40"/>
            <p:cNvGrpSpPr/>
            <p:nvPr/>
          </p:nvGrpSpPr>
          <p:grpSpPr>
            <a:xfrm rot="10800000" flipH="1">
              <a:off x="150" y="3072601"/>
              <a:ext cx="9143700" cy="2070897"/>
              <a:chOff x="50" y="1"/>
              <a:chExt cx="9143700" cy="2070897"/>
            </a:xfrm>
          </p:grpSpPr>
          <p:sp>
            <p:nvSpPr>
              <p:cNvPr id="100" name="Google Shape;100;p40"/>
              <p:cNvSpPr/>
              <p:nvPr/>
            </p:nvSpPr>
            <p:spPr>
              <a:xfrm>
                <a:off x="50" y="1839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40"/>
              <p:cNvSpPr/>
              <p:nvPr/>
            </p:nvSpPr>
            <p:spPr>
              <a:xfrm>
                <a:off x="50" y="1"/>
                <a:ext cx="9143700" cy="5349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40"/>
              <p:cNvSpPr/>
              <p:nvPr/>
            </p:nvSpPr>
            <p:spPr>
              <a:xfrm>
                <a:off x="50" y="1455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40"/>
              <p:cNvSpPr/>
              <p:nvPr/>
            </p:nvSpPr>
            <p:spPr>
              <a:xfrm>
                <a:off x="50" y="1071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104;p40"/>
              <p:cNvSpPr/>
              <p:nvPr/>
            </p:nvSpPr>
            <p:spPr>
              <a:xfrm>
                <a:off x="50" y="687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5" name="Google Shape;105;p40"/>
            <p:cNvSpPr/>
            <p:nvPr/>
          </p:nvSpPr>
          <p:spPr>
            <a:xfrm rot="10800000" flipH="1">
              <a:off x="150" y="1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2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41"/>
          <p:cNvGrpSpPr/>
          <p:nvPr/>
        </p:nvGrpSpPr>
        <p:grpSpPr>
          <a:xfrm>
            <a:off x="50" y="1"/>
            <a:ext cx="9143800" cy="5143497"/>
            <a:chOff x="50" y="1"/>
            <a:chExt cx="9143800" cy="5143497"/>
          </a:xfrm>
        </p:grpSpPr>
        <p:sp>
          <p:nvSpPr>
            <p:cNvPr id="108" name="Google Shape;108;p41"/>
            <p:cNvSpPr/>
            <p:nvPr/>
          </p:nvSpPr>
          <p:spPr>
            <a:xfrm>
              <a:off x="150" y="1839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41"/>
            <p:cNvSpPr/>
            <p:nvPr/>
          </p:nvSpPr>
          <p:spPr>
            <a:xfrm>
              <a:off x="150" y="1"/>
              <a:ext cx="9143700" cy="53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41"/>
            <p:cNvSpPr/>
            <p:nvPr/>
          </p:nvSpPr>
          <p:spPr>
            <a:xfrm>
              <a:off x="150" y="1455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41"/>
            <p:cNvSpPr/>
            <p:nvPr/>
          </p:nvSpPr>
          <p:spPr>
            <a:xfrm>
              <a:off x="150" y="1071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41"/>
            <p:cNvSpPr/>
            <p:nvPr/>
          </p:nvSpPr>
          <p:spPr>
            <a:xfrm>
              <a:off x="150" y="687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41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7"/>
          <p:cNvSpPr txBox="1">
            <a:spLocks noGrp="1"/>
          </p:cNvSpPr>
          <p:nvPr>
            <p:ph type="title"/>
          </p:nvPr>
        </p:nvSpPr>
        <p:spPr>
          <a:xfrm>
            <a:off x="713225" y="1788375"/>
            <a:ext cx="3849000" cy="10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7"/>
          <p:cNvSpPr txBox="1">
            <a:spLocks noGrp="1"/>
          </p:cNvSpPr>
          <p:nvPr>
            <p:ph type="body" idx="1"/>
          </p:nvPr>
        </p:nvSpPr>
        <p:spPr>
          <a:xfrm>
            <a:off x="713225" y="3016875"/>
            <a:ext cx="3849000" cy="7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/>
          <p:nvPr/>
        </p:nvSpPr>
        <p:spPr>
          <a:xfrm rot="10800000">
            <a:off x="200" y="4439973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8"/>
          <p:cNvSpPr/>
          <p:nvPr/>
        </p:nvSpPr>
        <p:spPr>
          <a:xfrm rot="10800000">
            <a:off x="200" y="4870798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8"/>
          <p:cNvSpPr/>
          <p:nvPr/>
        </p:nvSpPr>
        <p:spPr>
          <a:xfrm rot="10800000">
            <a:off x="200" y="-2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8"/>
          <p:cNvSpPr txBox="1">
            <a:spLocks noGrp="1"/>
          </p:cNvSpPr>
          <p:nvPr>
            <p:ph type="title"/>
          </p:nvPr>
        </p:nvSpPr>
        <p:spPr>
          <a:xfrm>
            <a:off x="1815525" y="1303375"/>
            <a:ext cx="5513100" cy="24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9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9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30"/>
          <p:cNvGrpSpPr/>
          <p:nvPr/>
        </p:nvGrpSpPr>
        <p:grpSpPr>
          <a:xfrm>
            <a:off x="50" y="-2"/>
            <a:ext cx="9143700" cy="5143500"/>
            <a:chOff x="50" y="-2"/>
            <a:chExt cx="9143700" cy="5143500"/>
          </a:xfrm>
        </p:grpSpPr>
        <p:sp>
          <p:nvSpPr>
            <p:cNvPr id="31" name="Google Shape;31;p30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30"/>
            <p:cNvSpPr/>
            <p:nvPr/>
          </p:nvSpPr>
          <p:spPr>
            <a:xfrm>
              <a:off x="50" y="-2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" name="Google Shape;33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0"/>
          <p:cNvSpPr txBox="1">
            <a:spLocks noGrp="1"/>
          </p:cNvSpPr>
          <p:nvPr>
            <p:ph type="body" idx="1"/>
          </p:nvPr>
        </p:nvSpPr>
        <p:spPr>
          <a:xfrm>
            <a:off x="713225" y="1716225"/>
            <a:ext cx="4319700" cy="224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9_1_1_1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1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6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2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2"/>
          <p:cNvSpPr/>
          <p:nvPr/>
        </p:nvSpPr>
        <p:spPr>
          <a:xfrm>
            <a:off x="50" y="4146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2"/>
          <p:cNvSpPr/>
          <p:nvPr/>
        </p:nvSpPr>
        <p:spPr>
          <a:xfrm>
            <a:off x="50" y="4530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2"/>
          <p:cNvSpPr txBox="1">
            <a:spLocks noGrp="1"/>
          </p:cNvSpPr>
          <p:nvPr>
            <p:ph type="title"/>
          </p:nvPr>
        </p:nvSpPr>
        <p:spPr>
          <a:xfrm>
            <a:off x="2805300" y="3185150"/>
            <a:ext cx="3533400" cy="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3810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32"/>
          <p:cNvSpPr txBox="1">
            <a:spLocks noGrp="1"/>
          </p:cNvSpPr>
          <p:nvPr>
            <p:ph type="subTitle" idx="1"/>
          </p:nvPr>
        </p:nvSpPr>
        <p:spPr>
          <a:xfrm>
            <a:off x="1522800" y="1169450"/>
            <a:ext cx="6098400" cy="17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4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3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3"/>
          <p:cNvSpPr txBox="1">
            <a:spLocks noGrp="1"/>
          </p:cNvSpPr>
          <p:nvPr>
            <p:ph type="subTitle" idx="1"/>
          </p:nvPr>
        </p:nvSpPr>
        <p:spPr>
          <a:xfrm>
            <a:off x="713211" y="4079374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3"/>
          <p:cNvSpPr txBox="1">
            <a:spLocks noGrp="1"/>
          </p:cNvSpPr>
          <p:nvPr>
            <p:ph type="subTitle" idx="2"/>
          </p:nvPr>
        </p:nvSpPr>
        <p:spPr>
          <a:xfrm>
            <a:off x="5193040" y="1783373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3"/>
          <p:cNvSpPr txBox="1">
            <a:spLocks noGrp="1"/>
          </p:cNvSpPr>
          <p:nvPr>
            <p:ph type="subTitle" idx="3"/>
          </p:nvPr>
        </p:nvSpPr>
        <p:spPr>
          <a:xfrm>
            <a:off x="5193232" y="1345975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49" name="Google Shape;49;p33"/>
          <p:cNvSpPr txBox="1">
            <a:spLocks noGrp="1"/>
          </p:cNvSpPr>
          <p:nvPr>
            <p:ph type="subTitle" idx="4"/>
          </p:nvPr>
        </p:nvSpPr>
        <p:spPr>
          <a:xfrm>
            <a:off x="713249" y="3641963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0" name="Google Shape;50;p33"/>
          <p:cNvSpPr txBox="1">
            <a:spLocks noGrp="1"/>
          </p:cNvSpPr>
          <p:nvPr>
            <p:ph type="subTitle" idx="5"/>
          </p:nvPr>
        </p:nvSpPr>
        <p:spPr>
          <a:xfrm>
            <a:off x="713215" y="1783367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3"/>
          <p:cNvSpPr txBox="1">
            <a:spLocks noGrp="1"/>
          </p:cNvSpPr>
          <p:nvPr>
            <p:ph type="subTitle" idx="6"/>
          </p:nvPr>
        </p:nvSpPr>
        <p:spPr>
          <a:xfrm flipH="1">
            <a:off x="713348" y="1345975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2" name="Google Shape;52;p33"/>
          <p:cNvSpPr txBox="1">
            <a:spLocks noGrp="1"/>
          </p:cNvSpPr>
          <p:nvPr>
            <p:ph type="subTitle" idx="7"/>
          </p:nvPr>
        </p:nvSpPr>
        <p:spPr>
          <a:xfrm>
            <a:off x="5193039" y="4079374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3"/>
          <p:cNvSpPr txBox="1">
            <a:spLocks noGrp="1"/>
          </p:cNvSpPr>
          <p:nvPr>
            <p:ph type="subTitle" idx="8"/>
          </p:nvPr>
        </p:nvSpPr>
        <p:spPr>
          <a:xfrm>
            <a:off x="5193125" y="3641980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4" name="Google Shape;54;p33"/>
          <p:cNvSpPr txBox="1">
            <a:spLocks noGrp="1"/>
          </p:cNvSpPr>
          <p:nvPr>
            <p:ph type="subTitle" idx="9"/>
          </p:nvPr>
        </p:nvSpPr>
        <p:spPr>
          <a:xfrm>
            <a:off x="713315" y="2931371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subTitle" idx="13"/>
          </p:nvPr>
        </p:nvSpPr>
        <p:spPr>
          <a:xfrm>
            <a:off x="713225" y="2494002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subTitle" idx="14"/>
          </p:nvPr>
        </p:nvSpPr>
        <p:spPr>
          <a:xfrm>
            <a:off x="5193140" y="2931399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3"/>
          <p:cNvSpPr txBox="1">
            <a:spLocks noGrp="1"/>
          </p:cNvSpPr>
          <p:nvPr>
            <p:ph type="subTitle" idx="15"/>
          </p:nvPr>
        </p:nvSpPr>
        <p:spPr>
          <a:xfrm>
            <a:off x="5193075" y="2494008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8" name="Google Shape;58;p33"/>
          <p:cNvSpPr txBox="1">
            <a:spLocks noGrp="1"/>
          </p:cNvSpPr>
          <p:nvPr>
            <p:ph type="title"/>
          </p:nvPr>
        </p:nvSpPr>
        <p:spPr>
          <a:xfrm>
            <a:off x="4572000" y="539500"/>
            <a:ext cx="38586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4">
  <p:cSld name="CUSTOM_15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34"/>
          <p:cNvSpPr txBox="1">
            <a:spLocks noGrp="1"/>
          </p:cNvSpPr>
          <p:nvPr>
            <p:ph type="subTitle" idx="1"/>
          </p:nvPr>
        </p:nvSpPr>
        <p:spPr>
          <a:xfrm>
            <a:off x="713238" y="1888825"/>
            <a:ext cx="3510000" cy="20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4"/>
          <p:cNvSpPr txBox="1">
            <a:spLocks noGrp="1"/>
          </p:cNvSpPr>
          <p:nvPr>
            <p:ph type="subTitle" idx="2"/>
          </p:nvPr>
        </p:nvSpPr>
        <p:spPr>
          <a:xfrm>
            <a:off x="4920763" y="1888804"/>
            <a:ext cx="3510000" cy="20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3" name="Google Shape;63;p34"/>
          <p:cNvGrpSpPr/>
          <p:nvPr/>
        </p:nvGrpSpPr>
        <p:grpSpPr>
          <a:xfrm>
            <a:off x="50" y="4704548"/>
            <a:ext cx="9144025" cy="438950"/>
            <a:chOff x="50" y="4704548"/>
            <a:chExt cx="9144025" cy="438950"/>
          </a:xfrm>
        </p:grpSpPr>
        <p:sp>
          <p:nvSpPr>
            <p:cNvPr id="64" name="Google Shape;64;p34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34"/>
            <p:cNvSpPr/>
            <p:nvPr/>
          </p:nvSpPr>
          <p:spPr>
            <a:xfrm flipH="1">
              <a:off x="375" y="4704548"/>
              <a:ext cx="9143700" cy="5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5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Google Shape;118;p1"/>
          <p:cNvCxnSpPr/>
          <p:nvPr/>
        </p:nvCxnSpPr>
        <p:spPr>
          <a:xfrm>
            <a:off x="0" y="36648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9" name="Google Shape;119;p1"/>
          <p:cNvSpPr txBox="1">
            <a:spLocks noGrp="1"/>
          </p:cNvSpPr>
          <p:nvPr>
            <p:ph type="ctrTitle"/>
          </p:nvPr>
        </p:nvSpPr>
        <p:spPr>
          <a:xfrm>
            <a:off x="713250" y="2150177"/>
            <a:ext cx="7717500" cy="1378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5400" dirty="0"/>
              <a:t>VISITOR</a:t>
            </a:r>
            <a:endParaRPr dirty="0"/>
          </a:p>
        </p:txBody>
      </p:sp>
      <p:sp>
        <p:nvSpPr>
          <p:cNvPr id="120" name="Google Shape;120;p1"/>
          <p:cNvSpPr/>
          <p:nvPr/>
        </p:nvSpPr>
        <p:spPr>
          <a:xfrm flipH="1">
            <a:off x="0" y="3791407"/>
            <a:ext cx="9144000" cy="88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A37C922-1C18-ADAF-2A64-18B6477C8544}"/>
              </a:ext>
            </a:extLst>
          </p:cNvPr>
          <p:cNvSpPr txBox="1"/>
          <p:nvPr/>
        </p:nvSpPr>
        <p:spPr>
          <a:xfrm>
            <a:off x="6131725" y="4147457"/>
            <a:ext cx="2299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Michael Ševčík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27C5B72-9183-BB3C-0990-95AEC04C9971}"/>
              </a:ext>
            </a:extLst>
          </p:cNvPr>
          <p:cNvSpPr txBox="1"/>
          <p:nvPr/>
        </p:nvSpPr>
        <p:spPr>
          <a:xfrm>
            <a:off x="713250" y="4147457"/>
            <a:ext cx="1782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24. 4. 2025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 txBox="1">
            <a:spLocks noGrp="1"/>
          </p:cNvSpPr>
          <p:nvPr>
            <p:ph type="title"/>
          </p:nvPr>
        </p:nvSpPr>
        <p:spPr>
          <a:xfrm>
            <a:off x="234125" y="283043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06" name="Google Shape;206;p10"/>
          <p:cNvGrpSpPr/>
          <p:nvPr/>
        </p:nvGrpSpPr>
        <p:grpSpPr>
          <a:xfrm>
            <a:off x="343608" y="422238"/>
            <a:ext cx="340573" cy="339271"/>
            <a:chOff x="2085450" y="842250"/>
            <a:chExt cx="483700" cy="481850"/>
          </a:xfrm>
        </p:grpSpPr>
        <p:sp>
          <p:nvSpPr>
            <p:cNvPr id="207" name="Google Shape;207;p10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10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10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0" name="Google Shape;210;p10"/>
          <p:cNvSpPr txBox="1"/>
          <p:nvPr/>
        </p:nvSpPr>
        <p:spPr>
          <a:xfrm>
            <a:off x="235275" y="918420"/>
            <a:ext cx="864393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 dirty="0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1: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0"/>
          <p:cNvSpPr txBox="1"/>
          <p:nvPr/>
        </p:nvSpPr>
        <p:spPr>
          <a:xfrm>
            <a:off x="2289774" y="2544198"/>
            <a:ext cx="3497186" cy="93871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interface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0"/>
          <p:cNvSpPr txBox="1"/>
          <p:nvPr/>
        </p:nvSpPr>
        <p:spPr>
          <a:xfrm>
            <a:off x="342431" y="1425626"/>
            <a:ext cx="87082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Vytvořit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Visitor 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interface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 Visit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metodou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každý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element v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programu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(Dot, Circle, Rectangle)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1"/>
          <p:cNvSpPr txBox="1">
            <a:spLocks noGrp="1"/>
          </p:cNvSpPr>
          <p:nvPr>
            <p:ph type="title"/>
          </p:nvPr>
        </p:nvSpPr>
        <p:spPr>
          <a:xfrm>
            <a:off x="227450" y="232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18" name="Google Shape;218;p11"/>
          <p:cNvGrpSpPr/>
          <p:nvPr/>
        </p:nvGrpSpPr>
        <p:grpSpPr>
          <a:xfrm>
            <a:off x="336933" y="371514"/>
            <a:ext cx="340573" cy="339271"/>
            <a:chOff x="2085450" y="842250"/>
            <a:chExt cx="483700" cy="481850"/>
          </a:xfrm>
        </p:grpSpPr>
        <p:sp>
          <p:nvSpPr>
            <p:cNvPr id="219" name="Google Shape;219;p11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1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11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11"/>
          <p:cNvSpPr txBox="1"/>
          <p:nvPr/>
        </p:nvSpPr>
        <p:spPr>
          <a:xfrm>
            <a:off x="250031" y="842961"/>
            <a:ext cx="864393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2: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23" name="Google Shape;223;p11"/>
          <p:cNvSpPr txBox="1"/>
          <p:nvPr/>
        </p:nvSpPr>
        <p:spPr>
          <a:xfrm>
            <a:off x="250031" y="1321427"/>
            <a:ext cx="87082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Vytvořit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interface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element (Shape)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Interface by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měl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mít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Accept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který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přijímá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interface Visitor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jako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argument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1"/>
          <p:cNvSpPr txBox="1"/>
          <p:nvPr/>
        </p:nvSpPr>
        <p:spPr>
          <a:xfrm>
            <a:off x="2340249" y="2568751"/>
            <a:ext cx="3497186" cy="110799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interface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2"/>
          <p:cNvSpPr txBox="1">
            <a:spLocks noGrp="1"/>
          </p:cNvSpPr>
          <p:nvPr>
            <p:ph type="title"/>
          </p:nvPr>
        </p:nvSpPr>
        <p:spPr>
          <a:xfrm>
            <a:off x="227450" y="232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30" name="Google Shape;230;p12"/>
          <p:cNvGrpSpPr/>
          <p:nvPr/>
        </p:nvGrpSpPr>
        <p:grpSpPr>
          <a:xfrm>
            <a:off x="336933" y="371514"/>
            <a:ext cx="340573" cy="339271"/>
            <a:chOff x="2085450" y="842250"/>
            <a:chExt cx="483700" cy="481850"/>
          </a:xfrm>
        </p:grpSpPr>
        <p:sp>
          <p:nvSpPr>
            <p:cNvPr id="231" name="Google Shape;231;p12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12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2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" name="Google Shape;234;p12"/>
          <p:cNvSpPr txBox="1"/>
          <p:nvPr/>
        </p:nvSpPr>
        <p:spPr>
          <a:xfrm>
            <a:off x="250031" y="842961"/>
            <a:ext cx="864393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3: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35" name="Google Shape;235;p12"/>
          <p:cNvSpPr txBox="1"/>
          <p:nvPr/>
        </p:nvSpPr>
        <p:spPr>
          <a:xfrm>
            <a:off x="250031" y="1200148"/>
            <a:ext cx="87082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Accept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element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(Dot, Circle, Rectangle)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Accept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pouze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přesměruje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volání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do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vhodné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Visitora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36" name="Google Shape;236;p12"/>
          <p:cNvSpPr txBox="1"/>
          <p:nvPr/>
        </p:nvSpPr>
        <p:spPr>
          <a:xfrm>
            <a:off x="677506" y="1984962"/>
            <a:ext cx="3368599" cy="115412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// ...   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lang="cs-CZ" dirty="0">
              <a:ea typeface="Consolas"/>
            </a:endParaRPr>
          </a:p>
          <a:p>
            <a:pPr lvl="0">
              <a:buSzPts val="1100"/>
            </a:pPr>
            <a:r>
              <a:rPr lang="en-GB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</a:t>
            </a:r>
            <a:r>
              <a:rPr lang="cs-CZ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-GB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this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2"/>
          <p:cNvSpPr txBox="1"/>
          <p:nvPr/>
        </p:nvSpPr>
        <p:spPr>
          <a:xfrm>
            <a:off x="4571999" y="1984962"/>
            <a:ext cx="3368599" cy="110795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//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this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2"/>
          <p:cNvSpPr txBox="1"/>
          <p:nvPr/>
        </p:nvSpPr>
        <p:spPr>
          <a:xfrm>
            <a:off x="2529776" y="3389374"/>
            <a:ext cx="3368599" cy="110795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//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this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3"/>
          <p:cNvSpPr txBox="1">
            <a:spLocks noGrp="1"/>
          </p:cNvSpPr>
          <p:nvPr>
            <p:ph type="title"/>
          </p:nvPr>
        </p:nvSpPr>
        <p:spPr>
          <a:xfrm>
            <a:off x="227450" y="232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44" name="Google Shape;244;p13"/>
          <p:cNvGrpSpPr/>
          <p:nvPr/>
        </p:nvGrpSpPr>
        <p:grpSpPr>
          <a:xfrm>
            <a:off x="336933" y="371514"/>
            <a:ext cx="340573" cy="339271"/>
            <a:chOff x="2085450" y="842250"/>
            <a:chExt cx="483700" cy="481850"/>
          </a:xfrm>
        </p:grpSpPr>
        <p:sp>
          <p:nvSpPr>
            <p:cNvPr id="245" name="Google Shape;245;p13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13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8" name="Google Shape;248;p13"/>
          <p:cNvSpPr txBox="1"/>
          <p:nvPr/>
        </p:nvSpPr>
        <p:spPr>
          <a:xfrm>
            <a:off x="250031" y="842961"/>
            <a:ext cx="864393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4: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49" name="Google Shape;249;p13"/>
          <p:cNvSpPr txBox="1"/>
          <p:nvPr/>
        </p:nvSpPr>
        <p:spPr>
          <a:xfrm>
            <a:off x="250031" y="1200148"/>
            <a:ext cx="87082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rozhraní </a:t>
            </a:r>
            <a:r>
              <a:rPr lang="cs-CZ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IVisitor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50" name="Google Shape;250;p13"/>
          <p:cNvSpPr txBox="1"/>
          <p:nvPr/>
        </p:nvSpPr>
        <p:spPr>
          <a:xfrm>
            <a:off x="2219735" y="2161489"/>
            <a:ext cx="3732930" cy="178506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cs-CZ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"DOT"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dirty="0" err="1"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cs-CZ" sz="1100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cs-CZ"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"RECTANGLE"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4"/>
          <p:cNvSpPr txBox="1">
            <a:spLocks noGrp="1"/>
          </p:cNvSpPr>
          <p:nvPr>
            <p:ph type="title"/>
          </p:nvPr>
        </p:nvSpPr>
        <p:spPr>
          <a:xfrm>
            <a:off x="227450" y="232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56" name="Google Shape;256;p14"/>
          <p:cNvGrpSpPr/>
          <p:nvPr/>
        </p:nvGrpSpPr>
        <p:grpSpPr>
          <a:xfrm>
            <a:off x="336933" y="371514"/>
            <a:ext cx="340573" cy="339271"/>
            <a:chOff x="2085450" y="842250"/>
            <a:chExt cx="483700" cy="481850"/>
          </a:xfrm>
        </p:grpSpPr>
        <p:sp>
          <p:nvSpPr>
            <p:cNvPr id="257" name="Google Shape;257;p14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4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4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0" name="Google Shape;260;p14"/>
          <p:cNvSpPr txBox="1"/>
          <p:nvPr/>
        </p:nvSpPr>
        <p:spPr>
          <a:xfrm>
            <a:off x="250031" y="842961"/>
            <a:ext cx="864393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5: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61" name="Google Shape;261;p14"/>
          <p:cNvSpPr txBox="1"/>
          <p:nvPr/>
        </p:nvSpPr>
        <p:spPr>
          <a:xfrm>
            <a:off x="250031" y="1200148"/>
            <a:ext cx="87082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 vytváří konkrétní Visitor objekty a posílá je elementům do Accept metody</a:t>
            </a:r>
            <a:endParaRPr sz="1800" b="0" i="0" u="none" strike="noStrike" cap="non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62" name="Google Shape;262;p14"/>
          <p:cNvSpPr txBox="1"/>
          <p:nvPr/>
        </p:nvSpPr>
        <p:spPr>
          <a:xfrm>
            <a:off x="2183086" y="1925814"/>
            <a:ext cx="4297286" cy="195438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    new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    new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foreach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in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    shape</a:t>
            </a:r>
            <a:r>
              <a:rPr lang="en-GB" sz="110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4"/>
          <p:cNvSpPr txBox="1"/>
          <p:nvPr/>
        </p:nvSpPr>
        <p:spPr>
          <a:xfrm>
            <a:off x="2185467" y="3985596"/>
            <a:ext cx="4297286" cy="76944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Output: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b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 txBox="1">
            <a:spLocks noGrp="1"/>
          </p:cNvSpPr>
          <p:nvPr>
            <p:ph type="title"/>
          </p:nvPr>
        </p:nvSpPr>
        <p:spPr>
          <a:xfrm>
            <a:off x="734236" y="1349100"/>
            <a:ext cx="7675528" cy="24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en-GB" sz="6000"/>
              <a:t>SPECIFIKACE </a:t>
            </a:r>
            <a:endParaRPr/>
          </a:p>
        </p:txBody>
      </p:sp>
      <p:cxnSp>
        <p:nvCxnSpPr>
          <p:cNvPr id="269" name="Google Shape;269;p15"/>
          <p:cNvCxnSpPr/>
          <p:nvPr/>
        </p:nvCxnSpPr>
        <p:spPr>
          <a:xfrm>
            <a:off x="-19500" y="5395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6"/>
          <p:cNvSpPr/>
          <p:nvPr/>
        </p:nvSpPr>
        <p:spPr>
          <a:xfrm>
            <a:off x="-9750" y="3191050"/>
            <a:ext cx="2824800" cy="53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6"/>
          <p:cNvSpPr/>
          <p:nvPr/>
        </p:nvSpPr>
        <p:spPr>
          <a:xfrm>
            <a:off x="6328950" y="3191050"/>
            <a:ext cx="2824800" cy="53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6"/>
          <p:cNvSpPr txBox="1">
            <a:spLocks noGrp="1"/>
          </p:cNvSpPr>
          <p:nvPr>
            <p:ph type="title"/>
          </p:nvPr>
        </p:nvSpPr>
        <p:spPr>
          <a:xfrm>
            <a:off x="2805300" y="3185150"/>
            <a:ext cx="3533400" cy="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GB"/>
              <a:t>—The Gang of Four</a:t>
            </a:r>
            <a:endParaRPr/>
          </a:p>
        </p:txBody>
      </p:sp>
      <p:sp>
        <p:nvSpPr>
          <p:cNvPr id="277" name="Google Shape;277;p16"/>
          <p:cNvSpPr txBox="1">
            <a:spLocks noGrp="1"/>
          </p:cNvSpPr>
          <p:nvPr>
            <p:ph type="subTitle" idx="1"/>
          </p:nvPr>
        </p:nvSpPr>
        <p:spPr>
          <a:xfrm>
            <a:off x="683971" y="1148929"/>
            <a:ext cx="7776057" cy="17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3000"/>
              <a:buNone/>
            </a:pPr>
            <a:r>
              <a:rPr lang="en-GB" sz="2500"/>
              <a:t>“</a:t>
            </a:r>
            <a:r>
              <a:rPr lang="en-GB" sz="2500" b="0" i="0">
                <a:solidFill>
                  <a:srgbClr val="20212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Represents an operation to be performed on elements of an object structure. Visitor lets you define a new operation without changing the classes of the elements on which it operates.” </a:t>
            </a:r>
            <a:endParaRPr sz="2500"/>
          </a:p>
        </p:txBody>
      </p:sp>
      <p:cxnSp>
        <p:nvCxnSpPr>
          <p:cNvPr id="278" name="Google Shape;278;p16"/>
          <p:cNvCxnSpPr/>
          <p:nvPr/>
        </p:nvCxnSpPr>
        <p:spPr>
          <a:xfrm>
            <a:off x="-19500" y="28739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7"/>
          <p:cNvSpPr txBox="1">
            <a:spLocks noGrp="1"/>
          </p:cNvSpPr>
          <p:nvPr>
            <p:ph type="title"/>
          </p:nvPr>
        </p:nvSpPr>
        <p:spPr>
          <a:xfrm>
            <a:off x="713225" y="357186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CLASS DIAGRAM</a:t>
            </a:r>
            <a:endParaRPr/>
          </a:p>
        </p:txBody>
      </p:sp>
      <p:cxnSp>
        <p:nvCxnSpPr>
          <p:cNvPr id="284" name="Google Shape;284;p17"/>
          <p:cNvCxnSpPr/>
          <p:nvPr/>
        </p:nvCxnSpPr>
        <p:spPr>
          <a:xfrm>
            <a:off x="0" y="866732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85" name="Google Shape;28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4119" y="1204173"/>
            <a:ext cx="8635711" cy="3306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8"/>
          <p:cNvSpPr txBox="1">
            <a:spLocks noGrp="1"/>
          </p:cNvSpPr>
          <p:nvPr>
            <p:ph type="title"/>
          </p:nvPr>
        </p:nvSpPr>
        <p:spPr>
          <a:xfrm>
            <a:off x="4572000" y="539500"/>
            <a:ext cx="38586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 dirty="0"/>
              <a:t>ELEMENTY</a:t>
            </a:r>
            <a:endParaRPr dirty="0"/>
          </a:p>
        </p:txBody>
      </p:sp>
      <p:sp>
        <p:nvSpPr>
          <p:cNvPr id="291" name="Google Shape;291;p18"/>
          <p:cNvSpPr txBox="1">
            <a:spLocks noGrp="1"/>
          </p:cNvSpPr>
          <p:nvPr>
            <p:ph type="subTitle" idx="1"/>
          </p:nvPr>
        </p:nvSpPr>
        <p:spPr>
          <a:xfrm>
            <a:off x="713211" y="4079374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>
                <a:solidFill>
                  <a:schemeClr val="dk1"/>
                </a:solidFill>
              </a:rPr>
              <a:t>Implementuje několik verzí stejného chování, přizpůsobených pro různé konkrétní element třídy.</a:t>
            </a:r>
            <a:endParaRPr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92" name="Google Shape;292;p18"/>
          <p:cNvSpPr txBox="1">
            <a:spLocks noGrp="1"/>
          </p:cNvSpPr>
          <p:nvPr>
            <p:ph type="subTitle" idx="2"/>
          </p:nvPr>
        </p:nvSpPr>
        <p:spPr>
          <a:xfrm>
            <a:off x="5193040" y="1783373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s-CZ" dirty="0"/>
              <a:t>Struktura objektů, kterou </a:t>
            </a:r>
            <a:r>
              <a:rPr lang="cs-CZ" dirty="0" err="1"/>
              <a:t>visitor</a:t>
            </a:r>
            <a:r>
              <a:rPr lang="cs-CZ" dirty="0"/>
              <a:t> může procházet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93" name="Google Shape;293;p18"/>
          <p:cNvSpPr txBox="1">
            <a:spLocks noGrp="1"/>
          </p:cNvSpPr>
          <p:nvPr>
            <p:ph type="subTitle" idx="3"/>
          </p:nvPr>
        </p:nvSpPr>
        <p:spPr>
          <a:xfrm>
            <a:off x="713211" y="2494008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VISITOR</a:t>
            </a:r>
            <a:endParaRPr/>
          </a:p>
        </p:txBody>
      </p:sp>
      <p:sp>
        <p:nvSpPr>
          <p:cNvPr id="294" name="Google Shape;294;p18"/>
          <p:cNvSpPr txBox="1">
            <a:spLocks noGrp="1"/>
          </p:cNvSpPr>
          <p:nvPr>
            <p:ph type="subTitle" idx="4"/>
          </p:nvPr>
        </p:nvSpPr>
        <p:spPr>
          <a:xfrm>
            <a:off x="713249" y="3641963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CONCRETE VISITOR</a:t>
            </a:r>
            <a:endParaRPr/>
          </a:p>
        </p:txBody>
      </p:sp>
      <p:sp>
        <p:nvSpPr>
          <p:cNvPr id="295" name="Google Shape;295;p18"/>
          <p:cNvSpPr txBox="1">
            <a:spLocks noGrp="1"/>
          </p:cNvSpPr>
          <p:nvPr>
            <p:ph type="subTitle" idx="5"/>
          </p:nvPr>
        </p:nvSpPr>
        <p:spPr>
          <a:xfrm>
            <a:off x="713215" y="1783367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Volá</a:t>
            </a:r>
            <a:r>
              <a:rPr lang="en-GB" dirty="0"/>
              <a:t> Accept(visitor). </a:t>
            </a:r>
            <a:r>
              <a:rPr lang="en-GB" dirty="0" err="1"/>
              <a:t>Většinou</a:t>
            </a:r>
            <a:r>
              <a:rPr lang="en-GB" dirty="0"/>
              <a:t> ani </a:t>
            </a:r>
            <a:r>
              <a:rPr lang="en-GB" dirty="0" err="1"/>
              <a:t>neví</a:t>
            </a:r>
            <a:r>
              <a:rPr lang="en-GB" dirty="0"/>
              <a:t> o </a:t>
            </a:r>
            <a:r>
              <a:rPr lang="en-GB" dirty="0" err="1"/>
              <a:t>všech</a:t>
            </a:r>
            <a:r>
              <a:rPr lang="en-GB" dirty="0"/>
              <a:t> </a:t>
            </a:r>
            <a:r>
              <a:rPr lang="en-GB" dirty="0" err="1"/>
              <a:t>konkrétních</a:t>
            </a:r>
            <a:r>
              <a:rPr lang="en-GB" dirty="0"/>
              <a:t> </a:t>
            </a:r>
            <a:r>
              <a:rPr lang="en-GB" dirty="0" err="1"/>
              <a:t>elementech</a:t>
            </a:r>
            <a:r>
              <a:rPr lang="en-GB" dirty="0"/>
              <a:t>, </a:t>
            </a:r>
            <a:r>
              <a:rPr lang="en-GB" dirty="0" err="1"/>
              <a:t>protože</a:t>
            </a:r>
            <a:r>
              <a:rPr lang="en-GB" dirty="0"/>
              <a:t> </a:t>
            </a:r>
            <a:r>
              <a:rPr lang="en-GB" dirty="0" err="1"/>
              <a:t>pracuje</a:t>
            </a:r>
            <a:r>
              <a:rPr lang="en-GB" dirty="0"/>
              <a:t> </a:t>
            </a:r>
            <a:r>
              <a:rPr lang="en-GB" dirty="0" err="1"/>
              <a:t>pouze</a:t>
            </a:r>
            <a:r>
              <a:rPr lang="en-GB" dirty="0"/>
              <a:t> s </a:t>
            </a:r>
            <a:r>
              <a:rPr lang="en-GB" dirty="0" err="1"/>
              <a:t>rozhran</a:t>
            </a:r>
            <a:r>
              <a:rPr lang="cs-CZ" dirty="0" err="1"/>
              <a:t>ím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96" name="Google Shape;296;p18"/>
          <p:cNvSpPr txBox="1">
            <a:spLocks noGrp="1"/>
          </p:cNvSpPr>
          <p:nvPr>
            <p:ph type="subTitle" idx="6"/>
          </p:nvPr>
        </p:nvSpPr>
        <p:spPr>
          <a:xfrm flipH="1">
            <a:off x="713348" y="1345975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CLIENT</a:t>
            </a:r>
            <a:endParaRPr/>
          </a:p>
        </p:txBody>
      </p:sp>
      <p:sp>
        <p:nvSpPr>
          <p:cNvPr id="297" name="Google Shape;297;p18"/>
          <p:cNvSpPr txBox="1">
            <a:spLocks noGrp="1"/>
          </p:cNvSpPr>
          <p:nvPr>
            <p:ph type="subTitle" idx="9"/>
          </p:nvPr>
        </p:nvSpPr>
        <p:spPr>
          <a:xfrm>
            <a:off x="713315" y="2931371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Deklaruje množinu navštěvujících metod, které berou konkrétní elementy objektové struktury jako argumenty.</a:t>
            </a: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98" name="Google Shape;298;p18"/>
          <p:cNvSpPr txBox="1">
            <a:spLocks noGrp="1"/>
          </p:cNvSpPr>
          <p:nvPr>
            <p:ph type="subTitle" idx="13"/>
          </p:nvPr>
        </p:nvSpPr>
        <p:spPr>
          <a:xfrm>
            <a:off x="5193040" y="1345975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dirty="0"/>
              <a:t>OBJECT STRUCTURE</a:t>
            </a:r>
            <a:endParaRPr dirty="0"/>
          </a:p>
        </p:txBody>
      </p:sp>
      <p:sp>
        <p:nvSpPr>
          <p:cNvPr id="299" name="Google Shape;299;p18"/>
          <p:cNvSpPr txBox="1">
            <a:spLocks noGrp="1"/>
          </p:cNvSpPr>
          <p:nvPr>
            <p:ph type="subTitle" idx="14"/>
          </p:nvPr>
        </p:nvSpPr>
        <p:spPr>
          <a:xfrm>
            <a:off x="5193140" y="2931399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>
                <a:solidFill>
                  <a:schemeClr val="dk1"/>
                </a:solidFill>
              </a:rPr>
              <a:t>Definuje přijímající metodu s visitorem jako argumentem.</a:t>
            </a:r>
            <a:endParaRPr/>
          </a:p>
        </p:txBody>
      </p:sp>
      <p:sp>
        <p:nvSpPr>
          <p:cNvPr id="300" name="Google Shape;300;p18"/>
          <p:cNvSpPr txBox="1">
            <a:spLocks noGrp="1"/>
          </p:cNvSpPr>
          <p:nvPr>
            <p:ph type="subTitle" idx="15"/>
          </p:nvPr>
        </p:nvSpPr>
        <p:spPr>
          <a:xfrm>
            <a:off x="5193075" y="2494008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ELEMENT</a:t>
            </a:r>
            <a:endParaRPr/>
          </a:p>
        </p:txBody>
      </p:sp>
      <p:cxnSp>
        <p:nvCxnSpPr>
          <p:cNvPr id="301" name="Google Shape;301;p18"/>
          <p:cNvCxnSpPr/>
          <p:nvPr/>
        </p:nvCxnSpPr>
        <p:spPr>
          <a:xfrm>
            <a:off x="-19500" y="11520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2" name="Google Shape;302;p18"/>
          <p:cNvSpPr txBox="1"/>
          <p:nvPr/>
        </p:nvSpPr>
        <p:spPr>
          <a:xfrm>
            <a:off x="5193040" y="3641963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</a:pPr>
            <a:r>
              <a:rPr lang="en-GB" sz="20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CONCRETE ELEMENT</a:t>
            </a:r>
            <a:endParaRPr sz="2000" b="0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03" name="Google Shape;303;p18"/>
          <p:cNvSpPr txBox="1"/>
          <p:nvPr/>
        </p:nvSpPr>
        <p:spPr>
          <a:xfrm>
            <a:off x="5193040" y="4074800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Definuje přijímající metodu s visitorem jako argumentem,  která přesměruje volání do správné metody visitora.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9"/>
          <p:cNvSpPr txBox="1">
            <a:spLocks noGrp="1"/>
          </p:cNvSpPr>
          <p:nvPr>
            <p:ph type="title"/>
          </p:nvPr>
        </p:nvSpPr>
        <p:spPr>
          <a:xfrm>
            <a:off x="762106" y="264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SEQUENTIAL DIAGRAM</a:t>
            </a:r>
            <a:endParaRPr/>
          </a:p>
        </p:txBody>
      </p:sp>
      <p:pic>
        <p:nvPicPr>
          <p:cNvPr id="309" name="Google Shape;309;p19"/>
          <p:cNvPicPr preferRelativeResize="0"/>
          <p:nvPr/>
        </p:nvPicPr>
        <p:blipFill rotWithShape="1">
          <a:blip r:embed="rId3">
            <a:alphaModFix/>
          </a:blip>
          <a:srcRect l="1489" t="12221" r="1053" b="5000"/>
          <a:stretch/>
        </p:blipFill>
        <p:spPr>
          <a:xfrm>
            <a:off x="664344" y="901473"/>
            <a:ext cx="7815262" cy="39777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644244" y="1355520"/>
            <a:ext cx="3849000" cy="10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sz="4800" dirty="0"/>
              <a:t>CO TO JE?</a:t>
            </a: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706" y="2749680"/>
            <a:ext cx="8985076" cy="137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1" dirty="0"/>
              <a:t>Visitor</a:t>
            </a:r>
            <a:r>
              <a:rPr lang="en-GB" sz="2000" dirty="0"/>
              <a:t> (</a:t>
            </a:r>
            <a:r>
              <a:rPr lang="en-GB" sz="2000" dirty="0" err="1"/>
              <a:t>Návštěvník</a:t>
            </a:r>
            <a:r>
              <a:rPr lang="en-GB" sz="2000" dirty="0"/>
              <a:t>) je </a:t>
            </a:r>
            <a:r>
              <a:rPr lang="en-GB" sz="2000" dirty="0" err="1"/>
              <a:t>návrhový</a:t>
            </a:r>
            <a:r>
              <a:rPr lang="en-GB" sz="2000" dirty="0"/>
              <a:t> </a:t>
            </a:r>
            <a:r>
              <a:rPr lang="en-GB" sz="2000" dirty="0" err="1"/>
              <a:t>vzor</a:t>
            </a:r>
            <a:r>
              <a:rPr lang="en-GB" sz="2000" dirty="0"/>
              <a:t>, </a:t>
            </a:r>
            <a:r>
              <a:rPr lang="en-GB" sz="2000" dirty="0" err="1"/>
              <a:t>který</a:t>
            </a:r>
            <a:r>
              <a:rPr lang="en-GB" sz="2000" dirty="0"/>
              <a:t> </a:t>
            </a:r>
            <a:r>
              <a:rPr lang="en-GB" sz="2000" dirty="0" err="1"/>
              <a:t>umožňuje</a:t>
            </a:r>
            <a:r>
              <a:rPr lang="en-GB" sz="2000" dirty="0"/>
              <a:t> </a:t>
            </a:r>
            <a:r>
              <a:rPr lang="en-GB" sz="2000" dirty="0" err="1"/>
              <a:t>definovat</a:t>
            </a:r>
            <a:r>
              <a:rPr lang="en-GB" sz="2000" dirty="0"/>
              <a:t> </a:t>
            </a:r>
            <a:r>
              <a:rPr lang="en-GB" sz="2000" dirty="0" err="1"/>
              <a:t>nové</a:t>
            </a:r>
            <a:r>
              <a:rPr lang="en-GB" sz="2000" dirty="0"/>
              <a:t> </a:t>
            </a:r>
            <a:r>
              <a:rPr lang="en-GB" sz="2000" dirty="0" err="1"/>
              <a:t>operace</a:t>
            </a:r>
            <a:r>
              <a:rPr lang="en-GB" sz="2000" dirty="0"/>
              <a:t> pro </a:t>
            </a:r>
            <a:r>
              <a:rPr lang="en-GB" sz="2000" dirty="0" err="1"/>
              <a:t>existující</a:t>
            </a:r>
            <a:r>
              <a:rPr lang="en-GB" sz="2000" dirty="0"/>
              <a:t> </a:t>
            </a:r>
            <a:r>
              <a:rPr lang="en-GB" sz="2000" dirty="0" err="1"/>
              <a:t>strukturu</a:t>
            </a:r>
            <a:r>
              <a:rPr lang="en-GB" sz="2000" dirty="0"/>
              <a:t> </a:t>
            </a:r>
            <a:r>
              <a:rPr lang="en-GB" sz="2000" dirty="0" err="1"/>
              <a:t>objektů</a:t>
            </a:r>
            <a:r>
              <a:rPr lang="en-GB" sz="2000" dirty="0"/>
              <a:t> bez </a:t>
            </a:r>
            <a:r>
              <a:rPr lang="en-GB" sz="2000" dirty="0" err="1"/>
              <a:t>nutnosti</a:t>
            </a:r>
            <a:r>
              <a:rPr lang="en-GB" sz="2000" dirty="0"/>
              <a:t> </a:t>
            </a:r>
            <a:r>
              <a:rPr lang="en-GB" sz="2000" dirty="0" err="1"/>
              <a:t>měnit</a:t>
            </a:r>
            <a:r>
              <a:rPr lang="en-GB" sz="2000" dirty="0"/>
              <a:t> </a:t>
            </a:r>
            <a:r>
              <a:rPr lang="cs-CZ" sz="2000" dirty="0"/>
              <a:t>definice jejich </a:t>
            </a:r>
            <a:r>
              <a:rPr lang="en-GB" sz="2000" dirty="0" err="1"/>
              <a:t>tříd</a:t>
            </a:r>
            <a:r>
              <a:rPr lang="en-GB" sz="2000" dirty="0"/>
              <a:t>. </a:t>
            </a:r>
            <a:r>
              <a:rPr lang="en-GB" sz="2000" dirty="0" err="1"/>
              <a:t>Odděluje</a:t>
            </a:r>
            <a:r>
              <a:rPr lang="en-GB" sz="2000" dirty="0"/>
              <a:t> </a:t>
            </a:r>
            <a:r>
              <a:rPr lang="en-GB" sz="2000" dirty="0" err="1"/>
              <a:t>algoritmus</a:t>
            </a:r>
            <a:r>
              <a:rPr lang="en-GB" sz="2000" dirty="0"/>
              <a:t> (</a:t>
            </a:r>
            <a:r>
              <a:rPr lang="en-GB" sz="2000" dirty="0" err="1"/>
              <a:t>návštěvníka</a:t>
            </a:r>
            <a:r>
              <a:rPr lang="en-GB" sz="2000" dirty="0"/>
              <a:t>) od </a:t>
            </a:r>
            <a:r>
              <a:rPr lang="en-GB" sz="2000" dirty="0" err="1"/>
              <a:t>objektů</a:t>
            </a:r>
            <a:r>
              <a:rPr lang="en-GB" sz="2000" dirty="0"/>
              <a:t>, </a:t>
            </a:r>
            <a:r>
              <a:rPr lang="en-GB" sz="2000" dirty="0" err="1"/>
              <a:t>na</a:t>
            </a:r>
            <a:r>
              <a:rPr lang="en-GB" sz="2000" dirty="0"/>
              <a:t> </a:t>
            </a:r>
            <a:r>
              <a:rPr lang="en-GB" sz="2000" dirty="0" err="1"/>
              <a:t>kterých</a:t>
            </a:r>
            <a:r>
              <a:rPr lang="en-GB" sz="2000" dirty="0"/>
              <a:t> </a:t>
            </a:r>
            <a:r>
              <a:rPr lang="en-GB" sz="2000" dirty="0" err="1"/>
              <a:t>operuje</a:t>
            </a:r>
            <a:r>
              <a:rPr lang="cs-CZ" sz="2000" dirty="0"/>
              <a:t>.</a:t>
            </a:r>
            <a:endParaRPr lang="en-GB" sz="2000" dirty="0"/>
          </a:p>
          <a:p>
            <a:pPr marL="13970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sz="2000" dirty="0" err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JAK IMPLEMENTOVAT</a:t>
            </a:r>
            <a:endParaRPr/>
          </a:p>
        </p:txBody>
      </p:sp>
      <p:sp>
        <p:nvSpPr>
          <p:cNvPr id="315" name="Google Shape;315;p20"/>
          <p:cNvSpPr txBox="1"/>
          <p:nvPr/>
        </p:nvSpPr>
        <p:spPr>
          <a:xfrm flipH="1">
            <a:off x="4658253" y="15437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04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16" name="Google Shape;316;p20"/>
          <p:cNvSpPr txBox="1"/>
          <p:nvPr/>
        </p:nvSpPr>
        <p:spPr>
          <a:xfrm>
            <a:off x="1599607" y="1451142"/>
            <a:ext cx="2732902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Vytvořit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Visitor interface </a:t>
            </a:r>
            <a:br>
              <a:rPr lang="cs-CZ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cs-CZ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 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 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metodou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pro 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každý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element v 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programu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7" name="Google Shape;317;p20"/>
          <p:cNvSpPr txBox="1"/>
          <p:nvPr/>
        </p:nvSpPr>
        <p:spPr>
          <a:xfrm flipH="1">
            <a:off x="713407" y="15437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01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18" name="Google Shape;318;p20"/>
          <p:cNvSpPr txBox="1"/>
          <p:nvPr/>
        </p:nvSpPr>
        <p:spPr>
          <a:xfrm flipH="1">
            <a:off x="713683" y="3528252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03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19" name="Google Shape;319;p20"/>
          <p:cNvSpPr txBox="1"/>
          <p:nvPr/>
        </p:nvSpPr>
        <p:spPr>
          <a:xfrm flipH="1">
            <a:off x="713172" y="2536013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02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20" name="Google Shape;320;p20"/>
          <p:cNvSpPr txBox="1"/>
          <p:nvPr/>
        </p:nvSpPr>
        <p:spPr>
          <a:xfrm flipH="1">
            <a:off x="4658253" y="25358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05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cxnSp>
        <p:nvCxnSpPr>
          <p:cNvPr id="321" name="Google Shape;321;p20"/>
          <p:cNvCxnSpPr/>
          <p:nvPr/>
        </p:nvCxnSpPr>
        <p:spPr>
          <a:xfrm>
            <a:off x="-19500" y="11520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2" name="Google Shape;322;p20"/>
          <p:cNvCxnSpPr>
            <a:stCxn id="317" idx="2"/>
            <a:endCxn id="319" idx="0"/>
          </p:cNvCxnSpPr>
          <p:nvPr/>
        </p:nvCxnSpPr>
        <p:spPr>
          <a:xfrm flipH="1">
            <a:off x="1156357" y="2251475"/>
            <a:ext cx="30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3" name="Google Shape;323;p20"/>
          <p:cNvCxnSpPr>
            <a:stCxn id="319" idx="2"/>
            <a:endCxn id="318" idx="0"/>
          </p:cNvCxnSpPr>
          <p:nvPr/>
        </p:nvCxnSpPr>
        <p:spPr>
          <a:xfrm>
            <a:off x="1156422" y="3243713"/>
            <a:ext cx="60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4" name="Google Shape;324;p20"/>
          <p:cNvCxnSpPr>
            <a:stCxn id="315" idx="2"/>
            <a:endCxn id="320" idx="0"/>
          </p:cNvCxnSpPr>
          <p:nvPr/>
        </p:nvCxnSpPr>
        <p:spPr>
          <a:xfrm>
            <a:off x="5101503" y="2251475"/>
            <a:ext cx="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5" name="Google Shape;325;p20"/>
          <p:cNvSpPr txBox="1"/>
          <p:nvPr/>
        </p:nvSpPr>
        <p:spPr>
          <a:xfrm>
            <a:off x="5545537" y="1490169"/>
            <a:ext cx="2732899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Vytvořit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visitor a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navštěvující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0"/>
          <p:cNvSpPr txBox="1"/>
          <p:nvPr/>
        </p:nvSpPr>
        <p:spPr>
          <a:xfrm>
            <a:off x="1599607" y="2393675"/>
            <a:ext cx="2731698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Declarovat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element interface.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Případně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abstraktní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základní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existující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struktury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27" name="Google Shape;327;p20"/>
          <p:cNvSpPr txBox="1"/>
          <p:nvPr/>
        </p:nvSpPr>
        <p:spPr>
          <a:xfrm>
            <a:off x="5544518" y="2474941"/>
            <a:ext cx="2655377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Klient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vytváří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visitor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předává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je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elementům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pomocí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400" b="0" i="0" u="none" strike="noStrike" cap="none" noProof="0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přijímacích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28" name="Google Shape;328;p20"/>
          <p:cNvSpPr txBox="1"/>
          <p:nvPr/>
        </p:nvSpPr>
        <p:spPr>
          <a:xfrm>
            <a:off x="1599607" y="3373582"/>
            <a:ext cx="2731698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element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třídách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rozšiřují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element interface.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1"/>
          <p:cNvSpPr txBox="1">
            <a:spLocks noGrp="1"/>
          </p:cNvSpPr>
          <p:nvPr>
            <p:ph type="title"/>
          </p:nvPr>
        </p:nvSpPr>
        <p:spPr>
          <a:xfrm>
            <a:off x="713225" y="11087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</a:pPr>
            <a:r>
              <a:rPr lang="en-GB" dirty="0"/>
              <a:t>IMPLEMENTAČNÍ PROBLÉM</a:t>
            </a:r>
            <a:endParaRPr dirty="0"/>
          </a:p>
        </p:txBody>
      </p:sp>
      <p:sp>
        <p:nvSpPr>
          <p:cNvPr id="334" name="Google Shape;334;p21"/>
          <p:cNvSpPr txBox="1">
            <a:spLocks noGrp="1"/>
          </p:cNvSpPr>
          <p:nvPr>
            <p:ph type="subTitle" idx="2"/>
          </p:nvPr>
        </p:nvSpPr>
        <p:spPr>
          <a:xfrm>
            <a:off x="713224" y="626522"/>
            <a:ext cx="7344495" cy="359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600" dirty="0"/>
              <a:t>KDO MÁ ZA ÚKOL PROCHÁZET OBJEKTOVOU STRUKTUROU?</a:t>
            </a: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GB" dirty="0"/>
            </a:br>
            <a:endParaRPr dirty="0"/>
          </a:p>
        </p:txBody>
      </p:sp>
      <p:sp>
        <p:nvSpPr>
          <p:cNvPr id="335" name="Google Shape;335;p21"/>
          <p:cNvSpPr txBox="1"/>
          <p:nvPr/>
        </p:nvSpPr>
        <p:spPr>
          <a:xfrm>
            <a:off x="287539" y="986349"/>
            <a:ext cx="3724646" cy="243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musí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navštívit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Jak se tam ale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dostane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místa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můžeme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dát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odpovědnost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398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AutoNum type="arabicPeriod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struktuře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AutoNum type="arabicPeriod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zvláštního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iterátoru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AutoNum type="arabicPeriod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visitora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336" name="Google Shape;336;p21"/>
          <p:cNvGrpSpPr/>
          <p:nvPr/>
        </p:nvGrpSpPr>
        <p:grpSpPr>
          <a:xfrm>
            <a:off x="371409" y="547569"/>
            <a:ext cx="342148" cy="353645"/>
            <a:chOff x="-35118325" y="3202075"/>
            <a:chExt cx="281975" cy="291450"/>
          </a:xfrm>
        </p:grpSpPr>
        <p:sp>
          <p:nvSpPr>
            <p:cNvPr id="337" name="Google Shape;337;p21"/>
            <p:cNvSpPr/>
            <p:nvPr/>
          </p:nvSpPr>
          <p:spPr>
            <a:xfrm>
              <a:off x="-35008050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8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21"/>
            <p:cNvSpPr/>
            <p:nvPr/>
          </p:nvSpPr>
          <p:spPr>
            <a:xfrm>
              <a:off x="-34937975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21"/>
            <p:cNvSpPr/>
            <p:nvPr/>
          </p:nvSpPr>
          <p:spPr>
            <a:xfrm>
              <a:off x="-35085250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21"/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1" name="Google Shape;341;p21"/>
          <p:cNvSpPr txBox="1"/>
          <p:nvPr/>
        </p:nvSpPr>
        <p:spPr>
          <a:xfrm>
            <a:off x="4090767" y="900625"/>
            <a:ext cx="4219661" cy="243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826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Objektová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struktura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-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často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odpovědná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Jednoduše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přes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sebe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iteruje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volá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každém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elementu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Composite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rekurzivně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zavolá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každého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potomka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Iterator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Hodně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záleží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tom, co je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dostupné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</a:t>
            </a:r>
            <a:r>
              <a:rPr lang="cs-CZ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efektivní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Může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fungovat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jak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interní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tak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I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externí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iterator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visitoru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Dojde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k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duplikaci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procházejícího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kódu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každém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každý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element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Často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velmi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komplexní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procházející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kód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který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záleží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výsledcích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struktury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2"/>
          <p:cNvSpPr txBox="1">
            <a:spLocks noGrp="1"/>
          </p:cNvSpPr>
          <p:nvPr>
            <p:ph type="title"/>
          </p:nvPr>
        </p:nvSpPr>
        <p:spPr>
          <a:xfrm>
            <a:off x="712875" y="467474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</a:pPr>
            <a:r>
              <a:rPr lang="en-GB"/>
              <a:t>KDY POUŽÍT</a:t>
            </a:r>
            <a:endParaRPr/>
          </a:p>
        </p:txBody>
      </p:sp>
      <p:sp>
        <p:nvSpPr>
          <p:cNvPr id="347" name="Google Shape;347;p22"/>
          <p:cNvSpPr/>
          <p:nvPr/>
        </p:nvSpPr>
        <p:spPr>
          <a:xfrm flipH="1">
            <a:off x="0" y="1143947"/>
            <a:ext cx="9144000" cy="88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p22"/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9" name="Google Shape;349;p22"/>
          <p:cNvSpPr txBox="1"/>
          <p:nvPr/>
        </p:nvSpPr>
        <p:spPr>
          <a:xfrm>
            <a:off x="221456" y="1407318"/>
            <a:ext cx="8622506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Máme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hodně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odlišnými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dirty="0">
                <a:latin typeface="Roboto Condensed"/>
                <a:ea typeface="Roboto Condensed"/>
                <a:cs typeface="Roboto Condensed"/>
                <a:sym typeface="Roboto Condensed"/>
              </a:rPr>
              <a:t>rozhraní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kterých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chceme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provádět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které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záleží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jejich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třídách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Chceme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zabránit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znečišťování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množstvím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různých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nesouvisejících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operací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Určité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chování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má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smysl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jen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některých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třídách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ale ne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zbytku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Přidávání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hodně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nových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existující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málo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měnící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objektovou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strukturu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5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o"/>
            </a:pPr>
            <a:endParaRPr lang="cs-CZ"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5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o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Pokud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mění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velmi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často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tak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je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pravděpodobně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lepší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definovat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přímo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třídách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 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3"/>
          <p:cNvSpPr txBox="1">
            <a:spLocks noGrp="1"/>
          </p:cNvSpPr>
          <p:nvPr>
            <p:ph type="title"/>
          </p:nvPr>
        </p:nvSpPr>
        <p:spPr>
          <a:xfrm>
            <a:off x="713162" y="43032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dirty="0"/>
              <a:t>KLADY</a:t>
            </a:r>
            <a:endParaRPr dirty="0"/>
          </a:p>
        </p:txBody>
      </p:sp>
      <p:sp>
        <p:nvSpPr>
          <p:cNvPr id="355" name="Google Shape;355;p23"/>
          <p:cNvSpPr txBox="1">
            <a:spLocks noGrp="1"/>
          </p:cNvSpPr>
          <p:nvPr>
            <p:ph type="subTitle" idx="2"/>
          </p:nvPr>
        </p:nvSpPr>
        <p:spPr>
          <a:xfrm>
            <a:off x="5093288" y="1220807"/>
            <a:ext cx="3406974" cy="2766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400"/>
              <a:buNone/>
            </a:pPr>
            <a:r>
              <a:rPr lang="en-GB" sz="1600" dirty="0" err="1"/>
              <a:t>Nutnost</a:t>
            </a:r>
            <a:r>
              <a:rPr lang="en-GB" sz="1600" dirty="0"/>
              <a:t> </a:t>
            </a:r>
            <a:r>
              <a:rPr lang="en-GB" sz="1600" dirty="0" err="1"/>
              <a:t>aktualiz</a:t>
            </a:r>
            <a:r>
              <a:rPr lang="cs-CZ" sz="1600" dirty="0" err="1"/>
              <a:t>ace</a:t>
            </a:r>
            <a:r>
              <a:rPr lang="en-GB" sz="1600" dirty="0"/>
              <a:t> </a:t>
            </a:r>
            <a:r>
              <a:rPr lang="en-GB" sz="1600" dirty="0" err="1"/>
              <a:t>všec</a:t>
            </a:r>
            <a:r>
              <a:rPr lang="cs-CZ" sz="1600" dirty="0"/>
              <a:t>h</a:t>
            </a:r>
            <a:r>
              <a:rPr lang="en-GB" sz="1600" dirty="0"/>
              <a:t> visitor</a:t>
            </a:r>
            <a:r>
              <a:rPr lang="cs-CZ" sz="1600" dirty="0"/>
              <a:t>ů při přidání či</a:t>
            </a:r>
            <a:r>
              <a:rPr lang="en-GB" sz="1600" dirty="0"/>
              <a:t> </a:t>
            </a:r>
            <a:r>
              <a:rPr lang="en-GB" sz="1600" dirty="0" err="1"/>
              <a:t>odstran</a:t>
            </a:r>
            <a:r>
              <a:rPr lang="cs-CZ" sz="1600" dirty="0" err="1"/>
              <a:t>ění</a:t>
            </a:r>
            <a:r>
              <a:rPr lang="en-GB" sz="1600" dirty="0"/>
              <a:t> </a:t>
            </a:r>
            <a:r>
              <a:rPr lang="cs-CZ" sz="1600" dirty="0" err="1"/>
              <a:t>navštívitelné</a:t>
            </a:r>
            <a:r>
              <a:rPr lang="cs-CZ" sz="1600" dirty="0"/>
              <a:t> třídy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s-CZ" sz="1600" dirty="0"/>
              <a:t>Narušení </a:t>
            </a:r>
            <a:r>
              <a:rPr lang="cs-CZ" sz="1600" dirty="0" err="1"/>
              <a:t>enkapsulace</a:t>
            </a:r>
            <a:endParaRPr lang="cs-CZ" sz="1600" dirty="0"/>
          </a:p>
          <a:p>
            <a:pPr marL="285750" lvl="0" indent="-285750" algn="l">
              <a:buClr>
                <a:srgbClr val="000000"/>
              </a:buClr>
              <a:buFont typeface="Arial"/>
              <a:buChar char="•"/>
            </a:pPr>
            <a:r>
              <a:rPr lang="cs-CZ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Použití </a:t>
            </a:r>
            <a:r>
              <a:rPr lang="cs-CZ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visitora</a:t>
            </a:r>
            <a:r>
              <a:rPr lang="cs-CZ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může vynutit zveřejnění některých polí či vlastností objektu</a:t>
            </a:r>
            <a:endParaRPr lang="en-GB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cs-CZ" dirty="0"/>
          </a:p>
        </p:txBody>
      </p:sp>
      <p:sp>
        <p:nvSpPr>
          <p:cNvPr id="356" name="Google Shape;356;p23"/>
          <p:cNvSpPr txBox="1">
            <a:spLocks noGrp="1"/>
          </p:cNvSpPr>
          <p:nvPr>
            <p:ph type="title" idx="3"/>
          </p:nvPr>
        </p:nvSpPr>
        <p:spPr>
          <a:xfrm>
            <a:off x="4720438" y="43032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dirty="0"/>
              <a:t>ZÁPORY</a:t>
            </a:r>
            <a:endParaRPr dirty="0"/>
          </a:p>
        </p:txBody>
      </p:sp>
      <p:cxnSp>
        <p:nvCxnSpPr>
          <p:cNvPr id="357" name="Google Shape;357;p23"/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8" name="Google Shape;358;p23"/>
          <p:cNvSpPr/>
          <p:nvPr/>
        </p:nvSpPr>
        <p:spPr>
          <a:xfrm>
            <a:off x="497262" y="1304107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23"/>
          <p:cNvSpPr/>
          <p:nvPr/>
        </p:nvSpPr>
        <p:spPr>
          <a:xfrm>
            <a:off x="4877382" y="1331941"/>
            <a:ext cx="215906" cy="215906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313" y="5263"/>
                </a:moveTo>
                <a:cubicBezTo>
                  <a:pt x="12748" y="5263"/>
                  <a:pt x="13183" y="5429"/>
                  <a:pt x="13515" y="5761"/>
                </a:cubicBezTo>
                <a:cubicBezTo>
                  <a:pt x="14174" y="6424"/>
                  <a:pt x="14171" y="7496"/>
                  <a:pt x="13509" y="8155"/>
                </a:cubicBezTo>
                <a:lnTo>
                  <a:pt x="12030" y="9637"/>
                </a:lnTo>
                <a:lnTo>
                  <a:pt x="13512" y="11118"/>
                </a:lnTo>
                <a:cubicBezTo>
                  <a:pt x="14174" y="11778"/>
                  <a:pt x="14177" y="12850"/>
                  <a:pt x="13515" y="13512"/>
                </a:cubicBezTo>
                <a:cubicBezTo>
                  <a:pt x="13184" y="13844"/>
                  <a:pt x="12749" y="14011"/>
                  <a:pt x="12315" y="14011"/>
                </a:cubicBezTo>
                <a:cubicBezTo>
                  <a:pt x="11883" y="14011"/>
                  <a:pt x="11451" y="13847"/>
                  <a:pt x="11121" y="13518"/>
                </a:cubicBezTo>
                <a:lnTo>
                  <a:pt x="9636" y="12088"/>
                </a:lnTo>
                <a:lnTo>
                  <a:pt x="8152" y="13518"/>
                </a:lnTo>
                <a:cubicBezTo>
                  <a:pt x="7822" y="13847"/>
                  <a:pt x="7390" y="14011"/>
                  <a:pt x="6958" y="14011"/>
                </a:cubicBezTo>
                <a:cubicBezTo>
                  <a:pt x="6523" y="14011"/>
                  <a:pt x="6087" y="13844"/>
                  <a:pt x="5755" y="13512"/>
                </a:cubicBezTo>
                <a:cubicBezTo>
                  <a:pt x="5095" y="12850"/>
                  <a:pt x="5098" y="11778"/>
                  <a:pt x="5761" y="11118"/>
                </a:cubicBezTo>
                <a:lnTo>
                  <a:pt x="7239" y="9637"/>
                </a:lnTo>
                <a:lnTo>
                  <a:pt x="5758" y="8155"/>
                </a:lnTo>
                <a:cubicBezTo>
                  <a:pt x="5095" y="7496"/>
                  <a:pt x="5092" y="6424"/>
                  <a:pt x="5755" y="5761"/>
                </a:cubicBezTo>
                <a:cubicBezTo>
                  <a:pt x="6085" y="5429"/>
                  <a:pt x="6519" y="5263"/>
                  <a:pt x="6954" y="5263"/>
                </a:cubicBezTo>
                <a:cubicBezTo>
                  <a:pt x="7386" y="5263"/>
                  <a:pt x="7818" y="5428"/>
                  <a:pt x="8149" y="5758"/>
                </a:cubicBezTo>
                <a:lnTo>
                  <a:pt x="9633" y="7188"/>
                </a:lnTo>
                <a:lnTo>
                  <a:pt x="11118" y="5758"/>
                </a:lnTo>
                <a:cubicBezTo>
                  <a:pt x="11448" y="5428"/>
                  <a:pt x="11881" y="5263"/>
                  <a:pt x="12313" y="5263"/>
                </a:cubicBezTo>
                <a:close/>
                <a:moveTo>
                  <a:pt x="9636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2" y="4686"/>
                  <a:pt x="0" y="7098"/>
                  <a:pt x="0" y="9637"/>
                </a:cubicBezTo>
                <a:cubicBezTo>
                  <a:pt x="0" y="12175"/>
                  <a:pt x="1012" y="14587"/>
                  <a:pt x="2849" y="16424"/>
                </a:cubicBezTo>
                <a:cubicBezTo>
                  <a:pt x="4686" y="18261"/>
                  <a:pt x="7095" y="19273"/>
                  <a:pt x="9636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61" y="14587"/>
                  <a:pt x="19272" y="12175"/>
                  <a:pt x="19272" y="9637"/>
                </a:cubicBezTo>
                <a:cubicBezTo>
                  <a:pt x="19272" y="7098"/>
                  <a:pt x="18261" y="4686"/>
                  <a:pt x="16421" y="2849"/>
                </a:cubicBezTo>
                <a:cubicBezTo>
                  <a:pt x="14584" y="1012"/>
                  <a:pt x="12175" y="1"/>
                  <a:pt x="9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3"/>
          <p:cNvSpPr/>
          <p:nvPr/>
        </p:nvSpPr>
        <p:spPr>
          <a:xfrm>
            <a:off x="497262" y="2543507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3"/>
          <p:cNvSpPr txBox="1"/>
          <p:nvPr/>
        </p:nvSpPr>
        <p:spPr>
          <a:xfrm>
            <a:off x="713162" y="1204971"/>
            <a:ext cx="3583066" cy="3508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Splňuje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open/closed principle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Nová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!=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úprava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objektů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Splňuje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single responsibility principle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Stejné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chování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stejné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třídě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Roboto Condensed"/>
              <a:buNone/>
            </a:pPr>
            <a:r>
              <a:rPr lang="cs-CZ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Řízení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algoritmu</a:t>
            </a:r>
            <a:r>
              <a:rPr lang="cs-CZ" sz="1600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na jednom místě</a:t>
            </a:r>
            <a:endParaRPr sz="16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Shromažďuje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příbuzné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operace</a:t>
            </a:r>
            <a:endParaRPr sz="16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Type safe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Přidání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nového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způsobí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compilation error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Akumulace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stavu</a:t>
            </a:r>
            <a:endParaRPr sz="16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•"/>
            </a:pPr>
            <a:r>
              <a:rPr lang="cs-CZ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</a:t>
            </a: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může interně akumulovat informace o procházené struktuře objektů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Netřeba informace předávat jako argumenty</a:t>
            </a:r>
            <a:endParaRPr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endParaRPr sz="1800" b="1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endParaRPr sz="18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62" name="Google Shape;362;p23"/>
          <p:cNvSpPr/>
          <p:nvPr/>
        </p:nvSpPr>
        <p:spPr>
          <a:xfrm>
            <a:off x="497262" y="1796073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23"/>
          <p:cNvSpPr/>
          <p:nvPr/>
        </p:nvSpPr>
        <p:spPr>
          <a:xfrm>
            <a:off x="497262" y="2267469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3"/>
          <p:cNvSpPr/>
          <p:nvPr/>
        </p:nvSpPr>
        <p:spPr>
          <a:xfrm>
            <a:off x="4877382" y="1882768"/>
            <a:ext cx="215906" cy="215906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313" y="5263"/>
                </a:moveTo>
                <a:cubicBezTo>
                  <a:pt x="12748" y="5263"/>
                  <a:pt x="13183" y="5429"/>
                  <a:pt x="13515" y="5761"/>
                </a:cubicBezTo>
                <a:cubicBezTo>
                  <a:pt x="14174" y="6424"/>
                  <a:pt x="14171" y="7496"/>
                  <a:pt x="13509" y="8155"/>
                </a:cubicBezTo>
                <a:lnTo>
                  <a:pt x="12030" y="9637"/>
                </a:lnTo>
                <a:lnTo>
                  <a:pt x="13512" y="11118"/>
                </a:lnTo>
                <a:cubicBezTo>
                  <a:pt x="14174" y="11778"/>
                  <a:pt x="14177" y="12850"/>
                  <a:pt x="13515" y="13512"/>
                </a:cubicBezTo>
                <a:cubicBezTo>
                  <a:pt x="13184" y="13844"/>
                  <a:pt x="12749" y="14011"/>
                  <a:pt x="12315" y="14011"/>
                </a:cubicBezTo>
                <a:cubicBezTo>
                  <a:pt x="11883" y="14011"/>
                  <a:pt x="11451" y="13847"/>
                  <a:pt x="11121" y="13518"/>
                </a:cubicBezTo>
                <a:lnTo>
                  <a:pt x="9636" y="12088"/>
                </a:lnTo>
                <a:lnTo>
                  <a:pt x="8152" y="13518"/>
                </a:lnTo>
                <a:cubicBezTo>
                  <a:pt x="7822" y="13847"/>
                  <a:pt x="7390" y="14011"/>
                  <a:pt x="6958" y="14011"/>
                </a:cubicBezTo>
                <a:cubicBezTo>
                  <a:pt x="6523" y="14011"/>
                  <a:pt x="6087" y="13844"/>
                  <a:pt x="5755" y="13512"/>
                </a:cubicBezTo>
                <a:cubicBezTo>
                  <a:pt x="5095" y="12850"/>
                  <a:pt x="5098" y="11778"/>
                  <a:pt x="5761" y="11118"/>
                </a:cubicBezTo>
                <a:lnTo>
                  <a:pt x="7239" y="9637"/>
                </a:lnTo>
                <a:lnTo>
                  <a:pt x="5758" y="8155"/>
                </a:lnTo>
                <a:cubicBezTo>
                  <a:pt x="5095" y="7496"/>
                  <a:pt x="5092" y="6424"/>
                  <a:pt x="5755" y="5761"/>
                </a:cubicBezTo>
                <a:cubicBezTo>
                  <a:pt x="6085" y="5429"/>
                  <a:pt x="6519" y="5263"/>
                  <a:pt x="6954" y="5263"/>
                </a:cubicBezTo>
                <a:cubicBezTo>
                  <a:pt x="7386" y="5263"/>
                  <a:pt x="7818" y="5428"/>
                  <a:pt x="8149" y="5758"/>
                </a:cubicBezTo>
                <a:lnTo>
                  <a:pt x="9633" y="7188"/>
                </a:lnTo>
                <a:lnTo>
                  <a:pt x="11118" y="5758"/>
                </a:lnTo>
                <a:cubicBezTo>
                  <a:pt x="11448" y="5428"/>
                  <a:pt x="11881" y="5263"/>
                  <a:pt x="12313" y="5263"/>
                </a:cubicBezTo>
                <a:close/>
                <a:moveTo>
                  <a:pt x="9636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2" y="4686"/>
                  <a:pt x="0" y="7098"/>
                  <a:pt x="0" y="9637"/>
                </a:cubicBezTo>
                <a:cubicBezTo>
                  <a:pt x="0" y="12175"/>
                  <a:pt x="1012" y="14587"/>
                  <a:pt x="2849" y="16424"/>
                </a:cubicBezTo>
                <a:cubicBezTo>
                  <a:pt x="4686" y="18261"/>
                  <a:pt x="7095" y="19273"/>
                  <a:pt x="9636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61" y="14587"/>
                  <a:pt x="19272" y="12175"/>
                  <a:pt x="19272" y="9637"/>
                </a:cubicBezTo>
                <a:cubicBezTo>
                  <a:pt x="19272" y="7098"/>
                  <a:pt x="18261" y="4686"/>
                  <a:pt x="16421" y="2849"/>
                </a:cubicBezTo>
                <a:cubicBezTo>
                  <a:pt x="14584" y="1012"/>
                  <a:pt x="12175" y="1"/>
                  <a:pt x="9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3"/>
          <p:cNvSpPr/>
          <p:nvPr/>
        </p:nvSpPr>
        <p:spPr>
          <a:xfrm>
            <a:off x="497262" y="2819545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23"/>
          <p:cNvSpPr/>
          <p:nvPr/>
        </p:nvSpPr>
        <p:spPr>
          <a:xfrm>
            <a:off x="497262" y="3514496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</a:pPr>
            <a:r>
              <a:rPr lang="en-GB"/>
              <a:t>VZTAH S JINÝMI VZORY</a:t>
            </a:r>
            <a:endParaRPr/>
          </a:p>
        </p:txBody>
      </p:sp>
      <p:sp>
        <p:nvSpPr>
          <p:cNvPr id="372" name="Google Shape;372;p24"/>
          <p:cNvSpPr txBox="1">
            <a:spLocks noGrp="1"/>
          </p:cNvSpPr>
          <p:nvPr>
            <p:ph type="subTitle" idx="2"/>
          </p:nvPr>
        </p:nvSpPr>
        <p:spPr>
          <a:xfrm>
            <a:off x="873236" y="1995881"/>
            <a:ext cx="77169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Může</a:t>
            </a:r>
            <a:r>
              <a:rPr lang="en-GB" dirty="0"/>
              <a:t> </a:t>
            </a:r>
            <a:r>
              <a:rPr lang="en-GB" dirty="0" err="1"/>
              <a:t>být</a:t>
            </a:r>
            <a:r>
              <a:rPr lang="en-GB" dirty="0"/>
              <a:t> </a:t>
            </a:r>
            <a:r>
              <a:rPr lang="en-GB" dirty="0" err="1"/>
              <a:t>použit</a:t>
            </a:r>
            <a:r>
              <a:rPr lang="en-GB" dirty="0"/>
              <a:t> </a:t>
            </a:r>
            <a:r>
              <a:rPr lang="en-GB" dirty="0" err="1"/>
              <a:t>společně</a:t>
            </a:r>
            <a:r>
              <a:rPr lang="en-GB" dirty="0"/>
              <a:t> s </a:t>
            </a:r>
            <a:r>
              <a:rPr lang="en-GB" dirty="0" err="1"/>
              <a:t>iteratorem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procházení</a:t>
            </a:r>
            <a:r>
              <a:rPr lang="en-GB" dirty="0"/>
              <a:t> </a:t>
            </a:r>
            <a:r>
              <a:rPr lang="en-GB" dirty="0" err="1"/>
              <a:t>datov</a:t>
            </a:r>
            <a:r>
              <a:rPr lang="cs-CZ" dirty="0" err="1"/>
              <a:t>ých</a:t>
            </a:r>
            <a:r>
              <a:rPr lang="cs-CZ" dirty="0"/>
              <a:t> </a:t>
            </a:r>
            <a:r>
              <a:rPr lang="en-GB" dirty="0" err="1"/>
              <a:t>struktur</a:t>
            </a:r>
            <a:r>
              <a:rPr lang="en-GB" dirty="0"/>
              <a:t> a </a:t>
            </a:r>
            <a:r>
              <a:rPr lang="cs-CZ" dirty="0"/>
              <a:t>vykonávání </a:t>
            </a:r>
            <a:r>
              <a:rPr lang="en-GB" dirty="0" err="1"/>
              <a:t>operac</a:t>
            </a:r>
            <a:r>
              <a:rPr lang="cs-CZ" dirty="0"/>
              <a:t>í </a:t>
            </a:r>
            <a:r>
              <a:rPr lang="en-GB" dirty="0" err="1"/>
              <a:t>na</a:t>
            </a:r>
            <a:r>
              <a:rPr lang="cs-CZ" dirty="0"/>
              <a:t> jednotlivých </a:t>
            </a:r>
            <a:r>
              <a:rPr lang="en-GB" dirty="0"/>
              <a:t> </a:t>
            </a:r>
            <a:r>
              <a:rPr lang="en-GB" dirty="0" err="1"/>
              <a:t>elementech</a:t>
            </a:r>
            <a:endParaRPr dirty="0"/>
          </a:p>
        </p:txBody>
      </p:sp>
      <p:sp>
        <p:nvSpPr>
          <p:cNvPr id="373" name="Google Shape;373;p24"/>
          <p:cNvSpPr txBox="1">
            <a:spLocks noGrp="1"/>
          </p:cNvSpPr>
          <p:nvPr>
            <p:ph type="subTitle" idx="3"/>
          </p:nvPr>
        </p:nvSpPr>
        <p:spPr>
          <a:xfrm>
            <a:off x="872419" y="2932965"/>
            <a:ext cx="69528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Visitor </a:t>
            </a:r>
            <a:r>
              <a:rPr lang="en-GB" dirty="0" err="1"/>
              <a:t>může</a:t>
            </a:r>
            <a:r>
              <a:rPr lang="en-GB" dirty="0"/>
              <a:t> </a:t>
            </a:r>
            <a:r>
              <a:rPr lang="cs-CZ" dirty="0"/>
              <a:t>procházet</a:t>
            </a:r>
            <a:r>
              <a:rPr lang="en-GB" dirty="0"/>
              <a:t> </a:t>
            </a:r>
            <a:r>
              <a:rPr lang="en-GB" dirty="0" err="1"/>
              <a:t>objektovou</a:t>
            </a:r>
            <a:r>
              <a:rPr lang="en-GB" dirty="0"/>
              <a:t> </a:t>
            </a:r>
            <a:r>
              <a:rPr lang="en-GB" dirty="0" err="1"/>
              <a:t>strukturu</a:t>
            </a:r>
            <a:r>
              <a:rPr lang="en-GB" dirty="0"/>
              <a:t> </a:t>
            </a:r>
            <a:r>
              <a:rPr lang="cs-CZ" dirty="0"/>
              <a:t>vytvořenou </a:t>
            </a:r>
            <a:r>
              <a:rPr lang="en-GB" dirty="0" err="1"/>
              <a:t>jako</a:t>
            </a:r>
            <a:r>
              <a:rPr lang="en-GB" dirty="0"/>
              <a:t> Composite</a:t>
            </a:r>
            <a:endParaRPr dirty="0"/>
          </a:p>
        </p:txBody>
      </p:sp>
      <p:sp>
        <p:nvSpPr>
          <p:cNvPr id="374" name="Google Shape;374;p24"/>
          <p:cNvSpPr txBox="1">
            <a:spLocks noGrp="1"/>
          </p:cNvSpPr>
          <p:nvPr>
            <p:ph type="subTitle" idx="6"/>
          </p:nvPr>
        </p:nvSpPr>
        <p:spPr>
          <a:xfrm>
            <a:off x="872419" y="1699513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ITERATOR</a:t>
            </a:r>
            <a:endParaRPr/>
          </a:p>
        </p:txBody>
      </p:sp>
      <p:sp>
        <p:nvSpPr>
          <p:cNvPr id="375" name="Google Shape;375;p24"/>
          <p:cNvSpPr txBox="1">
            <a:spLocks noGrp="1"/>
          </p:cNvSpPr>
          <p:nvPr>
            <p:ph type="subTitle" idx="7"/>
          </p:nvPr>
        </p:nvSpPr>
        <p:spPr>
          <a:xfrm>
            <a:off x="874264" y="2636599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COMPOSITE</a:t>
            </a:r>
            <a:endParaRPr/>
          </a:p>
        </p:txBody>
      </p:sp>
      <p:sp>
        <p:nvSpPr>
          <p:cNvPr id="376" name="Google Shape;376;p24"/>
          <p:cNvSpPr/>
          <p:nvPr/>
        </p:nvSpPr>
        <p:spPr>
          <a:xfrm>
            <a:off x="159319" y="1699513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24"/>
          <p:cNvSpPr/>
          <p:nvPr/>
        </p:nvSpPr>
        <p:spPr>
          <a:xfrm>
            <a:off x="159319" y="2636599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8" name="Google Shape;378;p24"/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9" name="Google Shape;379;p24"/>
          <p:cNvSpPr txBox="1"/>
          <p:nvPr/>
        </p:nvSpPr>
        <p:spPr>
          <a:xfrm>
            <a:off x="874800" y="3814028"/>
            <a:ext cx="69528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r>
              <a:rPr lang="cs-CZ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</a:t>
            </a: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může vykonávat interpretaci při procházení AST (</a:t>
            </a:r>
            <a:r>
              <a:rPr lang="cs-CZ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Abstract</a:t>
            </a: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Syntax </a:t>
            </a:r>
            <a:r>
              <a:rPr lang="cs-CZ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Tree</a:t>
            </a: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)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24"/>
          <p:cNvSpPr txBox="1"/>
          <p:nvPr/>
        </p:nvSpPr>
        <p:spPr>
          <a:xfrm>
            <a:off x="876645" y="3517661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</a:pPr>
            <a:r>
              <a:rPr lang="en-GB" sz="20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INTERPRET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24"/>
          <p:cNvSpPr/>
          <p:nvPr/>
        </p:nvSpPr>
        <p:spPr>
          <a:xfrm>
            <a:off x="161700" y="3517661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81"/>
          <p:cNvSpPr txBox="1">
            <a:spLocks noGrp="1"/>
          </p:cNvSpPr>
          <p:nvPr>
            <p:ph type="title"/>
          </p:nvPr>
        </p:nvSpPr>
        <p:spPr>
          <a:xfrm>
            <a:off x="713225" y="1788375"/>
            <a:ext cx="3849000" cy="10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DĚKUJI ZA VAŠI</a:t>
            </a:r>
            <a:br>
              <a:rPr lang="cs-CZ" dirty="0"/>
            </a:br>
            <a:r>
              <a:rPr lang="cs-CZ" dirty="0"/>
              <a:t>POZORNOST!</a:t>
            </a:r>
            <a:endParaRPr dirty="0"/>
          </a:p>
        </p:txBody>
      </p:sp>
      <p:grpSp>
        <p:nvGrpSpPr>
          <p:cNvPr id="893" name="Google Shape;893;p81"/>
          <p:cNvGrpSpPr/>
          <p:nvPr/>
        </p:nvGrpSpPr>
        <p:grpSpPr>
          <a:xfrm>
            <a:off x="2511639" y="76175"/>
            <a:ext cx="12187666" cy="6109500"/>
            <a:chOff x="2511639" y="-25"/>
            <a:chExt cx="12187666" cy="6109500"/>
          </a:xfrm>
        </p:grpSpPr>
        <p:grpSp>
          <p:nvGrpSpPr>
            <p:cNvPr id="894" name="Google Shape;894;p81"/>
            <p:cNvGrpSpPr/>
            <p:nvPr/>
          </p:nvGrpSpPr>
          <p:grpSpPr>
            <a:xfrm>
              <a:off x="2511639" y="-25"/>
              <a:ext cx="11431058" cy="6109449"/>
              <a:chOff x="3883200" y="-25"/>
              <a:chExt cx="9623723" cy="5143500"/>
            </a:xfrm>
          </p:grpSpPr>
          <p:grpSp>
            <p:nvGrpSpPr>
              <p:cNvPr id="895" name="Google Shape;895;p81"/>
              <p:cNvGrpSpPr/>
              <p:nvPr/>
            </p:nvGrpSpPr>
            <p:grpSpPr>
              <a:xfrm>
                <a:off x="3883200" y="-25"/>
                <a:ext cx="8947590" cy="5143500"/>
                <a:chOff x="3883200" y="-25"/>
                <a:chExt cx="8947590" cy="5143500"/>
              </a:xfrm>
            </p:grpSpPr>
            <p:sp>
              <p:nvSpPr>
                <p:cNvPr id="896" name="Google Shape;896;p81"/>
                <p:cNvSpPr/>
                <p:nvPr/>
              </p:nvSpPr>
              <p:spPr>
                <a:xfrm flipH="1">
                  <a:off x="3883200" y="-25"/>
                  <a:ext cx="5260800" cy="5143500"/>
                </a:xfrm>
                <a:prstGeom prst="diagStripe">
                  <a:avLst>
                    <a:gd name="adj" fmla="val 83959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7" name="Google Shape;897;p81"/>
                <p:cNvSpPr/>
                <p:nvPr/>
              </p:nvSpPr>
              <p:spPr>
                <a:xfrm flipH="1">
                  <a:off x="4870813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8" name="Google Shape;898;p81"/>
                <p:cNvSpPr/>
                <p:nvPr/>
              </p:nvSpPr>
              <p:spPr>
                <a:xfrm flipH="1">
                  <a:off x="554560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9" name="Google Shape;899;p81"/>
                <p:cNvSpPr/>
                <p:nvPr/>
              </p:nvSpPr>
              <p:spPr>
                <a:xfrm flipH="1">
                  <a:off x="622040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0" name="Google Shape;900;p81"/>
                <p:cNvSpPr/>
                <p:nvPr/>
              </p:nvSpPr>
              <p:spPr>
                <a:xfrm flipH="1">
                  <a:off x="6895202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1" name="Google Shape;901;p81"/>
                <p:cNvSpPr/>
                <p:nvPr/>
              </p:nvSpPr>
              <p:spPr>
                <a:xfrm flipH="1">
                  <a:off x="756999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02" name="Google Shape;902;p81"/>
              <p:cNvSpPr/>
              <p:nvPr/>
            </p:nvSpPr>
            <p:spPr>
              <a:xfrm flipH="1">
                <a:off x="8246123" y="-25"/>
                <a:ext cx="5260800" cy="5143500"/>
              </a:xfrm>
              <a:prstGeom prst="diagStripe">
                <a:avLst>
                  <a:gd name="adj" fmla="val 89896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3" name="Google Shape;903;p81"/>
            <p:cNvSpPr/>
            <p:nvPr/>
          </p:nvSpPr>
          <p:spPr>
            <a:xfrm flipH="1">
              <a:off x="8450605" y="-25"/>
              <a:ext cx="6248700" cy="6109500"/>
            </a:xfrm>
            <a:prstGeom prst="diagStripe">
              <a:avLst>
                <a:gd name="adj" fmla="val 89896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Google Shape;872;p80">
            <a:extLst>
              <a:ext uri="{FF2B5EF4-FFF2-40B4-BE49-F238E27FC236}">
                <a16:creationId xmlns:a16="http://schemas.microsoft.com/office/drawing/2014/main" id="{9AB3285F-7955-F8D6-2328-39AD604B5291}"/>
              </a:ext>
            </a:extLst>
          </p:cNvPr>
          <p:cNvSpPr txBox="1">
            <a:spLocks/>
          </p:cNvSpPr>
          <p:nvPr/>
        </p:nvSpPr>
        <p:spPr>
          <a:xfrm>
            <a:off x="1279722" y="3136349"/>
            <a:ext cx="3858600" cy="76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indent="0">
              <a:buSzPts val="1100"/>
              <a:buFont typeface="Arial"/>
              <a:buNone/>
            </a:pPr>
            <a:r>
              <a:rPr lang="cs-CZ" sz="2000" dirty="0">
                <a:latin typeface="Space Mono"/>
                <a:ea typeface="Space Mono"/>
                <a:cs typeface="Space Mono"/>
                <a:sym typeface="Space Mono"/>
              </a:rPr>
              <a:t>OTÁZKY</a:t>
            </a:r>
            <a:r>
              <a:rPr lang="en-US" sz="2000" dirty="0">
                <a:latin typeface="Space Mono"/>
                <a:ea typeface="Space Mono"/>
                <a:cs typeface="Space Mono"/>
                <a:sym typeface="Space Mono"/>
              </a:rPr>
              <a:t>?</a:t>
            </a:r>
          </a:p>
          <a:p>
            <a:pPr marL="0" indent="0">
              <a:buSzPts val="1100"/>
              <a:buFont typeface="Arial"/>
              <a:buNone/>
            </a:pPr>
            <a:endParaRPr lang="en-US" dirty="0"/>
          </a:p>
          <a:p>
            <a:pPr marL="0" indent="0">
              <a:buFont typeface="Roboto Condensed"/>
              <a:buNone/>
            </a:pPr>
            <a:endParaRPr lang="en-US" dirty="0"/>
          </a:p>
        </p:txBody>
      </p:sp>
      <p:grpSp>
        <p:nvGrpSpPr>
          <p:cNvPr id="2" name="Google Shape;6265;p96">
            <a:extLst>
              <a:ext uri="{FF2B5EF4-FFF2-40B4-BE49-F238E27FC236}">
                <a16:creationId xmlns:a16="http://schemas.microsoft.com/office/drawing/2014/main" id="{F4AFBB75-0E80-23CA-1E60-BDD492F14B20}"/>
              </a:ext>
            </a:extLst>
          </p:cNvPr>
          <p:cNvGrpSpPr/>
          <p:nvPr/>
        </p:nvGrpSpPr>
        <p:grpSpPr>
          <a:xfrm>
            <a:off x="937589" y="3166610"/>
            <a:ext cx="342148" cy="353645"/>
            <a:chOff x="-35118325" y="3202075"/>
            <a:chExt cx="281975" cy="291450"/>
          </a:xfrm>
          <a:solidFill>
            <a:schemeClr val="tx1"/>
          </a:solidFill>
        </p:grpSpPr>
        <p:sp>
          <p:nvSpPr>
            <p:cNvPr id="3" name="Google Shape;6266;p96">
              <a:extLst>
                <a:ext uri="{FF2B5EF4-FFF2-40B4-BE49-F238E27FC236}">
                  <a16:creationId xmlns:a16="http://schemas.microsoft.com/office/drawing/2014/main" id="{C07E423A-8D8C-0C1C-A994-0272AEE4D8E2}"/>
                </a:ext>
              </a:extLst>
            </p:cNvPr>
            <p:cNvSpPr/>
            <p:nvPr/>
          </p:nvSpPr>
          <p:spPr>
            <a:xfrm>
              <a:off x="-35008050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8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6267;p96">
              <a:extLst>
                <a:ext uri="{FF2B5EF4-FFF2-40B4-BE49-F238E27FC236}">
                  <a16:creationId xmlns:a16="http://schemas.microsoft.com/office/drawing/2014/main" id="{BD72A64D-050C-72D6-B658-2FECE574A108}"/>
                </a:ext>
              </a:extLst>
            </p:cNvPr>
            <p:cNvSpPr/>
            <p:nvPr/>
          </p:nvSpPr>
          <p:spPr>
            <a:xfrm>
              <a:off x="-34937975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268;p96">
              <a:extLst>
                <a:ext uri="{FF2B5EF4-FFF2-40B4-BE49-F238E27FC236}">
                  <a16:creationId xmlns:a16="http://schemas.microsoft.com/office/drawing/2014/main" id="{7566E82B-4B57-F035-ACA0-EA569142FEEF}"/>
                </a:ext>
              </a:extLst>
            </p:cNvPr>
            <p:cNvSpPr/>
            <p:nvPr/>
          </p:nvSpPr>
          <p:spPr>
            <a:xfrm>
              <a:off x="-35085250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6269;p96">
              <a:extLst>
                <a:ext uri="{FF2B5EF4-FFF2-40B4-BE49-F238E27FC236}">
                  <a16:creationId xmlns:a16="http://schemas.microsoft.com/office/drawing/2014/main" id="{7AB068B2-E0D4-7961-028E-F6FC03A27791}"/>
                </a:ext>
              </a:extLst>
            </p:cNvPr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"/>
          <p:cNvSpPr txBox="1">
            <a:spLocks noGrp="1"/>
          </p:cNvSpPr>
          <p:nvPr>
            <p:ph type="title"/>
          </p:nvPr>
        </p:nvSpPr>
        <p:spPr>
          <a:xfrm>
            <a:off x="734236" y="1349100"/>
            <a:ext cx="7675528" cy="24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en-GB" sz="6000"/>
              <a:t>Motivační příklad</a:t>
            </a:r>
            <a:endParaRPr/>
          </a:p>
        </p:txBody>
      </p:sp>
      <p:cxnSp>
        <p:nvCxnSpPr>
          <p:cNvPr id="133" name="Google Shape;133;p3"/>
          <p:cNvCxnSpPr/>
          <p:nvPr/>
        </p:nvCxnSpPr>
        <p:spPr>
          <a:xfrm>
            <a:off x="-19500" y="5395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"/>
          <p:cNvSpPr txBox="1">
            <a:spLocks noGrp="1"/>
          </p:cNvSpPr>
          <p:nvPr>
            <p:ph type="title"/>
          </p:nvPr>
        </p:nvSpPr>
        <p:spPr>
          <a:xfrm>
            <a:off x="713225" y="14903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 dirty="0"/>
              <a:t>EXPORTOVÁNÍ GEOMETRIE</a:t>
            </a:r>
            <a:endParaRPr dirty="0"/>
          </a:p>
        </p:txBody>
      </p:sp>
      <p:sp>
        <p:nvSpPr>
          <p:cNvPr id="139" name="Google Shape;139;p4"/>
          <p:cNvSpPr txBox="1"/>
          <p:nvPr/>
        </p:nvSpPr>
        <p:spPr>
          <a:xfrm>
            <a:off x="235083" y="1004401"/>
            <a:ext cx="4111200" cy="313932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interface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267F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3B3B3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3B3B3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3B3B3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3B3B3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4EC9B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4EC9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"/>
          <p:cNvSpPr txBox="1"/>
          <p:nvPr/>
        </p:nvSpPr>
        <p:spPr>
          <a:xfrm>
            <a:off x="4747711" y="764208"/>
            <a:ext cx="4111200" cy="397801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"/>
          <p:cNvSpPr txBox="1">
            <a:spLocks noGrp="1"/>
          </p:cNvSpPr>
          <p:nvPr>
            <p:ph type="title"/>
          </p:nvPr>
        </p:nvSpPr>
        <p:spPr>
          <a:xfrm>
            <a:off x="713225" y="14903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PŘIDÁNÍ FUNKCE</a:t>
            </a:r>
            <a:endParaRPr/>
          </a:p>
        </p:txBody>
      </p:sp>
      <p:sp>
        <p:nvSpPr>
          <p:cNvPr id="146" name="Google Shape;146;p5"/>
          <p:cNvSpPr txBox="1"/>
          <p:nvPr/>
        </p:nvSpPr>
        <p:spPr>
          <a:xfrm>
            <a:off x="234805" y="766337"/>
            <a:ext cx="4111200" cy="34778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interface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267F99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: 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{...}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 {...}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7" name="Google Shape;147;p5"/>
          <p:cNvSpPr txBox="1"/>
          <p:nvPr/>
        </p:nvSpPr>
        <p:spPr>
          <a:xfrm>
            <a:off x="4682583" y="760775"/>
            <a:ext cx="4111200" cy="110799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4571975" y="2942176"/>
            <a:ext cx="4107656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285750">
              <a:spcAft>
                <a:spcPts val="600"/>
              </a:spcAft>
              <a:buSzPts val="1600"/>
              <a:buFont typeface="Arial"/>
              <a:buChar char="•"/>
            </a:pP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Dává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smysl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mít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funkcionalitu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 exportování 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 </a:t>
            </a:r>
            <a:r>
              <a:rPr lang="en-GB" sz="1600" dirty="0" err="1">
                <a:latin typeface="Roboto Condensed"/>
                <a:ea typeface="Roboto Condensed"/>
                <a:cs typeface="Roboto Condensed"/>
                <a:sym typeface="Roboto Condensed"/>
              </a:rPr>
              <a:t>třídě</a:t>
            </a:r>
            <a:r>
              <a:rPr lang="en-GB" sz="1600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Shape?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když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chceme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přidat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další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funkcionalitu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5"/>
          <p:cNvSpPr txBox="1"/>
          <p:nvPr/>
        </p:nvSpPr>
        <p:spPr>
          <a:xfrm>
            <a:off x="4682558" y="2480511"/>
            <a:ext cx="362902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PROBLÉMY</a:t>
            </a:r>
            <a:endParaRPr sz="2400" b="0" i="0" u="none" strike="noStrike" cap="none" dirty="0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"/>
          <p:cNvSpPr txBox="1">
            <a:spLocks noGrp="1"/>
          </p:cNvSpPr>
          <p:nvPr>
            <p:ph type="title"/>
          </p:nvPr>
        </p:nvSpPr>
        <p:spPr>
          <a:xfrm>
            <a:off x="713225" y="14903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PŘIDÁME TŘÍDU</a:t>
            </a:r>
            <a:endParaRPr/>
          </a:p>
        </p:txBody>
      </p:sp>
      <p:sp>
        <p:nvSpPr>
          <p:cNvPr id="155" name="Google Shape;155;p6"/>
          <p:cNvSpPr txBox="1"/>
          <p:nvPr/>
        </p:nvSpPr>
        <p:spPr>
          <a:xfrm>
            <a:off x="339183" y="760775"/>
            <a:ext cx="4232643" cy="229289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"DOT"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"CIRCLE"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"RECTANGLE"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"UNKNOWN SHAPE"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 txBox="1"/>
          <p:nvPr/>
        </p:nvSpPr>
        <p:spPr>
          <a:xfrm>
            <a:off x="339183" y="3347861"/>
            <a:ext cx="4232643" cy="60016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 </a:t>
            </a: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// Output: UNKNOWN 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1655368" y="3093910"/>
            <a:ext cx="1335881" cy="114300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25400" cap="flat" cmpd="sng">
            <a:solidFill>
              <a:srgbClr val="6B6B6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4696872" y="760775"/>
            <a:ext cx="4107896" cy="31872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foreach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in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   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        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(...)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           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   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lang="cs-CZ"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6"/>
          <p:cNvSpPr txBox="1"/>
          <p:nvPr/>
        </p:nvSpPr>
        <p:spPr>
          <a:xfrm>
            <a:off x="3124947" y="4242217"/>
            <a:ext cx="429339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když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přidáme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novou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třídu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</a:t>
            </a:r>
            <a:endParaRPr sz="1800" b="1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 txBox="1">
            <a:spLocks noGrp="1"/>
          </p:cNvSpPr>
          <p:nvPr>
            <p:ph type="title"/>
          </p:nvPr>
        </p:nvSpPr>
        <p:spPr>
          <a:xfrm>
            <a:off x="634644" y="403769"/>
            <a:ext cx="8381868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 dirty="0"/>
              <a:t>DISPATCH</a:t>
            </a:r>
            <a:endParaRPr dirty="0"/>
          </a:p>
        </p:txBody>
      </p:sp>
      <p:grpSp>
        <p:nvGrpSpPr>
          <p:cNvPr id="165" name="Google Shape;165;p7"/>
          <p:cNvGrpSpPr/>
          <p:nvPr/>
        </p:nvGrpSpPr>
        <p:grpSpPr>
          <a:xfrm>
            <a:off x="265496" y="540583"/>
            <a:ext cx="369148" cy="339271"/>
            <a:chOff x="2085450" y="842250"/>
            <a:chExt cx="483700" cy="481850"/>
          </a:xfrm>
        </p:grpSpPr>
        <p:sp>
          <p:nvSpPr>
            <p:cNvPr id="166" name="Google Shape;166;p7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9" name="Google Shape;169;p7"/>
          <p:cNvSpPr txBox="1"/>
          <p:nvPr/>
        </p:nvSpPr>
        <p:spPr>
          <a:xfrm>
            <a:off x="635793" y="1243013"/>
            <a:ext cx="437911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Static Dispatch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 txBox="1"/>
          <p:nvPr/>
        </p:nvSpPr>
        <p:spPr>
          <a:xfrm>
            <a:off x="557211" y="878680"/>
            <a:ext cx="890825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=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problém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párování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kódu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který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nich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zavolat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1" name="Google Shape;171;p7"/>
          <p:cNvSpPr txBox="1"/>
          <p:nvPr/>
        </p:nvSpPr>
        <p:spPr>
          <a:xfrm>
            <a:off x="635794" y="1707355"/>
            <a:ext cx="8379618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Forma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polymorfismu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vyřešena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během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kompilace</a:t>
            </a:r>
            <a:endParaRPr sz="1800" b="1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Templates v C++,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generické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programování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overload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funkcí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2" name="Google Shape;172;p7"/>
          <p:cNvSpPr txBox="1"/>
          <p:nvPr/>
        </p:nvSpPr>
        <p:spPr>
          <a:xfrm>
            <a:off x="635792" y="2336007"/>
            <a:ext cx="437911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Dynamic Dispatch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7"/>
          <p:cNvSpPr txBox="1"/>
          <p:nvPr/>
        </p:nvSpPr>
        <p:spPr>
          <a:xfrm>
            <a:off x="635794" y="2814635"/>
            <a:ext cx="8379618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Forma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polymorfismu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vyřešena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 běhu</a:t>
            </a:r>
            <a:endParaRPr sz="1800" b="1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Virtuální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funkce</a:t>
            </a:r>
            <a:endParaRPr sz="1800" b="1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Single x Multiple -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výběr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je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založen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základě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jednoho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nebo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více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objektů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Typicky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 OOP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jazycích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o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Single Dispatch -&gt; C++, C#,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o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Multiple Dispatch -&gt; CLOS (Common Lisp Object System), Julia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SINGLE DISPATCH</a:t>
            </a:r>
            <a:endParaRPr/>
          </a:p>
        </p:txBody>
      </p:sp>
      <p:grpSp>
        <p:nvGrpSpPr>
          <p:cNvPr id="179" name="Google Shape;179;p8"/>
          <p:cNvGrpSpPr/>
          <p:nvPr/>
        </p:nvGrpSpPr>
        <p:grpSpPr>
          <a:xfrm>
            <a:off x="372652" y="676314"/>
            <a:ext cx="340573" cy="339271"/>
            <a:chOff x="2085450" y="842250"/>
            <a:chExt cx="483700" cy="481850"/>
          </a:xfrm>
        </p:grpSpPr>
        <p:sp>
          <p:nvSpPr>
            <p:cNvPr id="180" name="Google Shape;180;p8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8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8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3" name="Google Shape;183;p8"/>
          <p:cNvSpPr txBox="1"/>
          <p:nvPr/>
        </p:nvSpPr>
        <p:spPr>
          <a:xfrm>
            <a:off x="295150" y="1990634"/>
            <a:ext cx="4117427" cy="255450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Program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static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</a:t>
            </a:r>
            <a:r>
              <a:rPr lang="en-US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lang="en-GB" dirty="0">
              <a:ea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static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Main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args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cat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Cat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cat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lang="en-GB" sz="1100" dirty="0">
              <a:solidFill>
                <a:srgbClr val="3B3B3B"/>
              </a:solidFill>
              <a:latin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8"/>
          <p:cNvSpPr txBox="1"/>
          <p:nvPr/>
        </p:nvSpPr>
        <p:spPr>
          <a:xfrm>
            <a:off x="371474" y="1150143"/>
            <a:ext cx="39647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= zavolaná metoda je vybrána na základě </a:t>
            </a:r>
            <a:r>
              <a:rPr lang="en-GB" sz="1800" b="1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jednoho</a:t>
            </a:r>
            <a:r>
              <a:rPr lang="en-GB" sz="1800" b="0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typu</a:t>
            </a:r>
            <a:endParaRPr sz="1800" b="0" i="0" u="none" strike="noStrike" cap="non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85" name="Google Shape;185;p8"/>
          <p:cNvSpPr txBox="1"/>
          <p:nvPr/>
        </p:nvSpPr>
        <p:spPr>
          <a:xfrm>
            <a:off x="4676775" y="676314"/>
            <a:ext cx="4172442" cy="289305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abstract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abstract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override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</a:t>
            </a:r>
            <a:r>
              <a:rPr lang="en-US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"Woof!"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Cat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override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</a:t>
            </a:r>
            <a:r>
              <a:rPr lang="en-US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"Meow!"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86" name="Google Shape;186;p8"/>
          <p:cNvSpPr txBox="1"/>
          <p:nvPr/>
        </p:nvSpPr>
        <p:spPr>
          <a:xfrm>
            <a:off x="4676775" y="3945015"/>
            <a:ext cx="4172442" cy="60012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Output: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Woof!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Meow!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"/>
          <p:cNvSpPr txBox="1">
            <a:spLocks noGrp="1"/>
          </p:cNvSpPr>
          <p:nvPr>
            <p:ph type="title"/>
          </p:nvPr>
        </p:nvSpPr>
        <p:spPr>
          <a:xfrm>
            <a:off x="-1251306" y="40376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</a:t>
            </a:r>
            <a:endParaRPr/>
          </a:p>
        </p:txBody>
      </p:sp>
      <p:grpSp>
        <p:nvGrpSpPr>
          <p:cNvPr id="192" name="Google Shape;192;p9"/>
          <p:cNvGrpSpPr/>
          <p:nvPr/>
        </p:nvGrpSpPr>
        <p:grpSpPr>
          <a:xfrm>
            <a:off x="372652" y="542964"/>
            <a:ext cx="340573" cy="339271"/>
            <a:chOff x="2085450" y="842250"/>
            <a:chExt cx="483700" cy="481850"/>
          </a:xfrm>
        </p:grpSpPr>
        <p:sp>
          <p:nvSpPr>
            <p:cNvPr id="193" name="Google Shape;193;p9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9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9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6" name="Google Shape;196;p9"/>
          <p:cNvSpPr txBox="1"/>
          <p:nvPr/>
        </p:nvSpPr>
        <p:spPr>
          <a:xfrm>
            <a:off x="371474" y="992981"/>
            <a:ext cx="396478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zavolaná metoda je vybrána na základě </a:t>
            </a:r>
            <a:r>
              <a:rPr lang="en-GB" sz="1800" b="1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dvou</a:t>
            </a:r>
            <a:r>
              <a:rPr lang="en-GB" sz="1800" b="0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typů</a:t>
            </a:r>
            <a:endParaRPr sz="1800" b="0" i="0" u="none" strike="noStrike" cap="non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 ho implementuje</a:t>
            </a:r>
            <a:endParaRPr sz="1800" b="0" i="0" u="none" strike="noStrike" cap="non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97" name="Google Shape;197;p9"/>
          <p:cNvSpPr txBox="1"/>
          <p:nvPr/>
        </p:nvSpPr>
        <p:spPr>
          <a:xfrm>
            <a:off x="601306" y="189279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PŘÍKLAD V C++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9"/>
          <p:cNvSpPr txBox="1"/>
          <p:nvPr/>
        </p:nvSpPr>
        <p:spPr>
          <a:xfrm>
            <a:off x="601189" y="2422337"/>
            <a:ext cx="3569215" cy="1570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8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std::visit </a:t>
            </a:r>
            <a:r>
              <a:rPr lang="en-GB"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 způsob, jak zkoumat alternativy dané </a:t>
            </a:r>
            <a:r>
              <a:rPr lang="en-GB" sz="1800" b="1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std:variant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8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std::visit potřebuje, aby každá alternativa (datový typ) ve variantě byl podporován visitorem předávaným do std::visit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9"/>
          <p:cNvSpPr txBox="1"/>
          <p:nvPr/>
        </p:nvSpPr>
        <p:spPr>
          <a:xfrm>
            <a:off x="4461350" y="3932053"/>
            <a:ext cx="2814320" cy="46166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Output: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banana apple grapes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9"/>
          <p:cNvSpPr txBox="1"/>
          <p:nvPr/>
        </p:nvSpPr>
        <p:spPr>
          <a:xfrm>
            <a:off x="4459290" y="709061"/>
            <a:ext cx="4572000" cy="3162404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struct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Apple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{ };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struct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Banana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{ };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struct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Grapes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{ };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b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struct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VisitorNames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std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::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operator()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Apple</a:t>
            </a: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&amp;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) { </a:t>
            </a:r>
            <a:r>
              <a:rPr lang="en-GB" sz="1050" b="0" i="0" u="none" strike="noStrike" cap="none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"apple"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; 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std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::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operator()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Banana</a:t>
            </a: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&amp;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) { </a:t>
            </a:r>
            <a:r>
              <a:rPr lang="en-GB" sz="1050" b="0" i="0" u="none" strike="noStrike" cap="none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"banana"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; 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std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::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operator()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Grapes</a:t>
            </a: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&amp;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) { </a:t>
            </a:r>
            <a:r>
              <a:rPr lang="en-GB" sz="1050" b="0" i="0" u="none" strike="noStrike" cap="none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"grapes"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; 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};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b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main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std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::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vector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&lt;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std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::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variant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&lt;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Apple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Banana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Grapes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&gt;&gt;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05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fruits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= {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Banana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(),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Apple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(),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Grapes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()};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b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050" b="0" i="0" u="none" strike="noStrike" cap="none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for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05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auto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05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fruits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std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::</a:t>
            </a:r>
            <a:r>
              <a:rPr lang="en-GB" sz="105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cout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&lt;&lt;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std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::</a:t>
            </a:r>
            <a:r>
              <a:rPr lang="en-GB" sz="105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05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VisitorNames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(), </a:t>
            </a:r>
            <a:r>
              <a:rPr lang="en-GB" sz="105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) </a:t>
            </a:r>
            <a:r>
              <a:rPr lang="en-GB" sz="105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&lt;&lt;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050" b="0" i="0" u="none" strike="noStrike" cap="none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' '</a:t>
            </a: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mputer Science &amp; Mathematics Major for College: UI/UX in Webpage Design by Slidesgo">
  <a:themeElements>
    <a:clrScheme name="Simple Light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1733</Words>
  <Application>Microsoft Office PowerPoint</Application>
  <PresentationFormat>Předvádění na obrazovce (16:9)</PresentationFormat>
  <Paragraphs>334</Paragraphs>
  <Slides>25</Slides>
  <Notes>25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4" baseType="lpstr">
      <vt:lpstr>Courier New</vt:lpstr>
      <vt:lpstr>Noto Sans Symbols</vt:lpstr>
      <vt:lpstr>Space Mono</vt:lpstr>
      <vt:lpstr>Arial</vt:lpstr>
      <vt:lpstr>Prompt</vt:lpstr>
      <vt:lpstr>Syncopate</vt:lpstr>
      <vt:lpstr>Roboto Condensed</vt:lpstr>
      <vt:lpstr>Consolas</vt:lpstr>
      <vt:lpstr>Computer Science &amp; Mathematics Major for College: UI/UX in Webpage Design by Slidesgo</vt:lpstr>
      <vt:lpstr>VISITOR</vt:lpstr>
      <vt:lpstr>CO TO JE?</vt:lpstr>
      <vt:lpstr>Motivační příklad</vt:lpstr>
      <vt:lpstr>EXPORTOVÁNÍ GEOMETRIE</vt:lpstr>
      <vt:lpstr>PŘIDÁNÍ FUNKCE</vt:lpstr>
      <vt:lpstr>PŘIDÁME TŘÍDU</vt:lpstr>
      <vt:lpstr>DISPATCH</vt:lpstr>
      <vt:lpstr>SINGLE DISPATCH</vt:lpstr>
      <vt:lpstr>DOUBLE DISPATCH</vt:lpstr>
      <vt:lpstr>DOUBLE DISPATCH PRO PŘÍKLAD</vt:lpstr>
      <vt:lpstr>DOUBLE DISPATCH PRO PŘÍKLAD</vt:lpstr>
      <vt:lpstr>DOUBLE DISPATCH PRO PŘÍKLAD</vt:lpstr>
      <vt:lpstr>DOUBLE DISPATCH PRO PŘÍKLAD</vt:lpstr>
      <vt:lpstr>DOUBLE DISPATCH PRO PŘÍKLAD</vt:lpstr>
      <vt:lpstr>SPECIFIKACE </vt:lpstr>
      <vt:lpstr>—The Gang of Four</vt:lpstr>
      <vt:lpstr>CLASS DIAGRAM</vt:lpstr>
      <vt:lpstr>ELEMENTY</vt:lpstr>
      <vt:lpstr>SEQUENTIAL DIAGRAM</vt:lpstr>
      <vt:lpstr>JAK IMPLEMENTOVAT</vt:lpstr>
      <vt:lpstr>IMPLEMENTAČNÍ PROBLÉM</vt:lpstr>
      <vt:lpstr>KDY POUŽÍT</vt:lpstr>
      <vt:lpstr>KLADY</vt:lpstr>
      <vt:lpstr>VZTAH S JINÝMI VZORY</vt:lpstr>
      <vt:lpstr>DĚKUJI ZA VAŠI POZORNOST!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Viktoria Hurtisova;Michael Ševčík</dc:creator>
  <cp:lastModifiedBy>Michael Ševčík</cp:lastModifiedBy>
  <cp:revision>1</cp:revision>
  <dcterms:modified xsi:type="dcterms:W3CDTF">2025-04-20T06:13:59Z</dcterms:modified>
</cp:coreProperties>
</file>