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32"/>
  </p:notesMasterIdLst>
  <p:sldIdLst>
    <p:sldId id="258" r:id="rId2"/>
    <p:sldId id="263" r:id="rId3"/>
    <p:sldId id="287" r:id="rId4"/>
    <p:sldId id="264" r:id="rId5"/>
    <p:sldId id="288" r:id="rId6"/>
    <p:sldId id="277" r:id="rId7"/>
    <p:sldId id="268" r:id="rId8"/>
    <p:sldId id="276" r:id="rId9"/>
    <p:sldId id="278" r:id="rId10"/>
    <p:sldId id="292" r:id="rId11"/>
    <p:sldId id="269" r:id="rId12"/>
    <p:sldId id="289" r:id="rId13"/>
    <p:sldId id="290" r:id="rId14"/>
    <p:sldId id="291" r:id="rId15"/>
    <p:sldId id="270" r:id="rId16"/>
    <p:sldId id="279" r:id="rId17"/>
    <p:sldId id="280" r:id="rId18"/>
    <p:sldId id="281" r:id="rId19"/>
    <p:sldId id="271" r:id="rId20"/>
    <p:sldId id="293" r:id="rId21"/>
    <p:sldId id="294" r:id="rId22"/>
    <p:sldId id="272" r:id="rId23"/>
    <p:sldId id="282" r:id="rId24"/>
    <p:sldId id="283" r:id="rId25"/>
    <p:sldId id="273" r:id="rId26"/>
    <p:sldId id="284" r:id="rId27"/>
    <p:sldId id="285" r:id="rId28"/>
    <p:sldId id="286" r:id="rId29"/>
    <p:sldId id="274" r:id="rId30"/>
    <p:sldId id="27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l Medvecky" initials="MM" lastIdx="13" clrIdx="0">
    <p:extLst>
      <p:ext uri="{19B8F6BF-5375-455C-9EA6-DF929625EA0E}">
        <p15:presenceInfo xmlns:p15="http://schemas.microsoft.com/office/powerpoint/2012/main" userId="3aa24e8c9af7e877" providerId="Windows Live"/>
      </p:ext>
    </p:extLst>
  </p:cmAuthor>
  <p:cmAuthor id="2" name="Eliáš Cizl" initials="EC" lastIdx="5" clrIdx="1">
    <p:extLst>
      <p:ext uri="{19B8F6BF-5375-455C-9EA6-DF929625EA0E}">
        <p15:presenceInfo xmlns:p15="http://schemas.microsoft.com/office/powerpoint/2012/main" userId="728bcd776e5b315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4EC9B0"/>
    <a:srgbClr val="000000"/>
    <a:srgbClr val="FFFFFF"/>
    <a:srgbClr val="29AF8C"/>
    <a:srgbClr val="E6E6E6"/>
    <a:srgbClr val="FF0000"/>
    <a:srgbClr val="111111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B163FB-126E-417D-AF12-FF0C187308B6}" v="543" dt="2021-04-06T17:56:32.435"/>
    <p1510:client id="{30613F4F-FB09-4042-A138-76B8D11B9A48}" v="1887" dt="2021-04-05T18:20:53.727"/>
    <p1510:client id="{54644182-88C8-43B2-8ABD-AC93CB047048}" v="642" dt="2021-04-06T13:11:32.232"/>
    <p1510:client id="{56F0075E-4350-404C-B7BE-720F37936D50}" v="285" dt="2021-04-06T17:22:55.3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11" autoAdjust="0"/>
  </p:normalViewPr>
  <p:slideViewPr>
    <p:cSldViewPr snapToGrid="0">
      <p:cViewPr varScale="1">
        <p:scale>
          <a:sx n="86" d="100"/>
          <a:sy n="86" d="100"/>
        </p:scale>
        <p:origin x="58" y="1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áš Cizl" userId="728bcd776e5b3155" providerId="Windows Live" clId="Web-{30613F4F-FB09-4042-A138-76B8D11B9A48}"/>
    <pc:docChg chg="addSld delSld modSld sldOrd">
      <pc:chgData name="Eliáš Cizl" userId="728bcd776e5b3155" providerId="Windows Live" clId="Web-{30613F4F-FB09-4042-A138-76B8D11B9A48}" dt="2021-04-05T18:34:20.195" v="1328"/>
      <pc:docMkLst>
        <pc:docMk/>
      </pc:docMkLst>
      <pc:sldChg chg="del">
        <pc:chgData name="Eliáš Cizl" userId="728bcd776e5b3155" providerId="Windows Live" clId="Web-{30613F4F-FB09-4042-A138-76B8D11B9A48}" dt="2021-04-01T16:24:37.407" v="0"/>
        <pc:sldMkLst>
          <pc:docMk/>
          <pc:sldMk cId="1400774432" sldId="257"/>
        </pc:sldMkLst>
      </pc:sldChg>
      <pc:sldChg chg="del addAnim delAnim modAnim">
        <pc:chgData name="Eliáš Cizl" userId="728bcd776e5b3155" providerId="Windows Live" clId="Web-{30613F4F-FB09-4042-A138-76B8D11B9A48}" dt="2021-04-05T09:33:06.464" v="365"/>
        <pc:sldMkLst>
          <pc:docMk/>
          <pc:sldMk cId="4181134675" sldId="260"/>
        </pc:sldMkLst>
      </pc:sldChg>
      <pc:sldChg chg="addSp delSp modSp del">
        <pc:chgData name="Eliáš Cizl" userId="728bcd776e5b3155" providerId="Windows Live" clId="Web-{30613F4F-FB09-4042-A138-76B8D11B9A48}" dt="2021-04-05T09:33:03.214" v="364"/>
        <pc:sldMkLst>
          <pc:docMk/>
          <pc:sldMk cId="204784447" sldId="262"/>
        </pc:sldMkLst>
        <pc:spChg chg="add del mod">
          <ac:chgData name="Eliáš Cizl" userId="728bcd776e5b3155" providerId="Windows Live" clId="Web-{30613F4F-FB09-4042-A138-76B8D11B9A48}" dt="2021-04-05T08:57:39.811" v="170"/>
          <ac:spMkLst>
            <pc:docMk/>
            <pc:sldMk cId="204784447" sldId="262"/>
            <ac:spMk id="4" creationId="{CC42352C-DE48-429B-B21B-934CB536B57A}"/>
          </ac:spMkLst>
        </pc:spChg>
        <pc:spChg chg="add del mod">
          <ac:chgData name="Eliáš Cizl" userId="728bcd776e5b3155" providerId="Windows Live" clId="Web-{30613F4F-FB09-4042-A138-76B8D11B9A48}" dt="2021-04-05T08:58:06.390" v="176"/>
          <ac:spMkLst>
            <pc:docMk/>
            <pc:sldMk cId="204784447" sldId="262"/>
            <ac:spMk id="6" creationId="{14EAAB78-572A-4C03-8801-D49091E9151C}"/>
          </ac:spMkLst>
        </pc:spChg>
        <pc:spChg chg="add del">
          <ac:chgData name="Eliáš Cizl" userId="728bcd776e5b3155" providerId="Windows Live" clId="Web-{30613F4F-FB09-4042-A138-76B8D11B9A48}" dt="2021-04-05T08:58:05.171" v="174"/>
          <ac:spMkLst>
            <pc:docMk/>
            <pc:sldMk cId="204784447" sldId="262"/>
            <ac:spMk id="7" creationId="{B36A2EF1-CF2A-46CC-8FAA-2B6534D4FC11}"/>
          </ac:spMkLst>
        </pc:spChg>
        <pc:spChg chg="add del">
          <ac:chgData name="Eliáš Cizl" userId="728bcd776e5b3155" providerId="Windows Live" clId="Web-{30613F4F-FB09-4042-A138-76B8D11B9A48}" dt="2021-04-05T08:58:15.140" v="178"/>
          <ac:spMkLst>
            <pc:docMk/>
            <pc:sldMk cId="204784447" sldId="262"/>
            <ac:spMk id="8" creationId="{28AD510B-B25F-4450-8900-C625FF1301DD}"/>
          </ac:spMkLst>
        </pc:spChg>
        <pc:spChg chg="add del mod">
          <ac:chgData name="Eliáš Cizl" userId="728bcd776e5b3155" providerId="Windows Live" clId="Web-{30613F4F-FB09-4042-A138-76B8D11B9A48}" dt="2021-04-05T08:58:34.062" v="182"/>
          <ac:spMkLst>
            <pc:docMk/>
            <pc:sldMk cId="204784447" sldId="262"/>
            <ac:spMk id="9" creationId="{642101E3-1EDD-4BEC-9B1D-21464D104152}"/>
          </ac:spMkLst>
        </pc:spChg>
      </pc:sldChg>
      <pc:sldChg chg="modSp new ord modNotes">
        <pc:chgData name="Eliáš Cizl" userId="728bcd776e5b3155" providerId="Windows Live" clId="Web-{30613F4F-FB09-4042-A138-76B8D11B9A48}" dt="2021-04-05T09:13:51.511" v="360" actId="20577"/>
        <pc:sldMkLst>
          <pc:docMk/>
          <pc:sldMk cId="280743824" sldId="263"/>
        </pc:sldMkLst>
        <pc:spChg chg="mod">
          <ac:chgData name="Eliáš Cizl" userId="728bcd776e5b3155" providerId="Windows Live" clId="Web-{30613F4F-FB09-4042-A138-76B8D11B9A48}" dt="2021-04-05T09:01:40.299" v="187" actId="20577"/>
          <ac:spMkLst>
            <pc:docMk/>
            <pc:sldMk cId="280743824" sldId="263"/>
            <ac:spMk id="2" creationId="{1817EE68-85DC-45F7-B9CA-FFD217762373}"/>
          </ac:spMkLst>
        </pc:spChg>
        <pc:spChg chg="mod">
          <ac:chgData name="Eliáš Cizl" userId="728bcd776e5b3155" providerId="Windows Live" clId="Web-{30613F4F-FB09-4042-A138-76B8D11B9A48}" dt="2021-04-05T09:13:51.511" v="360" actId="20577"/>
          <ac:spMkLst>
            <pc:docMk/>
            <pc:sldMk cId="280743824" sldId="263"/>
            <ac:spMk id="3" creationId="{B24E49F9-8169-4D47-B024-FC5C6CC01F24}"/>
          </ac:spMkLst>
        </pc:spChg>
      </pc:sldChg>
      <pc:sldChg chg="addSp delSp modSp new">
        <pc:chgData name="Eliáš Cizl" userId="728bcd776e5b3155" providerId="Windows Live" clId="Web-{30613F4F-FB09-4042-A138-76B8D11B9A48}" dt="2021-04-05T11:08:39.588" v="476" actId="20577"/>
        <pc:sldMkLst>
          <pc:docMk/>
          <pc:sldMk cId="80629782" sldId="264"/>
        </pc:sldMkLst>
        <pc:spChg chg="mod">
          <ac:chgData name="Eliáš Cizl" userId="728bcd776e5b3155" providerId="Windows Live" clId="Web-{30613F4F-FB09-4042-A138-76B8D11B9A48}" dt="2021-04-05T11:08:24.900" v="466" actId="20577"/>
          <ac:spMkLst>
            <pc:docMk/>
            <pc:sldMk cId="80629782" sldId="264"/>
            <ac:spMk id="2" creationId="{B0749907-C3DB-452A-9A61-5420BE90ED4C}"/>
          </ac:spMkLst>
        </pc:spChg>
        <pc:spChg chg="mod">
          <ac:chgData name="Eliáš Cizl" userId="728bcd776e5b3155" providerId="Windows Live" clId="Web-{30613F4F-FB09-4042-A138-76B8D11B9A48}" dt="2021-04-05T11:08:39.588" v="476" actId="20577"/>
          <ac:spMkLst>
            <pc:docMk/>
            <pc:sldMk cId="80629782" sldId="264"/>
            <ac:spMk id="3" creationId="{0CC72324-2856-4937-AF67-C3552667759C}"/>
          </ac:spMkLst>
        </pc:spChg>
        <pc:spChg chg="add del mod">
          <ac:chgData name="Eliáš Cizl" userId="728bcd776e5b3155" providerId="Windows Live" clId="Web-{30613F4F-FB09-4042-A138-76B8D11B9A48}" dt="2021-04-05T10:57:34.599" v="440"/>
          <ac:spMkLst>
            <pc:docMk/>
            <pc:sldMk cId="80629782" sldId="264"/>
            <ac:spMk id="4" creationId="{7B7195AE-C81D-412D-9190-5C17FEA70197}"/>
          </ac:spMkLst>
        </pc:spChg>
        <pc:spChg chg="add mod">
          <ac:chgData name="Eliáš Cizl" userId="728bcd776e5b3155" providerId="Windows Live" clId="Web-{30613F4F-FB09-4042-A138-76B8D11B9A48}" dt="2021-04-05T11:00:49.886" v="449" actId="1076"/>
          <ac:spMkLst>
            <pc:docMk/>
            <pc:sldMk cId="80629782" sldId="264"/>
            <ac:spMk id="5" creationId="{B9566D7B-9110-44DF-9405-A919F59BC1FA}"/>
          </ac:spMkLst>
        </pc:spChg>
      </pc:sldChg>
      <pc:sldChg chg="modSp add replId">
        <pc:chgData name="Eliáš Cizl" userId="728bcd776e5b3155" providerId="Windows Live" clId="Web-{30613F4F-FB09-4042-A138-76B8D11B9A48}" dt="2021-04-05T11:11:18.186" v="477" actId="20577"/>
        <pc:sldMkLst>
          <pc:docMk/>
          <pc:sldMk cId="2526890173" sldId="265"/>
        </pc:sldMkLst>
        <pc:spChg chg="mod">
          <ac:chgData name="Eliáš Cizl" userId="728bcd776e5b3155" providerId="Windows Live" clId="Web-{30613F4F-FB09-4042-A138-76B8D11B9A48}" dt="2021-04-05T11:11:18.186" v="477" actId="20577"/>
          <ac:spMkLst>
            <pc:docMk/>
            <pc:sldMk cId="2526890173" sldId="265"/>
            <ac:spMk id="2" creationId="{B0749907-C3DB-452A-9A61-5420BE90ED4C}"/>
          </ac:spMkLst>
        </pc:spChg>
      </pc:sldChg>
      <pc:sldChg chg="modSp add replId">
        <pc:chgData name="Eliáš Cizl" userId="728bcd776e5b3155" providerId="Windows Live" clId="Web-{30613F4F-FB09-4042-A138-76B8D11B9A48}" dt="2021-04-01T16:30:02.113" v="149" actId="20577"/>
        <pc:sldMkLst>
          <pc:docMk/>
          <pc:sldMk cId="839935369" sldId="266"/>
        </pc:sldMkLst>
        <pc:spChg chg="mod">
          <ac:chgData name="Eliáš Cizl" userId="728bcd776e5b3155" providerId="Windows Live" clId="Web-{30613F4F-FB09-4042-A138-76B8D11B9A48}" dt="2021-04-01T16:30:02.113" v="149" actId="20577"/>
          <ac:spMkLst>
            <pc:docMk/>
            <pc:sldMk cId="839935369" sldId="266"/>
            <ac:spMk id="2" creationId="{B0749907-C3DB-452A-9A61-5420BE90ED4C}"/>
          </ac:spMkLst>
        </pc:spChg>
      </pc:sldChg>
      <pc:sldChg chg="modSp add del replId">
        <pc:chgData name="Eliáš Cizl" userId="728bcd776e5b3155" providerId="Windows Live" clId="Web-{30613F4F-FB09-4042-A138-76B8D11B9A48}" dt="2021-04-05T11:44:11.075" v="478"/>
        <pc:sldMkLst>
          <pc:docMk/>
          <pc:sldMk cId="901951964" sldId="267"/>
        </pc:sldMkLst>
        <pc:spChg chg="mod">
          <ac:chgData name="Eliáš Cizl" userId="728bcd776e5b3155" providerId="Windows Live" clId="Web-{30613F4F-FB09-4042-A138-76B8D11B9A48}" dt="2021-04-01T16:30:11.036" v="151" actId="20577"/>
          <ac:spMkLst>
            <pc:docMk/>
            <pc:sldMk cId="901951964" sldId="267"/>
            <ac:spMk id="2" creationId="{B0749907-C3DB-452A-9A61-5420BE90ED4C}"/>
          </ac:spMkLst>
        </pc:spChg>
      </pc:sldChg>
      <pc:sldChg chg="addSp modSp add replId">
        <pc:chgData name="Eliáš Cizl" userId="728bcd776e5b3155" providerId="Windows Live" clId="Web-{30613F4F-FB09-4042-A138-76B8D11B9A48}" dt="2021-04-05T17:13:56.038" v="1209" actId="14100"/>
        <pc:sldMkLst>
          <pc:docMk/>
          <pc:sldMk cId="3349783692" sldId="268"/>
        </pc:sldMkLst>
        <pc:spChg chg="mod">
          <ac:chgData name="Eliáš Cizl" userId="728bcd776e5b3155" providerId="Windows Live" clId="Web-{30613F4F-FB09-4042-A138-76B8D11B9A48}" dt="2021-04-01T16:30:15.973" v="153" actId="20577"/>
          <ac:spMkLst>
            <pc:docMk/>
            <pc:sldMk cId="3349783692" sldId="268"/>
            <ac:spMk id="2" creationId="{B0749907-C3DB-452A-9A61-5420BE90ED4C}"/>
          </ac:spMkLst>
        </pc:spChg>
        <pc:spChg chg="add mod">
          <ac:chgData name="Eliáš Cizl" userId="728bcd776e5b3155" providerId="Windows Live" clId="Web-{30613F4F-FB09-4042-A138-76B8D11B9A48}" dt="2021-04-05T17:13:56.038" v="1209" actId="14100"/>
          <ac:spMkLst>
            <pc:docMk/>
            <pc:sldMk cId="3349783692" sldId="268"/>
            <ac:spMk id="11" creationId="{F2E061FF-7588-4254-ABE4-0F2FD74383B4}"/>
          </ac:spMkLst>
        </pc:spChg>
        <pc:spChg chg="mod">
          <ac:chgData name="Eliáš Cizl" userId="728bcd776e5b3155" providerId="Windows Live" clId="Web-{30613F4F-FB09-4042-A138-76B8D11B9A48}" dt="2021-04-05T17:13:20.693" v="1180" actId="20577"/>
          <ac:spMkLst>
            <pc:docMk/>
            <pc:sldMk cId="3349783692" sldId="268"/>
            <ac:spMk id="20" creationId="{677F1CF2-729B-4116-984D-B5F5BECD578B}"/>
          </ac:spMkLst>
        </pc:spChg>
      </pc:sldChg>
      <pc:sldChg chg="modSp add replId">
        <pc:chgData name="Eliáš Cizl" userId="728bcd776e5b3155" providerId="Windows Live" clId="Web-{30613F4F-FB09-4042-A138-76B8D11B9A48}" dt="2021-04-05T15:19:35.436" v="738" actId="20577"/>
        <pc:sldMkLst>
          <pc:docMk/>
          <pc:sldMk cId="3490270124" sldId="269"/>
        </pc:sldMkLst>
        <pc:spChg chg="mod">
          <ac:chgData name="Eliáš Cizl" userId="728bcd776e5b3155" providerId="Windows Live" clId="Web-{30613F4F-FB09-4042-A138-76B8D11B9A48}" dt="2021-04-05T14:46:15.061" v="570" actId="20577"/>
          <ac:spMkLst>
            <pc:docMk/>
            <pc:sldMk cId="3490270124" sldId="269"/>
            <ac:spMk id="2" creationId="{B0749907-C3DB-452A-9A61-5420BE90ED4C}"/>
          </ac:spMkLst>
        </pc:spChg>
        <pc:spChg chg="mod">
          <ac:chgData name="Eliáš Cizl" userId="728bcd776e5b3155" providerId="Windows Live" clId="Web-{30613F4F-FB09-4042-A138-76B8D11B9A48}" dt="2021-04-05T15:19:35.436" v="738" actId="20577"/>
          <ac:spMkLst>
            <pc:docMk/>
            <pc:sldMk cId="3490270124" sldId="269"/>
            <ac:spMk id="3" creationId="{0CC72324-2856-4937-AF67-C3552667759C}"/>
          </ac:spMkLst>
        </pc:spChg>
      </pc:sldChg>
      <pc:sldChg chg="modSp add replId">
        <pc:chgData name="Eliáš Cizl" userId="728bcd776e5b3155" providerId="Windows Live" clId="Web-{30613F4F-FB09-4042-A138-76B8D11B9A48}" dt="2021-04-05T17:16:26.213" v="1216" actId="14100"/>
        <pc:sldMkLst>
          <pc:docMk/>
          <pc:sldMk cId="1817032642" sldId="270"/>
        </pc:sldMkLst>
        <pc:spChg chg="mod">
          <ac:chgData name="Eliáš Cizl" userId="728bcd776e5b3155" providerId="Windows Live" clId="Web-{30613F4F-FB09-4042-A138-76B8D11B9A48}" dt="2021-04-01T16:30:26.443" v="157" actId="20577"/>
          <ac:spMkLst>
            <pc:docMk/>
            <pc:sldMk cId="1817032642" sldId="270"/>
            <ac:spMk id="2" creationId="{B0749907-C3DB-452A-9A61-5420BE90ED4C}"/>
          </ac:spMkLst>
        </pc:spChg>
        <pc:spChg chg="mod">
          <ac:chgData name="Eliáš Cizl" userId="728bcd776e5b3155" providerId="Windows Live" clId="Web-{30613F4F-FB09-4042-A138-76B8D11B9A48}" dt="2021-04-05T17:16:26.213" v="1216" actId="14100"/>
          <ac:spMkLst>
            <pc:docMk/>
            <pc:sldMk cId="1817032642" sldId="270"/>
            <ac:spMk id="4" creationId="{300D620A-714D-4A2C-BC08-3EBBB351237B}"/>
          </ac:spMkLst>
        </pc:spChg>
      </pc:sldChg>
      <pc:sldChg chg="modSp add replId">
        <pc:chgData name="Eliáš Cizl" userId="728bcd776e5b3155" providerId="Windows Live" clId="Web-{30613F4F-FB09-4042-A138-76B8D11B9A48}" dt="2021-04-05T17:22:17.407" v="1260" actId="20577"/>
        <pc:sldMkLst>
          <pc:docMk/>
          <pc:sldMk cId="2503099928" sldId="271"/>
        </pc:sldMkLst>
        <pc:spChg chg="mod">
          <ac:chgData name="Eliáš Cizl" userId="728bcd776e5b3155" providerId="Windows Live" clId="Web-{30613F4F-FB09-4042-A138-76B8D11B9A48}" dt="2021-04-05T17:22:17.407" v="1260" actId="20577"/>
          <ac:spMkLst>
            <pc:docMk/>
            <pc:sldMk cId="2503099928" sldId="271"/>
            <ac:spMk id="2" creationId="{B0749907-C3DB-452A-9A61-5420BE90ED4C}"/>
          </ac:spMkLst>
        </pc:spChg>
      </pc:sldChg>
      <pc:sldChg chg="modSp add replId">
        <pc:chgData name="Eliáš Cizl" userId="728bcd776e5b3155" providerId="Windows Live" clId="Web-{30613F4F-FB09-4042-A138-76B8D11B9A48}" dt="2021-04-05T17:25:05.676" v="1282" actId="20577"/>
        <pc:sldMkLst>
          <pc:docMk/>
          <pc:sldMk cId="985177591" sldId="272"/>
        </pc:sldMkLst>
        <pc:spChg chg="mod">
          <ac:chgData name="Eliáš Cizl" userId="728bcd776e5b3155" providerId="Windows Live" clId="Web-{30613F4F-FB09-4042-A138-76B8D11B9A48}" dt="2021-04-01T16:30:38.287" v="160" actId="20577"/>
          <ac:spMkLst>
            <pc:docMk/>
            <pc:sldMk cId="985177591" sldId="272"/>
            <ac:spMk id="2" creationId="{B0749907-C3DB-452A-9A61-5420BE90ED4C}"/>
          </ac:spMkLst>
        </pc:spChg>
        <pc:spChg chg="mod">
          <ac:chgData name="Eliáš Cizl" userId="728bcd776e5b3155" providerId="Windows Live" clId="Web-{30613F4F-FB09-4042-A138-76B8D11B9A48}" dt="2021-04-05T17:24:49.567" v="1280" actId="20577"/>
          <ac:spMkLst>
            <pc:docMk/>
            <pc:sldMk cId="985177591" sldId="272"/>
            <ac:spMk id="3" creationId="{0CC72324-2856-4937-AF67-C3552667759C}"/>
          </ac:spMkLst>
        </pc:spChg>
        <pc:spChg chg="mod">
          <ac:chgData name="Eliáš Cizl" userId="728bcd776e5b3155" providerId="Windows Live" clId="Web-{30613F4F-FB09-4042-A138-76B8D11B9A48}" dt="2021-04-05T17:25:05.676" v="1282" actId="20577"/>
          <ac:spMkLst>
            <pc:docMk/>
            <pc:sldMk cId="985177591" sldId="272"/>
            <ac:spMk id="5" creationId="{BB918ACF-14E8-4818-AC87-F1C60268E23D}"/>
          </ac:spMkLst>
        </pc:spChg>
      </pc:sldChg>
      <pc:sldChg chg="modSp add replId">
        <pc:chgData name="Eliáš Cizl" userId="728bcd776e5b3155" providerId="Windows Live" clId="Web-{30613F4F-FB09-4042-A138-76B8D11B9A48}" dt="2021-04-01T16:30:45.725" v="162" actId="20577"/>
        <pc:sldMkLst>
          <pc:docMk/>
          <pc:sldMk cId="289649996" sldId="273"/>
        </pc:sldMkLst>
        <pc:spChg chg="mod">
          <ac:chgData name="Eliáš Cizl" userId="728bcd776e5b3155" providerId="Windows Live" clId="Web-{30613F4F-FB09-4042-A138-76B8D11B9A48}" dt="2021-04-01T16:30:45.725" v="162" actId="20577"/>
          <ac:spMkLst>
            <pc:docMk/>
            <pc:sldMk cId="289649996" sldId="273"/>
            <ac:spMk id="2" creationId="{B0749907-C3DB-452A-9A61-5420BE90ED4C}"/>
          </ac:spMkLst>
        </pc:spChg>
      </pc:sldChg>
      <pc:sldChg chg="addSp modSp add mod replId modClrScheme chgLayout">
        <pc:chgData name="Eliáš Cizl" userId="728bcd776e5b3155" providerId="Windows Live" clId="Web-{30613F4F-FB09-4042-A138-76B8D11B9A48}" dt="2021-04-05T17:06:46.513" v="1177" actId="20577"/>
        <pc:sldMkLst>
          <pc:docMk/>
          <pc:sldMk cId="1100648656" sldId="274"/>
        </pc:sldMkLst>
        <pc:spChg chg="mod ord">
          <ac:chgData name="Eliáš Cizl" userId="728bcd776e5b3155" providerId="Windows Live" clId="Web-{30613F4F-FB09-4042-A138-76B8D11B9A48}" dt="2021-04-05T16:48:05.787" v="1074" actId="20577"/>
          <ac:spMkLst>
            <pc:docMk/>
            <pc:sldMk cId="1100648656" sldId="274"/>
            <ac:spMk id="2" creationId="{B0749907-C3DB-452A-9A61-5420BE90ED4C}"/>
          </ac:spMkLst>
        </pc:spChg>
        <pc:spChg chg="mod ord">
          <ac:chgData name="Eliáš Cizl" userId="728bcd776e5b3155" providerId="Windows Live" clId="Web-{30613F4F-FB09-4042-A138-76B8D11B9A48}" dt="2021-04-05T16:56:48.314" v="1149" actId="20577"/>
          <ac:spMkLst>
            <pc:docMk/>
            <pc:sldMk cId="1100648656" sldId="274"/>
            <ac:spMk id="3" creationId="{0CC72324-2856-4937-AF67-C3552667759C}"/>
          </ac:spMkLst>
        </pc:spChg>
        <pc:spChg chg="add mod ord">
          <ac:chgData name="Eliáš Cizl" userId="728bcd776e5b3155" providerId="Windows Live" clId="Web-{30613F4F-FB09-4042-A138-76B8D11B9A48}" dt="2021-04-05T16:48:27.710" v="1081" actId="14100"/>
          <ac:spMkLst>
            <pc:docMk/>
            <pc:sldMk cId="1100648656" sldId="274"/>
            <ac:spMk id="4" creationId="{FC20983E-1181-4151-AE73-29CEC8F21393}"/>
          </ac:spMkLst>
        </pc:spChg>
        <pc:spChg chg="add mod ord">
          <ac:chgData name="Eliáš Cizl" userId="728bcd776e5b3155" providerId="Windows Live" clId="Web-{30613F4F-FB09-4042-A138-76B8D11B9A48}" dt="2021-04-05T16:48:34.163" v="1083" actId="14100"/>
          <ac:spMkLst>
            <pc:docMk/>
            <pc:sldMk cId="1100648656" sldId="274"/>
            <ac:spMk id="5" creationId="{B07524D1-7443-4DEA-91F9-29CD8726BDBF}"/>
          </ac:spMkLst>
        </pc:spChg>
        <pc:spChg chg="add mod ord">
          <ac:chgData name="Eliáš Cizl" userId="728bcd776e5b3155" providerId="Windows Live" clId="Web-{30613F4F-FB09-4042-A138-76B8D11B9A48}" dt="2021-04-05T17:06:46.513" v="1177" actId="20577"/>
          <ac:spMkLst>
            <pc:docMk/>
            <pc:sldMk cId="1100648656" sldId="274"/>
            <ac:spMk id="6" creationId="{AE1BFA3A-C93F-4E65-A151-14D4E4EC3B48}"/>
          </ac:spMkLst>
        </pc:spChg>
      </pc:sldChg>
      <pc:sldChg chg="modSp add replId">
        <pc:chgData name="Eliáš Cizl" userId="728bcd776e5b3155" providerId="Windows Live" clId="Web-{30613F4F-FB09-4042-A138-76B8D11B9A48}" dt="2021-04-01T16:30:55.194" v="166" actId="20577"/>
        <pc:sldMkLst>
          <pc:docMk/>
          <pc:sldMk cId="2856854588" sldId="275"/>
        </pc:sldMkLst>
        <pc:spChg chg="mod">
          <ac:chgData name="Eliáš Cizl" userId="728bcd776e5b3155" providerId="Windows Live" clId="Web-{30613F4F-FB09-4042-A138-76B8D11B9A48}" dt="2021-04-01T16:30:55.194" v="166" actId="20577"/>
          <ac:spMkLst>
            <pc:docMk/>
            <pc:sldMk cId="2856854588" sldId="275"/>
            <ac:spMk id="2" creationId="{B0749907-C3DB-452A-9A61-5420BE90ED4C}"/>
          </ac:spMkLst>
        </pc:spChg>
      </pc:sldChg>
      <pc:sldChg chg="modSp">
        <pc:chgData name="Eliáš Cizl" userId="728bcd776e5b3155" providerId="Windows Live" clId="Web-{30613F4F-FB09-4042-A138-76B8D11B9A48}" dt="2021-04-05T17:14:46.632" v="1211" actId="20577"/>
        <pc:sldMkLst>
          <pc:docMk/>
          <pc:sldMk cId="1005622459" sldId="276"/>
        </pc:sldMkLst>
        <pc:spChg chg="mod">
          <ac:chgData name="Eliáš Cizl" userId="728bcd776e5b3155" providerId="Windows Live" clId="Web-{30613F4F-FB09-4042-A138-76B8D11B9A48}" dt="2021-04-05T17:14:46.632" v="1211" actId="20577"/>
          <ac:spMkLst>
            <pc:docMk/>
            <pc:sldMk cId="1005622459" sldId="276"/>
            <ac:spMk id="7" creationId="{E9FF23B2-6E62-4D53-9A48-AFD499562945}"/>
          </ac:spMkLst>
        </pc:spChg>
      </pc:sldChg>
      <pc:sldChg chg="add del replId">
        <pc:chgData name="Eliáš Cizl" userId="728bcd776e5b3155" providerId="Windows Live" clId="Web-{30613F4F-FB09-4042-A138-76B8D11B9A48}" dt="2021-04-01T16:29:40.737" v="138"/>
        <pc:sldMkLst>
          <pc:docMk/>
          <pc:sldMk cId="2939124844" sldId="276"/>
        </pc:sldMkLst>
      </pc:sldChg>
      <pc:sldChg chg="modSp addCm modNotes">
        <pc:chgData name="Eliáš Cizl" userId="728bcd776e5b3155" providerId="Windows Live" clId="Web-{30613F4F-FB09-4042-A138-76B8D11B9A48}" dt="2021-04-05T16:43:00.312" v="1056"/>
        <pc:sldMkLst>
          <pc:docMk/>
          <pc:sldMk cId="3679683652" sldId="277"/>
        </pc:sldMkLst>
        <pc:spChg chg="mod">
          <ac:chgData name="Eliáš Cizl" userId="728bcd776e5b3155" providerId="Windows Live" clId="Web-{30613F4F-FB09-4042-A138-76B8D11B9A48}" dt="2021-04-05T16:42:44.468" v="1039" actId="20577"/>
          <ac:spMkLst>
            <pc:docMk/>
            <pc:sldMk cId="3679683652" sldId="277"/>
            <ac:spMk id="5" creationId="{56E85098-5FBA-4B31-A657-113F3BE18183}"/>
          </ac:spMkLst>
        </pc:spChg>
      </pc:sldChg>
      <pc:sldChg chg="modSp">
        <pc:chgData name="Eliáš Cizl" userId="728bcd776e5b3155" providerId="Windows Live" clId="Web-{30613F4F-FB09-4042-A138-76B8D11B9A48}" dt="2021-04-05T17:15:26.680" v="1213" actId="20577"/>
        <pc:sldMkLst>
          <pc:docMk/>
          <pc:sldMk cId="761075253" sldId="278"/>
        </pc:sldMkLst>
        <pc:spChg chg="mod">
          <ac:chgData name="Eliáš Cizl" userId="728bcd776e5b3155" providerId="Windows Live" clId="Web-{30613F4F-FB09-4042-A138-76B8D11B9A48}" dt="2021-04-05T17:15:26.680" v="1213" actId="20577"/>
          <ac:spMkLst>
            <pc:docMk/>
            <pc:sldMk cId="761075253" sldId="278"/>
            <ac:spMk id="5" creationId="{BC949B99-CCBA-4D6A-9D82-8FAEB8066629}"/>
          </ac:spMkLst>
        </pc:spChg>
      </pc:sldChg>
      <pc:sldChg chg="addCm delCm">
        <pc:chgData name="Eliáš Cizl" userId="728bcd776e5b3155" providerId="Windows Live" clId="Web-{30613F4F-FB09-4042-A138-76B8D11B9A48}" dt="2021-04-05T18:18:50.616" v="1284"/>
        <pc:sldMkLst>
          <pc:docMk/>
          <pc:sldMk cId="2318919605" sldId="279"/>
        </pc:sldMkLst>
      </pc:sldChg>
      <pc:sldChg chg="addCm">
        <pc:chgData name="Eliáš Cizl" userId="728bcd776e5b3155" providerId="Windows Live" clId="Web-{30613F4F-FB09-4042-A138-76B8D11B9A48}" dt="2021-04-05T17:44:33.294" v="1283"/>
        <pc:sldMkLst>
          <pc:docMk/>
          <pc:sldMk cId="732564506" sldId="280"/>
        </pc:sldMkLst>
      </pc:sldChg>
      <pc:sldChg chg="modSp">
        <pc:chgData name="Eliáš Cizl" userId="728bcd776e5b3155" providerId="Windows Live" clId="Web-{30613F4F-FB09-4042-A138-76B8D11B9A48}" dt="2021-04-05T17:20:07.467" v="1259" actId="14100"/>
        <pc:sldMkLst>
          <pc:docMk/>
          <pc:sldMk cId="1474852702" sldId="281"/>
        </pc:sldMkLst>
        <pc:spChg chg="mod">
          <ac:chgData name="Eliáš Cizl" userId="728bcd776e5b3155" providerId="Windows Live" clId="Web-{30613F4F-FB09-4042-A138-76B8D11B9A48}" dt="2021-04-05T17:19:41.295" v="1254" actId="20577"/>
          <ac:spMkLst>
            <pc:docMk/>
            <pc:sldMk cId="1474852702" sldId="281"/>
            <ac:spMk id="4" creationId="{98C6E29D-28D2-4A57-8170-6EB5B3784471}"/>
          </ac:spMkLst>
        </pc:spChg>
        <pc:spChg chg="mod">
          <ac:chgData name="Eliáš Cizl" userId="728bcd776e5b3155" providerId="Windows Live" clId="Web-{30613F4F-FB09-4042-A138-76B8D11B9A48}" dt="2021-04-05T09:32:00.495" v="363" actId="20577"/>
          <ac:spMkLst>
            <pc:docMk/>
            <pc:sldMk cId="1474852702" sldId="281"/>
            <ac:spMk id="6" creationId="{ECCEB51F-05F0-431D-A388-00F500FB87CF}"/>
          </ac:spMkLst>
        </pc:spChg>
        <pc:cxnChg chg="mod">
          <ac:chgData name="Eliáš Cizl" userId="728bcd776e5b3155" providerId="Windows Live" clId="Web-{30613F4F-FB09-4042-A138-76B8D11B9A48}" dt="2021-04-05T17:19:04.231" v="1225" actId="14100"/>
          <ac:cxnSpMkLst>
            <pc:docMk/>
            <pc:sldMk cId="1474852702" sldId="281"/>
            <ac:cxnSpMk id="12" creationId="{399FD23F-87C6-4CE1-A3C2-849963574940}"/>
          </ac:cxnSpMkLst>
        </pc:cxnChg>
        <pc:cxnChg chg="mod">
          <ac:chgData name="Eliáš Cizl" userId="728bcd776e5b3155" providerId="Windows Live" clId="Web-{30613F4F-FB09-4042-A138-76B8D11B9A48}" dt="2021-04-05T17:19:15.825" v="1242" actId="14100"/>
          <ac:cxnSpMkLst>
            <pc:docMk/>
            <pc:sldMk cId="1474852702" sldId="281"/>
            <ac:cxnSpMk id="13" creationId="{087F149E-D344-4027-B7A6-40E57847C123}"/>
          </ac:cxnSpMkLst>
        </pc:cxnChg>
        <pc:cxnChg chg="mod">
          <ac:chgData name="Eliáš Cizl" userId="728bcd776e5b3155" providerId="Windows Live" clId="Web-{30613F4F-FB09-4042-A138-76B8D11B9A48}" dt="2021-04-05T17:19:46.014" v="1256" actId="14100"/>
          <ac:cxnSpMkLst>
            <pc:docMk/>
            <pc:sldMk cId="1474852702" sldId="281"/>
            <ac:cxnSpMk id="15" creationId="{A085D120-EB67-4BA7-90F0-640E1BFC2FD1}"/>
          </ac:cxnSpMkLst>
        </pc:cxnChg>
        <pc:cxnChg chg="mod">
          <ac:chgData name="Eliáš Cizl" userId="728bcd776e5b3155" providerId="Windows Live" clId="Web-{30613F4F-FB09-4042-A138-76B8D11B9A48}" dt="2021-04-05T17:19:58.076" v="1258" actId="14100"/>
          <ac:cxnSpMkLst>
            <pc:docMk/>
            <pc:sldMk cId="1474852702" sldId="281"/>
            <ac:cxnSpMk id="20" creationId="{F5534142-D356-4DB9-86E4-91FCEF182D2F}"/>
          </ac:cxnSpMkLst>
        </pc:cxnChg>
        <pc:cxnChg chg="mod">
          <ac:chgData name="Eliáš Cizl" userId="728bcd776e5b3155" providerId="Windows Live" clId="Web-{30613F4F-FB09-4042-A138-76B8D11B9A48}" dt="2021-04-05T17:20:07.467" v="1259" actId="14100"/>
          <ac:cxnSpMkLst>
            <pc:docMk/>
            <pc:sldMk cId="1474852702" sldId="281"/>
            <ac:cxnSpMk id="23" creationId="{0B1CEB0C-F3A4-4015-BC4E-CDE745737429}"/>
          </ac:cxnSpMkLst>
        </pc:cxnChg>
        <pc:cxnChg chg="mod">
          <ac:chgData name="Eliáš Cizl" userId="728bcd776e5b3155" providerId="Windows Live" clId="Web-{30613F4F-FB09-4042-A138-76B8D11B9A48}" dt="2021-04-05T17:19:51.529" v="1257" actId="14100"/>
          <ac:cxnSpMkLst>
            <pc:docMk/>
            <pc:sldMk cId="1474852702" sldId="281"/>
            <ac:cxnSpMk id="27" creationId="{492FB444-EFC4-47D8-B402-DFE6C1F7CC66}"/>
          </ac:cxnSpMkLst>
        </pc:cxnChg>
      </pc:sldChg>
      <pc:sldChg chg="addSp delSp modSp new addCm modNotes">
        <pc:chgData name="Eliáš Cizl" userId="728bcd776e5b3155" providerId="Windows Live" clId="Web-{30613F4F-FB09-4042-A138-76B8D11B9A48}" dt="2021-04-05T18:34:20.195" v="1328"/>
        <pc:sldMkLst>
          <pc:docMk/>
          <pc:sldMk cId="509857975" sldId="287"/>
        </pc:sldMkLst>
        <pc:spChg chg="mod">
          <ac:chgData name="Eliáš Cizl" userId="728bcd776e5b3155" providerId="Windows Live" clId="Web-{30613F4F-FB09-4042-A138-76B8D11B9A48}" dt="2021-04-05T09:02:09.924" v="193" actId="20577"/>
          <ac:spMkLst>
            <pc:docMk/>
            <pc:sldMk cId="509857975" sldId="287"/>
            <ac:spMk id="2" creationId="{76DD1A64-F90B-4625-B493-65DAC526E989}"/>
          </ac:spMkLst>
        </pc:spChg>
        <pc:spChg chg="del">
          <ac:chgData name="Eliáš Cizl" userId="728bcd776e5b3155" providerId="Windows Live" clId="Web-{30613F4F-FB09-4042-A138-76B8D11B9A48}" dt="2021-04-05T10:48:14.567" v="425"/>
          <ac:spMkLst>
            <pc:docMk/>
            <pc:sldMk cId="509857975" sldId="287"/>
            <ac:spMk id="3" creationId="{FF81FBDA-4508-4185-B936-8249B4A5C4DA}"/>
          </ac:spMkLst>
        </pc:spChg>
        <pc:spChg chg="add del mod">
          <ac:chgData name="Eliáš Cizl" userId="728bcd776e5b3155" providerId="Windows Live" clId="Web-{30613F4F-FB09-4042-A138-76B8D11B9A48}" dt="2021-04-05T10:48:11.505" v="424"/>
          <ac:spMkLst>
            <pc:docMk/>
            <pc:sldMk cId="509857975" sldId="287"/>
            <ac:spMk id="4" creationId="{9B481F9C-DAAF-4486-81C2-00AEEE7CA884}"/>
          </ac:spMkLst>
        </pc:spChg>
        <pc:spChg chg="add mod">
          <ac:chgData name="Eliáš Cizl" userId="728bcd776e5b3155" providerId="Windows Live" clId="Web-{30613F4F-FB09-4042-A138-76B8D11B9A48}" dt="2021-04-05T14:37:23.065" v="535" actId="20577"/>
          <ac:spMkLst>
            <pc:docMk/>
            <pc:sldMk cId="509857975" sldId="287"/>
            <ac:spMk id="5" creationId="{F5D0A8F6-C6CC-428A-8B16-3EB92135A960}"/>
          </ac:spMkLst>
        </pc:spChg>
        <pc:spChg chg="add mod">
          <ac:chgData name="Eliáš Cizl" userId="728bcd776e5b3155" providerId="Windows Live" clId="Web-{30613F4F-FB09-4042-A138-76B8D11B9A48}" dt="2021-04-05T14:46:05.342" v="569" actId="20577"/>
          <ac:spMkLst>
            <pc:docMk/>
            <pc:sldMk cId="509857975" sldId="287"/>
            <ac:spMk id="6" creationId="{1198F92E-8E13-49A3-AB48-2DE756DC89ED}"/>
          </ac:spMkLst>
        </pc:spChg>
        <pc:spChg chg="add mod">
          <ac:chgData name="Eliáš Cizl" userId="728bcd776e5b3155" providerId="Windows Live" clId="Web-{30613F4F-FB09-4042-A138-76B8D11B9A48}" dt="2021-04-05T14:36:51.659" v="505" actId="20577"/>
          <ac:spMkLst>
            <pc:docMk/>
            <pc:sldMk cId="509857975" sldId="287"/>
            <ac:spMk id="9" creationId="{42462B59-98D9-4901-8875-737A648CE9DC}"/>
          </ac:spMkLst>
        </pc:spChg>
        <pc:spChg chg="add mod">
          <ac:chgData name="Eliáš Cizl" userId="728bcd776e5b3155" providerId="Windows Live" clId="Web-{30613F4F-FB09-4042-A138-76B8D11B9A48}" dt="2021-04-05T14:39:17.021" v="561" actId="20577"/>
          <ac:spMkLst>
            <pc:docMk/>
            <pc:sldMk cId="509857975" sldId="287"/>
            <ac:spMk id="11" creationId="{0C0E7783-68F5-4192-9B09-9C5628F2BA13}"/>
          </ac:spMkLst>
        </pc:spChg>
        <pc:spChg chg="add mod">
          <ac:chgData name="Eliáš Cizl" userId="728bcd776e5b3155" providerId="Windows Live" clId="Web-{30613F4F-FB09-4042-A138-76B8D11B9A48}" dt="2021-04-05T18:20:53.727" v="1301" actId="14100"/>
          <ac:spMkLst>
            <pc:docMk/>
            <pc:sldMk cId="509857975" sldId="287"/>
            <ac:spMk id="14" creationId="{838CA1D4-F23E-4FB9-80FB-7B135DEAC031}"/>
          </ac:spMkLst>
        </pc:spChg>
        <pc:cxnChg chg="add mod">
          <ac:chgData name="Eliáš Cizl" userId="728bcd776e5b3155" providerId="Windows Live" clId="Web-{30613F4F-FB09-4042-A138-76B8D11B9A48}" dt="2021-04-05T14:35:16.516" v="493" actId="14100"/>
          <ac:cxnSpMkLst>
            <pc:docMk/>
            <pc:sldMk cId="509857975" sldId="287"/>
            <ac:cxnSpMk id="3" creationId="{967DD78D-E941-4A95-BBE9-B60A7CB0EE98}"/>
          </ac:cxnSpMkLst>
        </pc:cxnChg>
        <pc:cxnChg chg="add mod">
          <ac:chgData name="Eliáš Cizl" userId="728bcd776e5b3155" providerId="Windows Live" clId="Web-{30613F4F-FB09-4042-A138-76B8D11B9A48}" dt="2021-04-05T14:36:37.330" v="498" actId="14100"/>
          <ac:cxnSpMkLst>
            <pc:docMk/>
            <pc:sldMk cId="509857975" sldId="287"/>
            <ac:cxnSpMk id="8" creationId="{E70EEA93-04D2-4EC4-A3E1-9A1E6C073942}"/>
          </ac:cxnSpMkLst>
        </pc:cxnChg>
        <pc:cxnChg chg="add mod">
          <ac:chgData name="Eliáš Cizl" userId="728bcd776e5b3155" providerId="Windows Live" clId="Web-{30613F4F-FB09-4042-A138-76B8D11B9A48}" dt="2021-04-05T14:39:22.959" v="562" actId="14100"/>
          <ac:cxnSpMkLst>
            <pc:docMk/>
            <pc:sldMk cId="509857975" sldId="287"/>
            <ac:cxnSpMk id="10" creationId="{4E308616-BD06-44ED-BC50-DF54E82B0BF1}"/>
          </ac:cxnSpMkLst>
        </pc:cxnChg>
        <pc:cxnChg chg="add del mod">
          <ac:chgData name="Eliáš Cizl" userId="728bcd776e5b3155" providerId="Windows Live" clId="Web-{30613F4F-FB09-4042-A138-76B8D11B9A48}" dt="2021-04-05T14:49:14.846" v="572"/>
          <ac:cxnSpMkLst>
            <pc:docMk/>
            <pc:sldMk cId="509857975" sldId="287"/>
            <ac:cxnSpMk id="12" creationId="{A00445DD-CD03-4E4E-BE7A-A0DEB2526E5C}"/>
          </ac:cxnSpMkLst>
        </pc:cxnChg>
        <pc:cxnChg chg="add mod">
          <ac:chgData name="Eliáš Cizl" userId="728bcd776e5b3155" providerId="Windows Live" clId="Web-{30613F4F-FB09-4042-A138-76B8D11B9A48}" dt="2021-04-05T18:20:18.852" v="1285" actId="14100"/>
          <ac:cxnSpMkLst>
            <pc:docMk/>
            <pc:sldMk cId="509857975" sldId="287"/>
            <ac:cxnSpMk id="13" creationId="{0B601E93-5C1E-44BA-8569-961BB39E2683}"/>
          </ac:cxnSpMkLst>
        </pc:cxnChg>
      </pc:sldChg>
      <pc:sldChg chg="modSp new mod modClrScheme chgLayout">
        <pc:chgData name="Eliáš Cizl" userId="728bcd776e5b3155" providerId="Windows Live" clId="Web-{30613F4F-FB09-4042-A138-76B8D11B9A48}" dt="2021-04-05T10:43:55.747" v="407" actId="14100"/>
        <pc:sldMkLst>
          <pc:docMk/>
          <pc:sldMk cId="917884283" sldId="288"/>
        </pc:sldMkLst>
        <pc:spChg chg="mod ord">
          <ac:chgData name="Eliáš Cizl" userId="728bcd776e5b3155" providerId="Windows Live" clId="Web-{30613F4F-FB09-4042-A138-76B8D11B9A48}" dt="2021-04-05T10:43:51.388" v="406" actId="14100"/>
          <ac:spMkLst>
            <pc:docMk/>
            <pc:sldMk cId="917884283" sldId="288"/>
            <ac:spMk id="2" creationId="{E8F37653-4E22-45FC-9D9A-63890FEBEAE7}"/>
          </ac:spMkLst>
        </pc:spChg>
        <pc:spChg chg="mod ord">
          <ac:chgData name="Eliáš Cizl" userId="728bcd776e5b3155" providerId="Windows Live" clId="Web-{30613F4F-FB09-4042-A138-76B8D11B9A48}" dt="2021-04-05T10:43:55.747" v="407" actId="14100"/>
          <ac:spMkLst>
            <pc:docMk/>
            <pc:sldMk cId="917884283" sldId="288"/>
            <ac:spMk id="3" creationId="{62EF62EF-4902-45F3-BA9A-9045564433A5}"/>
          </ac:spMkLst>
        </pc:spChg>
      </pc:sldChg>
      <pc:sldChg chg="addSp delSp modSp new">
        <pc:chgData name="Eliáš Cizl" userId="728bcd776e5b3155" providerId="Windows Live" clId="Web-{30613F4F-FB09-4042-A138-76B8D11B9A48}" dt="2021-04-05T16:36:42.352" v="992" actId="20577"/>
        <pc:sldMkLst>
          <pc:docMk/>
          <pc:sldMk cId="2691409131" sldId="289"/>
        </pc:sldMkLst>
        <pc:spChg chg="mod">
          <ac:chgData name="Eliáš Cizl" userId="728bcd776e5b3155" providerId="Windows Live" clId="Web-{30613F4F-FB09-4042-A138-76B8D11B9A48}" dt="2021-04-05T15:19:49.265" v="765" actId="20577"/>
          <ac:spMkLst>
            <pc:docMk/>
            <pc:sldMk cId="2691409131" sldId="289"/>
            <ac:spMk id="2" creationId="{E8247F2F-2535-43DE-B7BA-99CCF601F402}"/>
          </ac:spMkLst>
        </pc:spChg>
        <pc:spChg chg="del">
          <ac:chgData name="Eliáš Cizl" userId="728bcd776e5b3155" providerId="Windows Live" clId="Web-{30613F4F-FB09-4042-A138-76B8D11B9A48}" dt="2021-04-05T15:46:02.184" v="777"/>
          <ac:spMkLst>
            <pc:docMk/>
            <pc:sldMk cId="2691409131" sldId="289"/>
            <ac:spMk id="3" creationId="{5A1B1081-C865-47E2-8F03-9B753DF8F408}"/>
          </ac:spMkLst>
        </pc:spChg>
        <pc:spChg chg="add mod">
          <ac:chgData name="Eliáš Cizl" userId="728bcd776e5b3155" providerId="Windows Live" clId="Web-{30613F4F-FB09-4042-A138-76B8D11B9A48}" dt="2021-04-05T16:36:42.352" v="992" actId="20577"/>
          <ac:spMkLst>
            <pc:docMk/>
            <pc:sldMk cId="2691409131" sldId="289"/>
            <ac:spMk id="4" creationId="{E0839FC2-261F-4BF7-A9A2-CA0A9C165CC6}"/>
          </ac:spMkLst>
        </pc:spChg>
        <pc:spChg chg="add mod">
          <ac:chgData name="Eliáš Cizl" userId="728bcd776e5b3155" providerId="Windows Live" clId="Web-{30613F4F-FB09-4042-A138-76B8D11B9A48}" dt="2021-04-05T15:54:42.338" v="838" actId="14100"/>
          <ac:spMkLst>
            <pc:docMk/>
            <pc:sldMk cId="2691409131" sldId="289"/>
            <ac:spMk id="8" creationId="{5D7430C7-B377-41B4-9586-5A08FCE32BA2}"/>
          </ac:spMkLst>
        </pc:spChg>
        <pc:spChg chg="add mod">
          <ac:chgData name="Eliáš Cizl" userId="728bcd776e5b3155" providerId="Windows Live" clId="Web-{30613F4F-FB09-4042-A138-76B8D11B9A48}" dt="2021-04-05T15:54:35.103" v="837" actId="14100"/>
          <ac:spMkLst>
            <pc:docMk/>
            <pc:sldMk cId="2691409131" sldId="289"/>
            <ac:spMk id="10" creationId="{3BCD6244-E005-4AEB-8A7E-5E5BE00B51E8}"/>
          </ac:spMkLst>
        </pc:spChg>
        <pc:spChg chg="add mod">
          <ac:chgData name="Eliáš Cizl" userId="728bcd776e5b3155" providerId="Windows Live" clId="Web-{30613F4F-FB09-4042-A138-76B8D11B9A48}" dt="2021-04-05T15:59:16.760" v="895" actId="20577"/>
          <ac:spMkLst>
            <pc:docMk/>
            <pc:sldMk cId="2691409131" sldId="289"/>
            <ac:spMk id="12" creationId="{F51E4969-ABBD-489C-827D-B2140F4C9B43}"/>
          </ac:spMkLst>
        </pc:spChg>
        <pc:cxnChg chg="add mod">
          <ac:chgData name="Eliáš Cizl" userId="728bcd776e5b3155" providerId="Windows Live" clId="Web-{30613F4F-FB09-4042-A138-76B8D11B9A48}" dt="2021-04-05T15:52:17.268" v="800" actId="14100"/>
          <ac:cxnSpMkLst>
            <pc:docMk/>
            <pc:sldMk cId="2691409131" sldId="289"/>
            <ac:cxnSpMk id="6" creationId="{B3C5228C-827E-4DE9-AFB6-F3484B3BE7C3}"/>
          </ac:cxnSpMkLst>
        </pc:cxnChg>
        <pc:cxnChg chg="add mod">
          <ac:chgData name="Eliáš Cizl" userId="728bcd776e5b3155" providerId="Windows Live" clId="Web-{30613F4F-FB09-4042-A138-76B8D11B9A48}" dt="2021-04-05T15:54:22.806" v="818" actId="14100"/>
          <ac:cxnSpMkLst>
            <pc:docMk/>
            <pc:sldMk cId="2691409131" sldId="289"/>
            <ac:cxnSpMk id="9" creationId="{35881D52-3163-4560-99C2-5350341C2E55}"/>
          </ac:cxnSpMkLst>
        </pc:cxnChg>
        <pc:cxnChg chg="add del mod">
          <ac:chgData name="Eliáš Cizl" userId="728bcd776e5b3155" providerId="Windows Live" clId="Web-{30613F4F-FB09-4042-A138-76B8D11B9A48}" dt="2021-04-05T15:56:51.158" v="855"/>
          <ac:cxnSpMkLst>
            <pc:docMk/>
            <pc:sldMk cId="2691409131" sldId="289"/>
            <ac:cxnSpMk id="11" creationId="{39B173CC-694D-43C1-AF41-B6FA1384CF53}"/>
          </ac:cxnSpMkLst>
        </pc:cxnChg>
        <pc:cxnChg chg="add del mod">
          <ac:chgData name="Eliáš Cizl" userId="728bcd776e5b3155" providerId="Windows Live" clId="Web-{30613F4F-FB09-4042-A138-76B8D11B9A48}" dt="2021-04-05T15:56:28.813" v="854"/>
          <ac:cxnSpMkLst>
            <pc:docMk/>
            <pc:sldMk cId="2691409131" sldId="289"/>
            <ac:cxnSpMk id="13" creationId="{F8A43BAF-8563-45BC-8398-8B248201869A}"/>
          </ac:cxnSpMkLst>
        </pc:cxnChg>
        <pc:cxnChg chg="add mod">
          <ac:chgData name="Eliáš Cizl" userId="728bcd776e5b3155" providerId="Windows Live" clId="Web-{30613F4F-FB09-4042-A138-76B8D11B9A48}" dt="2021-04-05T15:57:07.518" v="860" actId="14100"/>
          <ac:cxnSpMkLst>
            <pc:docMk/>
            <pc:sldMk cId="2691409131" sldId="289"/>
            <ac:cxnSpMk id="15" creationId="{53A1C5D6-C318-4C60-80F5-D751B3BD74EE}"/>
          </ac:cxnSpMkLst>
        </pc:cxnChg>
      </pc:sldChg>
      <pc:sldChg chg="addSp delSp modSp add replId">
        <pc:chgData name="Eliáš Cizl" userId="728bcd776e5b3155" providerId="Windows Live" clId="Web-{30613F4F-FB09-4042-A138-76B8D11B9A48}" dt="2021-04-05T16:36:49.633" v="1001" actId="20577"/>
        <pc:sldMkLst>
          <pc:docMk/>
          <pc:sldMk cId="809549455" sldId="290"/>
        </pc:sldMkLst>
        <pc:spChg chg="mod">
          <ac:chgData name="Eliáš Cizl" userId="728bcd776e5b3155" providerId="Windows Live" clId="Web-{30613F4F-FB09-4042-A138-76B8D11B9A48}" dt="2021-04-05T15:20:03.094" v="768" actId="20577"/>
          <ac:spMkLst>
            <pc:docMk/>
            <pc:sldMk cId="809549455" sldId="290"/>
            <ac:spMk id="2" creationId="{E8247F2F-2535-43DE-B7BA-99CCF601F402}"/>
          </ac:spMkLst>
        </pc:spChg>
        <pc:spChg chg="del">
          <ac:chgData name="Eliáš Cizl" userId="728bcd776e5b3155" providerId="Windows Live" clId="Web-{30613F4F-FB09-4042-A138-76B8D11B9A48}" dt="2021-04-05T16:19:23.783" v="896"/>
          <ac:spMkLst>
            <pc:docMk/>
            <pc:sldMk cId="809549455" sldId="290"/>
            <ac:spMk id="3" creationId="{5A1B1081-C865-47E2-8F03-9B753DF8F408}"/>
          </ac:spMkLst>
        </pc:spChg>
        <pc:spChg chg="add mod">
          <ac:chgData name="Eliáš Cizl" userId="728bcd776e5b3155" providerId="Windows Live" clId="Web-{30613F4F-FB09-4042-A138-76B8D11B9A48}" dt="2021-04-05T16:36:49.633" v="1001" actId="20577"/>
          <ac:spMkLst>
            <pc:docMk/>
            <pc:sldMk cId="809549455" sldId="290"/>
            <ac:spMk id="4" creationId="{42406617-139D-4EEC-98C2-BA45740117C1}"/>
          </ac:spMkLst>
        </pc:spChg>
        <pc:spChg chg="add mod">
          <ac:chgData name="Eliáš Cizl" userId="728bcd776e5b3155" providerId="Windows Live" clId="Web-{30613F4F-FB09-4042-A138-76B8D11B9A48}" dt="2021-04-05T16:29:11.201" v="959" actId="14100"/>
          <ac:spMkLst>
            <pc:docMk/>
            <pc:sldMk cId="809549455" sldId="290"/>
            <ac:spMk id="8" creationId="{9FCD5FC9-35F8-4345-B14D-9B7E5CD9361D}"/>
          </ac:spMkLst>
        </pc:spChg>
        <pc:spChg chg="add del mod">
          <ac:chgData name="Eliáš Cizl" userId="728bcd776e5b3155" providerId="Windows Live" clId="Web-{30613F4F-FB09-4042-A138-76B8D11B9A48}" dt="2021-04-05T16:29:17.170" v="961"/>
          <ac:spMkLst>
            <pc:docMk/>
            <pc:sldMk cId="809549455" sldId="290"/>
            <ac:spMk id="12" creationId="{A2FF2682-7B68-4747-9CE4-59738653296F}"/>
          </ac:spMkLst>
        </pc:spChg>
        <pc:spChg chg="add del mod">
          <ac:chgData name="Eliáš Cizl" userId="728bcd776e5b3155" providerId="Windows Live" clId="Web-{30613F4F-FB09-4042-A138-76B8D11B9A48}" dt="2021-04-05T16:28:05.684" v="926"/>
          <ac:spMkLst>
            <pc:docMk/>
            <pc:sldMk cId="809549455" sldId="290"/>
            <ac:spMk id="16" creationId="{9ACB7841-7283-4BE9-962C-3E102097D1A6}"/>
          </ac:spMkLst>
        </pc:spChg>
        <pc:spChg chg="add mod">
          <ac:chgData name="Eliáš Cizl" userId="728bcd776e5b3155" providerId="Windows Live" clId="Web-{30613F4F-FB09-4042-A138-76B8D11B9A48}" dt="2021-04-05T16:29:51.702" v="989" actId="14100"/>
          <ac:spMkLst>
            <pc:docMk/>
            <pc:sldMk cId="809549455" sldId="290"/>
            <ac:spMk id="18" creationId="{B68A36A0-0168-4041-82CB-BF5BEB1E23D0}"/>
          </ac:spMkLst>
        </pc:spChg>
        <pc:spChg chg="add mod">
          <ac:chgData name="Eliáš Cizl" userId="728bcd776e5b3155" providerId="Windows Live" clId="Web-{30613F4F-FB09-4042-A138-76B8D11B9A48}" dt="2021-04-05T16:28:44.575" v="947" actId="20577"/>
          <ac:spMkLst>
            <pc:docMk/>
            <pc:sldMk cId="809549455" sldId="290"/>
            <ac:spMk id="21" creationId="{6CE47945-0495-4DAC-9A7E-01B7458DFD12}"/>
          </ac:spMkLst>
        </pc:spChg>
        <pc:cxnChg chg="add mod">
          <ac:chgData name="Eliáš Cizl" userId="728bcd776e5b3155" providerId="Windows Live" clId="Web-{30613F4F-FB09-4042-A138-76B8D11B9A48}" dt="2021-04-05T16:20:06.924" v="913" actId="14100"/>
          <ac:cxnSpMkLst>
            <pc:docMk/>
            <pc:sldMk cId="809549455" sldId="290"/>
            <ac:cxnSpMk id="6" creationId="{BA3D3645-467C-4B4D-8231-DCF0795FA31A}"/>
          </ac:cxnSpMkLst>
        </pc:cxnChg>
        <pc:cxnChg chg="add del mod">
          <ac:chgData name="Eliáš Cizl" userId="728bcd776e5b3155" providerId="Windows Live" clId="Web-{30613F4F-FB09-4042-A138-76B8D11B9A48}" dt="2021-04-05T16:29:16.029" v="960"/>
          <ac:cxnSpMkLst>
            <pc:docMk/>
            <pc:sldMk cId="809549455" sldId="290"/>
            <ac:cxnSpMk id="10" creationId="{653EF2CB-5B2B-4B8A-8F39-2924EA40A9AD}"/>
          </ac:cxnSpMkLst>
        </pc:cxnChg>
        <pc:cxnChg chg="add del mod">
          <ac:chgData name="Eliáš Cizl" userId="728bcd776e5b3155" providerId="Windows Live" clId="Web-{30613F4F-FB09-4042-A138-76B8D11B9A48}" dt="2021-04-05T16:28:05.684" v="927"/>
          <ac:cxnSpMkLst>
            <pc:docMk/>
            <pc:sldMk cId="809549455" sldId="290"/>
            <ac:cxnSpMk id="14" creationId="{681D2F2C-81D6-431F-81A1-240D388F2070}"/>
          </ac:cxnSpMkLst>
        </pc:cxnChg>
        <pc:cxnChg chg="add mod">
          <ac:chgData name="Eliáš Cizl" userId="728bcd776e5b3155" providerId="Windows Live" clId="Web-{30613F4F-FB09-4042-A138-76B8D11B9A48}" dt="2021-04-05T16:29:27.873" v="964" actId="14100"/>
          <ac:cxnSpMkLst>
            <pc:docMk/>
            <pc:sldMk cId="809549455" sldId="290"/>
            <ac:cxnSpMk id="20" creationId="{564F60B4-82EC-4EC5-A5E2-4DFA1683B68D}"/>
          </ac:cxnSpMkLst>
        </pc:cxnChg>
        <pc:cxnChg chg="add mod">
          <ac:chgData name="Eliáš Cizl" userId="728bcd776e5b3155" providerId="Windows Live" clId="Web-{30613F4F-FB09-4042-A138-76B8D11B9A48}" dt="2021-04-05T16:28:39.138" v="939" actId="14100"/>
          <ac:cxnSpMkLst>
            <pc:docMk/>
            <pc:sldMk cId="809549455" sldId="290"/>
            <ac:cxnSpMk id="22" creationId="{2E5B7701-5B3A-47C0-9C37-FD6D1FC28B3B}"/>
          </ac:cxnSpMkLst>
        </pc:cxnChg>
      </pc:sldChg>
      <pc:sldChg chg="addSp delSp modSp add replId">
        <pc:chgData name="Eliáš Cizl" userId="728bcd776e5b3155" providerId="Windows Live" clId="Web-{30613F4F-FB09-4042-A138-76B8D11B9A48}" dt="2021-04-05T16:40:08.403" v="1015" actId="20577"/>
        <pc:sldMkLst>
          <pc:docMk/>
          <pc:sldMk cId="1706280402" sldId="291"/>
        </pc:sldMkLst>
        <pc:spChg chg="mod">
          <ac:chgData name="Eliáš Cizl" userId="728bcd776e5b3155" providerId="Windows Live" clId="Web-{30613F4F-FB09-4042-A138-76B8D11B9A48}" dt="2021-04-05T15:20:06.282" v="769" actId="20577"/>
          <ac:spMkLst>
            <pc:docMk/>
            <pc:sldMk cId="1706280402" sldId="291"/>
            <ac:spMk id="2" creationId="{E8247F2F-2535-43DE-B7BA-99CCF601F402}"/>
          </ac:spMkLst>
        </pc:spChg>
        <pc:spChg chg="del">
          <ac:chgData name="Eliáš Cizl" userId="728bcd776e5b3155" providerId="Windows Live" clId="Web-{30613F4F-FB09-4042-A138-76B8D11B9A48}" dt="2021-04-05T16:38:19.182" v="1002"/>
          <ac:spMkLst>
            <pc:docMk/>
            <pc:sldMk cId="1706280402" sldId="291"/>
            <ac:spMk id="3" creationId="{5A1B1081-C865-47E2-8F03-9B753DF8F408}"/>
          </ac:spMkLst>
        </pc:spChg>
        <pc:spChg chg="add mod">
          <ac:chgData name="Eliáš Cizl" userId="728bcd776e5b3155" providerId="Windows Live" clId="Web-{30613F4F-FB09-4042-A138-76B8D11B9A48}" dt="2021-04-05T16:40:08.403" v="1015" actId="20577"/>
          <ac:spMkLst>
            <pc:docMk/>
            <pc:sldMk cId="1706280402" sldId="291"/>
            <ac:spMk id="4" creationId="{D4F537FB-306D-4C50-B84E-64784D499422}"/>
          </ac:spMkLst>
        </pc:spChg>
      </pc:sldChg>
    </pc:docChg>
  </pc:docChgLst>
  <pc:docChgLst>
    <pc:chgData name="Eliáš Cizl" userId="728bcd776e5b3155" providerId="Windows Live" clId="Web-{0FB163FB-126E-417D-AF12-FF0C187308B6}"/>
    <pc:docChg chg="modSld">
      <pc:chgData name="Eliáš Cizl" userId="728bcd776e5b3155" providerId="Windows Live" clId="Web-{0FB163FB-126E-417D-AF12-FF0C187308B6}" dt="2021-04-06T17:56:32.435" v="456"/>
      <pc:docMkLst>
        <pc:docMk/>
      </pc:docMkLst>
      <pc:sldChg chg="addSp delSp modSp addAnim delAnim modAnim">
        <pc:chgData name="Eliáš Cizl" userId="728bcd776e5b3155" providerId="Windows Live" clId="Web-{0FB163FB-126E-417D-AF12-FF0C187308B6}" dt="2021-04-06T17:23:31.386" v="260" actId="1076"/>
        <pc:sldMkLst>
          <pc:docMk/>
          <pc:sldMk cId="3665624078" sldId="258"/>
        </pc:sldMkLst>
        <pc:spChg chg="add del mod">
          <ac:chgData name="Eliáš Cizl" userId="728bcd776e5b3155" providerId="Windows Live" clId="Web-{0FB163FB-126E-417D-AF12-FF0C187308B6}" dt="2021-04-06T17:23:24.323" v="259"/>
          <ac:spMkLst>
            <pc:docMk/>
            <pc:sldMk cId="3665624078" sldId="258"/>
            <ac:spMk id="2" creationId="{D42396A5-CE04-4712-BE9B-DEFF2D02772C}"/>
          </ac:spMkLst>
        </pc:spChg>
        <pc:spChg chg="add mod">
          <ac:chgData name="Eliáš Cizl" userId="728bcd776e5b3155" providerId="Windows Live" clId="Web-{0FB163FB-126E-417D-AF12-FF0C187308B6}" dt="2021-04-06T17:23:31.386" v="260" actId="1076"/>
          <ac:spMkLst>
            <pc:docMk/>
            <pc:sldMk cId="3665624078" sldId="258"/>
            <ac:spMk id="4" creationId="{D2EBBBD6-FCFF-4027-A64B-D6E4BE5AC088}"/>
          </ac:spMkLst>
        </pc:spChg>
        <pc:spChg chg="mod">
          <ac:chgData name="Eliáš Cizl" userId="728bcd776e5b3155" providerId="Windows Live" clId="Web-{0FB163FB-126E-417D-AF12-FF0C187308B6}" dt="2021-04-06T17:21:53.098" v="233" actId="14100"/>
          <ac:spMkLst>
            <pc:docMk/>
            <pc:sldMk cId="3665624078" sldId="258"/>
            <ac:spMk id="10" creationId="{C9825323-FC23-4B89-899C-CF73C27C47DA}"/>
          </ac:spMkLst>
        </pc:spChg>
        <pc:picChg chg="mod">
          <ac:chgData name="Eliáš Cizl" userId="728bcd776e5b3155" providerId="Windows Live" clId="Web-{0FB163FB-126E-417D-AF12-FF0C187308B6}" dt="2021-04-06T17:23:08.087" v="243" actId="1076"/>
          <ac:picMkLst>
            <pc:docMk/>
            <pc:sldMk cId="3665624078" sldId="258"/>
            <ac:picMk id="3" creationId="{F1D0E77D-D41B-47CF-B3CB-36A81D74CCD5}"/>
          </ac:picMkLst>
        </pc:picChg>
      </pc:sldChg>
      <pc:sldChg chg="modSp">
        <pc:chgData name="Eliáš Cizl" userId="728bcd776e5b3155" providerId="Windows Live" clId="Web-{0FB163FB-126E-417D-AF12-FF0C187308B6}" dt="2021-04-06T17:44:03.777" v="383" actId="20577"/>
        <pc:sldMkLst>
          <pc:docMk/>
          <pc:sldMk cId="280743824" sldId="263"/>
        </pc:sldMkLst>
        <pc:spChg chg="mod">
          <ac:chgData name="Eliáš Cizl" userId="728bcd776e5b3155" providerId="Windows Live" clId="Web-{0FB163FB-126E-417D-AF12-FF0C187308B6}" dt="2021-04-06T17:44:03.777" v="383" actId="20577"/>
          <ac:spMkLst>
            <pc:docMk/>
            <pc:sldMk cId="280743824" sldId="263"/>
            <ac:spMk id="3" creationId="{B24E49F9-8169-4D47-B024-FC5C6CC01F24}"/>
          </ac:spMkLst>
        </pc:spChg>
      </pc:sldChg>
      <pc:sldChg chg="modSp">
        <pc:chgData name="Eliáš Cizl" userId="728bcd776e5b3155" providerId="Windows Live" clId="Web-{0FB163FB-126E-417D-AF12-FF0C187308B6}" dt="2021-04-06T13:40:52.989" v="227" actId="20577"/>
        <pc:sldMkLst>
          <pc:docMk/>
          <pc:sldMk cId="80629782" sldId="264"/>
        </pc:sldMkLst>
        <pc:spChg chg="mod">
          <ac:chgData name="Eliáš Cizl" userId="728bcd776e5b3155" providerId="Windows Live" clId="Web-{0FB163FB-126E-417D-AF12-FF0C187308B6}" dt="2021-04-06T13:40:52.989" v="227" actId="20577"/>
          <ac:spMkLst>
            <pc:docMk/>
            <pc:sldMk cId="80629782" sldId="264"/>
            <ac:spMk id="3" creationId="{0CC72324-2856-4937-AF67-C3552667759C}"/>
          </ac:spMkLst>
        </pc:spChg>
        <pc:spChg chg="mod">
          <ac:chgData name="Eliáš Cizl" userId="728bcd776e5b3155" providerId="Windows Live" clId="Web-{0FB163FB-126E-417D-AF12-FF0C187308B6}" dt="2021-04-06T13:38:54.816" v="187" actId="1076"/>
          <ac:spMkLst>
            <pc:docMk/>
            <pc:sldMk cId="80629782" sldId="264"/>
            <ac:spMk id="5" creationId="{B9566D7B-9110-44DF-9405-A919F59BC1FA}"/>
          </ac:spMkLst>
        </pc:spChg>
      </pc:sldChg>
      <pc:sldChg chg="modNotes">
        <pc:chgData name="Eliáš Cizl" userId="728bcd776e5b3155" providerId="Windows Live" clId="Web-{0FB163FB-126E-417D-AF12-FF0C187308B6}" dt="2021-04-06T17:52:47.060" v="447"/>
        <pc:sldMkLst>
          <pc:docMk/>
          <pc:sldMk cId="3349783692" sldId="268"/>
        </pc:sldMkLst>
      </pc:sldChg>
      <pc:sldChg chg="addAnim delAnim modAnim">
        <pc:chgData name="Eliáš Cizl" userId="728bcd776e5b3155" providerId="Windows Live" clId="Web-{0FB163FB-126E-417D-AF12-FF0C187308B6}" dt="2021-04-06T17:56:32.435" v="456"/>
        <pc:sldMkLst>
          <pc:docMk/>
          <pc:sldMk cId="1005622459" sldId="276"/>
        </pc:sldMkLst>
      </pc:sldChg>
      <pc:sldChg chg="modNotes">
        <pc:chgData name="Eliáš Cizl" userId="728bcd776e5b3155" providerId="Windows Live" clId="Web-{0FB163FB-126E-417D-AF12-FF0C187308B6}" dt="2021-04-06T17:49:41.002" v="420"/>
        <pc:sldMkLst>
          <pc:docMk/>
          <pc:sldMk cId="3679683652" sldId="277"/>
        </pc:sldMkLst>
      </pc:sldChg>
      <pc:sldChg chg="modSp modNotes">
        <pc:chgData name="Eliáš Cizl" userId="728bcd776e5b3155" providerId="Windows Live" clId="Web-{0FB163FB-126E-417D-AF12-FF0C187308B6}" dt="2021-04-06T17:44:42.451" v="390"/>
        <pc:sldMkLst>
          <pc:docMk/>
          <pc:sldMk cId="509857975" sldId="287"/>
        </pc:sldMkLst>
        <pc:spChg chg="mod">
          <ac:chgData name="Eliáš Cizl" userId="728bcd776e5b3155" providerId="Windows Live" clId="Web-{0FB163FB-126E-417D-AF12-FF0C187308B6}" dt="2021-04-06T17:39:16.852" v="279" actId="20577"/>
          <ac:spMkLst>
            <pc:docMk/>
            <pc:sldMk cId="509857975" sldId="287"/>
            <ac:spMk id="6" creationId="{1198F92E-8E13-49A3-AB48-2DE756DC89ED}"/>
          </ac:spMkLst>
        </pc:spChg>
      </pc:sldChg>
      <pc:sldChg chg="modSp">
        <pc:chgData name="Eliáš Cizl" userId="728bcd776e5b3155" providerId="Windows Live" clId="Web-{0FB163FB-126E-417D-AF12-FF0C187308B6}" dt="2021-04-06T13:37:48.049" v="170" actId="14100"/>
        <pc:sldMkLst>
          <pc:docMk/>
          <pc:sldMk cId="917884283" sldId="288"/>
        </pc:sldMkLst>
        <pc:spChg chg="mod">
          <ac:chgData name="Eliáš Cizl" userId="728bcd776e5b3155" providerId="Windows Live" clId="Web-{0FB163FB-126E-417D-AF12-FF0C187308B6}" dt="2021-04-06T13:37:48.049" v="170" actId="14100"/>
          <ac:spMkLst>
            <pc:docMk/>
            <pc:sldMk cId="917884283" sldId="288"/>
            <ac:spMk id="2" creationId="{E8F37653-4E22-45FC-9D9A-63890FEBEAE7}"/>
          </ac:spMkLst>
        </pc:spChg>
        <pc:spChg chg="mod">
          <ac:chgData name="Eliáš Cizl" userId="728bcd776e5b3155" providerId="Windows Live" clId="Web-{0FB163FB-126E-417D-AF12-FF0C187308B6}" dt="2021-04-06T13:37:47.190" v="169" actId="14100"/>
          <ac:spMkLst>
            <pc:docMk/>
            <pc:sldMk cId="917884283" sldId="288"/>
            <ac:spMk id="3" creationId="{62EF62EF-4902-45F3-BA9A-9045564433A5}"/>
          </ac:spMkLst>
        </pc:spChg>
      </pc:sldChg>
      <pc:sldChg chg="addSp delSp modSp mod modClrScheme chgLayout">
        <pc:chgData name="Eliáš Cizl" userId="728bcd776e5b3155" providerId="Windows Live" clId="Web-{0FB163FB-126E-417D-AF12-FF0C187308B6}" dt="2021-04-06T13:33:42.203" v="164" actId="1076"/>
        <pc:sldMkLst>
          <pc:docMk/>
          <pc:sldMk cId="1890000198" sldId="294"/>
        </pc:sldMkLst>
        <pc:spChg chg="mod ord">
          <ac:chgData name="Eliáš Cizl" userId="728bcd776e5b3155" providerId="Windows Live" clId="Web-{0FB163FB-126E-417D-AF12-FF0C187308B6}" dt="2021-04-06T13:21:47.008" v="9"/>
          <ac:spMkLst>
            <pc:docMk/>
            <pc:sldMk cId="1890000198" sldId="294"/>
            <ac:spMk id="2" creationId="{AFAA915E-9367-46F9-B120-EACA70CF8D06}"/>
          </ac:spMkLst>
        </pc:spChg>
        <pc:spChg chg="del">
          <ac:chgData name="Eliáš Cizl" userId="728bcd776e5b3155" providerId="Windows Live" clId="Web-{0FB163FB-126E-417D-AF12-FF0C187308B6}" dt="2021-04-06T13:19:38.427" v="0"/>
          <ac:spMkLst>
            <pc:docMk/>
            <pc:sldMk cId="1890000198" sldId="294"/>
            <ac:spMk id="3" creationId="{2271BB3F-8ABA-46BF-B8A1-A57D60850377}"/>
          </ac:spMkLst>
        </pc:spChg>
        <pc:spChg chg="mod">
          <ac:chgData name="Eliáš Cizl" userId="728bcd776e5b3155" providerId="Windows Live" clId="Web-{0FB163FB-126E-417D-AF12-FF0C187308B6}" dt="2021-04-06T13:25:36.103" v="85" actId="1076"/>
          <ac:spMkLst>
            <pc:docMk/>
            <pc:sldMk cId="1890000198" sldId="294"/>
            <ac:spMk id="4" creationId="{E80590A8-670C-46B4-A6BA-70C911982CF2}"/>
          </ac:spMkLst>
        </pc:spChg>
        <pc:spChg chg="add del mod">
          <ac:chgData name="Eliáš Cizl" userId="728bcd776e5b3155" providerId="Windows Live" clId="Web-{0FB163FB-126E-417D-AF12-FF0C187308B6}" dt="2021-04-06T13:20:32.787" v="5"/>
          <ac:spMkLst>
            <pc:docMk/>
            <pc:sldMk cId="1890000198" sldId="294"/>
            <ac:spMk id="7" creationId="{723EEA8D-BC6F-4E48-8D9B-5BC253AE8220}"/>
          </ac:spMkLst>
        </pc:spChg>
        <pc:spChg chg="add del mod ord">
          <ac:chgData name="Eliáš Cizl" userId="728bcd776e5b3155" providerId="Windows Live" clId="Web-{0FB163FB-126E-417D-AF12-FF0C187308B6}" dt="2021-04-06T13:21:47.008" v="9"/>
          <ac:spMkLst>
            <pc:docMk/>
            <pc:sldMk cId="1890000198" sldId="294"/>
            <ac:spMk id="9" creationId="{1C5BBB5C-69B6-446F-ADC4-5D3AA2200A13}"/>
          </ac:spMkLst>
        </pc:spChg>
        <pc:spChg chg="add mod">
          <ac:chgData name="Eliáš Cizl" userId="728bcd776e5b3155" providerId="Windows Live" clId="Web-{0FB163FB-126E-417D-AF12-FF0C187308B6}" dt="2021-04-06T13:32:26.421" v="160" actId="14100"/>
          <ac:spMkLst>
            <pc:docMk/>
            <pc:sldMk cId="1890000198" sldId="294"/>
            <ac:spMk id="11" creationId="{B87AD683-FDF3-4833-9060-BEC6CBF35A46}"/>
          </ac:spMkLst>
        </pc:spChg>
        <pc:spChg chg="add mod">
          <ac:chgData name="Eliáš Cizl" userId="728bcd776e5b3155" providerId="Windows Live" clId="Web-{0FB163FB-126E-417D-AF12-FF0C187308B6}" dt="2021-04-06T13:27:37.792" v="131" actId="20577"/>
          <ac:spMkLst>
            <pc:docMk/>
            <pc:sldMk cId="1890000198" sldId="294"/>
            <ac:spMk id="14" creationId="{CF1244FA-06D4-4A1A-A5B4-A08F400B1D41}"/>
          </ac:spMkLst>
        </pc:spChg>
        <pc:spChg chg="add mod">
          <ac:chgData name="Eliáš Cizl" userId="728bcd776e5b3155" providerId="Windows Live" clId="Web-{0FB163FB-126E-417D-AF12-FF0C187308B6}" dt="2021-04-06T13:27:57.605" v="144" actId="14100"/>
          <ac:spMkLst>
            <pc:docMk/>
            <pc:sldMk cId="1890000198" sldId="294"/>
            <ac:spMk id="17" creationId="{C9FD321F-4201-4DAA-860F-07560EA4A0C1}"/>
          </ac:spMkLst>
        </pc:spChg>
        <pc:picChg chg="add del mod ord">
          <ac:chgData name="Eliáš Cizl" userId="728bcd776e5b3155" providerId="Windows Live" clId="Web-{0FB163FB-126E-417D-AF12-FF0C187308B6}" dt="2021-04-06T13:19:51.412" v="4"/>
          <ac:picMkLst>
            <pc:docMk/>
            <pc:sldMk cId="1890000198" sldId="294"/>
            <ac:picMk id="5" creationId="{E43E02FD-C3A6-4DEB-95C3-7D524B7C286C}"/>
          </ac:picMkLst>
        </pc:picChg>
        <pc:picChg chg="add del mod ord">
          <ac:chgData name="Eliáš Cizl" userId="728bcd776e5b3155" providerId="Windows Live" clId="Web-{0FB163FB-126E-417D-AF12-FF0C187308B6}" dt="2021-04-06T13:21:57.444" v="12"/>
          <ac:picMkLst>
            <pc:docMk/>
            <pc:sldMk cId="1890000198" sldId="294"/>
            <ac:picMk id="8" creationId="{D0B80F84-D357-4EB0-B3D9-531ACB416AA5}"/>
          </ac:picMkLst>
        </pc:picChg>
        <pc:picChg chg="add mod">
          <ac:chgData name="Eliáš Cizl" userId="728bcd776e5b3155" providerId="Windows Live" clId="Web-{0FB163FB-126E-417D-AF12-FF0C187308B6}" dt="2021-04-06T13:33:42.203" v="164" actId="1076"/>
          <ac:picMkLst>
            <pc:docMk/>
            <pc:sldMk cId="1890000198" sldId="294"/>
            <ac:picMk id="12" creationId="{9618E41E-5010-451E-A6E0-6B2B9EAA9A8C}"/>
          </ac:picMkLst>
        </pc:picChg>
        <pc:cxnChg chg="add mod">
          <ac:chgData name="Eliáš Cizl" userId="728bcd776e5b3155" providerId="Windows Live" clId="Web-{0FB163FB-126E-417D-AF12-FF0C187308B6}" dt="2021-04-06T13:26:39.823" v="117" actId="14100"/>
          <ac:cxnSpMkLst>
            <pc:docMk/>
            <pc:sldMk cId="1890000198" sldId="294"/>
            <ac:cxnSpMk id="16" creationId="{D65AC37D-343D-4A67-B4A4-51B730F764D8}"/>
          </ac:cxnSpMkLst>
        </pc:cxnChg>
        <pc:cxnChg chg="add mod">
          <ac:chgData name="Eliáš Cizl" userId="728bcd776e5b3155" providerId="Windows Live" clId="Web-{0FB163FB-126E-417D-AF12-FF0C187308B6}" dt="2021-04-06T13:27:48.745" v="137" actId="14100"/>
          <ac:cxnSpMkLst>
            <pc:docMk/>
            <pc:sldMk cId="1890000198" sldId="294"/>
            <ac:cxnSpMk id="18" creationId="{0F881852-9A9C-4D27-A9DC-9798C0FBAACB}"/>
          </ac:cxnSpMkLst>
        </pc:cxnChg>
      </pc:sldChg>
    </pc:docChg>
  </pc:docChgLst>
  <pc:docChgLst>
    <pc:chgData name="Eliáš Cizl" userId="728bcd776e5b3155" providerId="Windows Live" clId="Web-{AD29C7F7-0BAC-497D-9A62-ACD6B878720A}"/>
    <pc:docChg chg="delSld modSld modMainMaster">
      <pc:chgData name="Eliáš Cizl" userId="728bcd776e5b3155" providerId="Windows Live" clId="Web-{AD29C7F7-0BAC-497D-9A62-ACD6B878720A}" dt="2021-03-31T16:32:59.354" v="51" actId="14100"/>
      <pc:docMkLst>
        <pc:docMk/>
      </pc:docMkLst>
      <pc:sldChg chg="addSp delSp modSp del">
        <pc:chgData name="Eliáš Cizl" userId="728bcd776e5b3155" providerId="Windows Live" clId="Web-{AD29C7F7-0BAC-497D-9A62-ACD6B878720A}" dt="2021-03-31T16:16:24.553" v="12"/>
        <pc:sldMkLst>
          <pc:docMk/>
          <pc:sldMk cId="109857222" sldId="256"/>
        </pc:sldMkLst>
        <pc:picChg chg="add del mod">
          <ac:chgData name="Eliáš Cizl" userId="728bcd776e5b3155" providerId="Windows Live" clId="Web-{AD29C7F7-0BAC-497D-9A62-ACD6B878720A}" dt="2021-03-31T16:13:37.877" v="1"/>
          <ac:picMkLst>
            <pc:docMk/>
            <pc:sldMk cId="109857222" sldId="256"/>
            <ac:picMk id="5" creationId="{56E05B62-F1D7-4AE4-A53C-79979DDD3566}"/>
          </ac:picMkLst>
        </pc:picChg>
      </pc:sldChg>
      <pc:sldChg chg="addSp delSp modSp mod setBg">
        <pc:chgData name="Eliáš Cizl" userId="728bcd776e5b3155" providerId="Windows Live" clId="Web-{AD29C7F7-0BAC-497D-9A62-ACD6B878720A}" dt="2021-03-31T16:28:13.864" v="37"/>
        <pc:sldMkLst>
          <pc:docMk/>
          <pc:sldMk cId="1400774432" sldId="257"/>
        </pc:sldMkLst>
        <pc:spChg chg="del">
          <ac:chgData name="Eliáš Cizl" userId="728bcd776e5b3155" providerId="Windows Live" clId="Web-{AD29C7F7-0BAC-497D-9A62-ACD6B878720A}" dt="2021-03-31T16:16:39.553" v="14"/>
          <ac:spMkLst>
            <pc:docMk/>
            <pc:sldMk cId="1400774432" sldId="257"/>
            <ac:spMk id="3" creationId="{2A18C945-2A5C-43C8-A990-FEC01F24BC25}"/>
          </ac:spMkLst>
        </pc:spChg>
        <pc:spChg chg="add mod">
          <ac:chgData name="Eliáš Cizl" userId="728bcd776e5b3155" providerId="Windows Live" clId="Web-{AD29C7F7-0BAC-497D-9A62-ACD6B878720A}" dt="2021-03-31T16:17:28.976" v="20"/>
          <ac:spMkLst>
            <pc:docMk/>
            <pc:sldMk cId="1400774432" sldId="257"/>
            <ac:spMk id="7" creationId="{4DC2C67D-9856-4F31-A816-0C3E636CBA57}"/>
          </ac:spMkLst>
        </pc:spChg>
        <pc:picChg chg="add del mod ord">
          <ac:chgData name="Eliáš Cizl" userId="728bcd776e5b3155" providerId="Windows Live" clId="Web-{AD29C7F7-0BAC-497D-9A62-ACD6B878720A}" dt="2021-03-31T16:17:28.976" v="20"/>
          <ac:picMkLst>
            <pc:docMk/>
            <pc:sldMk cId="1400774432" sldId="257"/>
            <ac:picMk id="4" creationId="{B58B14F4-1188-49AC-9D5E-ECA693DC3A5B}"/>
          </ac:picMkLst>
        </pc:picChg>
        <pc:picChg chg="del">
          <ac:chgData name="Eliáš Cizl" userId="728bcd776e5b3155" providerId="Windows Live" clId="Web-{AD29C7F7-0BAC-497D-9A62-ACD6B878720A}" dt="2021-03-31T16:16:35.412" v="13"/>
          <ac:picMkLst>
            <pc:docMk/>
            <pc:sldMk cId="1400774432" sldId="257"/>
            <ac:picMk id="5" creationId="{2B6F7570-508C-451A-85A8-95D0A690D82D}"/>
          </ac:picMkLst>
        </pc:picChg>
      </pc:sldChg>
      <pc:sldChg chg="addSp delSp modSp mod setBg addAnim delAnim modAnim">
        <pc:chgData name="Eliáš Cizl" userId="728bcd776e5b3155" providerId="Windows Live" clId="Web-{AD29C7F7-0BAC-497D-9A62-ACD6B878720A}" dt="2021-03-31T16:32:38.697" v="49"/>
        <pc:sldMkLst>
          <pc:docMk/>
          <pc:sldMk cId="3665624078" sldId="258"/>
        </pc:sldMkLst>
        <pc:spChg chg="ord">
          <ac:chgData name="Eliáš Cizl" userId="728bcd776e5b3155" providerId="Windows Live" clId="Web-{AD29C7F7-0BAC-497D-9A62-ACD6B878720A}" dt="2021-03-31T16:14:34.597" v="8"/>
          <ac:spMkLst>
            <pc:docMk/>
            <pc:sldMk cId="3665624078" sldId="258"/>
            <ac:spMk id="27" creationId="{A8DB9CD9-59B1-4D73-BC4C-98796A48EF9B}"/>
          </ac:spMkLst>
        </pc:spChg>
        <pc:spChg chg="ord">
          <ac:chgData name="Eliáš Cizl" userId="728bcd776e5b3155" providerId="Windows Live" clId="Web-{AD29C7F7-0BAC-497D-9A62-ACD6B878720A}" dt="2021-03-31T16:14:40.097" v="9"/>
          <ac:spMkLst>
            <pc:docMk/>
            <pc:sldMk cId="3665624078" sldId="258"/>
            <ac:spMk id="29" creationId="{8874A6A9-41FF-4E33-AFA8-F9F81436A59E}"/>
          </ac:spMkLst>
        </pc:spChg>
        <pc:picChg chg="del">
          <ac:chgData name="Eliáš Cizl" userId="728bcd776e5b3155" providerId="Windows Live" clId="Web-{AD29C7F7-0BAC-497D-9A62-ACD6B878720A}" dt="2021-03-31T16:13:43.299" v="2"/>
          <ac:picMkLst>
            <pc:docMk/>
            <pc:sldMk cId="3665624078" sldId="258"/>
            <ac:picMk id="2" creationId="{6B0AE264-7641-4E5C-9B70-B83E4963F55B}"/>
          </ac:picMkLst>
        </pc:picChg>
        <pc:picChg chg="add del mod ord">
          <ac:chgData name="Eliáš Cizl" userId="728bcd776e5b3155" providerId="Windows Live" clId="Web-{AD29C7F7-0BAC-497D-9A62-ACD6B878720A}" dt="2021-03-31T16:32:38.697" v="49"/>
          <ac:picMkLst>
            <pc:docMk/>
            <pc:sldMk cId="3665624078" sldId="258"/>
            <ac:picMk id="3" creationId="{F1D0E77D-D41B-47CF-B3CB-36A81D74CCD5}"/>
          </ac:picMkLst>
        </pc:picChg>
      </pc:sldChg>
      <pc:sldChg chg="addSp delSp modSp mod setBg addAnim delAnim">
        <pc:chgData name="Eliáš Cizl" userId="728bcd776e5b3155" providerId="Windows Live" clId="Web-{AD29C7F7-0BAC-497D-9A62-ACD6B878720A}" dt="2021-03-31T16:28:13.864" v="37"/>
        <pc:sldMkLst>
          <pc:docMk/>
          <pc:sldMk cId="4181134675" sldId="260"/>
        </pc:sldMkLst>
        <pc:picChg chg="add del ord">
          <ac:chgData name="Eliáš Cizl" userId="728bcd776e5b3155" providerId="Windows Live" clId="Web-{AD29C7F7-0BAC-497D-9A62-ACD6B878720A}" dt="2021-03-31T16:28:04.941" v="36"/>
          <ac:picMkLst>
            <pc:docMk/>
            <pc:sldMk cId="4181134675" sldId="260"/>
            <ac:picMk id="4" creationId="{B3190686-4566-4B9C-B6B7-E340EBEE4E96}"/>
          </ac:picMkLst>
        </pc:picChg>
        <pc:picChg chg="del">
          <ac:chgData name="Eliáš Cizl" userId="728bcd776e5b3155" providerId="Windows Live" clId="Web-{AD29C7F7-0BAC-497D-9A62-ACD6B878720A}" dt="2021-03-31T16:24:18.046" v="29"/>
          <ac:picMkLst>
            <pc:docMk/>
            <pc:sldMk cId="4181134675" sldId="260"/>
            <ac:picMk id="9" creationId="{566A5F16-308E-4F3E-9FC5-5836F74C31BA}"/>
          </ac:picMkLst>
        </pc:picChg>
      </pc:sldChg>
      <pc:sldChg chg="modSp mod setBg">
        <pc:chgData name="Eliáš Cizl" userId="728bcd776e5b3155" providerId="Windows Live" clId="Web-{AD29C7F7-0BAC-497D-9A62-ACD6B878720A}" dt="2021-03-31T16:32:59.354" v="51" actId="14100"/>
        <pc:sldMkLst>
          <pc:docMk/>
          <pc:sldMk cId="204784447" sldId="262"/>
        </pc:sldMkLst>
        <pc:spChg chg="mod">
          <ac:chgData name="Eliáš Cizl" userId="728bcd776e5b3155" providerId="Windows Live" clId="Web-{AD29C7F7-0BAC-497D-9A62-ACD6B878720A}" dt="2021-03-31T16:32:59.354" v="51" actId="14100"/>
          <ac:spMkLst>
            <pc:docMk/>
            <pc:sldMk cId="204784447" sldId="262"/>
            <ac:spMk id="5" creationId="{3E7E5931-3293-439D-BA51-9598315B7BE7}"/>
          </ac:spMkLst>
        </pc:spChg>
      </pc:sldChg>
      <pc:sldMasterChg chg="mod setBg modSldLayout">
        <pc:chgData name="Eliáš Cizl" userId="728bcd776e5b3155" providerId="Windows Live" clId="Web-{AD29C7F7-0BAC-497D-9A62-ACD6B878720A}" dt="2021-03-31T16:28:13.864" v="37"/>
        <pc:sldMasterMkLst>
          <pc:docMk/>
          <pc:sldMasterMk cId="2326026331" sldId="2147484044"/>
        </pc:sldMasterMkLst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1044864451" sldId="2147484045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1725781587" sldId="2147484046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4174122993" sldId="2147484047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2081804414" sldId="2147484048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367616045" sldId="2147484049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1928791523" sldId="2147484050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4017460316" sldId="2147484051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2381481728" sldId="2147484052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2478448747" sldId="2147484053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1047132470" sldId="2147484054"/>
          </pc:sldLayoutMkLst>
        </pc:sldLayoutChg>
        <pc:sldLayoutChg chg="mod">
          <pc:chgData name="Eliáš Cizl" userId="728bcd776e5b3155" providerId="Windows Live" clId="Web-{AD29C7F7-0BAC-497D-9A62-ACD6B878720A}" dt="2021-03-31T16:28:13.864" v="37"/>
          <pc:sldLayoutMkLst>
            <pc:docMk/>
            <pc:sldMasterMk cId="2326026331" sldId="2147484044"/>
            <pc:sldLayoutMk cId="389746014" sldId="2147484055"/>
          </pc:sldLayoutMkLst>
        </pc:sldLayoutChg>
      </pc:sldMasterChg>
    </pc:docChg>
  </pc:docChgLst>
  <pc:docChgLst>
    <pc:chgData name="Michal Medvecky" userId="3aa24e8c9af7e877" providerId="LiveId" clId="{56F0075E-4350-404C-B7BE-720F37936D50}"/>
    <pc:docChg chg="undo custSel addSld delSld modSld sldOrd">
      <pc:chgData name="Michal Medvecky" userId="3aa24e8c9af7e877" providerId="LiveId" clId="{56F0075E-4350-404C-B7BE-720F37936D50}" dt="2021-04-06T17:22:55.322" v="7608"/>
      <pc:docMkLst>
        <pc:docMk/>
      </pc:docMkLst>
      <pc:sldChg chg="modSp">
        <pc:chgData name="Michal Medvecky" userId="3aa24e8c9af7e877" providerId="LiveId" clId="{56F0075E-4350-404C-B7BE-720F37936D50}" dt="2021-04-06T17:22:55.322" v="7608"/>
        <pc:sldMkLst>
          <pc:docMk/>
          <pc:sldMk cId="3665624078" sldId="258"/>
        </pc:sldMkLst>
        <pc:spChg chg="mod">
          <ac:chgData name="Michal Medvecky" userId="3aa24e8c9af7e877" providerId="LiveId" clId="{56F0075E-4350-404C-B7BE-720F37936D50}" dt="2021-04-06T17:22:55.322" v="7608"/>
          <ac:spMkLst>
            <pc:docMk/>
            <pc:sldMk cId="3665624078" sldId="258"/>
            <ac:spMk id="2" creationId="{D42396A5-CE04-4712-BE9B-DEFF2D02772C}"/>
          </ac:spMkLst>
        </pc:spChg>
      </pc:sldChg>
      <pc:sldChg chg="addSp delSp modSp mod modNotesTx">
        <pc:chgData name="Michal Medvecky" userId="3aa24e8c9af7e877" providerId="LiveId" clId="{56F0075E-4350-404C-B7BE-720F37936D50}" dt="2021-04-05T20:18:31.510" v="7587" actId="20577"/>
        <pc:sldMkLst>
          <pc:docMk/>
          <pc:sldMk cId="3349783692" sldId="268"/>
        </pc:sldMkLst>
        <pc:spChg chg="mod">
          <ac:chgData name="Michal Medvecky" userId="3aa24e8c9af7e877" providerId="LiveId" clId="{56F0075E-4350-404C-B7BE-720F37936D50}" dt="2021-04-02T10:31:02.367" v="2069" actId="20577"/>
          <ac:spMkLst>
            <pc:docMk/>
            <pc:sldMk cId="3349783692" sldId="268"/>
            <ac:spMk id="2" creationId="{B0749907-C3DB-452A-9A61-5420BE90ED4C}"/>
          </ac:spMkLst>
        </pc:spChg>
        <pc:spChg chg="del">
          <ac:chgData name="Michal Medvecky" userId="3aa24e8c9af7e877" providerId="LiveId" clId="{56F0075E-4350-404C-B7BE-720F37936D50}" dt="2021-04-01T18:38:25.701" v="2" actId="478"/>
          <ac:spMkLst>
            <pc:docMk/>
            <pc:sldMk cId="3349783692" sldId="268"/>
            <ac:spMk id="3" creationId="{0CC72324-2856-4937-AF67-C3552667759C}"/>
          </ac:spMkLst>
        </pc:spChg>
        <pc:spChg chg="add mod">
          <ac:chgData name="Michal Medvecky" userId="3aa24e8c9af7e877" providerId="LiveId" clId="{56F0075E-4350-404C-B7BE-720F37936D50}" dt="2021-04-05T20:18:31.510" v="7587" actId="20577"/>
          <ac:spMkLst>
            <pc:docMk/>
            <pc:sldMk cId="3349783692" sldId="268"/>
            <ac:spMk id="5" creationId="{624C7669-DE57-47BE-A0A8-213BCA00A10E}"/>
          </ac:spMkLst>
        </pc:spChg>
        <pc:spChg chg="add mod">
          <ac:chgData name="Michal Medvecky" userId="3aa24e8c9af7e877" providerId="LiveId" clId="{56F0075E-4350-404C-B7BE-720F37936D50}" dt="2021-04-01T19:08:33.895" v="1046" actId="14100"/>
          <ac:spMkLst>
            <pc:docMk/>
            <pc:sldMk cId="3349783692" sldId="268"/>
            <ac:spMk id="9" creationId="{7A70177C-3B9F-4D59-8CF4-8E2281C070AA}"/>
          </ac:spMkLst>
        </pc:spChg>
        <pc:spChg chg="add mod">
          <ac:chgData name="Michal Medvecky" userId="3aa24e8c9af7e877" providerId="LiveId" clId="{56F0075E-4350-404C-B7BE-720F37936D50}" dt="2021-04-01T19:07:37.713" v="1036" actId="14100"/>
          <ac:spMkLst>
            <pc:docMk/>
            <pc:sldMk cId="3349783692" sldId="268"/>
            <ac:spMk id="10" creationId="{EB5E82E6-EB3E-40F9-A11B-26BE780733B3}"/>
          </ac:spMkLst>
        </pc:spChg>
        <pc:spChg chg="mod">
          <ac:chgData name="Michal Medvecky" userId="3aa24e8c9af7e877" providerId="LiveId" clId="{56F0075E-4350-404C-B7BE-720F37936D50}" dt="2021-04-05T17:41:23.037" v="7263" actId="20577"/>
          <ac:spMkLst>
            <pc:docMk/>
            <pc:sldMk cId="3349783692" sldId="268"/>
            <ac:spMk id="11" creationId="{F2E061FF-7588-4254-ABE4-0F2FD74383B4}"/>
          </ac:spMkLst>
        </pc:spChg>
        <pc:spChg chg="add del mod">
          <ac:chgData name="Michal Medvecky" userId="3aa24e8c9af7e877" providerId="LiveId" clId="{56F0075E-4350-404C-B7BE-720F37936D50}" dt="2021-04-01T19:00:23.619" v="637" actId="478"/>
          <ac:spMkLst>
            <pc:docMk/>
            <pc:sldMk cId="3349783692" sldId="268"/>
            <ac:spMk id="13" creationId="{EEE6663F-F376-4A39-BE58-8256A7DE4815}"/>
          </ac:spMkLst>
        </pc:spChg>
        <pc:spChg chg="add del mod">
          <ac:chgData name="Michal Medvecky" userId="3aa24e8c9af7e877" providerId="LiveId" clId="{56F0075E-4350-404C-B7BE-720F37936D50}" dt="2021-04-01T18:52:16.729" v="306" actId="478"/>
          <ac:spMkLst>
            <pc:docMk/>
            <pc:sldMk cId="3349783692" sldId="268"/>
            <ac:spMk id="14" creationId="{D1E89A70-8349-40B2-8CE6-58B15DB4CCBC}"/>
          </ac:spMkLst>
        </pc:spChg>
        <pc:spChg chg="add mod">
          <ac:chgData name="Michal Medvecky" userId="3aa24e8c9af7e877" providerId="LiveId" clId="{56F0075E-4350-404C-B7BE-720F37936D50}" dt="2021-04-05T12:15:35.526" v="7209" actId="20577"/>
          <ac:spMkLst>
            <pc:docMk/>
            <pc:sldMk cId="3349783692" sldId="268"/>
            <ac:spMk id="15" creationId="{C410D529-B700-42F4-B05C-0450C46630DE}"/>
          </ac:spMkLst>
        </pc:spChg>
        <pc:spChg chg="add del mod">
          <ac:chgData name="Michal Medvecky" userId="3aa24e8c9af7e877" providerId="LiveId" clId="{56F0075E-4350-404C-B7BE-720F37936D50}" dt="2021-04-01T19:00:26.720" v="638" actId="478"/>
          <ac:spMkLst>
            <pc:docMk/>
            <pc:sldMk cId="3349783692" sldId="268"/>
            <ac:spMk id="19" creationId="{C9058B6D-7B18-4CBA-A2EA-080EBDF8A922}"/>
          </ac:spMkLst>
        </pc:spChg>
        <pc:spChg chg="add mod">
          <ac:chgData name="Michal Medvecky" userId="3aa24e8c9af7e877" providerId="LiveId" clId="{56F0075E-4350-404C-B7BE-720F37936D50}" dt="2021-04-01T19:33:06.131" v="1744" actId="20577"/>
          <ac:spMkLst>
            <pc:docMk/>
            <pc:sldMk cId="3349783692" sldId="268"/>
            <ac:spMk id="20" creationId="{677F1CF2-729B-4116-984D-B5F5BECD578B}"/>
          </ac:spMkLst>
        </pc:spChg>
        <pc:cxnChg chg="add del mod">
          <ac:chgData name="Michal Medvecky" userId="3aa24e8c9af7e877" providerId="LiveId" clId="{56F0075E-4350-404C-B7BE-720F37936D50}" dt="2021-04-01T18:41:10.931" v="52" actId="478"/>
          <ac:cxnSpMkLst>
            <pc:docMk/>
            <pc:sldMk cId="3349783692" sldId="268"/>
            <ac:cxnSpMk id="7" creationId="{75563869-CD87-4A92-A4C4-8C503085FAAD}"/>
          </ac:cxnSpMkLst>
        </pc:cxnChg>
        <pc:cxnChg chg="add mod">
          <ac:chgData name="Michal Medvecky" userId="3aa24e8c9af7e877" providerId="LiveId" clId="{56F0075E-4350-404C-B7BE-720F37936D50}" dt="2021-04-01T19:08:35.806" v="1047" actId="14100"/>
          <ac:cxnSpMkLst>
            <pc:docMk/>
            <pc:sldMk cId="3349783692" sldId="268"/>
            <ac:cxnSpMk id="12" creationId="{A75DAB8C-3669-4C15-B839-BA12AB5B6681}"/>
          </ac:cxnSpMkLst>
        </pc:cxnChg>
        <pc:cxnChg chg="add mod">
          <ac:chgData name="Michal Medvecky" userId="3aa24e8c9af7e877" providerId="LiveId" clId="{56F0075E-4350-404C-B7BE-720F37936D50}" dt="2021-04-01T19:33:10.712" v="1745" actId="14100"/>
          <ac:cxnSpMkLst>
            <pc:docMk/>
            <pc:sldMk cId="3349783692" sldId="268"/>
            <ac:cxnSpMk id="22" creationId="{08FB9E5D-B274-4552-BF32-0A14FD890AD0}"/>
          </ac:cxnSpMkLst>
        </pc:cxnChg>
        <pc:cxnChg chg="add mod">
          <ac:chgData name="Michal Medvecky" userId="3aa24e8c9af7e877" providerId="LiveId" clId="{56F0075E-4350-404C-B7BE-720F37936D50}" dt="2021-04-01T19:33:12.491" v="1746" actId="14100"/>
          <ac:cxnSpMkLst>
            <pc:docMk/>
            <pc:sldMk cId="3349783692" sldId="268"/>
            <ac:cxnSpMk id="23" creationId="{E38A673C-06A9-44D1-9550-BF3985B769B0}"/>
          </ac:cxnSpMkLst>
        </pc:cxnChg>
      </pc:sldChg>
      <pc:sldChg chg="addSp delSp modSp mod addCm delCm modNotesTx">
        <pc:chgData name="Michal Medvecky" userId="3aa24e8c9af7e877" providerId="LiveId" clId="{56F0075E-4350-404C-B7BE-720F37936D50}" dt="2021-04-04T18:11:44.571" v="7134" actId="6549"/>
        <pc:sldMkLst>
          <pc:docMk/>
          <pc:sldMk cId="1817032642" sldId="270"/>
        </pc:sldMkLst>
        <pc:spChg chg="mod">
          <ac:chgData name="Michal Medvecky" userId="3aa24e8c9af7e877" providerId="LiveId" clId="{56F0075E-4350-404C-B7BE-720F37936D50}" dt="2021-04-04T18:11:44.571" v="7134" actId="6549"/>
          <ac:spMkLst>
            <pc:docMk/>
            <pc:sldMk cId="1817032642" sldId="270"/>
            <ac:spMk id="2" creationId="{B0749907-C3DB-452A-9A61-5420BE90ED4C}"/>
          </ac:spMkLst>
        </pc:spChg>
        <pc:spChg chg="del mod">
          <ac:chgData name="Michal Medvecky" userId="3aa24e8c9af7e877" providerId="LiveId" clId="{56F0075E-4350-404C-B7BE-720F37936D50}" dt="2021-04-02T11:05:33.373" v="2543" actId="21"/>
          <ac:spMkLst>
            <pc:docMk/>
            <pc:sldMk cId="1817032642" sldId="270"/>
            <ac:spMk id="3" creationId="{0CC72324-2856-4937-AF67-C3552667759C}"/>
          </ac:spMkLst>
        </pc:spChg>
        <pc:spChg chg="add mod">
          <ac:chgData name="Michal Medvecky" userId="3aa24e8c9af7e877" providerId="LiveId" clId="{56F0075E-4350-404C-B7BE-720F37936D50}" dt="2021-04-02T12:40:27.560" v="2587" actId="14100"/>
          <ac:spMkLst>
            <pc:docMk/>
            <pc:sldMk cId="1817032642" sldId="270"/>
            <ac:spMk id="4" creationId="{300D620A-714D-4A2C-BC08-3EBBB351237B}"/>
          </ac:spMkLst>
        </pc:spChg>
        <pc:spChg chg="add del mod">
          <ac:chgData name="Michal Medvecky" userId="3aa24e8c9af7e877" providerId="LiveId" clId="{56F0075E-4350-404C-B7BE-720F37936D50}" dt="2021-04-02T13:42:13.773" v="2648" actId="478"/>
          <ac:spMkLst>
            <pc:docMk/>
            <pc:sldMk cId="1817032642" sldId="270"/>
            <ac:spMk id="6" creationId="{B7BC0F8F-E7EF-4DA3-9839-394805E1A0EC}"/>
          </ac:spMkLst>
        </pc:spChg>
        <pc:spChg chg="add mod">
          <ac:chgData name="Michal Medvecky" userId="3aa24e8c9af7e877" providerId="LiveId" clId="{56F0075E-4350-404C-B7BE-720F37936D50}" dt="2021-04-02T13:44:17.894" v="2689" actId="6549"/>
          <ac:spMkLst>
            <pc:docMk/>
            <pc:sldMk cId="1817032642" sldId="270"/>
            <ac:spMk id="7" creationId="{E65938A6-578B-46BD-89B6-7F0272DFF4B6}"/>
          </ac:spMkLst>
        </pc:spChg>
        <pc:spChg chg="add del mod">
          <ac:chgData name="Michal Medvecky" userId="3aa24e8c9af7e877" providerId="LiveId" clId="{56F0075E-4350-404C-B7BE-720F37936D50}" dt="2021-04-02T13:42:16.920" v="2649" actId="478"/>
          <ac:spMkLst>
            <pc:docMk/>
            <pc:sldMk cId="1817032642" sldId="270"/>
            <ac:spMk id="9" creationId="{0E38ECFC-5CFB-4471-8BEC-F827A9948142}"/>
          </ac:spMkLst>
        </pc:spChg>
      </pc:sldChg>
      <pc:sldChg chg="addSp delSp modSp mod">
        <pc:chgData name="Michal Medvecky" userId="3aa24e8c9af7e877" providerId="LiveId" clId="{56F0075E-4350-404C-B7BE-720F37936D50}" dt="2021-04-05T12:17:24.879" v="7242" actId="20577"/>
        <pc:sldMkLst>
          <pc:docMk/>
          <pc:sldMk cId="985177591" sldId="272"/>
        </pc:sldMkLst>
        <pc:spChg chg="mod">
          <ac:chgData name="Michal Medvecky" userId="3aa24e8c9af7e877" providerId="LiveId" clId="{56F0075E-4350-404C-B7BE-720F37936D50}" dt="2021-04-04T18:11:48.084" v="7136" actId="20577"/>
          <ac:spMkLst>
            <pc:docMk/>
            <pc:sldMk cId="985177591" sldId="272"/>
            <ac:spMk id="2" creationId="{B0749907-C3DB-452A-9A61-5420BE90ED4C}"/>
          </ac:spMkLst>
        </pc:spChg>
        <pc:spChg chg="mod">
          <ac:chgData name="Michal Medvecky" userId="3aa24e8c9af7e877" providerId="LiveId" clId="{56F0075E-4350-404C-B7BE-720F37936D50}" dt="2021-04-04T18:15:26.314" v="7171" actId="313"/>
          <ac:spMkLst>
            <pc:docMk/>
            <pc:sldMk cId="985177591" sldId="272"/>
            <ac:spMk id="3" creationId="{0CC72324-2856-4937-AF67-C3552667759C}"/>
          </ac:spMkLst>
        </pc:spChg>
        <pc:spChg chg="add mod">
          <ac:chgData name="Michal Medvecky" userId="3aa24e8c9af7e877" providerId="LiveId" clId="{56F0075E-4350-404C-B7BE-720F37936D50}" dt="2021-04-05T12:17:24.879" v="7242" actId="20577"/>
          <ac:spMkLst>
            <pc:docMk/>
            <pc:sldMk cId="985177591" sldId="272"/>
            <ac:spMk id="4" creationId="{782CD887-F55F-431D-8281-03DB7A913331}"/>
          </ac:spMkLst>
        </pc:spChg>
        <pc:spChg chg="add mod">
          <ac:chgData name="Michal Medvecky" userId="3aa24e8c9af7e877" providerId="LiveId" clId="{56F0075E-4350-404C-B7BE-720F37936D50}" dt="2021-04-03T14:12:34.505" v="5251" actId="313"/>
          <ac:spMkLst>
            <pc:docMk/>
            <pc:sldMk cId="985177591" sldId="272"/>
            <ac:spMk id="5" creationId="{BB918ACF-14E8-4818-AC87-F1C60268E23D}"/>
          </ac:spMkLst>
        </pc:spChg>
        <pc:spChg chg="add del mod">
          <ac:chgData name="Michal Medvecky" userId="3aa24e8c9af7e877" providerId="LiveId" clId="{56F0075E-4350-404C-B7BE-720F37936D50}" dt="2021-04-03T14:08:53.375" v="5060" actId="478"/>
          <ac:spMkLst>
            <pc:docMk/>
            <pc:sldMk cId="985177591" sldId="272"/>
            <ac:spMk id="6" creationId="{8B527324-6C0C-4D8D-B3E3-8C544FA6F219}"/>
          </ac:spMkLst>
        </pc:spChg>
        <pc:spChg chg="add mod">
          <ac:chgData name="Michal Medvecky" userId="3aa24e8c9af7e877" providerId="LiveId" clId="{56F0075E-4350-404C-B7BE-720F37936D50}" dt="2021-04-03T14:12:42.832" v="5252" actId="790"/>
          <ac:spMkLst>
            <pc:docMk/>
            <pc:sldMk cId="985177591" sldId="272"/>
            <ac:spMk id="7" creationId="{7B1EF15F-CD6A-468B-A07B-127E110ED042}"/>
          </ac:spMkLst>
        </pc:spChg>
        <pc:spChg chg="add mod">
          <ac:chgData name="Michal Medvecky" userId="3aa24e8c9af7e877" providerId="LiveId" clId="{56F0075E-4350-404C-B7BE-720F37936D50}" dt="2021-04-03T14:10:06.656" v="5225" actId="1076"/>
          <ac:spMkLst>
            <pc:docMk/>
            <pc:sldMk cId="985177591" sldId="272"/>
            <ac:spMk id="8" creationId="{CC697B3D-6100-48F6-AB34-71F64B654939}"/>
          </ac:spMkLst>
        </pc:spChg>
        <pc:spChg chg="add mod">
          <ac:chgData name="Michal Medvecky" userId="3aa24e8c9af7e877" providerId="LiveId" clId="{56F0075E-4350-404C-B7BE-720F37936D50}" dt="2021-04-03T14:11:48.056" v="5247" actId="693"/>
          <ac:spMkLst>
            <pc:docMk/>
            <pc:sldMk cId="985177591" sldId="272"/>
            <ac:spMk id="15" creationId="{E083BFAA-27F2-471C-992C-7960FA404DFF}"/>
          </ac:spMkLst>
        </pc:spChg>
        <pc:picChg chg="add mod">
          <ac:chgData name="Michal Medvecky" userId="3aa24e8c9af7e877" providerId="LiveId" clId="{56F0075E-4350-404C-B7BE-720F37936D50}" dt="2021-04-03T15:18:39.451" v="5930" actId="1076"/>
          <ac:picMkLst>
            <pc:docMk/>
            <pc:sldMk cId="985177591" sldId="272"/>
            <ac:picMk id="18" creationId="{233B7DC3-39F2-42C5-8FFA-AB89C48871B0}"/>
          </ac:picMkLst>
        </pc:picChg>
        <pc:cxnChg chg="add mod">
          <ac:chgData name="Michal Medvecky" userId="3aa24e8c9af7e877" providerId="LiveId" clId="{56F0075E-4350-404C-B7BE-720F37936D50}" dt="2021-04-03T14:10:25.010" v="5228" actId="1582"/>
          <ac:cxnSpMkLst>
            <pc:docMk/>
            <pc:sldMk cId="985177591" sldId="272"/>
            <ac:cxnSpMk id="10" creationId="{983D5292-CE91-4E34-8D61-FA5220466985}"/>
          </ac:cxnSpMkLst>
        </pc:cxnChg>
        <pc:cxnChg chg="add mod">
          <ac:chgData name="Michal Medvecky" userId="3aa24e8c9af7e877" providerId="LiveId" clId="{56F0075E-4350-404C-B7BE-720F37936D50}" dt="2021-04-03T14:10:31.535" v="5231" actId="14100"/>
          <ac:cxnSpMkLst>
            <pc:docMk/>
            <pc:sldMk cId="985177591" sldId="272"/>
            <ac:cxnSpMk id="11" creationId="{8B8C4827-406C-4AA3-A3F3-98E102AAF8FA}"/>
          </ac:cxnSpMkLst>
        </pc:cxnChg>
        <pc:cxnChg chg="add mod">
          <ac:chgData name="Michal Medvecky" userId="3aa24e8c9af7e877" providerId="LiveId" clId="{56F0075E-4350-404C-B7BE-720F37936D50}" dt="2021-04-03T14:11:28.175" v="5246" actId="14100"/>
          <ac:cxnSpMkLst>
            <pc:docMk/>
            <pc:sldMk cId="985177591" sldId="272"/>
            <ac:cxnSpMk id="13" creationId="{3DDE244A-7187-4A4E-BC78-E043287ADFBB}"/>
          </ac:cxnSpMkLst>
        </pc:cxnChg>
      </pc:sldChg>
      <pc:sldChg chg="modSp mod">
        <pc:chgData name="Michal Medvecky" userId="3aa24e8c9af7e877" providerId="LiveId" clId="{56F0075E-4350-404C-B7BE-720F37936D50}" dt="2021-04-04T18:18:14.600" v="7177" actId="313"/>
        <pc:sldMkLst>
          <pc:docMk/>
          <pc:sldMk cId="289649996" sldId="273"/>
        </pc:sldMkLst>
        <pc:spChg chg="mod">
          <ac:chgData name="Michal Medvecky" userId="3aa24e8c9af7e877" providerId="LiveId" clId="{56F0075E-4350-404C-B7BE-720F37936D50}" dt="2021-04-04T18:11:54.910" v="7138" actId="20577"/>
          <ac:spMkLst>
            <pc:docMk/>
            <pc:sldMk cId="289649996" sldId="273"/>
            <ac:spMk id="2" creationId="{B0749907-C3DB-452A-9A61-5420BE90ED4C}"/>
          </ac:spMkLst>
        </pc:spChg>
        <pc:spChg chg="mod">
          <ac:chgData name="Michal Medvecky" userId="3aa24e8c9af7e877" providerId="LiveId" clId="{56F0075E-4350-404C-B7BE-720F37936D50}" dt="2021-04-04T18:18:14.600" v="7177" actId="313"/>
          <ac:spMkLst>
            <pc:docMk/>
            <pc:sldMk cId="289649996" sldId="273"/>
            <ac:spMk id="3" creationId="{0CC72324-2856-4937-AF67-C3552667759C}"/>
          </ac:spMkLst>
        </pc:spChg>
      </pc:sldChg>
      <pc:sldChg chg="modSp mod">
        <pc:chgData name="Michal Medvecky" userId="3aa24e8c9af7e877" providerId="LiveId" clId="{56F0075E-4350-404C-B7BE-720F37936D50}" dt="2021-04-04T18:18:26.965" v="7178" actId="790"/>
        <pc:sldMkLst>
          <pc:docMk/>
          <pc:sldMk cId="2856854588" sldId="275"/>
        </pc:sldMkLst>
        <pc:spChg chg="mod">
          <ac:chgData name="Michal Medvecky" userId="3aa24e8c9af7e877" providerId="LiveId" clId="{56F0075E-4350-404C-B7BE-720F37936D50}" dt="2021-04-04T18:12:00.418" v="7140" actId="20577"/>
          <ac:spMkLst>
            <pc:docMk/>
            <pc:sldMk cId="2856854588" sldId="275"/>
            <ac:spMk id="2" creationId="{B0749907-C3DB-452A-9A61-5420BE90ED4C}"/>
          </ac:spMkLst>
        </pc:spChg>
        <pc:spChg chg="mod">
          <ac:chgData name="Michal Medvecky" userId="3aa24e8c9af7e877" providerId="LiveId" clId="{56F0075E-4350-404C-B7BE-720F37936D50}" dt="2021-04-04T18:18:26.965" v="7178" actId="790"/>
          <ac:spMkLst>
            <pc:docMk/>
            <pc:sldMk cId="2856854588" sldId="275"/>
            <ac:spMk id="3" creationId="{0CC72324-2856-4937-AF67-C3552667759C}"/>
          </ac:spMkLst>
        </pc:spChg>
      </pc:sldChg>
      <pc:sldChg chg="addSp delSp modSp new mod modNotesTx">
        <pc:chgData name="Michal Medvecky" userId="3aa24e8c9af7e877" providerId="LiveId" clId="{56F0075E-4350-404C-B7BE-720F37936D50}" dt="2021-04-05T20:18:51.046" v="7590" actId="20577"/>
        <pc:sldMkLst>
          <pc:docMk/>
          <pc:sldMk cId="1005622459" sldId="276"/>
        </pc:sldMkLst>
        <pc:spChg chg="mod">
          <ac:chgData name="Michal Medvecky" userId="3aa24e8c9af7e877" providerId="LiveId" clId="{56F0075E-4350-404C-B7BE-720F37936D50}" dt="2021-04-01T19:09:17.476" v="1083" actId="20577"/>
          <ac:spMkLst>
            <pc:docMk/>
            <pc:sldMk cId="1005622459" sldId="276"/>
            <ac:spMk id="2" creationId="{A58FEBB8-09B1-4C58-90BB-63BEFFD8CAD7}"/>
          </ac:spMkLst>
        </pc:spChg>
        <pc:spChg chg="del mod">
          <ac:chgData name="Michal Medvecky" userId="3aa24e8c9af7e877" providerId="LiveId" clId="{56F0075E-4350-404C-B7BE-720F37936D50}" dt="2021-04-01T19:52:17.049" v="1994" actId="478"/>
          <ac:spMkLst>
            <pc:docMk/>
            <pc:sldMk cId="1005622459" sldId="276"/>
            <ac:spMk id="3" creationId="{E29C93A1-1AF3-411F-99F4-2D4115E55A62}"/>
          </ac:spMkLst>
        </pc:spChg>
        <pc:spChg chg="add mod">
          <ac:chgData name="Michal Medvecky" userId="3aa24e8c9af7e877" providerId="LiveId" clId="{56F0075E-4350-404C-B7BE-720F37936D50}" dt="2021-04-05T20:18:51.046" v="7590" actId="20577"/>
          <ac:spMkLst>
            <pc:docMk/>
            <pc:sldMk cId="1005622459" sldId="276"/>
            <ac:spMk id="4" creationId="{270B6858-02CB-49BF-BEAA-BE37767B8739}"/>
          </ac:spMkLst>
        </pc:spChg>
        <pc:spChg chg="add mod">
          <ac:chgData name="Michal Medvecky" userId="3aa24e8c9af7e877" providerId="LiveId" clId="{56F0075E-4350-404C-B7BE-720F37936D50}" dt="2021-04-01T19:15:06.792" v="1235" actId="14100"/>
          <ac:spMkLst>
            <pc:docMk/>
            <pc:sldMk cId="1005622459" sldId="276"/>
            <ac:spMk id="5" creationId="{1A9A2B2B-AAEA-4734-A532-0B27DBF21178}"/>
          </ac:spMkLst>
        </pc:spChg>
        <pc:spChg chg="add mod">
          <ac:chgData name="Michal Medvecky" userId="3aa24e8c9af7e877" providerId="LiveId" clId="{56F0075E-4350-404C-B7BE-720F37936D50}" dt="2021-04-01T19:15:17.695" v="1238" actId="14100"/>
          <ac:spMkLst>
            <pc:docMk/>
            <pc:sldMk cId="1005622459" sldId="276"/>
            <ac:spMk id="6" creationId="{93840DB3-82F6-446F-A974-118B2349B57A}"/>
          </ac:spMkLst>
        </pc:spChg>
        <pc:spChg chg="add mod">
          <ac:chgData name="Michal Medvecky" userId="3aa24e8c9af7e877" providerId="LiveId" clId="{56F0075E-4350-404C-B7BE-720F37936D50}" dt="2021-04-01T19:53:19.219" v="2007" actId="1076"/>
          <ac:spMkLst>
            <pc:docMk/>
            <pc:sldMk cId="1005622459" sldId="276"/>
            <ac:spMk id="7" creationId="{E9FF23B2-6E62-4D53-9A48-AFD499562945}"/>
          </ac:spMkLst>
        </pc:spChg>
        <pc:spChg chg="add del mod">
          <ac:chgData name="Michal Medvecky" userId="3aa24e8c9af7e877" providerId="LiveId" clId="{56F0075E-4350-404C-B7BE-720F37936D50}" dt="2021-04-01T19:52:19.665" v="1995" actId="478"/>
          <ac:spMkLst>
            <pc:docMk/>
            <pc:sldMk cId="1005622459" sldId="276"/>
            <ac:spMk id="9" creationId="{DF765287-2D45-4658-85E0-EE147F4D53E1}"/>
          </ac:spMkLst>
        </pc:spChg>
        <pc:cxnChg chg="add mod">
          <ac:chgData name="Michal Medvecky" userId="3aa24e8c9af7e877" providerId="LiveId" clId="{56F0075E-4350-404C-B7BE-720F37936D50}" dt="2021-04-01T19:53:21.791" v="2008" actId="14100"/>
          <ac:cxnSpMkLst>
            <pc:docMk/>
            <pc:sldMk cId="1005622459" sldId="276"/>
            <ac:cxnSpMk id="11" creationId="{CED44027-B9B4-466D-A1F1-8249C988080C}"/>
          </ac:cxnSpMkLst>
        </pc:cxnChg>
        <pc:cxnChg chg="add mod">
          <ac:chgData name="Michal Medvecky" userId="3aa24e8c9af7e877" providerId="LiveId" clId="{56F0075E-4350-404C-B7BE-720F37936D50}" dt="2021-04-01T19:53:24.112" v="2009" actId="14100"/>
          <ac:cxnSpMkLst>
            <pc:docMk/>
            <pc:sldMk cId="1005622459" sldId="276"/>
            <ac:cxnSpMk id="12" creationId="{8DF95168-0E2E-4203-8597-867A87F3F7DF}"/>
          </ac:cxnSpMkLst>
        </pc:cxnChg>
      </pc:sldChg>
      <pc:sldChg chg="addSp delSp modSp new mod ord addCm delCm modCm modNotesTx">
        <pc:chgData name="Michal Medvecky" userId="3aa24e8c9af7e877" providerId="LiveId" clId="{56F0075E-4350-404C-B7BE-720F37936D50}" dt="2021-04-05T11:57:37.336" v="7190" actId="1592"/>
        <pc:sldMkLst>
          <pc:docMk/>
          <pc:sldMk cId="3679683652" sldId="277"/>
        </pc:sldMkLst>
        <pc:spChg chg="mod">
          <ac:chgData name="Michal Medvecky" userId="3aa24e8c9af7e877" providerId="LiveId" clId="{56F0075E-4350-404C-B7BE-720F37936D50}" dt="2021-04-01T19:19:01.705" v="1286" actId="20577"/>
          <ac:spMkLst>
            <pc:docMk/>
            <pc:sldMk cId="3679683652" sldId="277"/>
            <ac:spMk id="2" creationId="{0AFCA4A7-EC36-4B8D-B1FD-82CF18C6DCDD}"/>
          </ac:spMkLst>
        </pc:spChg>
        <pc:spChg chg="mod">
          <ac:chgData name="Michal Medvecky" userId="3aa24e8c9af7e877" providerId="LiveId" clId="{56F0075E-4350-404C-B7BE-720F37936D50}" dt="2021-04-04T16:16:38.132" v="7127" actId="20577"/>
          <ac:spMkLst>
            <pc:docMk/>
            <pc:sldMk cId="3679683652" sldId="277"/>
            <ac:spMk id="3" creationId="{123B4709-68DA-42DA-BC67-7695978E1694}"/>
          </ac:spMkLst>
        </pc:spChg>
        <pc:spChg chg="add mod">
          <ac:chgData name="Michal Medvecky" userId="3aa24e8c9af7e877" providerId="LiveId" clId="{56F0075E-4350-404C-B7BE-720F37936D50}" dt="2021-04-01T19:24:31.905" v="1480"/>
          <ac:spMkLst>
            <pc:docMk/>
            <pc:sldMk cId="3679683652" sldId="277"/>
            <ac:spMk id="4" creationId="{3D3A0DBC-C875-4CE4-B1C5-0570CD2F40A2}"/>
          </ac:spMkLst>
        </pc:spChg>
        <pc:spChg chg="add mod">
          <ac:chgData name="Michal Medvecky" userId="3aa24e8c9af7e877" providerId="LiveId" clId="{56F0075E-4350-404C-B7BE-720F37936D50}" dt="2021-04-01T19:35:29.095" v="1755" actId="208"/>
          <ac:spMkLst>
            <pc:docMk/>
            <pc:sldMk cId="3679683652" sldId="277"/>
            <ac:spMk id="5" creationId="{56E85098-5FBA-4B31-A657-113F3BE18183}"/>
          </ac:spMkLst>
        </pc:spChg>
        <pc:spChg chg="add mod">
          <ac:chgData name="Michal Medvecky" userId="3aa24e8c9af7e877" providerId="LiveId" clId="{56F0075E-4350-404C-B7BE-720F37936D50}" dt="2021-04-01T19:35:27.142" v="1754" actId="207"/>
          <ac:spMkLst>
            <pc:docMk/>
            <pc:sldMk cId="3679683652" sldId="277"/>
            <ac:spMk id="22" creationId="{763DB27B-979C-48E2-A85E-A30657FD0106}"/>
          </ac:spMkLst>
        </pc:spChg>
        <pc:cxnChg chg="add del mod">
          <ac:chgData name="Michal Medvecky" userId="3aa24e8c9af7e877" providerId="LiveId" clId="{56F0075E-4350-404C-B7BE-720F37936D50}" dt="2021-04-01T19:26:34.924" v="1550" actId="478"/>
          <ac:cxnSpMkLst>
            <pc:docMk/>
            <pc:sldMk cId="3679683652" sldId="277"/>
            <ac:cxnSpMk id="7" creationId="{619C1681-1D79-41E3-B9C1-25D9505363C6}"/>
          </ac:cxnSpMkLst>
        </pc:cxnChg>
        <pc:cxnChg chg="add del mod">
          <ac:chgData name="Michal Medvecky" userId="3aa24e8c9af7e877" providerId="LiveId" clId="{56F0075E-4350-404C-B7BE-720F37936D50}" dt="2021-04-01T19:31:05.111" v="1675" actId="478"/>
          <ac:cxnSpMkLst>
            <pc:docMk/>
            <pc:sldMk cId="3679683652" sldId="277"/>
            <ac:cxnSpMk id="11" creationId="{259960DE-62B0-434D-AE28-F7398C73FB57}"/>
          </ac:cxnSpMkLst>
        </pc:cxnChg>
      </pc:sldChg>
      <pc:sldChg chg="addSp delSp modSp new mod modNotesTx">
        <pc:chgData name="Michal Medvecky" userId="3aa24e8c9af7e877" providerId="LiveId" clId="{56F0075E-4350-404C-B7BE-720F37936D50}" dt="2021-04-05T20:19:06.780" v="7601" actId="20577"/>
        <pc:sldMkLst>
          <pc:docMk/>
          <pc:sldMk cId="761075253" sldId="278"/>
        </pc:sldMkLst>
        <pc:spChg chg="mod">
          <ac:chgData name="Michal Medvecky" userId="3aa24e8c9af7e877" providerId="LiveId" clId="{56F0075E-4350-404C-B7BE-720F37936D50}" dt="2021-04-01T19:42:40.799" v="1785" actId="20577"/>
          <ac:spMkLst>
            <pc:docMk/>
            <pc:sldMk cId="761075253" sldId="278"/>
            <ac:spMk id="2" creationId="{B8C25B6E-003C-48DB-B133-9C70CE50CCE8}"/>
          </ac:spMkLst>
        </pc:spChg>
        <pc:spChg chg="del">
          <ac:chgData name="Michal Medvecky" userId="3aa24e8c9af7e877" providerId="LiveId" clId="{56F0075E-4350-404C-B7BE-720F37936D50}" dt="2021-04-01T19:41:31.562" v="1767" actId="478"/>
          <ac:spMkLst>
            <pc:docMk/>
            <pc:sldMk cId="761075253" sldId="278"/>
            <ac:spMk id="3" creationId="{A0A7C092-9D87-4509-ACE3-CFC646F3F5B7}"/>
          </ac:spMkLst>
        </pc:spChg>
        <pc:spChg chg="add del mod">
          <ac:chgData name="Michal Medvecky" userId="3aa24e8c9af7e877" providerId="LiveId" clId="{56F0075E-4350-404C-B7BE-720F37936D50}" dt="2021-04-01T19:41:16.775" v="1763" actId="767"/>
          <ac:spMkLst>
            <pc:docMk/>
            <pc:sldMk cId="761075253" sldId="278"/>
            <ac:spMk id="4" creationId="{9B52BAAC-6B9B-42CE-8AE6-066B8895BBA6}"/>
          </ac:spMkLst>
        </pc:spChg>
        <pc:spChg chg="add mod">
          <ac:chgData name="Michal Medvecky" userId="3aa24e8c9af7e877" providerId="LiveId" clId="{56F0075E-4350-404C-B7BE-720F37936D50}" dt="2021-04-05T20:19:06.780" v="7601" actId="20577"/>
          <ac:spMkLst>
            <pc:docMk/>
            <pc:sldMk cId="761075253" sldId="278"/>
            <ac:spMk id="5" creationId="{BC949B99-CCBA-4D6A-9D82-8FAEB8066629}"/>
          </ac:spMkLst>
        </pc:spChg>
        <pc:spChg chg="add mod">
          <ac:chgData name="Michal Medvecky" userId="3aa24e8c9af7e877" providerId="LiveId" clId="{56F0075E-4350-404C-B7BE-720F37936D50}" dt="2021-04-01T19:58:32.327" v="2046" actId="14100"/>
          <ac:spMkLst>
            <pc:docMk/>
            <pc:sldMk cId="761075253" sldId="278"/>
            <ac:spMk id="6" creationId="{29FCE2A8-A0D8-4700-A42C-B5FDD1107128}"/>
          </ac:spMkLst>
        </pc:spChg>
        <pc:spChg chg="add del mod">
          <ac:chgData name="Michal Medvecky" userId="3aa24e8c9af7e877" providerId="LiveId" clId="{56F0075E-4350-404C-B7BE-720F37936D50}" dt="2021-04-01T19:55:13.260" v="2030" actId="478"/>
          <ac:spMkLst>
            <pc:docMk/>
            <pc:sldMk cId="761075253" sldId="278"/>
            <ac:spMk id="7" creationId="{D7F0281C-0611-484A-820E-09C00B72DDC5}"/>
          </ac:spMkLst>
        </pc:spChg>
        <pc:spChg chg="add mod">
          <ac:chgData name="Michal Medvecky" userId="3aa24e8c9af7e877" providerId="LiveId" clId="{56F0075E-4350-404C-B7BE-720F37936D50}" dt="2021-04-04T18:19:28.177" v="7180" actId="20577"/>
          <ac:spMkLst>
            <pc:docMk/>
            <pc:sldMk cId="761075253" sldId="278"/>
            <ac:spMk id="11" creationId="{EE385514-BB25-435B-9578-3EA48A621A23}"/>
          </ac:spMkLst>
        </pc:spChg>
        <pc:spChg chg="add mod">
          <ac:chgData name="Michal Medvecky" userId="3aa24e8c9af7e877" providerId="LiveId" clId="{56F0075E-4350-404C-B7BE-720F37936D50}" dt="2021-04-01T19:58:02.580" v="2044" actId="1076"/>
          <ac:spMkLst>
            <pc:docMk/>
            <pc:sldMk cId="761075253" sldId="278"/>
            <ac:spMk id="12" creationId="{52111A3A-7A65-4035-A8E1-0E738EB4E86D}"/>
          </ac:spMkLst>
        </pc:spChg>
        <pc:cxnChg chg="add mod">
          <ac:chgData name="Michal Medvecky" userId="3aa24e8c9af7e877" providerId="LiveId" clId="{56F0075E-4350-404C-B7BE-720F37936D50}" dt="2021-04-01T19:58:35.539" v="2047" actId="14100"/>
          <ac:cxnSpMkLst>
            <pc:docMk/>
            <pc:sldMk cId="761075253" sldId="278"/>
            <ac:cxnSpMk id="9" creationId="{B0D3A47D-E383-4BE6-8794-F34F6B843AB4}"/>
          </ac:cxnSpMkLst>
        </pc:cxnChg>
      </pc:sldChg>
      <pc:sldChg chg="addSp delSp modSp new mod addCm modCm">
        <pc:chgData name="Michal Medvecky" userId="3aa24e8c9af7e877" providerId="LiveId" clId="{56F0075E-4350-404C-B7BE-720F37936D50}" dt="2021-04-06T15:36:39.863" v="7607" actId="20577"/>
        <pc:sldMkLst>
          <pc:docMk/>
          <pc:sldMk cId="2318919605" sldId="279"/>
        </pc:sldMkLst>
        <pc:spChg chg="mod">
          <ac:chgData name="Michal Medvecky" userId="3aa24e8c9af7e877" providerId="LiveId" clId="{56F0075E-4350-404C-B7BE-720F37936D50}" dt="2021-04-02T13:45:18.838" v="2724" actId="20577"/>
          <ac:spMkLst>
            <pc:docMk/>
            <pc:sldMk cId="2318919605" sldId="279"/>
            <ac:spMk id="2" creationId="{F9AAFF65-B404-47A0-84C7-16CDC3FAE5B9}"/>
          </ac:spMkLst>
        </pc:spChg>
        <pc:spChg chg="mod">
          <ac:chgData name="Michal Medvecky" userId="3aa24e8c9af7e877" providerId="LiveId" clId="{56F0075E-4350-404C-B7BE-720F37936D50}" dt="2021-04-04T18:12:56.540" v="7168" actId="20577"/>
          <ac:spMkLst>
            <pc:docMk/>
            <pc:sldMk cId="2318919605" sldId="279"/>
            <ac:spMk id="3" creationId="{16977578-53A8-4B5E-898D-12303A8C4FF6}"/>
          </ac:spMkLst>
        </pc:spChg>
        <pc:spChg chg="add mod">
          <ac:chgData name="Michal Medvecky" userId="3aa24e8c9af7e877" providerId="LiveId" clId="{56F0075E-4350-404C-B7BE-720F37936D50}" dt="2021-04-06T15:36:39.863" v="7607" actId="20577"/>
          <ac:spMkLst>
            <pc:docMk/>
            <pc:sldMk cId="2318919605" sldId="279"/>
            <ac:spMk id="4" creationId="{226D840F-14A3-46B3-9179-71FE58552124}"/>
          </ac:spMkLst>
        </pc:spChg>
        <pc:picChg chg="add del mod">
          <ac:chgData name="Michal Medvecky" userId="3aa24e8c9af7e877" providerId="LiveId" clId="{56F0075E-4350-404C-B7BE-720F37936D50}" dt="2021-04-05T18:08:13.315" v="7270" actId="478"/>
          <ac:picMkLst>
            <pc:docMk/>
            <pc:sldMk cId="2318919605" sldId="279"/>
            <ac:picMk id="6" creationId="{753B064D-3E5D-4402-9678-77E267C85518}"/>
          </ac:picMkLst>
        </pc:picChg>
        <pc:picChg chg="add mod">
          <ac:chgData name="Michal Medvecky" userId="3aa24e8c9af7e877" providerId="LiveId" clId="{56F0075E-4350-404C-B7BE-720F37936D50}" dt="2021-04-05T19:43:20.601" v="7292" actId="962"/>
          <ac:picMkLst>
            <pc:docMk/>
            <pc:sldMk cId="2318919605" sldId="279"/>
            <ac:picMk id="6" creationId="{90493014-17ED-4354-B9D1-39C8F8030CE9}"/>
          </ac:picMkLst>
        </pc:picChg>
      </pc:sldChg>
      <pc:sldChg chg="addSp modSp new mod addCm delCm modCm">
        <pc:chgData name="Michal Medvecky" userId="3aa24e8c9af7e877" providerId="LiveId" clId="{56F0075E-4350-404C-B7BE-720F37936D50}" dt="2021-04-05T17:54:51.536" v="7264" actId="1589"/>
        <pc:sldMkLst>
          <pc:docMk/>
          <pc:sldMk cId="732564506" sldId="280"/>
        </pc:sldMkLst>
        <pc:spChg chg="mod">
          <ac:chgData name="Michal Medvecky" userId="3aa24e8c9af7e877" providerId="LiveId" clId="{56F0075E-4350-404C-B7BE-720F37936D50}" dt="2021-04-02T14:54:53.890" v="2939" actId="20577"/>
          <ac:spMkLst>
            <pc:docMk/>
            <pc:sldMk cId="732564506" sldId="280"/>
            <ac:spMk id="2" creationId="{5F5B6505-D11C-4841-83B3-986F3A31BA25}"/>
          </ac:spMkLst>
        </pc:spChg>
        <pc:spChg chg="mod">
          <ac:chgData name="Michal Medvecky" userId="3aa24e8c9af7e877" providerId="LiveId" clId="{56F0075E-4350-404C-B7BE-720F37936D50}" dt="2021-04-04T18:19:45.891" v="7181" actId="790"/>
          <ac:spMkLst>
            <pc:docMk/>
            <pc:sldMk cId="732564506" sldId="280"/>
            <ac:spMk id="3" creationId="{334A75ED-184A-4FD9-94E9-8D8BB0C7473D}"/>
          </ac:spMkLst>
        </pc:spChg>
        <pc:spChg chg="add mod">
          <ac:chgData name="Michal Medvecky" userId="3aa24e8c9af7e877" providerId="LiveId" clId="{56F0075E-4350-404C-B7BE-720F37936D50}" dt="2021-04-02T14:59:37.814" v="3276" actId="767"/>
          <ac:spMkLst>
            <pc:docMk/>
            <pc:sldMk cId="732564506" sldId="280"/>
            <ac:spMk id="4" creationId="{F119BCD9-5EEA-4771-889C-177AAB4F255B}"/>
          </ac:spMkLst>
        </pc:spChg>
        <pc:spChg chg="add mod">
          <ac:chgData name="Michal Medvecky" userId="3aa24e8c9af7e877" providerId="LiveId" clId="{56F0075E-4350-404C-B7BE-720F37936D50}" dt="2021-04-02T15:13:50.358" v="3574" actId="20577"/>
          <ac:spMkLst>
            <pc:docMk/>
            <pc:sldMk cId="732564506" sldId="280"/>
            <ac:spMk id="5" creationId="{D0C9FF7B-F3E5-4011-A8C7-49168A9D9460}"/>
          </ac:spMkLst>
        </pc:spChg>
        <pc:spChg chg="add mod">
          <ac:chgData name="Michal Medvecky" userId="3aa24e8c9af7e877" providerId="LiveId" clId="{56F0075E-4350-404C-B7BE-720F37936D50}" dt="2021-04-04T18:19:54.979" v="7182" actId="790"/>
          <ac:spMkLst>
            <pc:docMk/>
            <pc:sldMk cId="732564506" sldId="280"/>
            <ac:spMk id="6" creationId="{05F925F1-B086-4640-96AF-FBB89226F233}"/>
          </ac:spMkLst>
        </pc:spChg>
        <pc:spChg chg="add mod">
          <ac:chgData name="Michal Medvecky" userId="3aa24e8c9af7e877" providerId="LiveId" clId="{56F0075E-4350-404C-B7BE-720F37936D50}" dt="2021-04-02T15:09:27.128" v="3454" actId="2711"/>
          <ac:spMkLst>
            <pc:docMk/>
            <pc:sldMk cId="732564506" sldId="280"/>
            <ac:spMk id="7" creationId="{37A8F06F-6D05-468E-8316-EFC8F3C540D7}"/>
          </ac:spMkLst>
        </pc:spChg>
        <pc:spChg chg="add mod">
          <ac:chgData name="Michal Medvecky" userId="3aa24e8c9af7e877" providerId="LiveId" clId="{56F0075E-4350-404C-B7BE-720F37936D50}" dt="2021-04-04T18:20:03.309" v="7183" actId="790"/>
          <ac:spMkLst>
            <pc:docMk/>
            <pc:sldMk cId="732564506" sldId="280"/>
            <ac:spMk id="8" creationId="{6DBA3DF4-5860-4872-954F-6F1196B93790}"/>
          </ac:spMkLst>
        </pc:spChg>
        <pc:spChg chg="add mod">
          <ac:chgData name="Michal Medvecky" userId="3aa24e8c9af7e877" providerId="LiveId" clId="{56F0075E-4350-404C-B7BE-720F37936D50}" dt="2021-04-02T15:12:58.661" v="3564" actId="1582"/>
          <ac:spMkLst>
            <pc:docMk/>
            <pc:sldMk cId="732564506" sldId="280"/>
            <ac:spMk id="9" creationId="{C7968671-B3A2-4E6F-9DE6-1E0D0FE5E66F}"/>
          </ac:spMkLst>
        </pc:spChg>
        <pc:cxnChg chg="add mod">
          <ac:chgData name="Michal Medvecky" userId="3aa24e8c9af7e877" providerId="LiveId" clId="{56F0075E-4350-404C-B7BE-720F37936D50}" dt="2021-04-02T15:11:34.304" v="3552" actId="1582"/>
          <ac:cxnSpMkLst>
            <pc:docMk/>
            <pc:sldMk cId="732564506" sldId="280"/>
            <ac:cxnSpMk id="11" creationId="{5AD6037D-8340-4A51-A810-73E50DE8AE71}"/>
          </ac:cxnSpMkLst>
        </pc:cxnChg>
        <pc:cxnChg chg="add mod">
          <ac:chgData name="Michal Medvecky" userId="3aa24e8c9af7e877" providerId="LiveId" clId="{56F0075E-4350-404C-B7BE-720F37936D50}" dt="2021-04-02T15:11:49.157" v="3555" actId="14100"/>
          <ac:cxnSpMkLst>
            <pc:docMk/>
            <pc:sldMk cId="732564506" sldId="280"/>
            <ac:cxnSpMk id="12" creationId="{4821A370-CAD9-471D-8C3B-855808C43656}"/>
          </ac:cxnSpMkLst>
        </pc:cxnChg>
        <pc:cxnChg chg="add mod">
          <ac:chgData name="Michal Medvecky" userId="3aa24e8c9af7e877" providerId="LiveId" clId="{56F0075E-4350-404C-B7BE-720F37936D50}" dt="2021-04-02T15:12:01.112" v="3558" actId="14100"/>
          <ac:cxnSpMkLst>
            <pc:docMk/>
            <pc:sldMk cId="732564506" sldId="280"/>
            <ac:cxnSpMk id="14" creationId="{DC08029F-A3DB-4043-A794-0A7B1C18A886}"/>
          </ac:cxnSpMkLst>
        </pc:cxnChg>
      </pc:sldChg>
      <pc:sldChg chg="addSp modSp new mod">
        <pc:chgData name="Michal Medvecky" userId="3aa24e8c9af7e877" providerId="LiveId" clId="{56F0075E-4350-404C-B7BE-720F37936D50}" dt="2021-04-04T18:20:23.296" v="7185" actId="790"/>
        <pc:sldMkLst>
          <pc:docMk/>
          <pc:sldMk cId="1474852702" sldId="281"/>
        </pc:sldMkLst>
        <pc:spChg chg="mod">
          <ac:chgData name="Michal Medvecky" userId="3aa24e8c9af7e877" providerId="LiveId" clId="{56F0075E-4350-404C-B7BE-720F37936D50}" dt="2021-04-02T15:19:56.770" v="3889" actId="1076"/>
          <ac:spMkLst>
            <pc:docMk/>
            <pc:sldMk cId="1474852702" sldId="281"/>
            <ac:spMk id="2" creationId="{9A30D5CC-8624-4EF8-AB99-37E200F067F2}"/>
          </ac:spMkLst>
        </pc:spChg>
        <pc:spChg chg="mod">
          <ac:chgData name="Michal Medvecky" userId="3aa24e8c9af7e877" providerId="LiveId" clId="{56F0075E-4350-404C-B7BE-720F37936D50}" dt="2021-04-04T18:20:23.296" v="7185" actId="790"/>
          <ac:spMkLst>
            <pc:docMk/>
            <pc:sldMk cId="1474852702" sldId="281"/>
            <ac:spMk id="3" creationId="{A26307C5-BF2D-480B-8F6C-5298B4B27245}"/>
          </ac:spMkLst>
        </pc:spChg>
        <pc:spChg chg="add mod">
          <ac:chgData name="Michal Medvecky" userId="3aa24e8c9af7e877" providerId="LiveId" clId="{56F0075E-4350-404C-B7BE-720F37936D50}" dt="2021-04-02T15:32:47.455" v="4352" actId="20577"/>
          <ac:spMkLst>
            <pc:docMk/>
            <pc:sldMk cId="1474852702" sldId="281"/>
            <ac:spMk id="4" creationId="{98C6E29D-28D2-4A57-8170-6EB5B3784471}"/>
          </ac:spMkLst>
        </pc:spChg>
        <pc:spChg chg="add mod">
          <ac:chgData name="Michal Medvecky" userId="3aa24e8c9af7e877" providerId="LiveId" clId="{56F0075E-4350-404C-B7BE-720F37936D50}" dt="2021-04-04T18:20:15.759" v="7184" actId="790"/>
          <ac:spMkLst>
            <pc:docMk/>
            <pc:sldMk cId="1474852702" sldId="281"/>
            <ac:spMk id="5" creationId="{17FE9BFD-3583-40CE-AB2B-7073EE55B66B}"/>
          </ac:spMkLst>
        </pc:spChg>
        <pc:spChg chg="add mod">
          <ac:chgData name="Michal Medvecky" userId="3aa24e8c9af7e877" providerId="LiveId" clId="{56F0075E-4350-404C-B7BE-720F37936D50}" dt="2021-04-02T15:28:17.453" v="4333" actId="790"/>
          <ac:spMkLst>
            <pc:docMk/>
            <pc:sldMk cId="1474852702" sldId="281"/>
            <ac:spMk id="6" creationId="{ECCEB51F-05F0-431D-A388-00F500FB87CF}"/>
          </ac:spMkLst>
        </pc:spChg>
        <pc:spChg chg="add mod">
          <ac:chgData name="Michal Medvecky" userId="3aa24e8c9af7e877" providerId="LiveId" clId="{56F0075E-4350-404C-B7BE-720F37936D50}" dt="2021-04-02T15:24:43.234" v="4293" actId="1076"/>
          <ac:spMkLst>
            <pc:docMk/>
            <pc:sldMk cId="1474852702" sldId="281"/>
            <ac:spMk id="7" creationId="{46BF2BB3-0B1C-4A1C-B9AA-E7881B47390F}"/>
          </ac:spMkLst>
        </pc:spChg>
        <pc:spChg chg="add mod">
          <ac:chgData name="Michal Medvecky" userId="3aa24e8c9af7e877" providerId="LiveId" clId="{56F0075E-4350-404C-B7BE-720F37936D50}" dt="2021-04-02T15:24:51.807" v="4297" actId="20577"/>
          <ac:spMkLst>
            <pc:docMk/>
            <pc:sldMk cId="1474852702" sldId="281"/>
            <ac:spMk id="8" creationId="{E2F2D8AD-11AB-40A1-8F8B-319AA8B293BA}"/>
          </ac:spMkLst>
        </pc:spChg>
        <pc:spChg chg="add mod">
          <ac:chgData name="Michal Medvecky" userId="3aa24e8c9af7e877" providerId="LiveId" clId="{56F0075E-4350-404C-B7BE-720F37936D50}" dt="2021-04-02T15:24:53.321" v="4299" actId="20577"/>
          <ac:spMkLst>
            <pc:docMk/>
            <pc:sldMk cId="1474852702" sldId="281"/>
            <ac:spMk id="9" creationId="{5A0681D5-EA77-45AA-8730-AAB46435C91E}"/>
          </ac:spMkLst>
        </pc:spChg>
        <pc:spChg chg="add mod">
          <ac:chgData name="Michal Medvecky" userId="3aa24e8c9af7e877" providerId="LiveId" clId="{56F0075E-4350-404C-B7BE-720F37936D50}" dt="2021-04-02T15:24:43.234" v="4293" actId="1076"/>
          <ac:spMkLst>
            <pc:docMk/>
            <pc:sldMk cId="1474852702" sldId="281"/>
            <ac:spMk id="10" creationId="{2D01D82B-EAC1-4F05-8193-DD3F6E462B0A}"/>
          </ac:spMkLst>
        </pc:spChg>
        <pc:picChg chg="add mod">
          <ac:chgData name="Michal Medvecky" userId="3aa24e8c9af7e877" providerId="LiveId" clId="{56F0075E-4350-404C-B7BE-720F37936D50}" dt="2021-04-02T15:31:53.915" v="4340" actId="14100"/>
          <ac:picMkLst>
            <pc:docMk/>
            <pc:sldMk cId="1474852702" sldId="281"/>
            <ac:picMk id="26" creationId="{B6DC1F17-9025-4F8E-AB5B-E6D478D5F446}"/>
          </ac:picMkLst>
        </pc:picChg>
        <pc:cxnChg chg="add mod">
          <ac:chgData name="Michal Medvecky" userId="3aa24e8c9af7e877" providerId="LiveId" clId="{56F0075E-4350-404C-B7BE-720F37936D50}" dt="2021-04-02T15:25:07.063" v="4301" actId="1582"/>
          <ac:cxnSpMkLst>
            <pc:docMk/>
            <pc:sldMk cId="1474852702" sldId="281"/>
            <ac:cxnSpMk id="12" creationId="{399FD23F-87C6-4CE1-A3C2-849963574940}"/>
          </ac:cxnSpMkLst>
        </pc:cxnChg>
        <pc:cxnChg chg="add mod">
          <ac:chgData name="Michal Medvecky" userId="3aa24e8c9af7e877" providerId="LiveId" clId="{56F0075E-4350-404C-B7BE-720F37936D50}" dt="2021-04-02T15:25:14.827" v="4305" actId="14100"/>
          <ac:cxnSpMkLst>
            <pc:docMk/>
            <pc:sldMk cId="1474852702" sldId="281"/>
            <ac:cxnSpMk id="13" creationId="{087F149E-D344-4027-B7A6-40E57847C123}"/>
          </ac:cxnSpMkLst>
        </pc:cxnChg>
        <pc:cxnChg chg="add mod">
          <ac:chgData name="Michal Medvecky" userId="3aa24e8c9af7e877" providerId="LiveId" clId="{56F0075E-4350-404C-B7BE-720F37936D50}" dt="2021-04-02T15:25:41.312" v="4311" actId="14100"/>
          <ac:cxnSpMkLst>
            <pc:docMk/>
            <pc:sldMk cId="1474852702" sldId="281"/>
            <ac:cxnSpMk id="15" creationId="{A085D120-EB67-4BA7-90F0-640E1BFC2FD1}"/>
          </ac:cxnSpMkLst>
        </pc:cxnChg>
        <pc:cxnChg chg="add mod">
          <ac:chgData name="Michal Medvecky" userId="3aa24e8c9af7e877" providerId="LiveId" clId="{56F0075E-4350-404C-B7BE-720F37936D50}" dt="2021-04-02T15:26:24.859" v="4322" actId="14100"/>
          <ac:cxnSpMkLst>
            <pc:docMk/>
            <pc:sldMk cId="1474852702" sldId="281"/>
            <ac:cxnSpMk id="20" creationId="{F5534142-D356-4DB9-86E4-91FCEF182D2F}"/>
          </ac:cxnSpMkLst>
        </pc:cxnChg>
        <pc:cxnChg chg="add mod">
          <ac:chgData name="Michal Medvecky" userId="3aa24e8c9af7e877" providerId="LiveId" clId="{56F0075E-4350-404C-B7BE-720F37936D50}" dt="2021-04-02T15:26:30.667" v="4325" actId="14100"/>
          <ac:cxnSpMkLst>
            <pc:docMk/>
            <pc:sldMk cId="1474852702" sldId="281"/>
            <ac:cxnSpMk id="23" creationId="{0B1CEB0C-F3A4-4015-BC4E-CDE745737429}"/>
          </ac:cxnSpMkLst>
        </pc:cxnChg>
        <pc:cxnChg chg="add mod">
          <ac:chgData name="Michal Medvecky" userId="3aa24e8c9af7e877" providerId="LiveId" clId="{56F0075E-4350-404C-B7BE-720F37936D50}" dt="2021-04-02T15:28:49.865" v="4337" actId="14100"/>
          <ac:cxnSpMkLst>
            <pc:docMk/>
            <pc:sldMk cId="1474852702" sldId="281"/>
            <ac:cxnSpMk id="27" creationId="{492FB444-EFC4-47D8-B402-DFE6C1F7CC66}"/>
          </ac:cxnSpMkLst>
        </pc:cxnChg>
      </pc:sldChg>
      <pc:sldChg chg="addSp delSp modSp new mod addCm delCm">
        <pc:chgData name="Michal Medvecky" userId="3aa24e8c9af7e877" providerId="LiveId" clId="{56F0075E-4350-404C-B7BE-720F37936D50}" dt="2021-04-05T12:17:36.965" v="7245" actId="20577"/>
        <pc:sldMkLst>
          <pc:docMk/>
          <pc:sldMk cId="2521272404" sldId="282"/>
        </pc:sldMkLst>
        <pc:spChg chg="mod">
          <ac:chgData name="Michal Medvecky" userId="3aa24e8c9af7e877" providerId="LiveId" clId="{56F0075E-4350-404C-B7BE-720F37936D50}" dt="2021-04-03T14:22:15.703" v="5283" actId="20577"/>
          <ac:spMkLst>
            <pc:docMk/>
            <pc:sldMk cId="2521272404" sldId="282"/>
            <ac:spMk id="2" creationId="{E3F139EF-6CCD-41E8-A153-E4161F306259}"/>
          </ac:spMkLst>
        </pc:spChg>
        <pc:spChg chg="mod">
          <ac:chgData name="Michal Medvecky" userId="3aa24e8c9af7e877" providerId="LiveId" clId="{56F0075E-4350-404C-B7BE-720F37936D50}" dt="2021-04-04T18:15:06.102" v="7169" actId="313"/>
          <ac:spMkLst>
            <pc:docMk/>
            <pc:sldMk cId="2521272404" sldId="282"/>
            <ac:spMk id="3" creationId="{0A58C49E-FE8B-456B-BC37-3DB6164AAAE1}"/>
          </ac:spMkLst>
        </pc:spChg>
        <pc:spChg chg="add mod">
          <ac:chgData name="Michal Medvecky" userId="3aa24e8c9af7e877" providerId="LiveId" clId="{56F0075E-4350-404C-B7BE-720F37936D50}" dt="2021-04-03T14:28:13.986" v="5550" actId="1582"/>
          <ac:spMkLst>
            <pc:docMk/>
            <pc:sldMk cId="2521272404" sldId="282"/>
            <ac:spMk id="4" creationId="{7DB7159E-51ED-4C99-A555-8A36021C202B}"/>
          </ac:spMkLst>
        </pc:spChg>
        <pc:spChg chg="add mod">
          <ac:chgData name="Michal Medvecky" userId="3aa24e8c9af7e877" providerId="LiveId" clId="{56F0075E-4350-404C-B7BE-720F37936D50}" dt="2021-04-03T14:28:49.644" v="5559" actId="207"/>
          <ac:spMkLst>
            <pc:docMk/>
            <pc:sldMk cId="2521272404" sldId="282"/>
            <ac:spMk id="5" creationId="{6E771148-91D1-4F21-BC82-5509C8CB3A4E}"/>
          </ac:spMkLst>
        </pc:spChg>
        <pc:spChg chg="add del mod">
          <ac:chgData name="Michal Medvecky" userId="3aa24e8c9af7e877" providerId="LiveId" clId="{56F0075E-4350-404C-B7BE-720F37936D50}" dt="2021-04-03T14:29:20.547" v="5566"/>
          <ac:spMkLst>
            <pc:docMk/>
            <pc:sldMk cId="2521272404" sldId="282"/>
            <ac:spMk id="6" creationId="{CE5F6416-2AD4-49C0-920F-53FEF4AEFB6F}"/>
          </ac:spMkLst>
        </pc:spChg>
        <pc:spChg chg="add mod">
          <ac:chgData name="Michal Medvecky" userId="3aa24e8c9af7e877" providerId="LiveId" clId="{56F0075E-4350-404C-B7BE-720F37936D50}" dt="2021-04-03T14:30:55.959" v="5654" actId="113"/>
          <ac:spMkLst>
            <pc:docMk/>
            <pc:sldMk cId="2521272404" sldId="282"/>
            <ac:spMk id="7" creationId="{99D5B3A7-D87F-45C3-9DA1-372094FBFA11}"/>
          </ac:spMkLst>
        </pc:spChg>
        <pc:spChg chg="add mod">
          <ac:chgData name="Michal Medvecky" userId="3aa24e8c9af7e877" providerId="LiveId" clId="{56F0075E-4350-404C-B7BE-720F37936D50}" dt="2021-04-03T14:31:10.009" v="5655" actId="120"/>
          <ac:spMkLst>
            <pc:docMk/>
            <pc:sldMk cId="2521272404" sldId="282"/>
            <ac:spMk id="8" creationId="{CD24BF52-665B-4FB4-A619-3CCC9150F673}"/>
          </ac:spMkLst>
        </pc:spChg>
        <pc:spChg chg="add mod">
          <ac:chgData name="Michal Medvecky" userId="3aa24e8c9af7e877" providerId="LiveId" clId="{56F0075E-4350-404C-B7BE-720F37936D50}" dt="2021-04-03T14:30:44.130" v="5653" actId="120"/>
          <ac:spMkLst>
            <pc:docMk/>
            <pc:sldMk cId="2521272404" sldId="282"/>
            <ac:spMk id="9" creationId="{C229C80F-0C15-4695-9DF5-D91AE396A4FE}"/>
          </ac:spMkLst>
        </pc:spChg>
        <pc:spChg chg="add del">
          <ac:chgData name="Michal Medvecky" userId="3aa24e8c9af7e877" providerId="LiveId" clId="{56F0075E-4350-404C-B7BE-720F37936D50}" dt="2021-04-03T14:31:22.256" v="5657" actId="478"/>
          <ac:spMkLst>
            <pc:docMk/>
            <pc:sldMk cId="2521272404" sldId="282"/>
            <ac:spMk id="10" creationId="{100B33FB-1603-45A8-8BD4-7A28C01BA820}"/>
          </ac:spMkLst>
        </pc:spChg>
        <pc:spChg chg="add mod">
          <ac:chgData name="Michal Medvecky" userId="3aa24e8c9af7e877" providerId="LiveId" clId="{56F0075E-4350-404C-B7BE-720F37936D50}" dt="2021-04-03T14:32:33.092" v="5684" actId="113"/>
          <ac:spMkLst>
            <pc:docMk/>
            <pc:sldMk cId="2521272404" sldId="282"/>
            <ac:spMk id="11" creationId="{AE52B34A-63CF-4069-A8D4-D37B959D198E}"/>
          </ac:spMkLst>
        </pc:spChg>
        <pc:spChg chg="add mod">
          <ac:chgData name="Michal Medvecky" userId="3aa24e8c9af7e877" providerId="LiveId" clId="{56F0075E-4350-404C-B7BE-720F37936D50}" dt="2021-04-03T14:36:39.141" v="5747" actId="1076"/>
          <ac:spMkLst>
            <pc:docMk/>
            <pc:sldMk cId="2521272404" sldId="282"/>
            <ac:spMk id="12" creationId="{C3363D62-C7DB-494F-B816-58059A3389D8}"/>
          </ac:spMkLst>
        </pc:spChg>
        <pc:spChg chg="add mod">
          <ac:chgData name="Michal Medvecky" userId="3aa24e8c9af7e877" providerId="LiveId" clId="{56F0075E-4350-404C-B7BE-720F37936D50}" dt="2021-04-03T14:34:45.153" v="5734" actId="207"/>
          <ac:spMkLst>
            <pc:docMk/>
            <pc:sldMk cId="2521272404" sldId="282"/>
            <ac:spMk id="17" creationId="{F14AC80C-0022-4DA8-8D1C-987BFF695C25}"/>
          </ac:spMkLst>
        </pc:spChg>
        <pc:spChg chg="add mod">
          <ac:chgData name="Michal Medvecky" userId="3aa24e8c9af7e877" providerId="LiveId" clId="{56F0075E-4350-404C-B7BE-720F37936D50}" dt="2021-04-03T14:35:08.283" v="5739" actId="207"/>
          <ac:spMkLst>
            <pc:docMk/>
            <pc:sldMk cId="2521272404" sldId="282"/>
            <ac:spMk id="18" creationId="{45BAB7B0-8CF4-4281-9E73-7F2D1F1DD8E2}"/>
          </ac:spMkLst>
        </pc:spChg>
        <pc:spChg chg="add del mod">
          <ac:chgData name="Michal Medvecky" userId="3aa24e8c9af7e877" providerId="LiveId" clId="{56F0075E-4350-404C-B7BE-720F37936D50}" dt="2021-04-03T14:36:54.892" v="5753" actId="21"/>
          <ac:spMkLst>
            <pc:docMk/>
            <pc:sldMk cId="2521272404" sldId="282"/>
            <ac:spMk id="23" creationId="{CF1EDCA5-9E9D-478D-A33B-2DD040B7E1C5}"/>
          </ac:spMkLst>
        </pc:spChg>
        <pc:spChg chg="add mod">
          <ac:chgData name="Michal Medvecky" userId="3aa24e8c9af7e877" providerId="LiveId" clId="{56F0075E-4350-404C-B7BE-720F37936D50}" dt="2021-04-03T14:37:12.282" v="5760" actId="122"/>
          <ac:spMkLst>
            <pc:docMk/>
            <pc:sldMk cId="2521272404" sldId="282"/>
            <ac:spMk id="24" creationId="{8CC5A378-B655-461F-AD59-FDC60F261746}"/>
          </ac:spMkLst>
        </pc:spChg>
        <pc:spChg chg="add mod">
          <ac:chgData name="Michal Medvecky" userId="3aa24e8c9af7e877" providerId="LiveId" clId="{56F0075E-4350-404C-B7BE-720F37936D50}" dt="2021-04-03T14:37:14.337" v="5761" actId="122"/>
          <ac:spMkLst>
            <pc:docMk/>
            <pc:sldMk cId="2521272404" sldId="282"/>
            <ac:spMk id="25" creationId="{42D6A3E9-7253-4400-9FBC-C08BC1E3FF53}"/>
          </ac:spMkLst>
        </pc:spChg>
        <pc:spChg chg="add mod ord">
          <ac:chgData name="Michal Medvecky" userId="3aa24e8c9af7e877" providerId="LiveId" clId="{56F0075E-4350-404C-B7BE-720F37936D50}" dt="2021-04-03T14:38:03.209" v="5766" actId="207"/>
          <ac:spMkLst>
            <pc:docMk/>
            <pc:sldMk cId="2521272404" sldId="282"/>
            <ac:spMk id="26" creationId="{B2ED8BB2-EBF5-4005-8183-881CDC94F60F}"/>
          </ac:spMkLst>
        </pc:spChg>
        <pc:spChg chg="add mod">
          <ac:chgData name="Michal Medvecky" userId="3aa24e8c9af7e877" providerId="LiveId" clId="{56F0075E-4350-404C-B7BE-720F37936D50}" dt="2021-04-04T18:15:53.120" v="7173" actId="790"/>
          <ac:spMkLst>
            <pc:docMk/>
            <pc:sldMk cId="2521272404" sldId="282"/>
            <ac:spMk id="27" creationId="{DC3A550D-7B4A-4B2D-835B-424A491D9E5A}"/>
          </ac:spMkLst>
        </pc:spChg>
        <pc:spChg chg="add mod">
          <ac:chgData name="Michal Medvecky" userId="3aa24e8c9af7e877" providerId="LiveId" clId="{56F0075E-4350-404C-B7BE-720F37936D50}" dt="2021-04-05T12:17:36.965" v="7245" actId="20577"/>
          <ac:spMkLst>
            <pc:docMk/>
            <pc:sldMk cId="2521272404" sldId="282"/>
            <ac:spMk id="28" creationId="{B44DCDCB-873C-49FA-AC14-1E60DFDE4A50}"/>
          </ac:spMkLst>
        </pc:spChg>
        <pc:cxnChg chg="add mod">
          <ac:chgData name="Michal Medvecky" userId="3aa24e8c9af7e877" providerId="LiveId" clId="{56F0075E-4350-404C-B7BE-720F37936D50}" dt="2021-04-03T14:41:48.678" v="5925"/>
          <ac:cxnSpMkLst>
            <pc:docMk/>
            <pc:sldMk cId="2521272404" sldId="282"/>
            <ac:cxnSpMk id="14" creationId="{3D0AAF3B-368E-4350-BFF2-1AA2DC55D39B}"/>
          </ac:cxnSpMkLst>
        </pc:cxnChg>
        <pc:cxnChg chg="add mod">
          <ac:chgData name="Michal Medvecky" userId="3aa24e8c9af7e877" providerId="LiveId" clId="{56F0075E-4350-404C-B7BE-720F37936D50}" dt="2021-04-03T14:33:58.484" v="5712" actId="692"/>
          <ac:cxnSpMkLst>
            <pc:docMk/>
            <pc:sldMk cId="2521272404" sldId="282"/>
            <ac:cxnSpMk id="15" creationId="{4764FE6A-4253-46E3-A0AD-BC28B98E7CC1}"/>
          </ac:cxnSpMkLst>
        </pc:cxnChg>
        <pc:cxnChg chg="add mod">
          <ac:chgData name="Michal Medvecky" userId="3aa24e8c9af7e877" providerId="LiveId" clId="{56F0075E-4350-404C-B7BE-720F37936D50}" dt="2021-04-03T14:35:45.085" v="5742" actId="1582"/>
          <ac:cxnSpMkLst>
            <pc:docMk/>
            <pc:sldMk cId="2521272404" sldId="282"/>
            <ac:cxnSpMk id="20" creationId="{AA764B70-262B-40ED-A3BD-1F4A450F2AFA}"/>
          </ac:cxnSpMkLst>
        </pc:cxnChg>
        <pc:cxnChg chg="add mod">
          <ac:chgData name="Michal Medvecky" userId="3aa24e8c9af7e877" providerId="LiveId" clId="{56F0075E-4350-404C-B7BE-720F37936D50}" dt="2021-04-03T14:36:30.482" v="5746" actId="1582"/>
          <ac:cxnSpMkLst>
            <pc:docMk/>
            <pc:sldMk cId="2521272404" sldId="282"/>
            <ac:cxnSpMk id="22" creationId="{91CF3C37-F60F-4D1C-924E-D56A49646554}"/>
          </ac:cxnSpMkLst>
        </pc:cxnChg>
        <pc:cxnChg chg="add mod">
          <ac:chgData name="Michal Medvecky" userId="3aa24e8c9af7e877" providerId="LiveId" clId="{56F0075E-4350-404C-B7BE-720F37936D50}" dt="2021-04-03T14:39:34.973" v="5913" actId="14100"/>
          <ac:cxnSpMkLst>
            <pc:docMk/>
            <pc:sldMk cId="2521272404" sldId="282"/>
            <ac:cxnSpMk id="29" creationId="{FF6C18AF-0794-487F-A331-E66935451EB2}"/>
          </ac:cxnSpMkLst>
        </pc:cxnChg>
        <pc:cxnChg chg="add del mod">
          <ac:chgData name="Michal Medvecky" userId="3aa24e8c9af7e877" providerId="LiveId" clId="{56F0075E-4350-404C-B7BE-720F37936D50}" dt="2021-04-03T14:39:43.157" v="5917" actId="478"/>
          <ac:cxnSpMkLst>
            <pc:docMk/>
            <pc:sldMk cId="2521272404" sldId="282"/>
            <ac:cxnSpMk id="31" creationId="{AA65B158-3D52-45F6-B607-1BCF8912DFE5}"/>
          </ac:cxnSpMkLst>
        </pc:cxnChg>
        <pc:cxnChg chg="add mod">
          <ac:chgData name="Michal Medvecky" userId="3aa24e8c9af7e877" providerId="LiveId" clId="{56F0075E-4350-404C-B7BE-720F37936D50}" dt="2021-04-03T15:39:59.492" v="5933" actId="14100"/>
          <ac:cxnSpMkLst>
            <pc:docMk/>
            <pc:sldMk cId="2521272404" sldId="282"/>
            <ac:cxnSpMk id="34" creationId="{128D7E68-96B1-4937-A6A5-BA26CAD27B89}"/>
          </ac:cxnSpMkLst>
        </pc:cxnChg>
      </pc:sldChg>
      <pc:sldChg chg="addSp delSp modSp new mod">
        <pc:chgData name="Michal Medvecky" userId="3aa24e8c9af7e877" providerId="LiveId" clId="{56F0075E-4350-404C-B7BE-720F37936D50}" dt="2021-04-03T16:07:35.486" v="6261" actId="1076"/>
        <pc:sldMkLst>
          <pc:docMk/>
          <pc:sldMk cId="2016451698" sldId="283"/>
        </pc:sldMkLst>
        <pc:spChg chg="mod">
          <ac:chgData name="Michal Medvecky" userId="3aa24e8c9af7e877" providerId="LiveId" clId="{56F0075E-4350-404C-B7BE-720F37936D50}" dt="2021-04-03T16:01:01.004" v="5967"/>
          <ac:spMkLst>
            <pc:docMk/>
            <pc:sldMk cId="2016451698" sldId="283"/>
            <ac:spMk id="2" creationId="{D0994AFA-ECF4-4CAE-BDA2-78F92A4C0054}"/>
          </ac:spMkLst>
        </pc:spChg>
        <pc:spChg chg="del">
          <ac:chgData name="Michal Medvecky" userId="3aa24e8c9af7e877" providerId="LiveId" clId="{56F0075E-4350-404C-B7BE-720F37936D50}" dt="2021-04-03T16:00:49.040" v="5954" actId="478"/>
          <ac:spMkLst>
            <pc:docMk/>
            <pc:sldMk cId="2016451698" sldId="283"/>
            <ac:spMk id="3" creationId="{B8C4F856-8174-4E20-8872-382465E958F3}"/>
          </ac:spMkLst>
        </pc:spChg>
        <pc:spChg chg="add mod">
          <ac:chgData name="Michal Medvecky" userId="3aa24e8c9af7e877" providerId="LiveId" clId="{56F0075E-4350-404C-B7BE-720F37936D50}" dt="2021-04-03T16:05:03.158" v="6122" actId="20577"/>
          <ac:spMkLst>
            <pc:docMk/>
            <pc:sldMk cId="2016451698" sldId="283"/>
            <ac:spMk id="4" creationId="{DBE143CD-B032-4FF6-9798-67BA94713591}"/>
          </ac:spMkLst>
        </pc:spChg>
        <pc:spChg chg="add del mod">
          <ac:chgData name="Michal Medvecky" userId="3aa24e8c9af7e877" providerId="LiveId" clId="{56F0075E-4350-404C-B7BE-720F37936D50}" dt="2021-04-03T16:01:14.094" v="5970"/>
          <ac:spMkLst>
            <pc:docMk/>
            <pc:sldMk cId="2016451698" sldId="283"/>
            <ac:spMk id="5" creationId="{1CDDD411-740C-422B-BD26-E3214B3A9B61}"/>
          </ac:spMkLst>
        </pc:spChg>
        <pc:spChg chg="add mod">
          <ac:chgData name="Michal Medvecky" userId="3aa24e8c9af7e877" providerId="LiveId" clId="{56F0075E-4350-404C-B7BE-720F37936D50}" dt="2021-04-03T16:02:02.294" v="6044" actId="14100"/>
          <ac:spMkLst>
            <pc:docMk/>
            <pc:sldMk cId="2016451698" sldId="283"/>
            <ac:spMk id="6" creationId="{CCC2962D-51D8-4C85-9DB2-D97B43D88D9A}"/>
          </ac:spMkLst>
        </pc:spChg>
        <pc:spChg chg="add mod">
          <ac:chgData name="Michal Medvecky" userId="3aa24e8c9af7e877" providerId="LiveId" clId="{56F0075E-4350-404C-B7BE-720F37936D50}" dt="2021-04-03T16:04:24.368" v="6119" actId="1076"/>
          <ac:spMkLst>
            <pc:docMk/>
            <pc:sldMk cId="2016451698" sldId="283"/>
            <ac:spMk id="9" creationId="{651AE7CC-DB42-4BA9-BB2C-5172C1CCD8FA}"/>
          </ac:spMkLst>
        </pc:spChg>
        <pc:spChg chg="add mod">
          <ac:chgData name="Michal Medvecky" userId="3aa24e8c9af7e877" providerId="LiveId" clId="{56F0075E-4350-404C-B7BE-720F37936D50}" dt="2021-04-03T16:05:15.761" v="6123" actId="1076"/>
          <ac:spMkLst>
            <pc:docMk/>
            <pc:sldMk cId="2016451698" sldId="283"/>
            <ac:spMk id="12" creationId="{9277B3E6-9929-475D-A580-4313025E67BE}"/>
          </ac:spMkLst>
        </pc:spChg>
        <pc:spChg chg="add mod">
          <ac:chgData name="Michal Medvecky" userId="3aa24e8c9af7e877" providerId="LiveId" clId="{56F0075E-4350-404C-B7BE-720F37936D50}" dt="2021-04-03T16:07:35.486" v="6261" actId="1076"/>
          <ac:spMkLst>
            <pc:docMk/>
            <pc:sldMk cId="2016451698" sldId="283"/>
            <ac:spMk id="14" creationId="{254731CB-7D33-4AC1-83C8-62FD23FFB7AD}"/>
          </ac:spMkLst>
        </pc:spChg>
        <pc:cxnChg chg="add mod">
          <ac:chgData name="Michal Medvecky" userId="3aa24e8c9af7e877" providerId="LiveId" clId="{56F0075E-4350-404C-B7BE-720F37936D50}" dt="2021-04-03T16:02:17.908" v="6046" actId="1582"/>
          <ac:cxnSpMkLst>
            <pc:docMk/>
            <pc:sldMk cId="2016451698" sldId="283"/>
            <ac:cxnSpMk id="8" creationId="{6EC92D09-FD1E-4F86-B3EF-85F1EFDDECDC}"/>
          </ac:cxnSpMkLst>
        </pc:cxnChg>
        <pc:cxnChg chg="add mod">
          <ac:chgData name="Michal Medvecky" userId="3aa24e8c9af7e877" providerId="LiveId" clId="{56F0075E-4350-404C-B7BE-720F37936D50}" dt="2021-04-03T16:04:26.780" v="6120" actId="14100"/>
          <ac:cxnSpMkLst>
            <pc:docMk/>
            <pc:sldMk cId="2016451698" sldId="283"/>
            <ac:cxnSpMk id="10" creationId="{A280CF12-CE5A-4E01-959C-8D92212785FD}"/>
          </ac:cxnSpMkLst>
        </pc:cxnChg>
      </pc:sldChg>
      <pc:sldChg chg="addSp delSp modSp new mod">
        <pc:chgData name="Michal Medvecky" userId="3aa24e8c9af7e877" providerId="LiveId" clId="{56F0075E-4350-404C-B7BE-720F37936D50}" dt="2021-04-05T17:37:37.061" v="7257" actId="20577"/>
        <pc:sldMkLst>
          <pc:docMk/>
          <pc:sldMk cId="3202432302" sldId="284"/>
        </pc:sldMkLst>
        <pc:spChg chg="del">
          <ac:chgData name="Michal Medvecky" userId="3aa24e8c9af7e877" providerId="LiveId" clId="{56F0075E-4350-404C-B7BE-720F37936D50}" dt="2021-04-03T17:25:04.610" v="6640" actId="478"/>
          <ac:spMkLst>
            <pc:docMk/>
            <pc:sldMk cId="3202432302" sldId="284"/>
            <ac:spMk id="2" creationId="{2373509C-E973-4F65-8A2C-B5D578C6152D}"/>
          </ac:spMkLst>
        </pc:spChg>
        <pc:spChg chg="del">
          <ac:chgData name="Michal Medvecky" userId="3aa24e8c9af7e877" providerId="LiveId" clId="{56F0075E-4350-404C-B7BE-720F37936D50}" dt="2021-04-03T17:24:49.720" v="6636" actId="478"/>
          <ac:spMkLst>
            <pc:docMk/>
            <pc:sldMk cId="3202432302" sldId="284"/>
            <ac:spMk id="3" creationId="{34968AEF-B83C-4775-9421-3262B8DE6534}"/>
          </ac:spMkLst>
        </pc:spChg>
        <pc:spChg chg="add mod">
          <ac:chgData name="Michal Medvecky" userId="3aa24e8c9af7e877" providerId="LiveId" clId="{56F0075E-4350-404C-B7BE-720F37936D50}" dt="2021-04-05T17:37:37.061" v="7257" actId="20577"/>
          <ac:spMkLst>
            <pc:docMk/>
            <pc:sldMk cId="3202432302" sldId="284"/>
            <ac:spMk id="4" creationId="{64C262A0-60E0-4FAE-A3FD-B281BBB923B3}"/>
          </ac:spMkLst>
        </pc:spChg>
        <pc:spChg chg="add mod">
          <ac:chgData name="Michal Medvecky" userId="3aa24e8c9af7e877" providerId="LiveId" clId="{56F0075E-4350-404C-B7BE-720F37936D50}" dt="2021-04-03T17:26:58.915" v="6657" actId="1076"/>
          <ac:spMkLst>
            <pc:docMk/>
            <pc:sldMk cId="3202432302" sldId="284"/>
            <ac:spMk id="5" creationId="{CAFD6CCB-2D70-433A-8595-85EFA4928DCB}"/>
          </ac:spMkLst>
        </pc:spChg>
        <pc:spChg chg="add mod">
          <ac:chgData name="Michal Medvecky" userId="3aa24e8c9af7e877" providerId="LiveId" clId="{56F0075E-4350-404C-B7BE-720F37936D50}" dt="2021-04-03T17:28:00.454" v="6733" actId="20577"/>
          <ac:spMkLst>
            <pc:docMk/>
            <pc:sldMk cId="3202432302" sldId="284"/>
            <ac:spMk id="9" creationId="{AA951823-AA26-4DC3-9081-54627221BA4C}"/>
          </ac:spMkLst>
        </pc:spChg>
        <pc:spChg chg="add del mod">
          <ac:chgData name="Michal Medvecky" userId="3aa24e8c9af7e877" providerId="LiveId" clId="{56F0075E-4350-404C-B7BE-720F37936D50}" dt="2021-04-03T17:28:19.319" v="6737" actId="478"/>
          <ac:spMkLst>
            <pc:docMk/>
            <pc:sldMk cId="3202432302" sldId="284"/>
            <ac:spMk id="10" creationId="{0BB793AC-9F62-43EE-97BF-61C9E8BAE098}"/>
          </ac:spMkLst>
        </pc:spChg>
        <pc:spChg chg="add mod">
          <ac:chgData name="Michal Medvecky" userId="3aa24e8c9af7e877" providerId="LiveId" clId="{56F0075E-4350-404C-B7BE-720F37936D50}" dt="2021-04-03T17:28:45.647" v="6742" actId="693"/>
          <ac:spMkLst>
            <pc:docMk/>
            <pc:sldMk cId="3202432302" sldId="284"/>
            <ac:spMk id="11" creationId="{6ED599FB-3057-4632-BF7A-63A63DB1AB01}"/>
          </ac:spMkLst>
        </pc:spChg>
        <pc:spChg chg="add mod">
          <ac:chgData name="Michal Medvecky" userId="3aa24e8c9af7e877" providerId="LiveId" clId="{56F0075E-4350-404C-B7BE-720F37936D50}" dt="2021-04-03T17:30:00.944" v="6806" actId="1076"/>
          <ac:spMkLst>
            <pc:docMk/>
            <pc:sldMk cId="3202432302" sldId="284"/>
            <ac:spMk id="14" creationId="{8CC9C07D-3FFA-4A41-8EFE-D04D14E2D5CF}"/>
          </ac:spMkLst>
        </pc:spChg>
        <pc:cxnChg chg="add mod">
          <ac:chgData name="Michal Medvecky" userId="3aa24e8c9af7e877" providerId="LiveId" clId="{56F0075E-4350-404C-B7BE-720F37936D50}" dt="2021-04-03T17:27:12.329" v="6660" actId="14100"/>
          <ac:cxnSpMkLst>
            <pc:docMk/>
            <pc:sldMk cId="3202432302" sldId="284"/>
            <ac:cxnSpMk id="7" creationId="{579E6658-A3AB-4387-9A1A-6F4913EB831F}"/>
          </ac:cxnSpMkLst>
        </pc:cxnChg>
        <pc:cxnChg chg="add mod">
          <ac:chgData name="Michal Medvecky" userId="3aa24e8c9af7e877" providerId="LiveId" clId="{56F0075E-4350-404C-B7BE-720F37936D50}" dt="2021-04-03T17:28:55.245" v="6745" actId="14100"/>
          <ac:cxnSpMkLst>
            <pc:docMk/>
            <pc:sldMk cId="3202432302" sldId="284"/>
            <ac:cxnSpMk id="12" creationId="{A1AA5207-E95B-4010-B2F8-780F67E44FF4}"/>
          </ac:cxnSpMkLst>
        </pc:cxnChg>
        <pc:cxnChg chg="add mod">
          <ac:chgData name="Michal Medvecky" userId="3aa24e8c9af7e877" providerId="LiveId" clId="{56F0075E-4350-404C-B7BE-720F37936D50}" dt="2021-04-03T17:30:18.891" v="6809" actId="14100"/>
          <ac:cxnSpMkLst>
            <pc:docMk/>
            <pc:sldMk cId="3202432302" sldId="284"/>
            <ac:cxnSpMk id="16" creationId="{CF9D97B7-1736-42AE-9923-42AB77106F09}"/>
          </ac:cxnSpMkLst>
        </pc:cxnChg>
      </pc:sldChg>
      <pc:sldChg chg="addSp delSp modSp new mod">
        <pc:chgData name="Michal Medvecky" userId="3aa24e8c9af7e877" providerId="LiveId" clId="{56F0075E-4350-404C-B7BE-720F37936D50}" dt="2021-04-05T17:38:21.877" v="7260" actId="6549"/>
        <pc:sldMkLst>
          <pc:docMk/>
          <pc:sldMk cId="792069531" sldId="285"/>
        </pc:sldMkLst>
        <pc:spChg chg="del">
          <ac:chgData name="Michal Medvecky" userId="3aa24e8c9af7e877" providerId="LiveId" clId="{56F0075E-4350-404C-B7BE-720F37936D50}" dt="2021-04-03T17:30:45.367" v="6812" actId="478"/>
          <ac:spMkLst>
            <pc:docMk/>
            <pc:sldMk cId="792069531" sldId="285"/>
            <ac:spMk id="2" creationId="{CBE3CD54-C7C6-4A3A-AB40-127264B6CDF9}"/>
          </ac:spMkLst>
        </pc:spChg>
        <pc:spChg chg="del">
          <ac:chgData name="Michal Medvecky" userId="3aa24e8c9af7e877" providerId="LiveId" clId="{56F0075E-4350-404C-B7BE-720F37936D50}" dt="2021-04-03T17:30:44.289" v="6811" actId="478"/>
          <ac:spMkLst>
            <pc:docMk/>
            <pc:sldMk cId="792069531" sldId="285"/>
            <ac:spMk id="3" creationId="{BC22EE56-2C44-447F-88E0-2AC242AA9702}"/>
          </ac:spMkLst>
        </pc:spChg>
        <pc:spChg chg="add mod">
          <ac:chgData name="Michal Medvecky" userId="3aa24e8c9af7e877" providerId="LiveId" clId="{56F0075E-4350-404C-B7BE-720F37936D50}" dt="2021-04-03T17:31:09.844" v="6815"/>
          <ac:spMkLst>
            <pc:docMk/>
            <pc:sldMk cId="792069531" sldId="285"/>
            <ac:spMk id="4" creationId="{B0A64751-7579-492B-B389-A332F5779E77}"/>
          </ac:spMkLst>
        </pc:spChg>
        <pc:spChg chg="add mod">
          <ac:chgData name="Michal Medvecky" userId="3aa24e8c9af7e877" providerId="LiveId" clId="{56F0075E-4350-404C-B7BE-720F37936D50}" dt="2021-04-03T17:31:53.118" v="6821" actId="1076"/>
          <ac:spMkLst>
            <pc:docMk/>
            <pc:sldMk cId="792069531" sldId="285"/>
            <ac:spMk id="5" creationId="{E2D230FB-524F-4BF5-A547-A7B0110A21CB}"/>
          </ac:spMkLst>
        </pc:spChg>
        <pc:spChg chg="add mod">
          <ac:chgData name="Michal Medvecky" userId="3aa24e8c9af7e877" providerId="LiveId" clId="{56F0075E-4350-404C-B7BE-720F37936D50}" dt="2021-04-05T17:38:21.877" v="7260" actId="6549"/>
          <ac:spMkLst>
            <pc:docMk/>
            <pc:sldMk cId="792069531" sldId="285"/>
            <ac:spMk id="6" creationId="{62A9AD40-3149-488B-AB30-940A27D6F185}"/>
          </ac:spMkLst>
        </pc:spChg>
      </pc:sldChg>
      <pc:sldChg chg="addSp modSp new mod">
        <pc:chgData name="Michal Medvecky" userId="3aa24e8c9af7e877" providerId="LiveId" clId="{56F0075E-4350-404C-B7BE-720F37936D50}" dt="2021-04-05T17:36:47.903" v="7252"/>
        <pc:sldMkLst>
          <pc:docMk/>
          <pc:sldMk cId="829486170" sldId="286"/>
        </pc:sldMkLst>
        <pc:spChg chg="add mod">
          <ac:chgData name="Michal Medvecky" userId="3aa24e8c9af7e877" providerId="LiveId" clId="{56F0075E-4350-404C-B7BE-720F37936D50}" dt="2021-04-05T17:36:47.903" v="7252"/>
          <ac:spMkLst>
            <pc:docMk/>
            <pc:sldMk cId="829486170" sldId="286"/>
            <ac:spMk id="2" creationId="{B92F6C59-1B55-4A9F-A9CE-E50AAA6FA985}"/>
          </ac:spMkLst>
        </pc:spChg>
      </pc:sldChg>
      <pc:sldChg chg="addSp delSp mod addCm modCm">
        <pc:chgData name="Michal Medvecky" userId="3aa24e8c9af7e877" providerId="LiveId" clId="{56F0075E-4350-404C-B7BE-720F37936D50}" dt="2021-04-05T19:33:58.110" v="7271"/>
        <pc:sldMkLst>
          <pc:docMk/>
          <pc:sldMk cId="509857975" sldId="287"/>
        </pc:sldMkLst>
        <pc:spChg chg="add del">
          <ac:chgData name="Michal Medvecky" userId="3aa24e8c9af7e877" providerId="LiveId" clId="{56F0075E-4350-404C-B7BE-720F37936D50}" dt="2021-04-05T18:06:55.262" v="7267" actId="22"/>
          <ac:spMkLst>
            <pc:docMk/>
            <pc:sldMk cId="509857975" sldId="287"/>
            <ac:spMk id="15" creationId="{03608D6D-56BB-42E7-B233-B8DF7CB673ED}"/>
          </ac:spMkLst>
        </pc:spChg>
      </pc:sldChg>
      <pc:sldChg chg="addSp delSp modSp new mod modClrScheme chgLayout">
        <pc:chgData name="Michal Medvecky" userId="3aa24e8c9af7e877" providerId="LiveId" clId="{56F0075E-4350-404C-B7BE-720F37936D50}" dt="2021-04-05T20:06:40.487" v="7576" actId="478"/>
        <pc:sldMkLst>
          <pc:docMk/>
          <pc:sldMk cId="3882629554" sldId="292"/>
        </pc:sldMkLst>
        <pc:spChg chg="mod ord">
          <ac:chgData name="Michal Medvecky" userId="3aa24e8c9af7e877" providerId="LiveId" clId="{56F0075E-4350-404C-B7BE-720F37936D50}" dt="2021-04-05T19:59:36.797" v="7343" actId="700"/>
          <ac:spMkLst>
            <pc:docMk/>
            <pc:sldMk cId="3882629554" sldId="292"/>
            <ac:spMk id="2" creationId="{3C4DA4A2-4140-46D4-A7BD-25E353A98332}"/>
          </ac:spMkLst>
        </pc:spChg>
        <pc:spChg chg="del mod ord">
          <ac:chgData name="Michal Medvecky" userId="3aa24e8c9af7e877" providerId="LiveId" clId="{56F0075E-4350-404C-B7BE-720F37936D50}" dt="2021-04-05T19:59:36.797" v="7343" actId="700"/>
          <ac:spMkLst>
            <pc:docMk/>
            <pc:sldMk cId="3882629554" sldId="292"/>
            <ac:spMk id="3" creationId="{2E8B25C4-C481-42EF-8CBC-FF8B0988C341}"/>
          </ac:spMkLst>
        </pc:spChg>
        <pc:spChg chg="add del mod ord">
          <ac:chgData name="Michal Medvecky" userId="3aa24e8c9af7e877" providerId="LiveId" clId="{56F0075E-4350-404C-B7BE-720F37936D50}" dt="2021-04-05T20:00:08.539" v="7353" actId="478"/>
          <ac:spMkLst>
            <pc:docMk/>
            <pc:sldMk cId="3882629554" sldId="292"/>
            <ac:spMk id="4" creationId="{0A33CE62-4BA5-4E10-A034-9456EF31FA20}"/>
          </ac:spMkLst>
        </pc:spChg>
        <pc:spChg chg="add del mod ord">
          <ac:chgData name="Michal Medvecky" userId="3aa24e8c9af7e877" providerId="LiveId" clId="{56F0075E-4350-404C-B7BE-720F37936D50}" dt="2021-04-05T20:00:52.337" v="7362" actId="478"/>
          <ac:spMkLst>
            <pc:docMk/>
            <pc:sldMk cId="3882629554" sldId="292"/>
            <ac:spMk id="5" creationId="{349CFCA5-6B8F-4F90-842B-D41BB2FB92ED}"/>
          </ac:spMkLst>
        </pc:spChg>
        <pc:spChg chg="add mod">
          <ac:chgData name="Michal Medvecky" userId="3aa24e8c9af7e877" providerId="LiveId" clId="{56F0075E-4350-404C-B7BE-720F37936D50}" dt="2021-04-05T20:05:39.815" v="7567" actId="20577"/>
          <ac:spMkLst>
            <pc:docMk/>
            <pc:sldMk cId="3882629554" sldId="292"/>
            <ac:spMk id="6" creationId="{C2D08CA1-5103-42E5-98E9-4DA01A1BA18D}"/>
          </ac:spMkLst>
        </pc:spChg>
        <pc:spChg chg="add mod">
          <ac:chgData name="Michal Medvecky" userId="3aa24e8c9af7e877" providerId="LiveId" clId="{56F0075E-4350-404C-B7BE-720F37936D50}" dt="2021-04-05T20:03:02.029" v="7414" actId="20577"/>
          <ac:spMkLst>
            <pc:docMk/>
            <pc:sldMk cId="3882629554" sldId="292"/>
            <ac:spMk id="7" creationId="{890254DF-D920-4419-A514-F9A6DD6DAA22}"/>
          </ac:spMkLst>
        </pc:spChg>
        <pc:spChg chg="add mod">
          <ac:chgData name="Michal Medvecky" userId="3aa24e8c9af7e877" providerId="LiveId" clId="{56F0075E-4350-404C-B7BE-720F37936D50}" dt="2021-04-05T20:05:16.169" v="7561" actId="1076"/>
          <ac:spMkLst>
            <pc:docMk/>
            <pc:sldMk cId="3882629554" sldId="292"/>
            <ac:spMk id="11" creationId="{C367D394-5F5D-46A7-982E-5653A32FB2E6}"/>
          </ac:spMkLst>
        </pc:spChg>
        <pc:spChg chg="add mod">
          <ac:chgData name="Michal Medvecky" userId="3aa24e8c9af7e877" providerId="LiveId" clId="{56F0075E-4350-404C-B7BE-720F37936D50}" dt="2021-04-05T20:06:04.172" v="7572" actId="14100"/>
          <ac:spMkLst>
            <pc:docMk/>
            <pc:sldMk cId="3882629554" sldId="292"/>
            <ac:spMk id="12" creationId="{168DCEB1-51DA-4C1C-8F68-F5C9AA066B3B}"/>
          </ac:spMkLst>
        </pc:spChg>
        <pc:spChg chg="add del mod">
          <ac:chgData name="Michal Medvecky" userId="3aa24e8c9af7e877" providerId="LiveId" clId="{56F0075E-4350-404C-B7BE-720F37936D50}" dt="2021-04-05T20:06:40.487" v="7576" actId="478"/>
          <ac:spMkLst>
            <pc:docMk/>
            <pc:sldMk cId="3882629554" sldId="292"/>
            <ac:spMk id="13" creationId="{EC763267-263E-49CD-BB4A-D2CC4C6D7D50}"/>
          </ac:spMkLst>
        </pc:spChg>
        <pc:cxnChg chg="add mod">
          <ac:chgData name="Michal Medvecky" userId="3aa24e8c9af7e877" providerId="LiveId" clId="{56F0075E-4350-404C-B7BE-720F37936D50}" dt="2021-04-05T20:03:21.055" v="7417" actId="1582"/>
          <ac:cxnSpMkLst>
            <pc:docMk/>
            <pc:sldMk cId="3882629554" sldId="292"/>
            <ac:cxnSpMk id="9" creationId="{1841F685-F76E-492E-835B-80F608FA95A9}"/>
          </ac:cxnSpMkLst>
        </pc:cxnChg>
      </pc:sldChg>
      <pc:sldChg chg="new del">
        <pc:chgData name="Michal Medvecky" userId="3aa24e8c9af7e877" providerId="LiveId" clId="{56F0075E-4350-404C-B7BE-720F37936D50}" dt="2021-04-05T19:59:32.523" v="7342" actId="2696"/>
        <pc:sldMkLst>
          <pc:docMk/>
          <pc:sldMk cId="3980186973" sldId="293"/>
        </pc:sldMkLst>
      </pc:sldChg>
    </pc:docChg>
  </pc:docChgLst>
  <pc:docChgLst>
    <pc:chgData name="Eliáš Cizl" userId="728bcd776e5b3155" providerId="Windows Live" clId="Web-{07626D7A-84BA-47AB-A2C1-141A0AAB390A}"/>
    <pc:docChg chg="delSld modSld">
      <pc:chgData name="Eliáš Cizl" userId="728bcd776e5b3155" providerId="Windows Live" clId="Web-{07626D7A-84BA-47AB-A2C1-141A0AAB390A}" dt="2021-03-31T10:03:28.926" v="20"/>
      <pc:docMkLst>
        <pc:docMk/>
      </pc:docMkLst>
      <pc:sldChg chg="addSp modSp addAnim delAnim modAnim">
        <pc:chgData name="Eliáš Cizl" userId="728bcd776e5b3155" providerId="Windows Live" clId="Web-{07626D7A-84BA-47AB-A2C1-141A0AAB390A}" dt="2021-03-31T10:03:28.926" v="20"/>
        <pc:sldMkLst>
          <pc:docMk/>
          <pc:sldMk cId="3665624078" sldId="258"/>
        </pc:sldMkLst>
        <pc:spChg chg="ord">
          <ac:chgData name="Eliáš Cizl" userId="728bcd776e5b3155" providerId="Windows Live" clId="Web-{07626D7A-84BA-47AB-A2C1-141A0AAB390A}" dt="2021-03-31T10:00:49.235" v="12"/>
          <ac:spMkLst>
            <pc:docMk/>
            <pc:sldMk cId="3665624078" sldId="258"/>
            <ac:spMk id="27" creationId="{A8DB9CD9-59B1-4D73-BC4C-98796A48EF9B}"/>
          </ac:spMkLst>
        </pc:spChg>
        <pc:picChg chg="add ord">
          <ac:chgData name="Eliáš Cizl" userId="728bcd776e5b3155" providerId="Windows Live" clId="Web-{07626D7A-84BA-47AB-A2C1-141A0AAB390A}" dt="2021-03-31T10:00:31.407" v="9"/>
          <ac:picMkLst>
            <pc:docMk/>
            <pc:sldMk cId="3665624078" sldId="258"/>
            <ac:picMk id="2" creationId="{6B0AE264-7641-4E5C-9B70-B83E4963F55B}"/>
          </ac:picMkLst>
        </pc:picChg>
      </pc:sldChg>
      <pc:sldChg chg="del">
        <pc:chgData name="Eliáš Cizl" userId="728bcd776e5b3155" providerId="Windows Live" clId="Web-{07626D7A-84BA-47AB-A2C1-141A0AAB390A}" dt="2021-03-31T09:59:54.953" v="7"/>
        <pc:sldMkLst>
          <pc:docMk/>
          <pc:sldMk cId="4027909757" sldId="259"/>
        </pc:sldMkLst>
      </pc:sldChg>
      <pc:sldChg chg="modSp">
        <pc:chgData name="Eliáš Cizl" userId="728bcd776e5b3155" providerId="Windows Live" clId="Web-{07626D7A-84BA-47AB-A2C1-141A0AAB390A}" dt="2021-03-31T09:59:22.217" v="3" actId="1076"/>
        <pc:sldMkLst>
          <pc:docMk/>
          <pc:sldMk cId="4181134675" sldId="260"/>
        </pc:sldMkLst>
        <pc:picChg chg="mod">
          <ac:chgData name="Eliáš Cizl" userId="728bcd776e5b3155" providerId="Windows Live" clId="Web-{07626D7A-84BA-47AB-A2C1-141A0AAB390A}" dt="2021-03-31T09:59:22.217" v="3" actId="1076"/>
          <ac:picMkLst>
            <pc:docMk/>
            <pc:sldMk cId="4181134675" sldId="260"/>
            <ac:picMk id="9" creationId="{566A5F16-308E-4F3E-9FC5-5836F74C31BA}"/>
          </ac:picMkLst>
        </pc:picChg>
      </pc:sldChg>
      <pc:sldChg chg="del">
        <pc:chgData name="Eliáš Cizl" userId="728bcd776e5b3155" providerId="Windows Live" clId="Web-{07626D7A-84BA-47AB-A2C1-141A0AAB390A}" dt="2021-03-31T09:59:52.734" v="6"/>
        <pc:sldMkLst>
          <pc:docMk/>
          <pc:sldMk cId="2082854056" sldId="261"/>
        </pc:sldMkLst>
      </pc:sldChg>
      <pc:sldChg chg="addSp delSp modSp">
        <pc:chgData name="Eliáš Cizl" userId="728bcd776e5b3155" providerId="Windows Live" clId="Web-{07626D7A-84BA-47AB-A2C1-141A0AAB390A}" dt="2021-03-31T09:59:34.561" v="5"/>
        <pc:sldMkLst>
          <pc:docMk/>
          <pc:sldMk cId="204784447" sldId="262"/>
        </pc:sldMkLst>
        <pc:picChg chg="add del ord">
          <ac:chgData name="Eliáš Cizl" userId="728bcd776e5b3155" providerId="Windows Live" clId="Web-{07626D7A-84BA-47AB-A2C1-141A0AAB390A}" dt="2021-03-31T09:59:34.561" v="5"/>
          <ac:picMkLst>
            <pc:docMk/>
            <pc:sldMk cId="204784447" sldId="262"/>
            <ac:picMk id="4" creationId="{1100E212-C479-42C8-9808-64973F2C9581}"/>
          </ac:picMkLst>
        </pc:picChg>
      </pc:sldChg>
    </pc:docChg>
  </pc:docChgLst>
  <pc:docChgLst>
    <pc:chgData name="Eliáš Cizl" userId="728bcd776e5b3155" providerId="Windows Live" clId="Web-{ABAF9311-82C7-496D-ADC9-61B7B78FA910}"/>
    <pc:docChg chg="modSld addMainMaster delMainMaster">
      <pc:chgData name="Eliáš Cizl" userId="728bcd776e5b3155" providerId="Windows Live" clId="Web-{ABAF9311-82C7-496D-ADC9-61B7B78FA910}" dt="2021-03-28T09:31:55.715" v="26" actId="20577"/>
      <pc:docMkLst>
        <pc:docMk/>
      </pc:docMkLst>
      <pc:sldChg chg="addSp modSp mod setBg modClrScheme chgLayout">
        <pc:chgData name="Eliáš Cizl" userId="728bcd776e5b3155" providerId="Windows Live" clId="Web-{ABAF9311-82C7-496D-ADC9-61B7B78FA910}" dt="2021-03-28T09:31:55.715" v="26" actId="20577"/>
        <pc:sldMkLst>
          <pc:docMk/>
          <pc:sldMk cId="109857222" sldId="256"/>
        </pc:sldMkLst>
        <pc:spChg chg="mod ord">
          <ac:chgData name="Eliáš Cizl" userId="728bcd776e5b3155" providerId="Windows Live" clId="Web-{ABAF9311-82C7-496D-ADC9-61B7B78FA910}" dt="2021-03-28T09:31:52.715" v="25" actId="20577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Eliáš Cizl" userId="728bcd776e5b3155" providerId="Windows Live" clId="Web-{ABAF9311-82C7-496D-ADC9-61B7B78FA910}" dt="2021-03-28T09:31:55.715" v="26" actId="20577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Eliáš Cizl" userId="728bcd776e5b3155" providerId="Windows Live" clId="Web-{ABAF9311-82C7-496D-ADC9-61B7B78FA910}" dt="2021-03-28T09:31:14.293" v="17"/>
          <ac:spMkLst>
            <pc:docMk/>
            <pc:sldMk cId="109857222" sldId="256"/>
            <ac:spMk id="9" creationId="{1F4CD6D0-88B6-45F4-AC60-54587D3C92A0}"/>
          </ac:spMkLst>
        </pc:spChg>
        <pc:spChg chg="add">
          <ac:chgData name="Eliáš Cizl" userId="728bcd776e5b3155" providerId="Windows Live" clId="Web-{ABAF9311-82C7-496D-ADC9-61B7B78FA910}" dt="2021-03-28T09:31:14.293" v="17"/>
          <ac:spMkLst>
            <pc:docMk/>
            <pc:sldMk cId="109857222" sldId="256"/>
            <ac:spMk id="11" creationId="{2A079D24-860A-4799-B3AE-658D4F1365FA}"/>
          </ac:spMkLst>
        </pc:spChg>
        <pc:picChg chg="add">
          <ac:chgData name="Eliáš Cizl" userId="728bcd776e5b3155" providerId="Windows Live" clId="Web-{ABAF9311-82C7-496D-ADC9-61B7B78FA910}" dt="2021-03-28T09:31:14.293" v="17"/>
          <ac:picMkLst>
            <pc:docMk/>
            <pc:sldMk cId="109857222" sldId="256"/>
            <ac:picMk id="4" creationId="{22B92AAF-E12E-403E-885B-AECE1AC494BB}"/>
          </ac:picMkLst>
        </pc:picChg>
        <pc:cxnChg chg="add">
          <ac:chgData name="Eliáš Cizl" userId="728bcd776e5b3155" providerId="Windows Live" clId="Web-{ABAF9311-82C7-496D-ADC9-61B7B78FA910}" dt="2021-03-28T09:31:14.293" v="17"/>
          <ac:cxnSpMkLst>
            <pc:docMk/>
            <pc:sldMk cId="109857222" sldId="256"/>
            <ac:cxnSpMk id="13" creationId="{9E7C23BC-DAA6-40E1-8166-B8C4439D1430}"/>
          </ac:cxnSpMkLst>
        </pc:cxnChg>
      </pc:sldChg>
      <pc:sldMasterChg chg="del delSldLayout">
        <pc:chgData name="Eliáš Cizl" userId="728bcd776e5b3155" providerId="Windows Live" clId="Web-{ABAF9311-82C7-496D-ADC9-61B7B78FA910}" dt="2021-03-28T09:30:34.042" v="0"/>
        <pc:sldMasterMkLst>
          <pc:docMk/>
          <pc:sldMasterMk cId="2460954070" sldId="2147483660"/>
        </pc:sldMasterMkLst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Eliáš Cizl" userId="728bcd776e5b3155" providerId="Windows Live" clId="Web-{ABAF9311-82C7-496D-ADC9-61B7B78FA910}" dt="2021-03-28T09:30:34.042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Eliáš Cizl" userId="728bcd776e5b3155" providerId="Windows Live" clId="Web-{ABAF9311-82C7-496D-ADC9-61B7B78FA910}" dt="2021-03-28T09:31:14.293" v="17"/>
        <pc:sldMasterMkLst>
          <pc:docMk/>
          <pc:sldMasterMk cId="3633805951" sldId="2147483672"/>
        </pc:sldMasterMkLst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3122182238" sldId="2147483673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1653913588" sldId="2147483674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2835678299" sldId="2147483675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3057870226" sldId="2147483676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473359050" sldId="2147483677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3373489651" sldId="2147483678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2876693664" sldId="2147483679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4148165167" sldId="2147483680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2301354786" sldId="2147483681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1861133252" sldId="2147483682"/>
          </pc:sldLayoutMkLst>
        </pc:sldLayoutChg>
        <pc:sldLayoutChg chg="add del mo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3633805951" sldId="2147483672"/>
            <pc:sldLayoutMk cId="3177969601" sldId="2147483683"/>
          </pc:sldLayoutMkLst>
        </pc:sldLayoutChg>
      </pc:sldMasterChg>
      <pc:sldMasterChg chg="add replId addSldLayout">
        <pc:chgData name="Eliáš Cizl" userId="728bcd776e5b3155" providerId="Windows Live" clId="Web-{ABAF9311-82C7-496D-ADC9-61B7B78FA910}" dt="2021-03-28T09:31:14.293" v="17"/>
        <pc:sldMasterMkLst>
          <pc:docMk/>
          <pc:sldMasterMk cId="1877458406" sldId="2147483684"/>
        </pc:sldMasterMkLst>
        <pc:sldLayoutChg chg="ad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1536814014" sldId="2147483685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749519300" sldId="2147483686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132925825" sldId="2147483687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2676800109" sldId="2147483688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4248822936" sldId="2147483689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75072405" sldId="2147483690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857950611" sldId="2147483691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3777987274" sldId="2147483692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1308331007" sldId="2147483693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493684355" sldId="2147483694"/>
          </pc:sldLayoutMkLst>
        </pc:sldLayoutChg>
        <pc:sldLayoutChg chg="add replId">
          <pc:chgData name="Eliáš Cizl" userId="728bcd776e5b3155" providerId="Windows Live" clId="Web-{ABAF9311-82C7-496D-ADC9-61B7B78FA910}" dt="2021-03-28T09:31:14.293" v="17"/>
          <pc:sldLayoutMkLst>
            <pc:docMk/>
            <pc:sldMasterMk cId="1877458406" sldId="2147483684"/>
            <pc:sldLayoutMk cId="3553031244" sldId="2147483695"/>
          </pc:sldLayoutMkLst>
        </pc:sldLayoutChg>
      </pc:sldMasterChg>
    </pc:docChg>
  </pc:docChgLst>
  <pc:docChgLst>
    <pc:chgData name="Michal Medvecky" userId="3aa24e8c9af7e877" providerId="Windows Live" clId="Web-{61F25AF1-1B46-4452-AC35-2E9BA775585D}"/>
    <pc:docChg chg="modSld">
      <pc:chgData name="Michal Medvecky" userId="3aa24e8c9af7e877" providerId="Windows Live" clId="Web-{61F25AF1-1B46-4452-AC35-2E9BA775585D}" dt="2021-04-01T18:27:00.861" v="10"/>
      <pc:docMkLst>
        <pc:docMk/>
      </pc:docMkLst>
      <pc:sldChg chg="addSp delSp modSp">
        <pc:chgData name="Michal Medvecky" userId="3aa24e8c9af7e877" providerId="Windows Live" clId="Web-{61F25AF1-1B46-4452-AC35-2E9BA775585D}" dt="2021-04-01T18:27:00.861" v="10"/>
        <pc:sldMkLst>
          <pc:docMk/>
          <pc:sldMk cId="3349783692" sldId="268"/>
        </pc:sldMkLst>
        <pc:spChg chg="mod">
          <ac:chgData name="Michal Medvecky" userId="3aa24e8c9af7e877" providerId="Windows Live" clId="Web-{61F25AF1-1B46-4452-AC35-2E9BA775585D}" dt="2021-04-01T18:26:09.047" v="1" actId="20577"/>
          <ac:spMkLst>
            <pc:docMk/>
            <pc:sldMk cId="3349783692" sldId="268"/>
            <ac:spMk id="3" creationId="{0CC72324-2856-4937-AF67-C3552667759C}"/>
          </ac:spMkLst>
        </pc:spChg>
        <pc:spChg chg="add del mod">
          <ac:chgData name="Michal Medvecky" userId="3aa24e8c9af7e877" providerId="Windows Live" clId="Web-{61F25AF1-1B46-4452-AC35-2E9BA775585D}" dt="2021-04-01T18:27:00.861" v="10"/>
          <ac:spMkLst>
            <pc:docMk/>
            <pc:sldMk cId="3349783692" sldId="268"/>
            <ac:spMk id="4" creationId="{0A209522-0FA9-4B10-843D-E131C8C05CC0}"/>
          </ac:spMkLst>
        </pc:spChg>
        <pc:spChg chg="add del mod">
          <ac:chgData name="Michal Medvecky" userId="3aa24e8c9af7e877" providerId="Windows Live" clId="Web-{61F25AF1-1B46-4452-AC35-2E9BA775585D}" dt="2021-04-01T18:26:58.314" v="8"/>
          <ac:spMkLst>
            <pc:docMk/>
            <pc:sldMk cId="3349783692" sldId="268"/>
            <ac:spMk id="5" creationId="{28776705-037E-45F5-8075-13F5A0A41C98}"/>
          </ac:spMkLst>
        </pc:spChg>
      </pc:sldChg>
    </pc:docChg>
  </pc:docChgLst>
  <pc:docChgLst>
    <pc:chgData name="Eliáš Cizl" userId="728bcd776e5b3155" providerId="Windows Live" clId="Web-{54644182-88C8-43B2-8ABD-AC93CB047048}"/>
    <pc:docChg chg="addSld delSld modSld">
      <pc:chgData name="Eliáš Cizl" userId="728bcd776e5b3155" providerId="Windows Live" clId="Web-{54644182-88C8-43B2-8ABD-AC93CB047048}" dt="2021-04-06T13:11:32.232" v="368" actId="1076"/>
      <pc:docMkLst>
        <pc:docMk/>
      </pc:docMkLst>
      <pc:sldChg chg="del">
        <pc:chgData name="Eliáš Cizl" userId="728bcd776e5b3155" providerId="Windows Live" clId="Web-{54644182-88C8-43B2-8ABD-AC93CB047048}" dt="2021-04-06T12:05:36.204" v="1"/>
        <pc:sldMkLst>
          <pc:docMk/>
          <pc:sldMk cId="2526890173" sldId="265"/>
        </pc:sldMkLst>
      </pc:sldChg>
      <pc:sldChg chg="del">
        <pc:chgData name="Eliáš Cizl" userId="728bcd776e5b3155" providerId="Windows Live" clId="Web-{54644182-88C8-43B2-8ABD-AC93CB047048}" dt="2021-04-06T12:05:37.548" v="2"/>
        <pc:sldMkLst>
          <pc:docMk/>
          <pc:sldMk cId="839935369" sldId="266"/>
        </pc:sldMkLst>
      </pc:sldChg>
      <pc:sldChg chg="addSp delSp modSp">
        <pc:chgData name="Eliáš Cizl" userId="728bcd776e5b3155" providerId="Windows Live" clId="Web-{54644182-88C8-43B2-8ABD-AC93CB047048}" dt="2021-04-06T12:12:56.228" v="146" actId="20577"/>
        <pc:sldMkLst>
          <pc:docMk/>
          <pc:sldMk cId="2503099928" sldId="271"/>
        </pc:sldMkLst>
        <pc:spChg chg="mod">
          <ac:chgData name="Eliáš Cizl" userId="728bcd776e5b3155" providerId="Windows Live" clId="Web-{54644182-88C8-43B2-8ABD-AC93CB047048}" dt="2021-04-06T12:12:56.228" v="146" actId="20577"/>
          <ac:spMkLst>
            <pc:docMk/>
            <pc:sldMk cId="2503099928" sldId="271"/>
            <ac:spMk id="2" creationId="{B0749907-C3DB-452A-9A61-5420BE90ED4C}"/>
          </ac:spMkLst>
        </pc:spChg>
        <pc:spChg chg="del mod">
          <ac:chgData name="Eliáš Cizl" userId="728bcd776e5b3155" providerId="Windows Live" clId="Web-{54644182-88C8-43B2-8ABD-AC93CB047048}" dt="2021-04-06T12:07:07.472" v="7"/>
          <ac:spMkLst>
            <pc:docMk/>
            <pc:sldMk cId="2503099928" sldId="271"/>
            <ac:spMk id="3" creationId="{0CC72324-2856-4937-AF67-C3552667759C}"/>
          </ac:spMkLst>
        </pc:spChg>
        <pc:spChg chg="add mod">
          <ac:chgData name="Eliáš Cizl" userId="728bcd776e5b3155" providerId="Windows Live" clId="Web-{54644182-88C8-43B2-8ABD-AC93CB047048}" dt="2021-04-06T12:12:21.181" v="144" actId="20577"/>
          <ac:spMkLst>
            <pc:docMk/>
            <pc:sldMk cId="2503099928" sldId="271"/>
            <ac:spMk id="6" creationId="{E38D9D33-19B0-4568-9299-53587CDA87FB}"/>
          </ac:spMkLst>
        </pc:spChg>
        <pc:spChg chg="add mod">
          <ac:chgData name="Eliáš Cizl" userId="728bcd776e5b3155" providerId="Windows Live" clId="Web-{54644182-88C8-43B2-8ABD-AC93CB047048}" dt="2021-04-06T12:09:13.583" v="39" actId="1076"/>
          <ac:spMkLst>
            <pc:docMk/>
            <pc:sldMk cId="2503099928" sldId="271"/>
            <ac:spMk id="7" creationId="{558749DC-8693-44B2-B9DC-F3F67BF6F0D9}"/>
          </ac:spMkLst>
        </pc:spChg>
        <pc:picChg chg="add del mod ord">
          <ac:chgData name="Eliáš Cizl" userId="728bcd776e5b3155" providerId="Windows Live" clId="Web-{54644182-88C8-43B2-8ABD-AC93CB047048}" dt="2021-04-06T12:07:26.566" v="8"/>
          <ac:picMkLst>
            <pc:docMk/>
            <pc:sldMk cId="2503099928" sldId="271"/>
            <ac:picMk id="4" creationId="{60FE768D-5AB4-4F75-BAA5-52698FAA6933}"/>
          </ac:picMkLst>
        </pc:picChg>
      </pc:sldChg>
      <pc:sldChg chg="modSp">
        <pc:chgData name="Eliáš Cizl" userId="728bcd776e5b3155" providerId="Windows Live" clId="Web-{54644182-88C8-43B2-8ABD-AC93CB047048}" dt="2021-04-06T12:43:45.201" v="324" actId="20577"/>
        <pc:sldMkLst>
          <pc:docMk/>
          <pc:sldMk cId="1100648656" sldId="274"/>
        </pc:sldMkLst>
        <pc:spChg chg="mod">
          <ac:chgData name="Eliáš Cizl" userId="728bcd776e5b3155" providerId="Windows Live" clId="Web-{54644182-88C8-43B2-8ABD-AC93CB047048}" dt="2021-04-06T12:41:50.245" v="302" actId="20577"/>
          <ac:spMkLst>
            <pc:docMk/>
            <pc:sldMk cId="1100648656" sldId="274"/>
            <ac:spMk id="3" creationId="{0CC72324-2856-4937-AF67-C3552667759C}"/>
          </ac:spMkLst>
        </pc:spChg>
        <pc:spChg chg="mod">
          <ac:chgData name="Eliáš Cizl" userId="728bcd776e5b3155" providerId="Windows Live" clId="Web-{54644182-88C8-43B2-8ABD-AC93CB047048}" dt="2021-04-06T12:43:45.201" v="324" actId="20577"/>
          <ac:spMkLst>
            <pc:docMk/>
            <pc:sldMk cId="1100648656" sldId="274"/>
            <ac:spMk id="6" creationId="{AE1BFA3A-C93F-4E65-A151-14D4E4EC3B48}"/>
          </ac:spMkLst>
        </pc:spChg>
      </pc:sldChg>
      <pc:sldChg chg="delCm">
        <pc:chgData name="Eliáš Cizl" userId="728bcd776e5b3155" providerId="Windows Live" clId="Web-{54644182-88C8-43B2-8ABD-AC93CB047048}" dt="2021-04-06T12:05:43.470" v="3"/>
        <pc:sldMkLst>
          <pc:docMk/>
          <pc:sldMk cId="3679683652" sldId="277"/>
        </pc:sldMkLst>
      </pc:sldChg>
      <pc:sldChg chg="delCm">
        <pc:chgData name="Eliáš Cizl" userId="728bcd776e5b3155" providerId="Windows Live" clId="Web-{54644182-88C8-43B2-8ABD-AC93CB047048}" dt="2021-04-06T12:06:00.970" v="4"/>
        <pc:sldMkLst>
          <pc:docMk/>
          <pc:sldMk cId="732564506" sldId="280"/>
        </pc:sldMkLst>
      </pc:sldChg>
      <pc:sldChg chg="modSp delCm">
        <pc:chgData name="Eliáš Cizl" userId="728bcd776e5b3155" providerId="Windows Live" clId="Web-{54644182-88C8-43B2-8ABD-AC93CB047048}" dt="2021-04-06T12:33:11.360" v="164" actId="20577"/>
        <pc:sldMkLst>
          <pc:docMk/>
          <pc:sldMk cId="509857975" sldId="287"/>
        </pc:sldMkLst>
        <pc:spChg chg="mod">
          <ac:chgData name="Eliáš Cizl" userId="728bcd776e5b3155" providerId="Windows Live" clId="Web-{54644182-88C8-43B2-8ABD-AC93CB047048}" dt="2021-04-06T12:33:11.360" v="164" actId="20577"/>
          <ac:spMkLst>
            <pc:docMk/>
            <pc:sldMk cId="509857975" sldId="287"/>
            <ac:spMk id="14" creationId="{838CA1D4-F23E-4FB9-80FB-7B135DEAC031}"/>
          </ac:spMkLst>
        </pc:spChg>
      </pc:sldChg>
      <pc:sldChg chg="addSp delSp modSp new">
        <pc:chgData name="Eliáš Cizl" userId="728bcd776e5b3155" providerId="Windows Live" clId="Web-{54644182-88C8-43B2-8ABD-AC93CB047048}" dt="2021-04-06T13:06:57.008" v="354" actId="1076"/>
        <pc:sldMkLst>
          <pc:docMk/>
          <pc:sldMk cId="2811833345" sldId="293"/>
        </pc:sldMkLst>
        <pc:spChg chg="mod">
          <ac:chgData name="Eliáš Cizl" userId="728bcd776e5b3155" providerId="Windows Live" clId="Web-{54644182-88C8-43B2-8ABD-AC93CB047048}" dt="2021-04-06T12:15:09.621" v="158" actId="20577"/>
          <ac:spMkLst>
            <pc:docMk/>
            <pc:sldMk cId="2811833345" sldId="293"/>
            <ac:spMk id="2" creationId="{F5EC443C-3E0C-44EC-9ADE-26D5D11946ED}"/>
          </ac:spMkLst>
        </pc:spChg>
        <pc:spChg chg="mod">
          <ac:chgData name="Eliáš Cizl" userId="728bcd776e5b3155" providerId="Windows Live" clId="Web-{54644182-88C8-43B2-8ABD-AC93CB047048}" dt="2021-04-06T12:36:33.864" v="241" actId="20577"/>
          <ac:spMkLst>
            <pc:docMk/>
            <pc:sldMk cId="2811833345" sldId="293"/>
            <ac:spMk id="3" creationId="{4133C8F5-7447-45EE-9002-7B4C96C5ABF1}"/>
          </ac:spMkLst>
        </pc:spChg>
        <pc:spChg chg="add del mod">
          <ac:chgData name="Eliáš Cizl" userId="728bcd776e5b3155" providerId="Windows Live" clId="Web-{54644182-88C8-43B2-8ABD-AC93CB047048}" dt="2021-04-06T12:58:02.201" v="340"/>
          <ac:spMkLst>
            <pc:docMk/>
            <pc:sldMk cId="2811833345" sldId="293"/>
            <ac:spMk id="4" creationId="{75935AD7-B000-4613-9131-EE0BFF332779}"/>
          </ac:spMkLst>
        </pc:spChg>
        <pc:spChg chg="add del mod">
          <ac:chgData name="Eliáš Cizl" userId="728bcd776e5b3155" providerId="Windows Live" clId="Web-{54644182-88C8-43B2-8ABD-AC93CB047048}" dt="2021-04-06T13:06:51.305" v="353"/>
          <ac:spMkLst>
            <pc:docMk/>
            <pc:sldMk cId="2811833345" sldId="293"/>
            <ac:spMk id="5" creationId="{2983EADC-A7A0-4C2F-A721-1B2127A7613B}"/>
          </ac:spMkLst>
        </pc:spChg>
        <pc:spChg chg="add mod">
          <ac:chgData name="Eliáš Cizl" userId="728bcd776e5b3155" providerId="Windows Live" clId="Web-{54644182-88C8-43B2-8ABD-AC93CB047048}" dt="2021-04-06T13:06:57.008" v="354" actId="1076"/>
          <ac:spMkLst>
            <pc:docMk/>
            <pc:sldMk cId="2811833345" sldId="293"/>
            <ac:spMk id="6" creationId="{A4AD15E8-439A-4137-9460-8F4D804F3D77}"/>
          </ac:spMkLst>
        </pc:spChg>
      </pc:sldChg>
      <pc:sldChg chg="addSp modSp new">
        <pc:chgData name="Eliáš Cizl" userId="728bcd776e5b3155" providerId="Windows Live" clId="Web-{54644182-88C8-43B2-8ABD-AC93CB047048}" dt="2021-04-06T13:11:32.232" v="368" actId="1076"/>
        <pc:sldMkLst>
          <pc:docMk/>
          <pc:sldMk cId="1890000198" sldId="294"/>
        </pc:sldMkLst>
        <pc:spChg chg="mod">
          <ac:chgData name="Eliáš Cizl" userId="728bcd776e5b3155" providerId="Windows Live" clId="Web-{54644182-88C8-43B2-8ABD-AC93CB047048}" dt="2021-04-06T12:38:23.695" v="247" actId="20577"/>
          <ac:spMkLst>
            <pc:docMk/>
            <pc:sldMk cId="1890000198" sldId="294"/>
            <ac:spMk id="2" creationId="{AFAA915E-9367-46F9-B120-EACA70CF8D06}"/>
          </ac:spMkLst>
        </pc:spChg>
        <pc:spChg chg="mod">
          <ac:chgData name="Eliáš Cizl" userId="728bcd776e5b3155" providerId="Windows Live" clId="Web-{54644182-88C8-43B2-8ABD-AC93CB047048}" dt="2021-04-06T13:11:14.607" v="358" actId="20577"/>
          <ac:spMkLst>
            <pc:docMk/>
            <pc:sldMk cId="1890000198" sldId="294"/>
            <ac:spMk id="3" creationId="{2271BB3F-8ABA-46BF-B8A1-A57D60850377}"/>
          </ac:spMkLst>
        </pc:spChg>
        <pc:spChg chg="add mod">
          <ac:chgData name="Eliáš Cizl" userId="728bcd776e5b3155" providerId="Windows Live" clId="Web-{54644182-88C8-43B2-8ABD-AC93CB047048}" dt="2021-04-06T13:11:32.232" v="368" actId="1076"/>
          <ac:spMkLst>
            <pc:docMk/>
            <pc:sldMk cId="1890000198" sldId="294"/>
            <ac:spMk id="4" creationId="{E80590A8-670C-46B4-A6BA-70C911982CF2}"/>
          </ac:spMkLst>
        </pc:spChg>
      </pc:sldChg>
    </pc:docChg>
  </pc:docChgLst>
  <pc:docChgLst>
    <pc:chgData name="Trinity Mazná" userId="8c80ab83700a95c3" providerId="Windows Live" clId="Web-{1D7D38A8-CBA7-4084-B0BF-518A5D0BC55E}"/>
    <pc:docChg chg="addSld modSld sldOrd addMainMaster delMainMaster">
      <pc:chgData name="Trinity Mazná" userId="8c80ab83700a95c3" providerId="Windows Live" clId="Web-{1D7D38A8-CBA7-4084-B0BF-518A5D0BC55E}" dt="2021-03-28T11:20:20.162" v="25"/>
      <pc:docMkLst>
        <pc:docMk/>
      </pc:docMkLst>
      <pc:sldChg chg="addSp delSp modSp mod modClrScheme setClrOvrMap delDesignElem chgLayout">
        <pc:chgData name="Trinity Mazná" userId="8c80ab83700a95c3" providerId="Windows Live" clId="Web-{1D7D38A8-CBA7-4084-B0BF-518A5D0BC55E}" dt="2021-03-28T09:49:34.636" v="16"/>
        <pc:sldMkLst>
          <pc:docMk/>
          <pc:sldMk cId="109857222" sldId="256"/>
        </pc:sldMkLst>
        <pc:spChg chg="mod ord">
          <ac:chgData name="Trinity Mazná" userId="8c80ab83700a95c3" providerId="Windows Live" clId="Web-{1D7D38A8-CBA7-4084-B0BF-518A5D0BC55E}" dt="2021-03-28T09:49:34.636" v="16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Trinity Mazná" userId="8c80ab83700a95c3" providerId="Windows Live" clId="Web-{1D7D38A8-CBA7-4084-B0BF-518A5D0BC55E}" dt="2021-03-28T09:49:34.636" v="16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Trinity Mazná" userId="8c80ab83700a95c3" providerId="Windows Live" clId="Web-{1D7D38A8-CBA7-4084-B0BF-518A5D0BC55E}" dt="2021-03-28T09:48:47.275" v="3"/>
          <ac:spMkLst>
            <pc:docMk/>
            <pc:sldMk cId="109857222" sldId="256"/>
            <ac:spMk id="91" creationId="{9325F979-D3F9-4926-81B7-7ACCB31A501B}"/>
          </ac:spMkLst>
        </pc:spChg>
        <pc:spChg chg="add del">
          <ac:chgData name="Trinity Mazná" userId="8c80ab83700a95c3" providerId="Windows Live" clId="Web-{1D7D38A8-CBA7-4084-B0BF-518A5D0BC55E}" dt="2021-03-28T09:49:17.838" v="13"/>
          <ac:spMkLst>
            <pc:docMk/>
            <pc:sldMk cId="109857222" sldId="256"/>
            <ac:spMk id="95" creationId="{D98779F6-5395-4B82-BDCB-4ADF6A5BB9E5}"/>
          </ac:spMkLst>
        </pc:spChg>
        <pc:spChg chg="del">
          <ac:chgData name="Trinity Mazná" userId="8c80ab83700a95c3" providerId="Windows Live" clId="Web-{1D7D38A8-CBA7-4084-B0BF-518A5D0BC55E}" dt="2021-03-28T09:48:11.634" v="0"/>
          <ac:spMkLst>
            <pc:docMk/>
            <pc:sldMk cId="109857222" sldId="256"/>
            <ac:spMk id="130" creationId="{AD294E7E-62D8-48F8-A01E-1A457B5CA04C}"/>
          </ac:spMkLst>
        </pc:spChg>
        <pc:spChg chg="del">
          <ac:chgData name="Trinity Mazná" userId="8c80ab83700a95c3" providerId="Windows Live" clId="Web-{1D7D38A8-CBA7-4084-B0BF-518A5D0BC55E}" dt="2021-03-28T09:48:11.634" v="0"/>
          <ac:spMkLst>
            <pc:docMk/>
            <pc:sldMk cId="109857222" sldId="256"/>
            <ac:spMk id="141" creationId="{FBCADCC9-9C0D-4CE3-8966-44472EFCF348}"/>
          </ac:spMkLst>
        </pc:spChg>
        <pc:spChg chg="del">
          <ac:chgData name="Trinity Mazná" userId="8c80ab83700a95c3" providerId="Windows Live" clId="Web-{1D7D38A8-CBA7-4084-B0BF-518A5D0BC55E}" dt="2021-03-28T09:48:11.634" v="0"/>
          <ac:spMkLst>
            <pc:docMk/>
            <pc:sldMk cId="109857222" sldId="256"/>
            <ac:spMk id="145" creationId="{05FD221C-EDD3-49D9-90A7-260CECEE1C11}"/>
          </ac:spMkLst>
        </pc:spChg>
        <pc:spChg chg="add del">
          <ac:chgData name="Trinity Mazná" userId="8c80ab83700a95c3" providerId="Windows Live" clId="Web-{1D7D38A8-CBA7-4084-B0BF-518A5D0BC55E}" dt="2021-03-28T09:48:47.275" v="3"/>
          <ac:spMkLst>
            <pc:docMk/>
            <pc:sldMk cId="109857222" sldId="256"/>
            <ac:spMk id="148" creationId="{6F40FBDA-CEB1-40F0-9AB9-BD9C402D70FE}"/>
          </ac:spMkLst>
        </pc:spChg>
        <pc:spChg chg="add del">
          <ac:chgData name="Trinity Mazná" userId="8c80ab83700a95c3" providerId="Windows Live" clId="Web-{1D7D38A8-CBA7-4084-B0BF-518A5D0BC55E}" dt="2021-03-28T09:48:47.275" v="3"/>
          <ac:spMkLst>
            <pc:docMk/>
            <pc:sldMk cId="109857222" sldId="256"/>
            <ac:spMk id="149" creationId="{0344D4FE-ABEF-4230-9E4E-AD5782FC78AC}"/>
          </ac:spMkLst>
        </pc:spChg>
        <pc:spChg chg="add del">
          <ac:chgData name="Trinity Mazná" userId="8c80ab83700a95c3" providerId="Windows Live" clId="Web-{1D7D38A8-CBA7-4084-B0BF-518A5D0BC55E}" dt="2021-03-28T09:48:52.026" v="5"/>
          <ac:spMkLst>
            <pc:docMk/>
            <pc:sldMk cId="109857222" sldId="256"/>
            <ac:spMk id="150" creationId="{0AB225BA-7412-4605-8E8D-5AED2BF56A11}"/>
          </ac:spMkLst>
        </pc:spChg>
        <pc:spChg chg="add del">
          <ac:chgData name="Trinity Mazná" userId="8c80ab83700a95c3" providerId="Windows Live" clId="Web-{1D7D38A8-CBA7-4084-B0BF-518A5D0BC55E}" dt="2021-03-28T09:48:52.026" v="5"/>
          <ac:spMkLst>
            <pc:docMk/>
            <pc:sldMk cId="109857222" sldId="256"/>
            <ac:spMk id="151" creationId="{604BB9CD-970D-4FE5-B4E3-D651735BF4FE}"/>
          </ac:spMkLst>
        </pc:spChg>
        <pc:spChg chg="add del">
          <ac:chgData name="Trinity Mazná" userId="8c80ab83700a95c3" providerId="Windows Live" clId="Web-{1D7D38A8-CBA7-4084-B0BF-518A5D0BC55E}" dt="2021-03-28T09:48:52.026" v="5"/>
          <ac:spMkLst>
            <pc:docMk/>
            <pc:sldMk cId="109857222" sldId="256"/>
            <ac:spMk id="152" creationId="{5E0D6276-8D53-4DDA-A15A-90E0831F6D61}"/>
          </ac:spMkLst>
        </pc:spChg>
        <pc:spChg chg="add del">
          <ac:chgData name="Trinity Mazná" userId="8c80ab83700a95c3" providerId="Windows Live" clId="Web-{1D7D38A8-CBA7-4084-B0BF-518A5D0BC55E}" dt="2021-03-28T09:48:52.026" v="5"/>
          <ac:spMkLst>
            <pc:docMk/>
            <pc:sldMk cId="109857222" sldId="256"/>
            <ac:spMk id="153" creationId="{00C150C7-96FB-4EB9-BDF9-212535A6089F}"/>
          </ac:spMkLst>
        </pc:spChg>
        <pc:spChg chg="add del">
          <ac:chgData name="Trinity Mazná" userId="8c80ab83700a95c3" providerId="Windows Live" clId="Web-{1D7D38A8-CBA7-4084-B0BF-518A5D0BC55E}" dt="2021-03-28T09:49:00.041" v="7"/>
          <ac:spMkLst>
            <pc:docMk/>
            <pc:sldMk cId="109857222" sldId="256"/>
            <ac:spMk id="154" creationId="{8496D4E3-2042-4A7A-B321-DC5615463299}"/>
          </ac:spMkLst>
        </pc:spChg>
        <pc:spChg chg="add del">
          <ac:chgData name="Trinity Mazná" userId="8c80ab83700a95c3" providerId="Windows Live" clId="Web-{1D7D38A8-CBA7-4084-B0BF-518A5D0BC55E}" dt="2021-03-28T09:49:09.635" v="9"/>
          <ac:spMkLst>
            <pc:docMk/>
            <pc:sldMk cId="109857222" sldId="256"/>
            <ac:spMk id="156" creationId="{5A59F003-E00A-43F9-91DC-CC54E3B87466}"/>
          </ac:spMkLst>
        </pc:spChg>
        <pc:spChg chg="add del">
          <ac:chgData name="Trinity Mazná" userId="8c80ab83700a95c3" providerId="Windows Live" clId="Web-{1D7D38A8-CBA7-4084-B0BF-518A5D0BC55E}" dt="2021-03-28T09:49:09.635" v="9"/>
          <ac:spMkLst>
            <pc:docMk/>
            <pc:sldMk cId="109857222" sldId="256"/>
            <ac:spMk id="157" creationId="{D74A4382-E3AD-430A-9A1F-DFA3E0E77A7D}"/>
          </ac:spMkLst>
        </pc:spChg>
        <pc:spChg chg="add del">
          <ac:chgData name="Trinity Mazná" userId="8c80ab83700a95c3" providerId="Windows Live" clId="Web-{1D7D38A8-CBA7-4084-B0BF-518A5D0BC55E}" dt="2021-03-28T09:49:09.635" v="9"/>
          <ac:spMkLst>
            <pc:docMk/>
            <pc:sldMk cId="109857222" sldId="256"/>
            <ac:spMk id="158" creationId="{79F40191-0F44-4FD1-82CC-ACB507C14BE6}"/>
          </ac:spMkLst>
        </pc:spChg>
        <pc:spChg chg="add del">
          <ac:chgData name="Trinity Mazná" userId="8c80ab83700a95c3" providerId="Windows Live" clId="Web-{1D7D38A8-CBA7-4084-B0BF-518A5D0BC55E}" dt="2021-03-28T09:49:17.838" v="13"/>
          <ac:spMkLst>
            <pc:docMk/>
            <pc:sldMk cId="109857222" sldId="256"/>
            <ac:spMk id="159" creationId="{73BCEA90-F7D5-4EC1-9BE2-5A49A20F4B1D}"/>
          </ac:spMkLst>
        </pc:spChg>
        <pc:spChg chg="add del">
          <ac:chgData name="Trinity Mazná" userId="8c80ab83700a95c3" providerId="Windows Live" clId="Web-{1D7D38A8-CBA7-4084-B0BF-518A5D0BC55E}" dt="2021-03-28T09:49:17.838" v="13"/>
          <ac:spMkLst>
            <pc:docMk/>
            <pc:sldMk cId="109857222" sldId="256"/>
            <ac:spMk id="160" creationId="{9848F91B-FA65-4A06-A177-8CCF7EBC8631}"/>
          </ac:spMkLst>
        </pc:spChg>
        <pc:spChg chg="add del">
          <ac:chgData name="Trinity Mazná" userId="8c80ab83700a95c3" providerId="Windows Live" clId="Web-{1D7D38A8-CBA7-4084-B0BF-518A5D0BC55E}" dt="2021-03-28T09:49:17.838" v="13"/>
          <ac:spMkLst>
            <pc:docMk/>
            <pc:sldMk cId="109857222" sldId="256"/>
            <ac:spMk id="161" creationId="{2CF7CF5F-D747-47B3-80B1-8392750446C6}"/>
          </ac:spMkLst>
        </pc:spChg>
        <pc:spChg chg="add del">
          <ac:chgData name="Trinity Mazná" userId="8c80ab83700a95c3" providerId="Windows Live" clId="Web-{1D7D38A8-CBA7-4084-B0BF-518A5D0BC55E}" dt="2021-03-28T09:49:17.838" v="13"/>
          <ac:spMkLst>
            <pc:docMk/>
            <pc:sldMk cId="109857222" sldId="256"/>
            <ac:spMk id="170" creationId="{820B6604-1FF9-43F5-AC47-3D41CB2F563B}"/>
          </ac:spMkLst>
        </pc:spChg>
        <pc:spChg chg="add del">
          <ac:chgData name="Trinity Mazná" userId="8c80ab83700a95c3" providerId="Windows Live" clId="Web-{1D7D38A8-CBA7-4084-B0BF-518A5D0BC55E}" dt="2021-03-28T09:49:17.838" v="13"/>
          <ac:spMkLst>
            <pc:docMk/>
            <pc:sldMk cId="109857222" sldId="256"/>
            <ac:spMk id="194" creationId="{CE1108CD-786E-4304-9504-9C5AD64829D2}"/>
          </ac:spMkLst>
        </pc:spChg>
        <pc:spChg chg="add del">
          <ac:chgData name="Trinity Mazná" userId="8c80ab83700a95c3" providerId="Windows Live" clId="Web-{1D7D38A8-CBA7-4084-B0BF-518A5D0BC55E}" dt="2021-03-28T09:49:17.838" v="13"/>
          <ac:spMkLst>
            <pc:docMk/>
            <pc:sldMk cId="109857222" sldId="256"/>
            <ac:spMk id="197" creationId="{C70191CD-D48F-4F7A-8077-0380603A29E2}"/>
          </ac:spMkLst>
        </pc:spChg>
        <pc:spChg chg="add del">
          <ac:chgData name="Trinity Mazná" userId="8c80ab83700a95c3" providerId="Windows Live" clId="Web-{1D7D38A8-CBA7-4084-B0BF-518A5D0BC55E}" dt="2021-03-28T09:49:29.979" v="15"/>
          <ac:spMkLst>
            <pc:docMk/>
            <pc:sldMk cId="109857222" sldId="256"/>
            <ac:spMk id="199" creationId="{F1611BA9-268A-49A6-84F8-FC91536686E4}"/>
          </ac:spMkLst>
        </pc:spChg>
        <pc:spChg chg="add del">
          <ac:chgData name="Trinity Mazná" userId="8c80ab83700a95c3" providerId="Windows Live" clId="Web-{1D7D38A8-CBA7-4084-B0BF-518A5D0BC55E}" dt="2021-03-28T09:49:29.979" v="15"/>
          <ac:spMkLst>
            <pc:docMk/>
            <pc:sldMk cId="109857222" sldId="256"/>
            <ac:spMk id="201" creationId="{E20EB187-900F-4AF5-813B-101456D9FD39}"/>
          </ac:spMkLst>
        </pc:spChg>
        <pc:spChg chg="add del">
          <ac:chgData name="Trinity Mazná" userId="8c80ab83700a95c3" providerId="Windows Live" clId="Web-{1D7D38A8-CBA7-4084-B0BF-518A5D0BC55E}" dt="2021-03-28T09:49:29.979" v="15"/>
          <ac:spMkLst>
            <pc:docMk/>
            <pc:sldMk cId="109857222" sldId="256"/>
            <ac:spMk id="203" creationId="{1825D5AF-D278-4D9A-A4F5-A1A1D3507636}"/>
          </ac:spMkLst>
        </pc:spChg>
        <pc:spChg chg="add">
          <ac:chgData name="Trinity Mazná" userId="8c80ab83700a95c3" providerId="Windows Live" clId="Web-{1D7D38A8-CBA7-4084-B0BF-518A5D0BC55E}" dt="2021-03-28T09:49:34.636" v="16"/>
          <ac:spMkLst>
            <pc:docMk/>
            <pc:sldMk cId="109857222" sldId="256"/>
            <ac:spMk id="204" creationId="{8F76947C-E37B-426F-B4DA-05A2A0A8DDCD}"/>
          </ac:spMkLst>
        </pc:spChg>
        <pc:grpChg chg="del">
          <ac:chgData name="Trinity Mazná" userId="8c80ab83700a95c3" providerId="Windows Live" clId="Web-{1D7D38A8-CBA7-4084-B0BF-518A5D0BC55E}" dt="2021-03-28T09:48:11.634" v="0"/>
          <ac:grpSpMkLst>
            <pc:docMk/>
            <pc:sldMk cId="109857222" sldId="256"/>
            <ac:grpSpMk id="131" creationId="{D77BF9F5-CA63-42A6-AC93-C2BDF4727665}"/>
          </ac:grpSpMkLst>
        </pc:grpChg>
        <pc:grpChg chg="del">
          <ac:chgData name="Trinity Mazná" userId="8c80ab83700a95c3" providerId="Windows Live" clId="Web-{1D7D38A8-CBA7-4084-B0BF-518A5D0BC55E}" dt="2021-03-28T09:48:11.634" v="0"/>
          <ac:grpSpMkLst>
            <pc:docMk/>
            <pc:sldMk cId="109857222" sldId="256"/>
            <ac:grpSpMk id="142" creationId="{94D09F36-C387-49FA-9BEA-D0427CE84C57}"/>
          </ac:grpSpMkLst>
        </pc:grpChg>
        <pc:grpChg chg="del">
          <ac:chgData name="Trinity Mazná" userId="8c80ab83700a95c3" providerId="Windows Live" clId="Web-{1D7D38A8-CBA7-4084-B0BF-518A5D0BC55E}" dt="2021-03-28T09:48:11.634" v="0"/>
          <ac:grpSpMkLst>
            <pc:docMk/>
            <pc:sldMk cId="109857222" sldId="256"/>
            <ac:grpSpMk id="147" creationId="{B858DA4F-B13B-4D82-A95F-CBF114BDDD7A}"/>
          </ac:grpSpMkLst>
        </pc:grpChg>
        <pc:picChg chg="mod">
          <ac:chgData name="Trinity Mazná" userId="8c80ab83700a95c3" providerId="Windows Live" clId="Web-{1D7D38A8-CBA7-4084-B0BF-518A5D0BC55E}" dt="2021-03-28T09:49:34.636" v="16"/>
          <ac:picMkLst>
            <pc:docMk/>
            <pc:sldMk cId="109857222" sldId="256"/>
            <ac:picMk id="146" creationId="{C6FB6329-AC61-4253-8B2A-13E93D5C5D47}"/>
          </ac:picMkLst>
        </pc:picChg>
        <pc:cxnChg chg="add del">
          <ac:chgData name="Trinity Mazná" userId="8c80ab83700a95c3" providerId="Windows Live" clId="Web-{1D7D38A8-CBA7-4084-B0BF-518A5D0BC55E}" dt="2021-03-28T09:49:00.041" v="7"/>
          <ac:cxnSpMkLst>
            <pc:docMk/>
            <pc:sldMk cId="109857222" sldId="256"/>
            <ac:cxnSpMk id="155" creationId="{B44245A4-2E90-4CC3-80EB-0F26D03B9822}"/>
          </ac:cxnSpMkLst>
        </pc:cxnChg>
      </pc:sldChg>
      <pc:sldChg chg="modSp mod modClrScheme chgLayout">
        <pc:chgData name="Trinity Mazná" userId="8c80ab83700a95c3" providerId="Windows Live" clId="Web-{1D7D38A8-CBA7-4084-B0BF-518A5D0BC55E}" dt="2021-03-28T09:49:29.979" v="15"/>
        <pc:sldMkLst>
          <pc:docMk/>
          <pc:sldMk cId="1400774432" sldId="257"/>
        </pc:sldMkLst>
        <pc:spChg chg="mod ord">
          <ac:chgData name="Trinity Mazná" userId="8c80ab83700a95c3" providerId="Windows Live" clId="Web-{1D7D38A8-CBA7-4084-B0BF-518A5D0BC55E}" dt="2021-03-28T09:49:29.979" v="15"/>
          <ac:spMkLst>
            <pc:docMk/>
            <pc:sldMk cId="1400774432" sldId="257"/>
            <ac:spMk id="2" creationId="{FBF094E3-572B-4C7D-A262-64FF9DC1EB06}"/>
          </ac:spMkLst>
        </pc:spChg>
        <pc:spChg chg="mod ord">
          <ac:chgData name="Trinity Mazná" userId="8c80ab83700a95c3" providerId="Windows Live" clId="Web-{1D7D38A8-CBA7-4084-B0BF-518A5D0BC55E}" dt="2021-03-28T09:49:29.979" v="15"/>
          <ac:spMkLst>
            <pc:docMk/>
            <pc:sldMk cId="1400774432" sldId="257"/>
            <ac:spMk id="3" creationId="{2A18C945-2A5C-43C8-A990-FEC01F24BC25}"/>
          </ac:spMkLst>
        </pc:spChg>
      </pc:sldChg>
      <pc:sldChg chg="addSp delSp modSp new mod ord setBg">
        <pc:chgData name="Trinity Mazná" userId="8c80ab83700a95c3" providerId="Windows Live" clId="Web-{1D7D38A8-CBA7-4084-B0BF-518A5D0BC55E}" dt="2021-03-28T11:20:20.162" v="25"/>
        <pc:sldMkLst>
          <pc:docMk/>
          <pc:sldMk cId="3665624078" sldId="258"/>
        </pc:sldMkLst>
        <pc:spChg chg="mod">
          <ac:chgData name="Trinity Mazná" userId="8c80ab83700a95c3" providerId="Windows Live" clId="Web-{1D7D38A8-CBA7-4084-B0BF-518A5D0BC55E}" dt="2021-03-28T11:20:20.162" v="25"/>
          <ac:spMkLst>
            <pc:docMk/>
            <pc:sldMk cId="3665624078" sldId="258"/>
            <ac:spMk id="2" creationId="{181EE221-7B53-47E4-9DD9-3F012F1A15DA}"/>
          </ac:spMkLst>
        </pc:spChg>
        <pc:spChg chg="del mod">
          <ac:chgData name="Trinity Mazná" userId="8c80ab83700a95c3" providerId="Windows Live" clId="Web-{1D7D38A8-CBA7-4084-B0BF-518A5D0BC55E}" dt="2021-03-28T11:20:20.162" v="25"/>
          <ac:spMkLst>
            <pc:docMk/>
            <pc:sldMk cId="3665624078" sldId="258"/>
            <ac:spMk id="3" creationId="{940FEDB0-074E-4035-974F-29B2FCB8F196}"/>
          </ac:spMkLst>
        </pc:spChg>
        <pc:spChg chg="add del">
          <ac:chgData name="Trinity Mazná" userId="8c80ab83700a95c3" providerId="Windows Live" clId="Web-{1D7D38A8-CBA7-4084-B0BF-518A5D0BC55E}" dt="2021-03-28T11:20:20.131" v="24"/>
          <ac:spMkLst>
            <pc:docMk/>
            <pc:sldMk cId="3665624078" sldId="258"/>
            <ac:spMk id="6" creationId="{4BC99CB9-DDAD-44A2-8A1C-E3AF4E72DF5C}"/>
          </ac:spMkLst>
        </pc:spChg>
        <pc:spChg chg="add del">
          <ac:chgData name="Trinity Mazná" userId="8c80ab83700a95c3" providerId="Windows Live" clId="Web-{1D7D38A8-CBA7-4084-B0BF-518A5D0BC55E}" dt="2021-03-28T11:20:20.131" v="24"/>
          <ac:spMkLst>
            <pc:docMk/>
            <pc:sldMk cId="3665624078" sldId="258"/>
            <ac:spMk id="7" creationId="{64053CBF-3932-45FF-8285-EE5146085F3A}"/>
          </ac:spMkLst>
        </pc:spChg>
        <pc:spChg chg="add del">
          <ac:chgData name="Trinity Mazná" userId="8c80ab83700a95c3" providerId="Windows Live" clId="Web-{1D7D38A8-CBA7-4084-B0BF-518A5D0BC55E}" dt="2021-03-28T11:20:17.537" v="22"/>
          <ac:spMkLst>
            <pc:docMk/>
            <pc:sldMk cId="3665624078" sldId="258"/>
            <ac:spMk id="8" creationId="{FA3C7DEA-BCC2-4295-8850-147993296189}"/>
          </ac:spMkLst>
        </pc:spChg>
        <pc:spChg chg="add del">
          <ac:chgData name="Trinity Mazná" userId="8c80ab83700a95c3" providerId="Windows Live" clId="Web-{1D7D38A8-CBA7-4084-B0BF-518A5D0BC55E}" dt="2021-03-28T11:20:17.537" v="22"/>
          <ac:spMkLst>
            <pc:docMk/>
            <pc:sldMk cId="3665624078" sldId="258"/>
            <ac:spMk id="10" creationId="{C289949D-B9F6-468A-86FE-2694DC5AE773}"/>
          </ac:spMkLst>
        </pc:spChg>
        <pc:spChg chg="add">
          <ac:chgData name="Trinity Mazná" userId="8c80ab83700a95c3" providerId="Windows Live" clId="Web-{1D7D38A8-CBA7-4084-B0BF-518A5D0BC55E}" dt="2021-03-28T11:20:20.162" v="25"/>
          <ac:spMkLst>
            <pc:docMk/>
            <pc:sldMk cId="3665624078" sldId="258"/>
            <ac:spMk id="11" creationId="{A8DB9CD9-59B1-4D73-BC4C-98796A48EF9B}"/>
          </ac:spMkLst>
        </pc:spChg>
        <pc:spChg chg="add">
          <ac:chgData name="Trinity Mazná" userId="8c80ab83700a95c3" providerId="Windows Live" clId="Web-{1D7D38A8-CBA7-4084-B0BF-518A5D0BC55E}" dt="2021-03-28T11:20:20.162" v="25"/>
          <ac:spMkLst>
            <pc:docMk/>
            <pc:sldMk cId="3665624078" sldId="258"/>
            <ac:spMk id="20" creationId="{8874A6A9-41FF-4E33-AFA8-F9F81436A59E}"/>
          </ac:spMkLst>
        </pc:spChg>
        <pc:grpChg chg="add del">
          <ac:chgData name="Trinity Mazná" userId="8c80ab83700a95c3" providerId="Windows Live" clId="Web-{1D7D38A8-CBA7-4084-B0BF-518A5D0BC55E}" dt="2021-03-28T11:20:20.131" v="24"/>
          <ac:grpSpMkLst>
            <pc:docMk/>
            <pc:sldMk cId="3665624078" sldId="258"/>
            <ac:grpSpMk id="9" creationId="{2E751C04-BEA6-446B-A678-9C74819EBD4C}"/>
          </ac:grpSpMkLst>
        </pc:grpChg>
        <pc:grpChg chg="add del">
          <ac:chgData name="Trinity Mazná" userId="8c80ab83700a95c3" providerId="Windows Live" clId="Web-{1D7D38A8-CBA7-4084-B0BF-518A5D0BC55E}" dt="2021-03-28T11:20:17.537" v="22"/>
          <ac:grpSpMkLst>
            <pc:docMk/>
            <pc:sldMk cId="3665624078" sldId="258"/>
            <ac:grpSpMk id="12" creationId="{E4DF0958-0C87-4C28-9554-2FADC788C2B1}"/>
          </ac:grpSpMkLst>
        </pc:grpChg>
        <pc:grpChg chg="add del">
          <ac:chgData name="Trinity Mazná" userId="8c80ab83700a95c3" providerId="Windows Live" clId="Web-{1D7D38A8-CBA7-4084-B0BF-518A5D0BC55E}" dt="2021-03-28T11:20:20.131" v="24"/>
          <ac:grpSpMkLst>
            <pc:docMk/>
            <pc:sldMk cId="3665624078" sldId="258"/>
            <ac:grpSpMk id="18" creationId="{B63ACBA3-DEFD-4C6D-BBA0-64468FA99C2D}"/>
          </ac:grpSpMkLst>
        </pc:grpChg>
        <pc:grpChg chg="add">
          <ac:chgData name="Trinity Mazná" userId="8c80ab83700a95c3" providerId="Windows Live" clId="Web-{1D7D38A8-CBA7-4084-B0BF-518A5D0BC55E}" dt="2021-03-28T11:20:20.162" v="25"/>
          <ac:grpSpMkLst>
            <pc:docMk/>
            <pc:sldMk cId="3665624078" sldId="258"/>
            <ac:grpSpMk id="21" creationId="{721D730E-1F97-4071-B143-B05E6D2599BC}"/>
          </ac:grpSpMkLst>
        </pc:grpChg>
        <pc:picChg chg="add del">
          <ac:chgData name="Trinity Mazná" userId="8c80ab83700a95c3" providerId="Windows Live" clId="Web-{1D7D38A8-CBA7-4084-B0BF-518A5D0BC55E}" dt="2021-03-28T11:19:41.941" v="20"/>
          <ac:picMkLst>
            <pc:docMk/>
            <pc:sldMk cId="3665624078" sldId="258"/>
            <ac:picMk id="5" creationId="{A8AB6960-23CD-4A87-A0FB-65F2197F4616}"/>
          </ac:picMkLst>
        </pc:picChg>
      </pc:sldChg>
      <pc:sldMasterChg chg="del delSldLayout">
        <pc:chgData name="Trinity Mazná" userId="8c80ab83700a95c3" providerId="Windows Live" clId="Web-{1D7D38A8-CBA7-4084-B0BF-518A5D0BC55E}" dt="2021-03-28T09:48:11.634" v="0"/>
        <pc:sldMasterMkLst>
          <pc:docMk/>
          <pc:sldMasterMk cId="1439986394" sldId="2147484019"/>
        </pc:sldMasterMkLst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3133306913" sldId="2147484008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826528762" sldId="2147484009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2446826613" sldId="2147484010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849725294" sldId="2147484011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3334794360" sldId="2147484012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194862717" sldId="2147484013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997727544" sldId="2147484014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3904733748" sldId="2147484015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3768570861" sldId="2147484016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4179107913" sldId="2147484017"/>
          </pc:sldLayoutMkLst>
        </pc:sldLayoutChg>
        <pc:sldLayoutChg chg="del">
          <pc:chgData name="Trinity Mazná" userId="8c80ab83700a95c3" providerId="Windows Live" clId="Web-{1D7D38A8-CBA7-4084-B0BF-518A5D0BC55E}" dt="2021-03-28T09:48:11.634" v="0"/>
          <pc:sldLayoutMkLst>
            <pc:docMk/>
            <pc:sldMasterMk cId="1439986394" sldId="2147484019"/>
            <pc:sldLayoutMk cId="1500176718" sldId="2147484018"/>
          </pc:sldLayoutMkLst>
        </pc:sldLayoutChg>
      </pc:sldMasterChg>
      <pc:sldMasterChg chg="add del addSldLayout delSldLayout modSldLayout">
        <pc:chgData name="Trinity Mazná" userId="8c80ab83700a95c3" providerId="Windows Live" clId="Web-{1D7D38A8-CBA7-4084-B0BF-518A5D0BC55E}" dt="2021-03-28T09:48:27.556" v="1"/>
        <pc:sldMasterMkLst>
          <pc:docMk/>
          <pc:sldMasterMk cId="1365114607" sldId="2147484020"/>
        </pc:sldMasterMkLst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471656425" sldId="2147484021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1941511662" sldId="2147484022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1642604916" sldId="2147484023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3819274399" sldId="2147484024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1346145396" sldId="2147484025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2704422174" sldId="2147484026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1647550072" sldId="2147484027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1025625129" sldId="2147484028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523163648" sldId="2147484029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3269019735" sldId="2147484030"/>
          </pc:sldLayoutMkLst>
        </pc:sldLayoutChg>
        <pc:sldLayoutChg chg="add del mod replId">
          <pc:chgData name="Trinity Mazná" userId="8c80ab83700a95c3" providerId="Windows Live" clId="Web-{1D7D38A8-CBA7-4084-B0BF-518A5D0BC55E}" dt="2021-03-28T09:48:27.556" v="1"/>
          <pc:sldLayoutMkLst>
            <pc:docMk/>
            <pc:sldMasterMk cId="1365114607" sldId="2147484020"/>
            <pc:sldLayoutMk cId="3751570248" sldId="2147484031"/>
          </pc:sldLayoutMkLst>
        </pc:sldLayoutChg>
      </pc:sldMasterChg>
      <pc:sldMasterChg chg="add del addSldLayout delSldLayout modSldLayout">
        <pc:chgData name="Trinity Mazná" userId="8c80ab83700a95c3" providerId="Windows Live" clId="Web-{1D7D38A8-CBA7-4084-B0BF-518A5D0BC55E}" dt="2021-03-28T09:49:29.979" v="15"/>
        <pc:sldMasterMkLst>
          <pc:docMk/>
          <pc:sldMasterMk cId="3467918239" sldId="2147484032"/>
        </pc:sldMasterMkLst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1717100022" sldId="2147484033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2655877270" sldId="2147484034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827803205" sldId="2147484035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3956824159" sldId="2147484036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1172415571" sldId="2147484037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324830655" sldId="2147484038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385462779" sldId="2147484039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3272199040" sldId="2147484040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2336359335" sldId="2147484041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467097133" sldId="2147484042"/>
          </pc:sldLayoutMkLst>
        </pc:sldLayoutChg>
        <pc:sldLayoutChg chg="add del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3467918239" sldId="2147484032"/>
            <pc:sldLayoutMk cId="234698242" sldId="2147484043"/>
          </pc:sldLayoutMkLst>
        </pc:sldLayoutChg>
      </pc:sldMasterChg>
      <pc:sldMasterChg chg="add addSldLayout modSldLayout">
        <pc:chgData name="Trinity Mazná" userId="8c80ab83700a95c3" providerId="Windows Live" clId="Web-{1D7D38A8-CBA7-4084-B0BF-518A5D0BC55E}" dt="2021-03-28T09:49:29.979" v="15"/>
        <pc:sldMasterMkLst>
          <pc:docMk/>
          <pc:sldMasterMk cId="2326026331" sldId="2147484044"/>
        </pc:sldMasterMkLst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1044864451" sldId="2147484045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1725781587" sldId="2147484046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4174122993" sldId="2147484047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2081804414" sldId="2147484048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367616045" sldId="2147484049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1928791523" sldId="2147484050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4017460316" sldId="2147484051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2381481728" sldId="2147484052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2478448747" sldId="2147484053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1047132470" sldId="2147484054"/>
          </pc:sldLayoutMkLst>
        </pc:sldLayoutChg>
        <pc:sldLayoutChg chg="add mod replId">
          <pc:chgData name="Trinity Mazná" userId="8c80ab83700a95c3" providerId="Windows Live" clId="Web-{1D7D38A8-CBA7-4084-B0BF-518A5D0BC55E}" dt="2021-03-28T09:49:29.979" v="15"/>
          <pc:sldLayoutMkLst>
            <pc:docMk/>
            <pc:sldMasterMk cId="2326026331" sldId="2147484044"/>
            <pc:sldLayoutMk cId="389746014" sldId="2147484055"/>
          </pc:sldLayoutMkLst>
        </pc:sldLayoutChg>
      </pc:sldMasterChg>
    </pc:docChg>
  </pc:docChgLst>
  <pc:docChgLst>
    <pc:chgData name="Michal Medvecky" userId="3aa24e8c9af7e877" providerId="LiveId" clId="{F9B28645-3ABF-6B4F-A689-543818CBD24F}"/>
    <pc:docChg chg="custSel modSld">
      <pc:chgData name="Michal Medvecky" userId="3aa24e8c9af7e877" providerId="LiveId" clId="{F9B28645-3ABF-6B4F-A689-543818CBD24F}" dt="2021-04-05T17:17:53.109" v="2" actId="478"/>
      <pc:docMkLst>
        <pc:docMk/>
      </pc:docMkLst>
      <pc:sldChg chg="delSp">
        <pc:chgData name="Michal Medvecky" userId="3aa24e8c9af7e877" providerId="LiveId" clId="{F9B28645-3ABF-6B4F-A689-543818CBD24F}" dt="2021-04-05T17:17:53.109" v="2" actId="478"/>
        <pc:sldMkLst>
          <pc:docMk/>
          <pc:sldMk cId="985177591" sldId="272"/>
        </pc:sldMkLst>
        <pc:picChg chg="del">
          <ac:chgData name="Michal Medvecky" userId="3aa24e8c9af7e877" providerId="LiveId" clId="{F9B28645-3ABF-6B4F-A689-543818CBD24F}" dt="2021-04-05T17:17:53.109" v="2" actId="478"/>
          <ac:picMkLst>
            <pc:docMk/>
            <pc:sldMk cId="985177591" sldId="272"/>
            <ac:picMk id="18" creationId="{233B7DC3-39F2-42C5-8FFA-AB89C48871B0}"/>
          </ac:picMkLst>
        </pc:picChg>
      </pc:sldChg>
      <pc:sldChg chg="addCm">
        <pc:chgData name="Michal Medvecky" userId="3aa24e8c9af7e877" providerId="LiveId" clId="{F9B28645-3ABF-6B4F-A689-543818CBD24F}" dt="2021-04-05T15:28:19.939" v="0" actId="27834"/>
        <pc:sldMkLst>
          <pc:docMk/>
          <pc:sldMk cId="3679683652" sldId="277"/>
        </pc:sldMkLst>
      </pc:sldChg>
      <pc:sldChg chg="delSp">
        <pc:chgData name="Michal Medvecky" userId="3aa24e8c9af7e877" providerId="LiveId" clId="{F9B28645-3ABF-6B4F-A689-543818CBD24F}" dt="2021-04-05T17:17:48.789" v="1" actId="478"/>
        <pc:sldMkLst>
          <pc:docMk/>
          <pc:sldMk cId="1474852702" sldId="281"/>
        </pc:sldMkLst>
        <pc:picChg chg="del">
          <ac:chgData name="Michal Medvecky" userId="3aa24e8c9af7e877" providerId="LiveId" clId="{F9B28645-3ABF-6B4F-A689-543818CBD24F}" dt="2021-04-05T17:17:48.789" v="1" actId="478"/>
          <ac:picMkLst>
            <pc:docMk/>
            <pc:sldMk cId="1474852702" sldId="281"/>
            <ac:picMk id="26" creationId="{B6DC1F17-9025-4F8E-AB5B-E6D478D5F446}"/>
          </ac:picMkLst>
        </pc:picChg>
      </pc:sldChg>
    </pc:docChg>
  </pc:docChgLst>
  <pc:docChgLst>
    <pc:chgData name="Eliáš Cizl" userId="728bcd776e5b3155" providerId="Windows Live" clId="Web-{97AD17BF-A1F5-41BD-B449-B3CAADB00BB6}"/>
    <pc:docChg chg="addSld delSld modSld sldOrd addMainMaster delMainMaster">
      <pc:chgData name="Eliáš Cizl" userId="728bcd776e5b3155" providerId="Windows Live" clId="Web-{97AD17BF-A1F5-41BD-B449-B3CAADB00BB6}" dt="2021-03-28T12:20:30.479" v="562"/>
      <pc:docMkLst>
        <pc:docMk/>
      </pc:docMkLst>
      <pc:sldChg chg="addSp delSp modSp mod setBg modClrScheme addAnim delAnim setClrOvrMap delDesignElem chgLayout">
        <pc:chgData name="Eliáš Cizl" userId="728bcd776e5b3155" providerId="Windows Live" clId="Web-{97AD17BF-A1F5-41BD-B449-B3CAADB00BB6}" dt="2021-03-28T11:43:09.794" v="270" actId="1076"/>
        <pc:sldMkLst>
          <pc:docMk/>
          <pc:sldMk cId="109857222" sldId="256"/>
        </pc:sldMkLst>
        <pc:spChg chg="mod ord">
          <ac:chgData name="Eliáš Cizl" userId="728bcd776e5b3155" providerId="Windows Live" clId="Web-{97AD17BF-A1F5-41BD-B449-B3CAADB00BB6}" dt="2021-03-28T11:39:01.945" v="251" actId="20577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Eliáš Cizl" userId="728bcd776e5b3155" providerId="Windows Live" clId="Web-{97AD17BF-A1F5-41BD-B449-B3CAADB00BB6}" dt="2021-03-28T11:34:57.362" v="218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Eliáš Cizl" userId="728bcd776e5b3155" providerId="Windows Live" clId="Web-{97AD17BF-A1F5-41BD-B449-B3CAADB00BB6}" dt="2021-03-28T11:43:09.794" v="270" actId="1076"/>
          <ac:spMkLst>
            <pc:docMk/>
            <pc:sldMk cId="109857222" sldId="256"/>
            <ac:spMk id="4" creationId="{77B512A0-A4DA-4F83-BF4C-4051C866DF93}"/>
          </ac:spMkLst>
        </pc:spChg>
        <pc:spChg chg="add del">
          <ac:chgData name="Eliáš Cizl" userId="728bcd776e5b3155" providerId="Windows Live" clId="Web-{97AD17BF-A1F5-41BD-B449-B3CAADB00BB6}" dt="2021-03-28T09:32:48.019" v="4"/>
          <ac:spMkLst>
            <pc:docMk/>
            <pc:sldMk cId="109857222" sldId="256"/>
            <ac:spMk id="5" creationId="{D3F794D0-2982-490E-88DA-93D48975085F}"/>
          </ac:spMkLst>
        </pc:spChg>
        <pc:spChg chg="add del">
          <ac:chgData name="Eliáš Cizl" userId="728bcd776e5b3155" providerId="Windows Live" clId="Web-{97AD17BF-A1F5-41BD-B449-B3CAADB00BB6}" dt="2021-03-28T09:32:48.019" v="4"/>
          <ac:spMkLst>
            <pc:docMk/>
            <pc:sldMk cId="109857222" sldId="256"/>
            <ac:spMk id="7" creationId="{AFD24A3D-F07A-44A9-BE55-5576292E152D}"/>
          </ac:spMkLst>
        </pc:spChg>
        <pc:spChg chg="add del">
          <ac:chgData name="Eliáš Cizl" userId="728bcd776e5b3155" providerId="Windows Live" clId="Web-{97AD17BF-A1F5-41BD-B449-B3CAADB00BB6}" dt="2021-03-28T09:32:48.019" v="4"/>
          <ac:spMkLst>
            <pc:docMk/>
            <pc:sldMk cId="109857222" sldId="256"/>
            <ac:spMk id="8" creationId="{204441C9-FD2D-4031-B5C5-67478196CCCF}"/>
          </ac:spMkLst>
        </pc:spChg>
        <pc:spChg chg="del">
          <ac:chgData name="Eliáš Cizl" userId="728bcd776e5b3155" providerId="Windows Live" clId="Web-{97AD17BF-A1F5-41BD-B449-B3CAADB00BB6}" dt="2021-03-28T09:32:25.753" v="0"/>
          <ac:spMkLst>
            <pc:docMk/>
            <pc:sldMk cId="109857222" sldId="256"/>
            <ac:spMk id="9" creationId="{1F4CD6D0-88B6-45F4-AC60-54587D3C92A0}"/>
          </ac:spMkLst>
        </pc:spChg>
        <pc:spChg chg="add del">
          <ac:chgData name="Eliáš Cizl" userId="728bcd776e5b3155" providerId="Windows Live" clId="Web-{97AD17BF-A1F5-41BD-B449-B3CAADB00BB6}" dt="2021-03-28T09:32:52.707" v="6"/>
          <ac:spMkLst>
            <pc:docMk/>
            <pc:sldMk cId="109857222" sldId="256"/>
            <ac:spMk id="10" creationId="{EA164D6B-6878-4B9F-A2D0-985D39B17B46}"/>
          </ac:spMkLst>
        </pc:spChg>
        <pc:spChg chg="del">
          <ac:chgData name="Eliáš Cizl" userId="728bcd776e5b3155" providerId="Windows Live" clId="Web-{97AD17BF-A1F5-41BD-B449-B3CAADB00BB6}" dt="2021-03-28T09:32:25.753" v="0"/>
          <ac:spMkLst>
            <pc:docMk/>
            <pc:sldMk cId="109857222" sldId="256"/>
            <ac:spMk id="11" creationId="{2A079D24-860A-4799-B3AE-658D4F1365FA}"/>
          </ac:spMkLst>
        </pc:spChg>
        <pc:spChg chg="add del">
          <ac:chgData name="Eliáš Cizl" userId="728bcd776e5b3155" providerId="Windows Live" clId="Web-{97AD17BF-A1F5-41BD-B449-B3CAADB00BB6}" dt="2021-03-28T09:32:52.707" v="6"/>
          <ac:spMkLst>
            <pc:docMk/>
            <pc:sldMk cId="109857222" sldId="256"/>
            <ac:spMk id="12" creationId="{362F176A-9349-4CD7-8042-59C0200C8CE9}"/>
          </ac:spMkLst>
        </pc:spChg>
        <pc:spChg chg="add del">
          <ac:chgData name="Eliáš Cizl" userId="728bcd776e5b3155" providerId="Windows Live" clId="Web-{97AD17BF-A1F5-41BD-B449-B3CAADB00BB6}" dt="2021-03-28T09:32:48.019" v="4"/>
          <ac:spMkLst>
            <pc:docMk/>
            <pc:sldMk cId="109857222" sldId="256"/>
            <ac:spMk id="15" creationId="{EBF09AEC-6E6E-418F-9974-8730F1B2B6EF}"/>
          </ac:spMkLst>
        </pc:spChg>
        <pc:spChg chg="add del">
          <ac:chgData name="Eliáš Cizl" userId="728bcd776e5b3155" providerId="Windows Live" clId="Web-{97AD17BF-A1F5-41BD-B449-B3CAADB00BB6}" dt="2021-03-28T09:32:52.707" v="6"/>
          <ac:spMkLst>
            <pc:docMk/>
            <pc:sldMk cId="109857222" sldId="256"/>
            <ac:spMk id="16" creationId="{4E9A171F-91A7-42F8-B25C-E38B244E757C}"/>
          </ac:spMkLst>
        </pc:spChg>
        <pc:spChg chg="add del">
          <ac:chgData name="Eliáš Cizl" userId="728bcd776e5b3155" providerId="Windows Live" clId="Web-{97AD17BF-A1F5-41BD-B449-B3CAADB00BB6}" dt="2021-03-28T09:32:48.019" v="4"/>
          <ac:spMkLst>
            <pc:docMk/>
            <pc:sldMk cId="109857222" sldId="256"/>
            <ac:spMk id="17" creationId="{3D9D3989-3E00-4727-914E-959DFE8FACE9}"/>
          </ac:spMkLst>
        </pc:spChg>
        <pc:spChg chg="add del">
          <ac:chgData name="Eliáš Cizl" userId="728bcd776e5b3155" providerId="Windows Live" clId="Web-{97AD17BF-A1F5-41BD-B449-B3CAADB00BB6}" dt="2021-03-28T09:32:52.707" v="6"/>
          <ac:spMkLst>
            <pc:docMk/>
            <pc:sldMk cId="109857222" sldId="256"/>
            <ac:spMk id="18" creationId="{064738AB-B6BE-4867-889A-52CE4AC8DBD0}"/>
          </ac:spMkLst>
        </pc:spChg>
        <pc:spChg chg="add del">
          <ac:chgData name="Eliáš Cizl" userId="728bcd776e5b3155" providerId="Windows Live" clId="Web-{97AD17BF-A1F5-41BD-B449-B3CAADB00BB6}" dt="2021-03-28T09:32:52.707" v="6"/>
          <ac:spMkLst>
            <pc:docMk/>
            <pc:sldMk cId="109857222" sldId="256"/>
            <ac:spMk id="19" creationId="{9C969C2C-E7E3-4052-87D4-61E733EC1BBD}"/>
          </ac:spMkLst>
        </pc:spChg>
        <pc:spChg chg="add del">
          <ac:chgData name="Eliáš Cizl" userId="728bcd776e5b3155" providerId="Windows Live" clId="Web-{97AD17BF-A1F5-41BD-B449-B3CAADB00BB6}" dt="2021-03-28T09:32:52.707" v="6"/>
          <ac:spMkLst>
            <pc:docMk/>
            <pc:sldMk cId="109857222" sldId="256"/>
            <ac:spMk id="20" creationId="{57851D67-7085-40E2-B146-F91433A28E08}"/>
          </ac:spMkLst>
        </pc:spChg>
        <pc:spChg chg="add del">
          <ac:chgData name="Eliáš Cizl" userId="728bcd776e5b3155" providerId="Windows Live" clId="Web-{97AD17BF-A1F5-41BD-B449-B3CAADB00BB6}" dt="2021-03-28T09:32:52.707" v="6"/>
          <ac:spMkLst>
            <pc:docMk/>
            <pc:sldMk cId="109857222" sldId="256"/>
            <ac:spMk id="21" creationId="{7C60369F-A41B-4D6E-8990-30E2715C5730}"/>
          </ac:spMkLst>
        </pc:spChg>
        <pc:spChg chg="add del">
          <ac:chgData name="Eliáš Cizl" userId="728bcd776e5b3155" providerId="Windows Live" clId="Web-{97AD17BF-A1F5-41BD-B449-B3CAADB00BB6}" dt="2021-03-28T09:32:58.785" v="8"/>
          <ac:spMkLst>
            <pc:docMk/>
            <pc:sldMk cId="109857222" sldId="256"/>
            <ac:spMk id="22" creationId="{0DBF1ABE-8590-450D-BB49-BDDCCF3EEA9E}"/>
          </ac:spMkLst>
        </pc:spChg>
        <pc:spChg chg="add del">
          <ac:chgData name="Eliáš Cizl" userId="728bcd776e5b3155" providerId="Windows Live" clId="Web-{97AD17BF-A1F5-41BD-B449-B3CAADB00BB6}" dt="2021-03-28T09:32:58.785" v="8"/>
          <ac:spMkLst>
            <pc:docMk/>
            <pc:sldMk cId="109857222" sldId="256"/>
            <ac:spMk id="23" creationId="{96CB0275-66F1-4491-93B8-121D0C7176BF}"/>
          </ac:spMkLst>
        </pc:spChg>
        <pc:spChg chg="add del">
          <ac:chgData name="Eliáš Cizl" userId="728bcd776e5b3155" providerId="Windows Live" clId="Web-{97AD17BF-A1F5-41BD-B449-B3CAADB00BB6}" dt="2021-03-28T09:32:58.785" v="8"/>
          <ac:spMkLst>
            <pc:docMk/>
            <pc:sldMk cId="109857222" sldId="256"/>
            <ac:spMk id="24" creationId="{18D32C3D-8F76-4E99-BE56-0836CC38CC84}"/>
          </ac:spMkLst>
        </pc:spChg>
        <pc:spChg chg="add del">
          <ac:chgData name="Eliáš Cizl" userId="728bcd776e5b3155" providerId="Windows Live" clId="Web-{97AD17BF-A1F5-41BD-B449-B3CAADB00BB6}" dt="2021-03-28T09:32:58.785" v="8"/>
          <ac:spMkLst>
            <pc:docMk/>
            <pc:sldMk cId="109857222" sldId="256"/>
            <ac:spMk id="26" creationId="{70766076-46F5-42D5-A773-2B3BEF2B8B74}"/>
          </ac:spMkLst>
        </pc:spChg>
        <pc:spChg chg="add del">
          <ac:chgData name="Eliáš Cizl" userId="728bcd776e5b3155" providerId="Windows Live" clId="Web-{97AD17BF-A1F5-41BD-B449-B3CAADB00BB6}" dt="2021-03-28T09:33:09.379" v="10"/>
          <ac:spMkLst>
            <pc:docMk/>
            <pc:sldMk cId="109857222" sldId="256"/>
            <ac:spMk id="27" creationId="{657F69E0-C4B0-4BEC-A689-4F8D877F05D4}"/>
          </ac:spMkLst>
        </pc:spChg>
        <pc:spChg chg="add del">
          <ac:chgData name="Eliáš Cizl" userId="728bcd776e5b3155" providerId="Windows Live" clId="Web-{97AD17BF-A1F5-41BD-B449-B3CAADB00BB6}" dt="2021-03-28T09:33:09.379" v="10"/>
          <ac:spMkLst>
            <pc:docMk/>
            <pc:sldMk cId="109857222" sldId="256"/>
            <ac:spMk id="29" creationId="{9F6380B4-6A1C-481E-8408-B4E6C75B9B81}"/>
          </ac:spMkLst>
        </pc:spChg>
        <pc:spChg chg="add del">
          <ac:chgData name="Eliáš Cizl" userId="728bcd776e5b3155" providerId="Windows Live" clId="Web-{97AD17BF-A1F5-41BD-B449-B3CAADB00BB6}" dt="2021-03-28T09:33:20.067" v="16"/>
          <ac:spMkLst>
            <pc:docMk/>
            <pc:sldMk cId="109857222" sldId="256"/>
            <ac:spMk id="30" creationId="{1DB043B4-68C6-45B9-82AC-A5800EADB8DB}"/>
          </ac:spMkLst>
        </pc:spChg>
        <pc:spChg chg="add del">
          <ac:chgData name="Eliáš Cizl" userId="728bcd776e5b3155" providerId="Windows Live" clId="Web-{97AD17BF-A1F5-41BD-B449-B3CAADB00BB6}" dt="2021-03-28T09:33:20.067" v="16"/>
          <ac:spMkLst>
            <pc:docMk/>
            <pc:sldMk cId="109857222" sldId="256"/>
            <ac:spMk id="32" creationId="{5337EA23-6703-4C96-9EEB-A408CBDD67BD}"/>
          </ac:spMkLst>
        </pc:spChg>
        <pc:spChg chg="add del">
          <ac:chgData name="Eliáš Cizl" userId="728bcd776e5b3155" providerId="Windows Live" clId="Web-{97AD17BF-A1F5-41BD-B449-B3CAADB00BB6}" dt="2021-03-28T09:34:31.943" v="18"/>
          <ac:spMkLst>
            <pc:docMk/>
            <pc:sldMk cId="109857222" sldId="256"/>
            <ac:spMk id="33" creationId="{BFB2D26E-FBAE-45B8-B0F6-80E4ABDEC312}"/>
          </ac:spMkLst>
        </pc:spChg>
        <pc:spChg chg="add del">
          <ac:chgData name="Eliáš Cizl" userId="728bcd776e5b3155" providerId="Windows Live" clId="Web-{97AD17BF-A1F5-41BD-B449-B3CAADB00BB6}" dt="2021-03-28T09:34:31.943" v="18"/>
          <ac:spMkLst>
            <pc:docMk/>
            <pc:sldMk cId="109857222" sldId="256"/>
            <ac:spMk id="34" creationId="{23442A66-721F-4552-A3AD-3A2215F0C18B}"/>
          </ac:spMkLst>
        </pc:spChg>
        <pc:spChg chg="add del">
          <ac:chgData name="Eliáš Cizl" userId="728bcd776e5b3155" providerId="Windows Live" clId="Web-{97AD17BF-A1F5-41BD-B449-B3CAADB00BB6}" dt="2021-03-28T09:34:31.943" v="18"/>
          <ac:spMkLst>
            <pc:docMk/>
            <pc:sldMk cId="109857222" sldId="256"/>
            <ac:spMk id="35" creationId="{67EA5288-5BEB-4C44-949A-ED209FE21905}"/>
          </ac:spMkLst>
        </pc:spChg>
        <pc:spChg chg="add del">
          <ac:chgData name="Eliáš Cizl" userId="728bcd776e5b3155" providerId="Windows Live" clId="Web-{97AD17BF-A1F5-41BD-B449-B3CAADB00BB6}" dt="2021-03-28T09:34:34.350" v="20"/>
          <ac:spMkLst>
            <pc:docMk/>
            <pc:sldMk cId="109857222" sldId="256"/>
            <ac:spMk id="37" creationId="{60E52DF2-6802-459B-AC2A-AF976DEB1DAB}"/>
          </ac:spMkLst>
        </pc:spChg>
        <pc:spChg chg="add del">
          <ac:chgData name="Eliáš Cizl" userId="728bcd776e5b3155" providerId="Windows Live" clId="Web-{97AD17BF-A1F5-41BD-B449-B3CAADB00BB6}" dt="2021-03-28T09:34:39.287" v="22"/>
          <ac:spMkLst>
            <pc:docMk/>
            <pc:sldMk cId="109857222" sldId="256"/>
            <ac:spMk id="40" creationId="{99D89EBB-72B3-43C9-BAA0-C3D3A97AD3AC}"/>
          </ac:spMkLst>
        </pc:spChg>
        <pc:spChg chg="add del">
          <ac:chgData name="Eliáš Cizl" userId="728bcd776e5b3155" providerId="Windows Live" clId="Web-{97AD17BF-A1F5-41BD-B449-B3CAADB00BB6}" dt="2021-03-28T09:34:39.287" v="22"/>
          <ac:spMkLst>
            <pc:docMk/>
            <pc:sldMk cId="109857222" sldId="256"/>
            <ac:spMk id="41" creationId="{5A6BA549-E7EA-4091-94B3-7B2B3044E387}"/>
          </ac:spMkLst>
        </pc:spChg>
        <pc:spChg chg="add del">
          <ac:chgData name="Eliáš Cizl" userId="728bcd776e5b3155" providerId="Windows Live" clId="Web-{97AD17BF-A1F5-41BD-B449-B3CAADB00BB6}" dt="2021-03-28T09:34:51.928" v="24"/>
          <ac:spMkLst>
            <pc:docMk/>
            <pc:sldMk cId="109857222" sldId="256"/>
            <ac:spMk id="43" creationId="{1DB043B4-68C6-45B9-82AC-A5800EADB8DB}"/>
          </ac:spMkLst>
        </pc:spChg>
        <pc:spChg chg="add del">
          <ac:chgData name="Eliáš Cizl" userId="728bcd776e5b3155" providerId="Windows Live" clId="Web-{97AD17BF-A1F5-41BD-B449-B3CAADB00BB6}" dt="2021-03-28T09:34:55.756" v="26"/>
          <ac:spMkLst>
            <pc:docMk/>
            <pc:sldMk cId="109857222" sldId="256"/>
            <ac:spMk id="45" creationId="{BA6285CA-6AFA-4F27-AFB5-1B32CDE09B1A}"/>
          </ac:spMkLst>
        </pc:spChg>
        <pc:spChg chg="add del">
          <ac:chgData name="Eliáš Cizl" userId="728bcd776e5b3155" providerId="Windows Live" clId="Web-{97AD17BF-A1F5-41BD-B449-B3CAADB00BB6}" dt="2021-03-28T09:34:55.756" v="26"/>
          <ac:spMkLst>
            <pc:docMk/>
            <pc:sldMk cId="109857222" sldId="256"/>
            <ac:spMk id="47" creationId="{F8DD0EAF-BF73-48D8-A426-3085C4B88FAA}"/>
          </ac:spMkLst>
        </pc:spChg>
        <pc:spChg chg="add del">
          <ac:chgData name="Eliáš Cizl" userId="728bcd776e5b3155" providerId="Windows Live" clId="Web-{97AD17BF-A1F5-41BD-B449-B3CAADB00BB6}" dt="2021-03-28T09:34:51.928" v="24"/>
          <ac:spMkLst>
            <pc:docMk/>
            <pc:sldMk cId="109857222" sldId="256"/>
            <ac:spMk id="49" creationId="{41AC6C06-99FE-4BA1-BC82-8406A424CD67}"/>
          </ac:spMkLst>
        </pc:spChg>
        <pc:spChg chg="add del">
          <ac:chgData name="Eliáš Cizl" userId="728bcd776e5b3155" providerId="Windows Live" clId="Web-{97AD17BF-A1F5-41BD-B449-B3CAADB00BB6}" dt="2021-03-28T09:34:39.287" v="22"/>
          <ac:spMkLst>
            <pc:docMk/>
            <pc:sldMk cId="109857222" sldId="256"/>
            <ac:spMk id="50" creationId="{613F3963-915E-4812-8B39-BE6EA7CC82DA}"/>
          </ac:spMkLst>
        </pc:spChg>
        <pc:spChg chg="add del">
          <ac:chgData name="Eliáš Cizl" userId="728bcd776e5b3155" providerId="Windows Live" clId="Web-{97AD17BF-A1F5-41BD-B449-B3CAADB00BB6}" dt="2021-03-28T09:34:51.928" v="24"/>
          <ac:spMkLst>
            <pc:docMk/>
            <pc:sldMk cId="109857222" sldId="256"/>
            <ac:spMk id="52" creationId="{7AEC842D-C905-4DEA-B1C3-CA51995C572A}"/>
          </ac:spMkLst>
        </pc:spChg>
        <pc:spChg chg="add del">
          <ac:chgData name="Eliáš Cizl" userId="728bcd776e5b3155" providerId="Windows Live" clId="Web-{97AD17BF-A1F5-41BD-B449-B3CAADB00BB6}" dt="2021-03-28T09:34:55.756" v="26"/>
          <ac:spMkLst>
            <pc:docMk/>
            <pc:sldMk cId="109857222" sldId="256"/>
            <ac:spMk id="53" creationId="{7BCC6446-8462-4A63-9B6F-8F57EC40F648}"/>
          </ac:spMkLst>
        </pc:spChg>
        <pc:spChg chg="add del">
          <ac:chgData name="Eliáš Cizl" userId="728bcd776e5b3155" providerId="Windows Live" clId="Web-{97AD17BF-A1F5-41BD-B449-B3CAADB00BB6}" dt="2021-03-28T09:36:12.711" v="45"/>
          <ac:spMkLst>
            <pc:docMk/>
            <pc:sldMk cId="109857222" sldId="256"/>
            <ac:spMk id="55" creationId="{1DB043B4-68C6-45B9-82AC-A5800EADB8DB}"/>
          </ac:spMkLst>
        </pc:spChg>
        <pc:spChg chg="add del">
          <ac:chgData name="Eliáš Cizl" userId="728bcd776e5b3155" providerId="Windows Live" clId="Web-{97AD17BF-A1F5-41BD-B449-B3CAADB00BB6}" dt="2021-03-28T09:36:12.711" v="45"/>
          <ac:spMkLst>
            <pc:docMk/>
            <pc:sldMk cId="109857222" sldId="256"/>
            <ac:spMk id="60" creationId="{41AC6C06-99FE-4BA1-BC82-8406A424CD67}"/>
          </ac:spMkLst>
        </pc:spChg>
        <pc:spChg chg="add del">
          <ac:chgData name="Eliáš Cizl" userId="728bcd776e5b3155" providerId="Windows Live" clId="Web-{97AD17BF-A1F5-41BD-B449-B3CAADB00BB6}" dt="2021-03-28T09:36:12.711" v="45"/>
          <ac:spMkLst>
            <pc:docMk/>
            <pc:sldMk cId="109857222" sldId="256"/>
            <ac:spMk id="61" creationId="{7AEC842D-C905-4DEA-B1C3-CA51995C572A}"/>
          </ac:spMkLst>
        </pc:spChg>
        <pc:spChg chg="add del">
          <ac:chgData name="Eliáš Cizl" userId="728bcd776e5b3155" providerId="Windows Live" clId="Web-{97AD17BF-A1F5-41BD-B449-B3CAADB00BB6}" dt="2021-03-28T09:36:04.617" v="42"/>
          <ac:spMkLst>
            <pc:docMk/>
            <pc:sldMk cId="109857222" sldId="256"/>
            <ac:spMk id="64" creationId="{3011B0B3-5679-4759-90B8-3B908C4CBD21}"/>
          </ac:spMkLst>
        </pc:spChg>
        <pc:spChg chg="add del">
          <ac:chgData name="Eliáš Cizl" userId="728bcd776e5b3155" providerId="Windows Live" clId="Web-{97AD17BF-A1F5-41BD-B449-B3CAADB00BB6}" dt="2021-03-28T09:36:00.211" v="36"/>
          <ac:spMkLst>
            <pc:docMk/>
            <pc:sldMk cId="109857222" sldId="256"/>
            <ac:spMk id="66" creationId="{F1174801-1395-44C5-9B00-CCAC45C056E7}"/>
          </ac:spMkLst>
        </pc:spChg>
        <pc:spChg chg="add del">
          <ac:chgData name="Eliáš Cizl" userId="728bcd776e5b3155" providerId="Windows Live" clId="Web-{97AD17BF-A1F5-41BD-B449-B3CAADB00BB6}" dt="2021-03-28T09:36:12.648" v="44"/>
          <ac:spMkLst>
            <pc:docMk/>
            <pc:sldMk cId="109857222" sldId="256"/>
            <ac:spMk id="67" creationId="{4AA13AD3-0A4F-475A-BEBB-DEEFF5C096C3}"/>
          </ac:spMkLst>
        </pc:spChg>
        <pc:spChg chg="add del">
          <ac:chgData name="Eliáš Cizl" userId="728bcd776e5b3155" providerId="Windows Live" clId="Web-{97AD17BF-A1F5-41BD-B449-B3CAADB00BB6}" dt="2021-03-28T09:36:00.211" v="36"/>
          <ac:spMkLst>
            <pc:docMk/>
            <pc:sldMk cId="109857222" sldId="256"/>
            <ac:spMk id="68" creationId="{996DFAFB-BCE1-4BEC-82FB-D574234DEF0A}"/>
          </ac:spMkLst>
        </pc:spChg>
        <pc:spChg chg="add del">
          <ac:chgData name="Eliáš Cizl" userId="728bcd776e5b3155" providerId="Windows Live" clId="Web-{97AD17BF-A1F5-41BD-B449-B3CAADB00BB6}" dt="2021-03-28T09:36:12.648" v="44"/>
          <ac:spMkLst>
            <pc:docMk/>
            <pc:sldMk cId="109857222" sldId="256"/>
            <ac:spMk id="69" creationId="{D65E0E3C-32F3-480B-9842-7611BBE2EE9F}"/>
          </ac:spMkLst>
        </pc:spChg>
        <pc:spChg chg="add del">
          <ac:chgData name="Eliáš Cizl" userId="728bcd776e5b3155" providerId="Windows Live" clId="Web-{97AD17BF-A1F5-41BD-B449-B3CAADB00BB6}" dt="2021-03-28T09:37:44.666" v="66"/>
          <ac:spMkLst>
            <pc:docMk/>
            <pc:sldMk cId="109857222" sldId="256"/>
            <ac:spMk id="71" creationId="{1DB043B4-68C6-45B9-82AC-A5800EADB8DB}"/>
          </ac:spMkLst>
        </pc:spChg>
        <pc:spChg chg="add del">
          <ac:chgData name="Eliáš Cizl" userId="728bcd776e5b3155" providerId="Windows Live" clId="Web-{97AD17BF-A1F5-41BD-B449-B3CAADB00BB6}" dt="2021-03-28T09:37:44.666" v="66"/>
          <ac:spMkLst>
            <pc:docMk/>
            <pc:sldMk cId="109857222" sldId="256"/>
            <ac:spMk id="72" creationId="{41AC6C06-99FE-4BA1-BC82-8406A424CD67}"/>
          </ac:spMkLst>
        </pc:spChg>
        <pc:spChg chg="add del">
          <ac:chgData name="Eliáš Cizl" userId="728bcd776e5b3155" providerId="Windows Live" clId="Web-{97AD17BF-A1F5-41BD-B449-B3CAADB00BB6}" dt="2021-03-28T09:37:44.666" v="66"/>
          <ac:spMkLst>
            <pc:docMk/>
            <pc:sldMk cId="109857222" sldId="256"/>
            <ac:spMk id="74" creationId="{7AEC842D-C905-4DEA-B1C3-CA51995C572A}"/>
          </ac:spMkLst>
        </pc:spChg>
        <pc:spChg chg="add del">
          <ac:chgData name="Eliáš Cizl" userId="728bcd776e5b3155" providerId="Windows Live" clId="Web-{97AD17BF-A1F5-41BD-B449-B3CAADB00BB6}" dt="2021-03-28T09:37:44.588" v="65"/>
          <ac:spMkLst>
            <pc:docMk/>
            <pc:sldMk cId="109857222" sldId="256"/>
            <ac:spMk id="79" creationId="{26B4480E-B7FF-4481-890E-043A69AE6FE2}"/>
          </ac:spMkLst>
        </pc:spChg>
        <pc:spChg chg="add del">
          <ac:chgData name="Eliáš Cizl" userId="728bcd776e5b3155" providerId="Windows Live" clId="Web-{97AD17BF-A1F5-41BD-B449-B3CAADB00BB6}" dt="2021-03-28T09:37:32.651" v="63"/>
          <ac:spMkLst>
            <pc:docMk/>
            <pc:sldMk cId="109857222" sldId="256"/>
            <ac:spMk id="81" creationId="{733E0473-C315-42D8-A82A-A2FE49DC67DA}"/>
          </ac:spMkLst>
        </pc:spChg>
        <pc:spChg chg="add del">
          <ac:chgData name="Eliáš Cizl" userId="728bcd776e5b3155" providerId="Windows Live" clId="Web-{97AD17BF-A1F5-41BD-B449-B3CAADB00BB6}" dt="2021-03-28T09:37:32.651" v="63"/>
          <ac:spMkLst>
            <pc:docMk/>
            <pc:sldMk cId="109857222" sldId="256"/>
            <ac:spMk id="83" creationId="{AD23A251-68F2-43E5-812B-4BBAE1AF535E}"/>
          </ac:spMkLst>
        </pc:spChg>
        <pc:spChg chg="add del">
          <ac:chgData name="Eliáš Cizl" userId="728bcd776e5b3155" providerId="Windows Live" clId="Web-{97AD17BF-A1F5-41BD-B449-B3CAADB00BB6}" dt="2021-03-28T09:37:44.588" v="65"/>
          <ac:spMkLst>
            <pc:docMk/>
            <pc:sldMk cId="109857222" sldId="256"/>
            <ac:spMk id="86" creationId="{64C13BAB-7C00-4D21-A857-E3D41C0A2A66}"/>
          </ac:spMkLst>
        </pc:spChg>
        <pc:spChg chg="add del">
          <ac:chgData name="Eliáš Cizl" userId="728bcd776e5b3155" providerId="Windows Live" clId="Web-{97AD17BF-A1F5-41BD-B449-B3CAADB00BB6}" dt="2021-03-28T09:37:44.588" v="65"/>
          <ac:spMkLst>
            <pc:docMk/>
            <pc:sldMk cId="109857222" sldId="256"/>
            <ac:spMk id="87" creationId="{1F1FF39A-AC3C-4066-9D4C-519AA22812EA}"/>
          </ac:spMkLst>
        </pc:spChg>
        <pc:spChg chg="add del">
          <ac:chgData name="Eliáš Cizl" userId="728bcd776e5b3155" providerId="Windows Live" clId="Web-{97AD17BF-A1F5-41BD-B449-B3CAADB00BB6}" dt="2021-03-28T09:39:30.934" v="95"/>
          <ac:spMkLst>
            <pc:docMk/>
            <pc:sldMk cId="109857222" sldId="256"/>
            <ac:spMk id="88" creationId="{1DB043B4-68C6-45B9-82AC-A5800EADB8DB}"/>
          </ac:spMkLst>
        </pc:spChg>
        <pc:spChg chg="add del">
          <ac:chgData name="Eliáš Cizl" userId="728bcd776e5b3155" providerId="Windows Live" clId="Web-{97AD17BF-A1F5-41BD-B449-B3CAADB00BB6}" dt="2021-03-28T09:39:30.934" v="95"/>
          <ac:spMkLst>
            <pc:docMk/>
            <pc:sldMk cId="109857222" sldId="256"/>
            <ac:spMk id="89" creationId="{7AEC842D-C905-4DEA-B1C3-CA51995C572A}"/>
          </ac:spMkLst>
        </pc:spChg>
        <pc:spChg chg="add del">
          <ac:chgData name="Eliáš Cizl" userId="728bcd776e5b3155" providerId="Windows Live" clId="Web-{97AD17BF-A1F5-41BD-B449-B3CAADB00BB6}" dt="2021-03-28T09:39:30.934" v="95"/>
          <ac:spMkLst>
            <pc:docMk/>
            <pc:sldMk cId="109857222" sldId="256"/>
            <ac:spMk id="94" creationId="{41AC6C06-99FE-4BA1-BC82-8406A424CD67}"/>
          </ac:spMkLst>
        </pc:spChg>
        <pc:spChg chg="add del">
          <ac:chgData name="Eliáš Cizl" userId="728bcd776e5b3155" providerId="Windows Live" clId="Web-{97AD17BF-A1F5-41BD-B449-B3CAADB00BB6}" dt="2021-03-28T09:39:02.558" v="82"/>
          <ac:spMkLst>
            <pc:docMk/>
            <pc:sldMk cId="109857222" sldId="256"/>
            <ac:spMk id="97" creationId="{13B6DAC6-0186-4D62-AD69-90B9C0411EA3}"/>
          </ac:spMkLst>
        </pc:spChg>
        <pc:spChg chg="add del">
          <ac:chgData name="Eliáš Cizl" userId="728bcd776e5b3155" providerId="Windows Live" clId="Web-{97AD17BF-A1F5-41BD-B449-B3CAADB00BB6}" dt="2021-03-28T09:39:02.558" v="82"/>
          <ac:spMkLst>
            <pc:docMk/>
            <pc:sldMk cId="109857222" sldId="256"/>
            <ac:spMk id="98" creationId="{BA6285CA-6AFA-4F27-AFB5-1B32CDE09B1A}"/>
          </ac:spMkLst>
        </pc:spChg>
        <pc:spChg chg="add del">
          <ac:chgData name="Eliáš Cizl" userId="728bcd776e5b3155" providerId="Windows Live" clId="Web-{97AD17BF-A1F5-41BD-B449-B3CAADB00BB6}" dt="2021-03-28T09:38:57.277" v="78"/>
          <ac:spMkLst>
            <pc:docMk/>
            <pc:sldMk cId="109857222" sldId="256"/>
            <ac:spMk id="99" creationId="{007891EC-4501-44ED-A8C8-B11B6DB767AB}"/>
          </ac:spMkLst>
        </pc:spChg>
        <pc:spChg chg="add del">
          <ac:chgData name="Eliáš Cizl" userId="728bcd776e5b3155" providerId="Windows Live" clId="Web-{97AD17BF-A1F5-41BD-B449-B3CAADB00BB6}" dt="2021-03-28T09:39:08.637" v="86"/>
          <ac:spMkLst>
            <pc:docMk/>
            <pc:sldMk cId="109857222" sldId="256"/>
            <ac:spMk id="102" creationId="{37FDDF72-DE39-4F99-A3C1-DD9D7815D7DB}"/>
          </ac:spMkLst>
        </pc:spChg>
        <pc:spChg chg="add del">
          <ac:chgData name="Eliáš Cizl" userId="728bcd776e5b3155" providerId="Windows Live" clId="Web-{97AD17BF-A1F5-41BD-B449-B3CAADB00BB6}" dt="2021-03-28T09:39:08.637" v="86"/>
          <ac:spMkLst>
            <pc:docMk/>
            <pc:sldMk cId="109857222" sldId="256"/>
            <ac:spMk id="104" creationId="{5E4ECE80-3AD1-450C-B62A-98788F193948}"/>
          </ac:spMkLst>
        </pc:spChg>
        <pc:spChg chg="add del">
          <ac:chgData name="Eliáš Cizl" userId="728bcd776e5b3155" providerId="Windows Live" clId="Web-{97AD17BF-A1F5-41BD-B449-B3CAADB00BB6}" dt="2021-03-28T09:39:08.637" v="86"/>
          <ac:spMkLst>
            <pc:docMk/>
            <pc:sldMk cId="109857222" sldId="256"/>
            <ac:spMk id="105" creationId="{C4056FD6-9767-4B1A-ACC2-9883F6A5B86D}"/>
          </ac:spMkLst>
        </pc:spChg>
        <pc:spChg chg="add del">
          <ac:chgData name="Eliáš Cizl" userId="728bcd776e5b3155" providerId="Windows Live" clId="Web-{97AD17BF-A1F5-41BD-B449-B3CAADB00BB6}" dt="2021-03-28T09:39:12.121" v="88"/>
          <ac:spMkLst>
            <pc:docMk/>
            <pc:sldMk cId="109857222" sldId="256"/>
            <ac:spMk id="107" creationId="{1E644DE9-8D09-43E2-BA69-F57482CFC93A}"/>
          </ac:spMkLst>
        </pc:spChg>
        <pc:spChg chg="add del">
          <ac:chgData name="Eliáš Cizl" userId="728bcd776e5b3155" providerId="Windows Live" clId="Web-{97AD17BF-A1F5-41BD-B449-B3CAADB00BB6}" dt="2021-03-28T09:39:12.121" v="88"/>
          <ac:spMkLst>
            <pc:docMk/>
            <pc:sldMk cId="109857222" sldId="256"/>
            <ac:spMk id="108" creationId="{6C23C919-B32E-40FF-B3D8-631316E84E3E}"/>
          </ac:spMkLst>
        </pc:spChg>
        <pc:spChg chg="add del">
          <ac:chgData name="Eliáš Cizl" userId="728bcd776e5b3155" providerId="Windows Live" clId="Web-{97AD17BF-A1F5-41BD-B449-B3CAADB00BB6}" dt="2021-03-28T09:39:17.668" v="90"/>
          <ac:spMkLst>
            <pc:docMk/>
            <pc:sldMk cId="109857222" sldId="256"/>
            <ac:spMk id="110" creationId="{0AF4F2BA-3C03-4E2C-8ABC-0949B61B3C5E}"/>
          </ac:spMkLst>
        </pc:spChg>
        <pc:spChg chg="add del">
          <ac:chgData name="Eliáš Cizl" userId="728bcd776e5b3155" providerId="Windows Live" clId="Web-{97AD17BF-A1F5-41BD-B449-B3CAADB00BB6}" dt="2021-03-28T09:39:17.668" v="90"/>
          <ac:spMkLst>
            <pc:docMk/>
            <pc:sldMk cId="109857222" sldId="256"/>
            <ac:spMk id="113" creationId="{B40A8CA7-7D5A-43B0-A1A0-B558ECA9EED1}"/>
          </ac:spMkLst>
        </pc:spChg>
        <pc:spChg chg="add del">
          <ac:chgData name="Eliáš Cizl" userId="728bcd776e5b3155" providerId="Windows Live" clId="Web-{97AD17BF-A1F5-41BD-B449-B3CAADB00BB6}" dt="2021-03-28T09:39:30.840" v="94"/>
          <ac:spMkLst>
            <pc:docMk/>
            <pc:sldMk cId="109857222" sldId="256"/>
            <ac:spMk id="114" creationId="{7A18C9FB-EC4C-4DAE-8F7D-C6E5AF607958}"/>
          </ac:spMkLst>
        </pc:spChg>
        <pc:spChg chg="add del">
          <ac:chgData name="Eliáš Cizl" userId="728bcd776e5b3155" providerId="Windows Live" clId="Web-{97AD17BF-A1F5-41BD-B449-B3CAADB00BB6}" dt="2021-03-28T09:39:30.840" v="94"/>
          <ac:spMkLst>
            <pc:docMk/>
            <pc:sldMk cId="109857222" sldId="256"/>
            <ac:spMk id="116" creationId="{3B2B1500-BB55-471C-8A9E-67288297ECE1}"/>
          </ac:spMkLst>
        </pc:spChg>
        <pc:spChg chg="add del">
          <ac:chgData name="Eliáš Cizl" userId="728bcd776e5b3155" providerId="Windows Live" clId="Web-{97AD17BF-A1F5-41BD-B449-B3CAADB00BB6}" dt="2021-03-28T09:39:30.840" v="94"/>
          <ac:spMkLst>
            <pc:docMk/>
            <pc:sldMk cId="109857222" sldId="256"/>
            <ac:spMk id="117" creationId="{3045E22C-A99D-41BB-AF14-EF1B1E745A70}"/>
          </ac:spMkLst>
        </pc:spChg>
        <pc:spChg chg="add del">
          <ac:chgData name="Eliáš Cizl" userId="728bcd776e5b3155" providerId="Windows Live" clId="Web-{97AD17BF-A1F5-41BD-B449-B3CAADB00BB6}" dt="2021-03-28T09:44:38.253" v="132"/>
          <ac:spMkLst>
            <pc:docMk/>
            <pc:sldMk cId="109857222" sldId="256"/>
            <ac:spMk id="118" creationId="{195EA065-AC5D-431D-927E-87FF05884866}"/>
          </ac:spMkLst>
        </pc:spChg>
        <pc:spChg chg="add del">
          <ac:chgData name="Eliáš Cizl" userId="728bcd776e5b3155" providerId="Windows Live" clId="Web-{97AD17BF-A1F5-41BD-B449-B3CAADB00BB6}" dt="2021-03-28T09:44:38.253" v="132"/>
          <ac:spMkLst>
            <pc:docMk/>
            <pc:sldMk cId="109857222" sldId="256"/>
            <ac:spMk id="120" creationId="{46934B3C-D73F-4CD0-95B1-0244D662D1C7}"/>
          </ac:spMkLst>
        </pc:spChg>
        <pc:spChg chg="add del">
          <ac:chgData name="Eliáš Cizl" userId="728bcd776e5b3155" providerId="Windows Live" clId="Web-{97AD17BF-A1F5-41BD-B449-B3CAADB00BB6}" dt="2021-03-28T09:46:14.676" v="164"/>
          <ac:spMkLst>
            <pc:docMk/>
            <pc:sldMk cId="109857222" sldId="256"/>
            <ac:spMk id="130" creationId="{AD294E7E-62D8-48F8-A01E-1A457B5CA04C}"/>
          </ac:spMkLst>
        </pc:spChg>
        <pc:spChg chg="add del">
          <ac:chgData name="Eliáš Cizl" userId="728bcd776e5b3155" providerId="Windows Live" clId="Web-{97AD17BF-A1F5-41BD-B449-B3CAADB00BB6}" dt="2021-03-28T09:39:02.558" v="82"/>
          <ac:spMkLst>
            <pc:docMk/>
            <pc:sldMk cId="109857222" sldId="256"/>
            <ac:spMk id="134" creationId="{94D786EB-944C-47D5-B631-899F4029B02E}"/>
          </ac:spMkLst>
        </pc:spChg>
        <pc:spChg chg="add del">
          <ac:chgData name="Eliáš Cizl" userId="728bcd776e5b3155" providerId="Windows Live" clId="Web-{97AD17BF-A1F5-41BD-B449-B3CAADB00BB6}" dt="2021-03-28T09:46:14.676" v="164"/>
          <ac:spMkLst>
            <pc:docMk/>
            <pc:sldMk cId="109857222" sldId="256"/>
            <ac:spMk id="141" creationId="{FBCADCC9-9C0D-4CE3-8966-44472EFCF348}"/>
          </ac:spMkLst>
        </pc:spChg>
        <pc:spChg chg="add del">
          <ac:chgData name="Eliáš Cizl" userId="728bcd776e5b3155" providerId="Windows Live" clId="Web-{97AD17BF-A1F5-41BD-B449-B3CAADB00BB6}" dt="2021-03-28T09:46:14.676" v="164"/>
          <ac:spMkLst>
            <pc:docMk/>
            <pc:sldMk cId="109857222" sldId="256"/>
            <ac:spMk id="145" creationId="{05FD221C-EDD3-49D9-90A7-260CECEE1C11}"/>
          </ac:spMkLst>
        </pc:spChg>
        <pc:spChg chg="add del">
          <ac:chgData name="Eliáš Cizl" userId="728bcd776e5b3155" providerId="Windows Live" clId="Web-{97AD17BF-A1F5-41BD-B449-B3CAADB00BB6}" dt="2021-03-28T09:46:14.676" v="164"/>
          <ac:spMkLst>
            <pc:docMk/>
            <pc:sldMk cId="109857222" sldId="256"/>
            <ac:spMk id="163" creationId="{742DFF2D-EA41-4CBE-9659-C2917E4882E5}"/>
          </ac:spMkLst>
        </pc:spChg>
        <pc:spChg chg="add del">
          <ac:chgData name="Eliáš Cizl" userId="728bcd776e5b3155" providerId="Windows Live" clId="Web-{97AD17BF-A1F5-41BD-B449-B3CAADB00BB6}" dt="2021-03-28T09:42:22.312" v="114"/>
          <ac:spMkLst>
            <pc:docMk/>
            <pc:sldMk cId="109857222" sldId="256"/>
            <ac:spMk id="165" creationId="{1DB043B4-68C6-45B9-82AC-A5800EADB8DB}"/>
          </ac:spMkLst>
        </pc:spChg>
        <pc:spChg chg="add del">
          <ac:chgData name="Eliáš Cizl" userId="728bcd776e5b3155" providerId="Windows Live" clId="Web-{97AD17BF-A1F5-41BD-B449-B3CAADB00BB6}" dt="2021-03-28T09:46:07.614" v="157"/>
          <ac:spMkLst>
            <pc:docMk/>
            <pc:sldMk cId="109857222" sldId="256"/>
            <ac:spMk id="166" creationId="{7A18C9FB-EC4C-4DAE-8F7D-C6E5AF607958}"/>
          </ac:spMkLst>
        </pc:spChg>
        <pc:spChg chg="add del">
          <ac:chgData name="Eliáš Cizl" userId="728bcd776e5b3155" providerId="Windows Live" clId="Web-{97AD17BF-A1F5-41BD-B449-B3CAADB00BB6}" dt="2021-03-28T09:46:07.614" v="157"/>
          <ac:spMkLst>
            <pc:docMk/>
            <pc:sldMk cId="109857222" sldId="256"/>
            <ac:spMk id="169" creationId="{F47DB6CD-8E9E-4643-B3B6-01BD80429B3C}"/>
          </ac:spMkLst>
        </pc:spChg>
        <pc:spChg chg="add del">
          <ac:chgData name="Eliáš Cizl" userId="728bcd776e5b3155" providerId="Windows Live" clId="Web-{97AD17BF-A1F5-41BD-B449-B3CAADB00BB6}" dt="2021-03-28T09:42:22.312" v="114"/>
          <ac:spMkLst>
            <pc:docMk/>
            <pc:sldMk cId="109857222" sldId="256"/>
            <ac:spMk id="171" creationId="{41AC6C06-99FE-4BA1-BC82-8406A424CD67}"/>
          </ac:spMkLst>
        </pc:spChg>
        <pc:spChg chg="add del">
          <ac:chgData name="Eliáš Cizl" userId="728bcd776e5b3155" providerId="Windows Live" clId="Web-{97AD17BF-A1F5-41BD-B449-B3CAADB00BB6}" dt="2021-03-28T09:44:26.830" v="130"/>
          <ac:spMkLst>
            <pc:docMk/>
            <pc:sldMk cId="109857222" sldId="256"/>
            <ac:spMk id="172" creationId="{4AA13AD3-0A4F-475A-BEBB-DEEFF5C096C3}"/>
          </ac:spMkLst>
        </pc:spChg>
        <pc:spChg chg="add del">
          <ac:chgData name="Eliáš Cizl" userId="728bcd776e5b3155" providerId="Windows Live" clId="Web-{97AD17BF-A1F5-41BD-B449-B3CAADB00BB6}" dt="2021-03-28T09:42:22.312" v="114"/>
          <ac:spMkLst>
            <pc:docMk/>
            <pc:sldMk cId="109857222" sldId="256"/>
            <ac:spMk id="173" creationId="{7AEC842D-C905-4DEA-B1C3-CA51995C572A}"/>
          </ac:spMkLst>
        </pc:spChg>
        <pc:spChg chg="add del">
          <ac:chgData name="Eliáš Cizl" userId="728bcd776e5b3155" providerId="Windows Live" clId="Web-{97AD17BF-A1F5-41BD-B449-B3CAADB00BB6}" dt="2021-03-28T09:44:26.830" v="130"/>
          <ac:spMkLst>
            <pc:docMk/>
            <pc:sldMk cId="109857222" sldId="256"/>
            <ac:spMk id="174" creationId="{D65E0E3C-32F3-480B-9842-7611BBE2EE9F}"/>
          </ac:spMkLst>
        </pc:spChg>
        <pc:spChg chg="add del">
          <ac:chgData name="Eliáš Cizl" userId="728bcd776e5b3155" providerId="Windows Live" clId="Web-{97AD17BF-A1F5-41BD-B449-B3CAADB00BB6}" dt="2021-03-28T09:44:38.253" v="132"/>
          <ac:spMkLst>
            <pc:docMk/>
            <pc:sldMk cId="109857222" sldId="256"/>
            <ac:spMk id="176" creationId="{0DBF1ABE-8590-450D-BB49-BDDCCF3EEA9E}"/>
          </ac:spMkLst>
        </pc:spChg>
        <pc:spChg chg="add del">
          <ac:chgData name="Eliáš Cizl" userId="728bcd776e5b3155" providerId="Windows Live" clId="Web-{97AD17BF-A1F5-41BD-B449-B3CAADB00BB6}" dt="2021-03-28T09:44:38.253" v="132"/>
          <ac:spMkLst>
            <pc:docMk/>
            <pc:sldMk cId="109857222" sldId="256"/>
            <ac:spMk id="178" creationId="{391F8D69-709A-4575-A393-B4C26481AF3B}"/>
          </ac:spMkLst>
        </pc:spChg>
        <pc:spChg chg="add del">
          <ac:chgData name="Eliáš Cizl" userId="728bcd776e5b3155" providerId="Windows Live" clId="Web-{97AD17BF-A1F5-41BD-B449-B3CAADB00BB6}" dt="2021-03-28T09:44:38.253" v="132"/>
          <ac:spMkLst>
            <pc:docMk/>
            <pc:sldMk cId="109857222" sldId="256"/>
            <ac:spMk id="179" creationId="{C87A50C4-1191-461A-9E09-C8057F2AF01F}"/>
          </ac:spMkLst>
        </pc:spChg>
        <pc:spChg chg="add del">
          <ac:chgData name="Eliáš Cizl" userId="728bcd776e5b3155" providerId="Windows Live" clId="Web-{97AD17BF-A1F5-41BD-B449-B3CAADB00BB6}" dt="2021-03-28T09:44:38.253" v="132"/>
          <ac:spMkLst>
            <pc:docMk/>
            <pc:sldMk cId="109857222" sldId="256"/>
            <ac:spMk id="180" creationId="{BC87DA9F-8DB2-4D48-8716-A928FBB8A5D2}"/>
          </ac:spMkLst>
        </pc:spChg>
        <pc:spChg chg="add del">
          <ac:chgData name="Eliáš Cizl" userId="728bcd776e5b3155" providerId="Windows Live" clId="Web-{97AD17BF-A1F5-41BD-B449-B3CAADB00BB6}" dt="2021-03-28T09:44:43.018" v="134"/>
          <ac:spMkLst>
            <pc:docMk/>
            <pc:sldMk cId="109857222" sldId="256"/>
            <ac:spMk id="181" creationId="{8384DFCF-812D-4D4D-AF17-87CF24095564}"/>
          </ac:spMkLst>
        </pc:spChg>
        <pc:spChg chg="add del">
          <ac:chgData name="Eliáš Cizl" userId="728bcd776e5b3155" providerId="Windows Live" clId="Web-{97AD17BF-A1F5-41BD-B449-B3CAADB00BB6}" dt="2021-03-28T09:44:43.018" v="134"/>
          <ac:spMkLst>
            <pc:docMk/>
            <pc:sldMk cId="109857222" sldId="256"/>
            <ac:spMk id="183" creationId="{4E5510F6-578F-4795-916E-B4F8271F3DC7}"/>
          </ac:spMkLst>
        </pc:spChg>
        <pc:spChg chg="add del">
          <ac:chgData name="Eliáš Cizl" userId="728bcd776e5b3155" providerId="Windows Live" clId="Web-{97AD17BF-A1F5-41BD-B449-B3CAADB00BB6}" dt="2021-03-28T09:46:04.301" v="150"/>
          <ac:spMkLst>
            <pc:docMk/>
            <pc:sldMk cId="109857222" sldId="256"/>
            <ac:spMk id="187" creationId="{607DF6BB-EADF-4BE6-B8A3-E5E4194BC276}"/>
          </ac:spMkLst>
        </pc:spChg>
        <pc:spChg chg="add del">
          <ac:chgData name="Eliáš Cizl" userId="728bcd776e5b3155" providerId="Windows Live" clId="Web-{97AD17BF-A1F5-41BD-B449-B3CAADB00BB6}" dt="2021-03-28T09:46:04.301" v="150"/>
          <ac:spMkLst>
            <pc:docMk/>
            <pc:sldMk cId="109857222" sldId="256"/>
            <ac:spMk id="188" creationId="{F4155C20-3F0E-4576-8A0B-C345B62312DA}"/>
          </ac:spMkLst>
        </pc:spChg>
        <pc:spChg chg="add del">
          <ac:chgData name="Eliáš Cizl" userId="728bcd776e5b3155" providerId="Windows Live" clId="Web-{97AD17BF-A1F5-41BD-B449-B3CAADB00BB6}" dt="2021-03-28T09:46:04.301" v="150"/>
          <ac:spMkLst>
            <pc:docMk/>
            <pc:sldMk cId="109857222" sldId="256"/>
            <ac:spMk id="191" creationId="{0BAEB82B-9A6B-4982-B56B-7529C6EA9A95}"/>
          </ac:spMkLst>
        </pc:spChg>
        <pc:spChg chg="add del">
          <ac:chgData name="Eliáš Cizl" userId="728bcd776e5b3155" providerId="Windows Live" clId="Web-{97AD17BF-A1F5-41BD-B449-B3CAADB00BB6}" dt="2021-03-28T09:46:04.301" v="150"/>
          <ac:spMkLst>
            <pc:docMk/>
            <pc:sldMk cId="109857222" sldId="256"/>
            <ac:spMk id="192" creationId="{FC71CE45-EECF-4555-AD4B-1B3D0D5D1540}"/>
          </ac:spMkLst>
        </pc:spChg>
        <pc:spChg chg="add del">
          <ac:chgData name="Eliáš Cizl" userId="728bcd776e5b3155" providerId="Windows Live" clId="Web-{97AD17BF-A1F5-41BD-B449-B3CAADB00BB6}" dt="2021-03-28T09:46:04.301" v="150"/>
          <ac:spMkLst>
            <pc:docMk/>
            <pc:sldMk cId="109857222" sldId="256"/>
            <ac:spMk id="193" creationId="{53AA89D1-0C70-46BB-8E35-5722A4B18A78}"/>
          </ac:spMkLst>
        </pc:spChg>
        <pc:spChg chg="add del">
          <ac:chgData name="Eliáš Cizl" userId="728bcd776e5b3155" providerId="Windows Live" clId="Web-{97AD17BF-A1F5-41BD-B449-B3CAADB00BB6}" dt="2021-03-28T09:45:35.332" v="141"/>
          <ac:spMkLst>
            <pc:docMk/>
            <pc:sldMk cId="109857222" sldId="256"/>
            <ac:spMk id="198" creationId="{37FDDF72-DE39-4F99-A3C1-DD9D7815D7DB}"/>
          </ac:spMkLst>
        </pc:spChg>
        <pc:spChg chg="add del">
          <ac:chgData name="Eliáš Cizl" userId="728bcd776e5b3155" providerId="Windows Live" clId="Web-{97AD17BF-A1F5-41BD-B449-B3CAADB00BB6}" dt="2021-03-28T09:45:35.332" v="141"/>
          <ac:spMkLst>
            <pc:docMk/>
            <pc:sldMk cId="109857222" sldId="256"/>
            <ac:spMk id="200" creationId="{5E4ECE80-3AD1-450C-B62A-98788F193948}"/>
          </ac:spMkLst>
        </pc:spChg>
        <pc:spChg chg="add del">
          <ac:chgData name="Eliáš Cizl" userId="728bcd776e5b3155" providerId="Windows Live" clId="Web-{97AD17BF-A1F5-41BD-B449-B3CAADB00BB6}" dt="2021-03-28T11:30:16.685" v="197"/>
          <ac:spMkLst>
            <pc:docMk/>
            <pc:sldMk cId="109857222" sldId="256"/>
            <ac:spMk id="204" creationId="{8F76947C-E37B-426F-B4DA-05A2A0A8DDCD}"/>
          </ac:spMkLst>
        </pc:spChg>
        <pc:spChg chg="add del">
          <ac:chgData name="Eliáš Cizl" userId="728bcd776e5b3155" providerId="Windows Live" clId="Web-{97AD17BF-A1F5-41BD-B449-B3CAADB00BB6}" dt="2021-03-28T11:28:10.010" v="186"/>
          <ac:spMkLst>
            <pc:docMk/>
            <pc:sldMk cId="109857222" sldId="256"/>
            <ac:spMk id="206" creationId="{71B2258F-86CA-4D4D-8270-BC05FCDEBFB3}"/>
          </ac:spMkLst>
        </pc:spChg>
        <pc:spChg chg="add del">
          <ac:chgData name="Eliáš Cizl" userId="728bcd776e5b3155" providerId="Windows Live" clId="Web-{97AD17BF-A1F5-41BD-B449-B3CAADB00BB6}" dt="2021-03-28T11:30:06.544" v="190"/>
          <ac:spMkLst>
            <pc:docMk/>
            <pc:sldMk cId="109857222" sldId="256"/>
            <ac:spMk id="207" creationId="{C1DD1A8A-57D5-4A81-AD04-532B043C5611}"/>
          </ac:spMkLst>
        </pc:spChg>
        <pc:spChg chg="add del">
          <ac:chgData name="Eliáš Cizl" userId="728bcd776e5b3155" providerId="Windows Live" clId="Web-{97AD17BF-A1F5-41BD-B449-B3CAADB00BB6}" dt="2021-03-28T11:30:06.544" v="190"/>
          <ac:spMkLst>
            <pc:docMk/>
            <pc:sldMk cId="109857222" sldId="256"/>
            <ac:spMk id="208" creationId="{007891EC-4501-44ED-A8C8-B11B6DB767AB}"/>
          </ac:spMkLst>
        </pc:spChg>
        <pc:spChg chg="add del">
          <ac:chgData name="Eliáš Cizl" userId="728bcd776e5b3155" providerId="Windows Live" clId="Web-{97AD17BF-A1F5-41BD-B449-B3CAADB00BB6}" dt="2021-03-28T11:27:51.854" v="182"/>
          <ac:spMkLst>
            <pc:docMk/>
            <pc:sldMk cId="109857222" sldId="256"/>
            <ac:spMk id="209" creationId="{C1DD1A8A-57D5-4A81-AD04-532B043C5611}"/>
          </ac:spMkLst>
        </pc:spChg>
        <pc:spChg chg="add del">
          <ac:chgData name="Eliáš Cizl" userId="728bcd776e5b3155" providerId="Windows Live" clId="Web-{97AD17BF-A1F5-41BD-B449-B3CAADB00BB6}" dt="2021-03-28T11:30:09.872" v="192"/>
          <ac:spMkLst>
            <pc:docMk/>
            <pc:sldMk cId="109857222" sldId="256"/>
            <ac:spMk id="210" creationId="{DCF1FFC3-D020-43C3-8B93-EF6BEFC46DD6}"/>
          </ac:spMkLst>
        </pc:spChg>
        <pc:spChg chg="add del">
          <ac:chgData name="Eliáš Cizl" userId="728bcd776e5b3155" providerId="Windows Live" clId="Web-{97AD17BF-A1F5-41BD-B449-B3CAADB00BB6}" dt="2021-03-28T11:27:51.854" v="182"/>
          <ac:spMkLst>
            <pc:docMk/>
            <pc:sldMk cId="109857222" sldId="256"/>
            <ac:spMk id="211" creationId="{007891EC-4501-44ED-A8C8-B11B6DB767AB}"/>
          </ac:spMkLst>
        </pc:spChg>
        <pc:spChg chg="add del">
          <ac:chgData name="Eliáš Cizl" userId="728bcd776e5b3155" providerId="Windows Live" clId="Web-{97AD17BF-A1F5-41BD-B449-B3CAADB00BB6}" dt="2021-03-28T11:30:16.638" v="196"/>
          <ac:spMkLst>
            <pc:docMk/>
            <pc:sldMk cId="109857222" sldId="256"/>
            <ac:spMk id="213" creationId="{657F69E0-C4B0-4BEC-A689-4F8D877F05D4}"/>
          </ac:spMkLst>
        </pc:spChg>
        <pc:spChg chg="add del">
          <ac:chgData name="Eliáš Cizl" userId="728bcd776e5b3155" providerId="Windows Live" clId="Web-{97AD17BF-A1F5-41BD-B449-B3CAADB00BB6}" dt="2021-03-28T11:30:16.638" v="196"/>
          <ac:spMkLst>
            <pc:docMk/>
            <pc:sldMk cId="109857222" sldId="256"/>
            <ac:spMk id="214" creationId="{9F6380B4-6A1C-481E-8408-B4E6C75B9B81}"/>
          </ac:spMkLst>
        </pc:spChg>
        <pc:spChg chg="add del">
          <ac:chgData name="Eliáš Cizl" userId="728bcd776e5b3155" providerId="Windows Live" clId="Web-{97AD17BF-A1F5-41BD-B449-B3CAADB00BB6}" dt="2021-03-28T11:34:57.362" v="218"/>
          <ac:spMkLst>
            <pc:docMk/>
            <pc:sldMk cId="109857222" sldId="256"/>
            <ac:spMk id="215" creationId="{F1611BA9-268A-49A6-84F8-FC91536686E4}"/>
          </ac:spMkLst>
        </pc:spChg>
        <pc:spChg chg="add del">
          <ac:chgData name="Eliáš Cizl" userId="728bcd776e5b3155" providerId="Windows Live" clId="Web-{97AD17BF-A1F5-41BD-B449-B3CAADB00BB6}" dt="2021-03-28T11:34:57.362" v="218"/>
          <ac:spMkLst>
            <pc:docMk/>
            <pc:sldMk cId="109857222" sldId="256"/>
            <ac:spMk id="216" creationId="{E20EB187-900F-4AF5-813B-101456D9FD39}"/>
          </ac:spMkLst>
        </pc:spChg>
        <pc:spChg chg="add del">
          <ac:chgData name="Eliáš Cizl" userId="728bcd776e5b3155" providerId="Windows Live" clId="Web-{97AD17BF-A1F5-41BD-B449-B3CAADB00BB6}" dt="2021-03-28T11:34:57.362" v="218"/>
          <ac:spMkLst>
            <pc:docMk/>
            <pc:sldMk cId="109857222" sldId="256"/>
            <ac:spMk id="217" creationId="{1825D5AF-D278-4D9A-A4F5-A1A1D3507636}"/>
          </ac:spMkLst>
        </pc:spChg>
        <pc:spChg chg="add">
          <ac:chgData name="Eliáš Cizl" userId="728bcd776e5b3155" providerId="Windows Live" clId="Web-{97AD17BF-A1F5-41BD-B449-B3CAADB00BB6}" dt="2021-03-28T11:34:57.362" v="218"/>
          <ac:spMkLst>
            <pc:docMk/>
            <pc:sldMk cId="109857222" sldId="256"/>
            <ac:spMk id="222" creationId="{C1DD1A8A-57D5-4A81-AD04-532B043C5611}"/>
          </ac:spMkLst>
        </pc:spChg>
        <pc:spChg chg="add">
          <ac:chgData name="Eliáš Cizl" userId="728bcd776e5b3155" providerId="Windows Live" clId="Web-{97AD17BF-A1F5-41BD-B449-B3CAADB00BB6}" dt="2021-03-28T11:34:57.362" v="218"/>
          <ac:spMkLst>
            <pc:docMk/>
            <pc:sldMk cId="109857222" sldId="256"/>
            <ac:spMk id="224" creationId="{007891EC-4501-44ED-A8C8-B11B6DB767AB}"/>
          </ac:spMkLst>
        </pc:spChg>
        <pc:grpChg chg="add del">
          <ac:chgData name="Eliáš Cizl" userId="728bcd776e5b3155" providerId="Windows Live" clId="Web-{97AD17BF-A1F5-41BD-B449-B3CAADB00BB6}" dt="2021-03-28T09:34:39.287" v="22"/>
          <ac:grpSpMkLst>
            <pc:docMk/>
            <pc:sldMk cId="109857222" sldId="256"/>
            <ac:grpSpMk id="42" creationId="{C8F3AECA-1E28-4DB0-901D-747B827596E9}"/>
          </ac:grpSpMkLst>
        </pc:grpChg>
        <pc:grpChg chg="add del">
          <ac:chgData name="Eliáš Cizl" userId="728bcd776e5b3155" providerId="Windows Live" clId="Web-{97AD17BF-A1F5-41BD-B449-B3CAADB00BB6}" dt="2021-03-28T09:34:51.928" v="24"/>
          <ac:grpSpMkLst>
            <pc:docMk/>
            <pc:sldMk cId="109857222" sldId="256"/>
            <ac:grpSpMk id="44" creationId="{4592A8CB-0B0A-43A5-86F4-712B0C469671}"/>
          </ac:grpSpMkLst>
        </pc:grpChg>
        <pc:grpChg chg="add del">
          <ac:chgData name="Eliáš Cizl" userId="728bcd776e5b3155" providerId="Windows Live" clId="Web-{97AD17BF-A1F5-41BD-B449-B3CAADB00BB6}" dt="2021-03-28T09:34:39.287" v="22"/>
          <ac:grpSpMkLst>
            <pc:docMk/>
            <pc:sldMk cId="109857222" sldId="256"/>
            <ac:grpSpMk id="46" creationId="{3214C51D-3B74-4CCB-82B8-A184460FCAA2}"/>
          </ac:grpSpMkLst>
        </pc:grpChg>
        <pc:grpChg chg="add del">
          <ac:chgData name="Eliáš Cizl" userId="728bcd776e5b3155" providerId="Windows Live" clId="Web-{97AD17BF-A1F5-41BD-B449-B3CAADB00BB6}" dt="2021-03-28T09:34:55.756" v="26"/>
          <ac:grpSpMkLst>
            <pc:docMk/>
            <pc:sldMk cId="109857222" sldId="256"/>
            <ac:grpSpMk id="54" creationId="{8118ECEF-CA6A-4CB6-BCA5-59B2DB40C4AB}"/>
          </ac:grpSpMkLst>
        </pc:grpChg>
        <pc:grpChg chg="add del">
          <ac:chgData name="Eliáš Cizl" userId="728bcd776e5b3155" providerId="Windows Live" clId="Web-{97AD17BF-A1F5-41BD-B449-B3CAADB00BB6}" dt="2021-03-28T09:36:12.711" v="45"/>
          <ac:grpSpMkLst>
            <pc:docMk/>
            <pc:sldMk cId="109857222" sldId="256"/>
            <ac:grpSpMk id="56" creationId="{4592A8CB-0B0A-43A5-86F4-712B0C469671}"/>
          </ac:grpSpMkLst>
        </pc:grpChg>
        <pc:grpChg chg="add del">
          <ac:chgData name="Eliáš Cizl" userId="728bcd776e5b3155" providerId="Windows Live" clId="Web-{97AD17BF-A1F5-41BD-B449-B3CAADB00BB6}" dt="2021-03-28T09:36:00.211" v="36"/>
          <ac:grpSpMkLst>
            <pc:docMk/>
            <pc:sldMk cId="109857222" sldId="256"/>
            <ac:grpSpMk id="63" creationId="{6B310A71-665E-47AB-9D80-2D90F7D92163}"/>
          </ac:grpSpMkLst>
        </pc:grpChg>
        <pc:grpChg chg="add del">
          <ac:chgData name="Eliáš Cizl" userId="728bcd776e5b3155" providerId="Windows Live" clId="Web-{97AD17BF-A1F5-41BD-B449-B3CAADB00BB6}" dt="2021-03-28T09:36:00.211" v="36"/>
          <ac:grpSpMkLst>
            <pc:docMk/>
            <pc:sldMk cId="109857222" sldId="256"/>
            <ac:grpSpMk id="70" creationId="{4210BA9D-B4AC-4A1D-B63B-44F10A9A7D49}"/>
          </ac:grpSpMkLst>
        </pc:grpChg>
        <pc:grpChg chg="add del">
          <ac:chgData name="Eliáš Cizl" userId="728bcd776e5b3155" providerId="Windows Live" clId="Web-{97AD17BF-A1F5-41BD-B449-B3CAADB00BB6}" dt="2021-03-28T09:37:44.666" v="66"/>
          <ac:grpSpMkLst>
            <pc:docMk/>
            <pc:sldMk cId="109857222" sldId="256"/>
            <ac:grpSpMk id="73" creationId="{4592A8CB-0B0A-43A5-86F4-712B0C469671}"/>
          </ac:grpSpMkLst>
        </pc:grpChg>
        <pc:grpChg chg="add del">
          <ac:chgData name="Eliáš Cizl" userId="728bcd776e5b3155" providerId="Windows Live" clId="Web-{97AD17BF-A1F5-41BD-B449-B3CAADB00BB6}" dt="2021-03-28T09:36:00.211" v="36"/>
          <ac:grpSpMkLst>
            <pc:docMk/>
            <pc:sldMk cId="109857222" sldId="256"/>
            <ac:grpSpMk id="80" creationId="{80F56037-8334-4400-9C7A-A3BEFA96A8A6}"/>
          </ac:grpSpMkLst>
        </pc:grpChg>
        <pc:grpChg chg="add del">
          <ac:chgData name="Eliáš Cizl" userId="728bcd776e5b3155" providerId="Windows Live" clId="Web-{97AD17BF-A1F5-41BD-B449-B3CAADB00BB6}" dt="2021-03-28T09:37:32.651" v="63"/>
          <ac:grpSpMkLst>
            <pc:docMk/>
            <pc:sldMk cId="109857222" sldId="256"/>
            <ac:grpSpMk id="85" creationId="{0350AF23-2606-421F-AB7B-23D9B48F3E9B}"/>
          </ac:grpSpMkLst>
        </pc:grpChg>
        <pc:grpChg chg="add del">
          <ac:chgData name="Eliáš Cizl" userId="728bcd776e5b3155" providerId="Windows Live" clId="Web-{97AD17BF-A1F5-41BD-B449-B3CAADB00BB6}" dt="2021-03-28T09:39:30.934" v="95"/>
          <ac:grpSpMkLst>
            <pc:docMk/>
            <pc:sldMk cId="109857222" sldId="256"/>
            <ac:grpSpMk id="90" creationId="{4592A8CB-0B0A-43A5-86F4-712B0C469671}"/>
          </ac:grpSpMkLst>
        </pc:grpChg>
        <pc:grpChg chg="add del">
          <ac:chgData name="Eliáš Cizl" userId="728bcd776e5b3155" providerId="Windows Live" clId="Web-{97AD17BF-A1F5-41BD-B449-B3CAADB00BB6}" dt="2021-03-28T09:39:02.558" v="82"/>
          <ac:grpSpMkLst>
            <pc:docMk/>
            <pc:sldMk cId="109857222" sldId="256"/>
            <ac:grpSpMk id="103" creationId="{91108A0F-8C78-4294-B028-9F09581FC0A3}"/>
          </ac:grpSpMkLst>
        </pc:grpChg>
        <pc:grpChg chg="add del">
          <ac:chgData name="Eliáš Cizl" userId="728bcd776e5b3155" providerId="Windows Live" clId="Web-{97AD17BF-A1F5-41BD-B449-B3CAADB00BB6}" dt="2021-03-28T09:46:14.676" v="164"/>
          <ac:grpSpMkLst>
            <pc:docMk/>
            <pc:sldMk cId="109857222" sldId="256"/>
            <ac:grpSpMk id="131" creationId="{D77BF9F5-CA63-42A6-AC93-C2BDF4727665}"/>
          </ac:grpSpMkLst>
        </pc:grpChg>
        <pc:grpChg chg="add del">
          <ac:chgData name="Eliáš Cizl" userId="728bcd776e5b3155" providerId="Windows Live" clId="Web-{97AD17BF-A1F5-41BD-B449-B3CAADB00BB6}" dt="2021-03-28T09:46:14.676" v="164"/>
          <ac:grpSpMkLst>
            <pc:docMk/>
            <pc:sldMk cId="109857222" sldId="256"/>
            <ac:grpSpMk id="142" creationId="{94D09F36-C387-49FA-9BEA-D0427CE84C57}"/>
          </ac:grpSpMkLst>
        </pc:grpChg>
        <pc:grpChg chg="add del">
          <ac:chgData name="Eliáš Cizl" userId="728bcd776e5b3155" providerId="Windows Live" clId="Web-{97AD17BF-A1F5-41BD-B449-B3CAADB00BB6}" dt="2021-03-28T09:46:14.676" v="164"/>
          <ac:grpSpMkLst>
            <pc:docMk/>
            <pc:sldMk cId="109857222" sldId="256"/>
            <ac:grpSpMk id="147" creationId="{B858DA4F-B13B-4D82-A95F-CBF114BDDD7A}"/>
          </ac:grpSpMkLst>
        </pc:grpChg>
        <pc:grpChg chg="add del">
          <ac:chgData name="Eliáš Cizl" userId="728bcd776e5b3155" providerId="Windows Live" clId="Web-{97AD17BF-A1F5-41BD-B449-B3CAADB00BB6}" dt="2021-03-28T09:42:22.312" v="114"/>
          <ac:grpSpMkLst>
            <pc:docMk/>
            <pc:sldMk cId="109857222" sldId="256"/>
            <ac:grpSpMk id="167" creationId="{4592A8CB-0B0A-43A5-86F4-712B0C469671}"/>
          </ac:grpSpMkLst>
        </pc:grpChg>
        <pc:grpChg chg="add del">
          <ac:chgData name="Eliáš Cizl" userId="728bcd776e5b3155" providerId="Windows Live" clId="Web-{97AD17BF-A1F5-41BD-B449-B3CAADB00BB6}" dt="2021-03-28T09:45:35.332" v="141"/>
          <ac:grpSpMkLst>
            <pc:docMk/>
            <pc:sldMk cId="109857222" sldId="256"/>
            <ac:grpSpMk id="202" creationId="{B9632603-447F-4389-863D-9820DB9915A2}"/>
          </ac:grpSpMkLst>
        </pc:grpChg>
        <pc:picChg chg="del">
          <ac:chgData name="Eliáš Cizl" userId="728bcd776e5b3155" providerId="Windows Live" clId="Web-{97AD17BF-A1F5-41BD-B449-B3CAADB00BB6}" dt="2021-03-28T09:32:28.925" v="1"/>
          <ac:picMkLst>
            <pc:docMk/>
            <pc:sldMk cId="109857222" sldId="256"/>
            <ac:picMk id="4" creationId="{22B92AAF-E12E-403E-885B-AECE1AC494BB}"/>
          </ac:picMkLst>
        </pc:picChg>
        <pc:picChg chg="add del">
          <ac:chgData name="Eliáš Cizl" userId="728bcd776e5b3155" providerId="Windows Live" clId="Web-{97AD17BF-A1F5-41BD-B449-B3CAADB00BB6}" dt="2021-03-28T09:32:48.019" v="4"/>
          <ac:picMkLst>
            <pc:docMk/>
            <pc:sldMk cId="109857222" sldId="256"/>
            <ac:picMk id="6" creationId="{E7A9CAE6-1EB3-4D38-ADAF-968842A0F9E4}"/>
          </ac:picMkLst>
        </pc:picChg>
        <pc:picChg chg="add del">
          <ac:chgData name="Eliáš Cizl" userId="728bcd776e5b3155" providerId="Windows Live" clId="Web-{97AD17BF-A1F5-41BD-B449-B3CAADB00BB6}" dt="2021-03-28T09:32:52.707" v="6"/>
          <ac:picMkLst>
            <pc:docMk/>
            <pc:sldMk cId="109857222" sldId="256"/>
            <ac:picMk id="14" creationId="{10259828-CCF7-4C0A-B1A1-249F354F0CBF}"/>
          </ac:picMkLst>
        </pc:picChg>
        <pc:picChg chg="add del">
          <ac:chgData name="Eliáš Cizl" userId="728bcd776e5b3155" providerId="Windows Live" clId="Web-{97AD17BF-A1F5-41BD-B449-B3CAADB00BB6}" dt="2021-03-28T09:32:58.785" v="8"/>
          <ac:picMkLst>
            <pc:docMk/>
            <pc:sldMk cId="109857222" sldId="256"/>
            <ac:picMk id="25" creationId="{FE3BB985-1A4D-42C0-AB9C-FC1F97DD168C}"/>
          </ac:picMkLst>
        </pc:picChg>
        <pc:picChg chg="add del">
          <ac:chgData name="Eliáš Cizl" userId="728bcd776e5b3155" providerId="Windows Live" clId="Web-{97AD17BF-A1F5-41BD-B449-B3CAADB00BB6}" dt="2021-03-28T09:33:09.379" v="10"/>
          <ac:picMkLst>
            <pc:docMk/>
            <pc:sldMk cId="109857222" sldId="256"/>
            <ac:picMk id="28" creationId="{DB58FB57-AFBF-47E7-818C-1446989CAC44}"/>
          </ac:picMkLst>
        </pc:picChg>
        <pc:picChg chg="add del">
          <ac:chgData name="Eliáš Cizl" userId="728bcd776e5b3155" providerId="Windows Live" clId="Web-{97AD17BF-A1F5-41BD-B449-B3CAADB00BB6}" dt="2021-03-28T09:33:20.067" v="16"/>
          <ac:picMkLst>
            <pc:docMk/>
            <pc:sldMk cId="109857222" sldId="256"/>
            <ac:picMk id="31" creationId="{C7898804-96D0-4B19-A05B-9F1848D90766}"/>
          </ac:picMkLst>
        </pc:picChg>
        <pc:picChg chg="add del">
          <ac:chgData name="Eliáš Cizl" userId="728bcd776e5b3155" providerId="Windows Live" clId="Web-{97AD17BF-A1F5-41BD-B449-B3CAADB00BB6}" dt="2021-03-28T09:34:31.943" v="18"/>
          <ac:picMkLst>
            <pc:docMk/>
            <pc:sldMk cId="109857222" sldId="256"/>
            <ac:picMk id="36" creationId="{3DBBA1C2-FF71-4A5B-B266-BF6E695731AE}"/>
          </ac:picMkLst>
        </pc:picChg>
        <pc:picChg chg="add del">
          <ac:chgData name="Eliáš Cizl" userId="728bcd776e5b3155" providerId="Windows Live" clId="Web-{97AD17BF-A1F5-41BD-B449-B3CAADB00BB6}" dt="2021-03-28T09:34:34.350" v="20"/>
          <ac:picMkLst>
            <pc:docMk/>
            <pc:sldMk cId="109857222" sldId="256"/>
            <ac:picMk id="38" creationId="{AB80BF0A-53D6-4CA3-94D1-7BACF07CF828}"/>
          </ac:picMkLst>
        </pc:picChg>
        <pc:picChg chg="add del">
          <ac:chgData name="Eliáš Cizl" userId="728bcd776e5b3155" providerId="Windows Live" clId="Web-{97AD17BF-A1F5-41BD-B449-B3CAADB00BB6}" dt="2021-03-28T09:34:51.928" v="24"/>
          <ac:picMkLst>
            <pc:docMk/>
            <pc:sldMk cId="109857222" sldId="256"/>
            <ac:picMk id="48" creationId="{DE0EE0F9-89E8-46A4-97C3-80B200226942}"/>
          </ac:picMkLst>
        </pc:picChg>
        <pc:picChg chg="add del">
          <ac:chgData name="Eliáš Cizl" userId="728bcd776e5b3155" providerId="Windows Live" clId="Web-{97AD17BF-A1F5-41BD-B449-B3CAADB00BB6}" dt="2021-03-28T09:34:39.287" v="22"/>
          <ac:picMkLst>
            <pc:docMk/>
            <pc:sldMk cId="109857222" sldId="256"/>
            <ac:picMk id="51" creationId="{0EA3F6C5-64A9-4280-99BF-E0C7C241C1A3}"/>
          </ac:picMkLst>
        </pc:picChg>
        <pc:picChg chg="add del mod">
          <ac:chgData name="Eliáš Cizl" userId="728bcd776e5b3155" providerId="Windows Live" clId="Web-{97AD17BF-A1F5-41BD-B449-B3CAADB00BB6}" dt="2021-03-28T09:37:14.369" v="59"/>
          <ac:picMkLst>
            <pc:docMk/>
            <pc:sldMk cId="109857222" sldId="256"/>
            <ac:picMk id="59" creationId="{DE0EE0F9-89E8-46A4-97C3-80B200226942}"/>
          </ac:picMkLst>
        </pc:picChg>
        <pc:picChg chg="add del">
          <ac:chgData name="Eliáš Cizl" userId="728bcd776e5b3155" providerId="Windows Live" clId="Web-{97AD17BF-A1F5-41BD-B449-B3CAADB00BB6}" dt="2021-03-28T09:37:32.651" v="63"/>
          <ac:picMkLst>
            <pc:docMk/>
            <pc:sldMk cId="109857222" sldId="256"/>
            <ac:picMk id="78" creationId="{0558A117-3D86-4099-B2C8-8FCF1CB5B03A}"/>
          </ac:picMkLst>
        </pc:picChg>
        <pc:picChg chg="add del">
          <ac:chgData name="Eliáš Cizl" userId="728bcd776e5b3155" providerId="Windows Live" clId="Web-{97AD17BF-A1F5-41BD-B449-B3CAADB00BB6}" dt="2021-03-28T09:37:44.588" v="65"/>
          <ac:picMkLst>
            <pc:docMk/>
            <pc:sldMk cId="109857222" sldId="256"/>
            <ac:picMk id="82" creationId="{6560E2A1-D010-49CC-98DF-B67CF56E0B7E}"/>
          </ac:picMkLst>
        </pc:picChg>
        <pc:picChg chg="add del">
          <ac:chgData name="Eliáš Cizl" userId="728bcd776e5b3155" providerId="Windows Live" clId="Web-{97AD17BF-A1F5-41BD-B449-B3CAADB00BB6}" dt="2021-03-28T09:34:55.756" v="26"/>
          <ac:picMkLst>
            <pc:docMk/>
            <pc:sldMk cId="109857222" sldId="256"/>
            <ac:picMk id="84" creationId="{E396EBF0-026D-4E17-A6D6-03527E983CE5}"/>
          </ac:picMkLst>
        </pc:picChg>
        <pc:picChg chg="add del">
          <ac:chgData name="Eliáš Cizl" userId="728bcd776e5b3155" providerId="Windows Live" clId="Web-{97AD17BF-A1F5-41BD-B449-B3CAADB00BB6}" dt="2021-03-28T09:37:58.526" v="76"/>
          <ac:picMkLst>
            <pc:docMk/>
            <pc:sldMk cId="109857222" sldId="256"/>
            <ac:picMk id="93" creationId="{80B2C845-220A-442A-8931-2541E1E5F136}"/>
          </ac:picMkLst>
        </pc:picChg>
        <pc:picChg chg="add del">
          <ac:chgData name="Eliáš Cizl" userId="728bcd776e5b3155" providerId="Windows Live" clId="Web-{97AD17BF-A1F5-41BD-B449-B3CAADB00BB6}" dt="2021-03-28T09:38:57.277" v="78"/>
          <ac:picMkLst>
            <pc:docMk/>
            <pc:sldMk cId="109857222" sldId="256"/>
            <ac:picMk id="96" creationId="{6FE6626B-1FC8-4CDD-86BC-FD97780289C3}"/>
          </ac:picMkLst>
        </pc:picChg>
        <pc:picChg chg="add del">
          <ac:chgData name="Eliáš Cizl" userId="728bcd776e5b3155" providerId="Windows Live" clId="Web-{97AD17BF-A1F5-41BD-B449-B3CAADB00BB6}" dt="2021-03-28T09:39:02.558" v="82"/>
          <ac:picMkLst>
            <pc:docMk/>
            <pc:sldMk cId="109857222" sldId="256"/>
            <ac:picMk id="100" creationId="{B237A826-AEA9-4697-B89D-DD2DF181233E}"/>
          </ac:picMkLst>
        </pc:picChg>
        <pc:picChg chg="add del">
          <ac:chgData name="Eliáš Cizl" userId="728bcd776e5b3155" providerId="Windows Live" clId="Web-{97AD17BF-A1F5-41BD-B449-B3CAADB00BB6}" dt="2021-03-28T09:39:08.637" v="86"/>
          <ac:picMkLst>
            <pc:docMk/>
            <pc:sldMk cId="109857222" sldId="256"/>
            <ac:picMk id="106" creationId="{F295FD0E-DDE7-4EA3-AED8-3B5C75D89A24}"/>
          </ac:picMkLst>
        </pc:picChg>
        <pc:picChg chg="add del">
          <ac:chgData name="Eliáš Cizl" userId="728bcd776e5b3155" providerId="Windows Live" clId="Web-{97AD17BF-A1F5-41BD-B449-B3CAADB00BB6}" dt="2021-03-28T09:39:12.121" v="88"/>
          <ac:picMkLst>
            <pc:docMk/>
            <pc:sldMk cId="109857222" sldId="256"/>
            <ac:picMk id="109" creationId="{BE77842D-4DEF-4444-AA12-23919ADE39F4}"/>
          </ac:picMkLst>
        </pc:picChg>
        <pc:picChg chg="add del">
          <ac:chgData name="Eliáš Cizl" userId="728bcd776e5b3155" providerId="Windows Live" clId="Web-{97AD17BF-A1F5-41BD-B449-B3CAADB00BB6}" dt="2021-03-28T09:39:17.668" v="90"/>
          <ac:picMkLst>
            <pc:docMk/>
            <pc:sldMk cId="109857222" sldId="256"/>
            <ac:picMk id="111" creationId="{1C59D367-2B2B-4A9D-9BBA-ABC58F8BFFF1}"/>
          </ac:picMkLst>
        </pc:picChg>
        <pc:picChg chg="add del">
          <ac:chgData name="Eliáš Cizl" userId="728bcd776e5b3155" providerId="Windows Live" clId="Web-{97AD17BF-A1F5-41BD-B449-B3CAADB00BB6}" dt="2021-03-28T09:39:30.840" v="94"/>
          <ac:picMkLst>
            <pc:docMk/>
            <pc:sldMk cId="109857222" sldId="256"/>
            <ac:picMk id="115" creationId="{56A25439-73FD-47B8-B3F7-5ECDA1C427EE}"/>
          </ac:picMkLst>
        </pc:picChg>
        <pc:picChg chg="add del mod">
          <ac:chgData name="Eliáš Cizl" userId="728bcd776e5b3155" providerId="Windows Live" clId="Web-{97AD17BF-A1F5-41BD-B449-B3CAADB00BB6}" dt="2021-03-28T11:40:55.760" v="263" actId="1076"/>
          <ac:picMkLst>
            <pc:docMk/>
            <pc:sldMk cId="109857222" sldId="256"/>
            <ac:picMk id="146" creationId="{C6FB6329-AC61-4253-8B2A-13E93D5C5D47}"/>
          </ac:picMkLst>
        </pc:picChg>
        <pc:picChg chg="add del">
          <ac:chgData name="Eliáš Cizl" userId="728bcd776e5b3155" providerId="Windows Live" clId="Web-{97AD17BF-A1F5-41BD-B449-B3CAADB00BB6}" dt="2021-03-28T09:42:22.312" v="114"/>
          <ac:picMkLst>
            <pc:docMk/>
            <pc:sldMk cId="109857222" sldId="256"/>
            <ac:picMk id="162" creationId="{8FA1676E-C935-4EF6-B75A-00A74416A07F}"/>
          </ac:picMkLst>
        </pc:picChg>
        <pc:picChg chg="add del">
          <ac:chgData name="Eliáš Cizl" userId="728bcd776e5b3155" providerId="Windows Live" clId="Web-{97AD17BF-A1F5-41BD-B449-B3CAADB00BB6}" dt="2021-03-28T09:46:14.676" v="164"/>
          <ac:picMkLst>
            <pc:docMk/>
            <pc:sldMk cId="109857222" sldId="256"/>
            <ac:picMk id="164" creationId="{0C2EA9AA-AF07-4717-B425-636D6D855F09}"/>
          </ac:picMkLst>
        </pc:picChg>
        <pc:picChg chg="add del">
          <ac:chgData name="Eliáš Cizl" userId="728bcd776e5b3155" providerId="Windows Live" clId="Web-{97AD17BF-A1F5-41BD-B449-B3CAADB00BB6}" dt="2021-03-28T09:46:07.614" v="157"/>
          <ac:picMkLst>
            <pc:docMk/>
            <pc:sldMk cId="109857222" sldId="256"/>
            <ac:picMk id="168" creationId="{00262937-AA43-4C8E-A27D-DD63310447DF}"/>
          </ac:picMkLst>
        </pc:picChg>
        <pc:picChg chg="add del">
          <ac:chgData name="Eliáš Cizl" userId="728bcd776e5b3155" providerId="Windows Live" clId="Web-{97AD17BF-A1F5-41BD-B449-B3CAADB00BB6}" dt="2021-03-28T09:44:26.830" v="130"/>
          <ac:picMkLst>
            <pc:docMk/>
            <pc:sldMk cId="109857222" sldId="256"/>
            <ac:picMk id="175" creationId="{195227EF-0EA2-41B1-91A5-96711E07FCFF}"/>
          </ac:picMkLst>
        </pc:picChg>
        <pc:picChg chg="add del">
          <ac:chgData name="Eliáš Cizl" userId="728bcd776e5b3155" providerId="Windows Live" clId="Web-{97AD17BF-A1F5-41BD-B449-B3CAADB00BB6}" dt="2021-03-28T09:44:38.253" v="132"/>
          <ac:picMkLst>
            <pc:docMk/>
            <pc:sldMk cId="109857222" sldId="256"/>
            <ac:picMk id="177" creationId="{1DDEB8BD-2D4A-468C-B74E-C4F917877980}"/>
          </ac:picMkLst>
        </pc:picChg>
        <pc:picChg chg="add del">
          <ac:chgData name="Eliáš Cizl" userId="728bcd776e5b3155" providerId="Windows Live" clId="Web-{97AD17BF-A1F5-41BD-B449-B3CAADB00BB6}" dt="2021-03-28T09:44:43.018" v="134"/>
          <ac:picMkLst>
            <pc:docMk/>
            <pc:sldMk cId="109857222" sldId="256"/>
            <ac:picMk id="182" creationId="{31646FC7-6E00-4163-83E3-8974FFE15C31}"/>
          </ac:picMkLst>
        </pc:picChg>
        <pc:picChg chg="add del">
          <ac:chgData name="Eliáš Cizl" userId="728bcd776e5b3155" providerId="Windows Live" clId="Web-{97AD17BF-A1F5-41BD-B449-B3CAADB00BB6}" dt="2021-03-28T09:46:04.301" v="150"/>
          <ac:picMkLst>
            <pc:docMk/>
            <pc:sldMk cId="109857222" sldId="256"/>
            <ac:picMk id="189" creationId="{FE2926FB-C3D6-4D30-A985-ED5461B43ED7}"/>
          </ac:picMkLst>
        </pc:picChg>
        <pc:picChg chg="add del">
          <ac:chgData name="Eliáš Cizl" userId="728bcd776e5b3155" providerId="Windows Live" clId="Web-{97AD17BF-A1F5-41BD-B449-B3CAADB00BB6}" dt="2021-03-28T09:45:35.332" v="141"/>
          <ac:picMkLst>
            <pc:docMk/>
            <pc:sldMk cId="109857222" sldId="256"/>
            <ac:picMk id="195" creationId="{037034C8-6C83-4F0C-9FC2-72240A491142}"/>
          </ac:picMkLst>
        </pc:picChg>
        <pc:picChg chg="add del">
          <ac:chgData name="Eliáš Cizl" userId="728bcd776e5b3155" providerId="Windows Live" clId="Web-{97AD17BF-A1F5-41BD-B449-B3CAADB00BB6}" dt="2021-03-28T09:45:59.223" v="145"/>
          <ac:picMkLst>
            <pc:docMk/>
            <pc:sldMk cId="109857222" sldId="256"/>
            <ac:picMk id="196" creationId="{B4C491D2-BBEF-4EE7-8369-2D7268515E7D}"/>
          </ac:picMkLst>
        </pc:picChg>
        <pc:cxnChg chg="del">
          <ac:chgData name="Eliáš Cizl" userId="728bcd776e5b3155" providerId="Windows Live" clId="Web-{97AD17BF-A1F5-41BD-B449-B3CAADB00BB6}" dt="2021-03-28T09:32:25.753" v="0"/>
          <ac:cxnSpMkLst>
            <pc:docMk/>
            <pc:sldMk cId="109857222" sldId="256"/>
            <ac:cxnSpMk id="13" creationId="{9E7C23BC-DAA6-40E1-8166-B8C4439D1430}"/>
          </ac:cxnSpMkLst>
        </pc:cxnChg>
        <pc:cxnChg chg="add del">
          <ac:chgData name="Eliáš Cizl" userId="728bcd776e5b3155" providerId="Windows Live" clId="Web-{97AD17BF-A1F5-41BD-B449-B3CAADB00BB6}" dt="2021-03-28T09:34:34.350" v="20"/>
          <ac:cxnSpMkLst>
            <pc:docMk/>
            <pc:sldMk cId="109857222" sldId="256"/>
            <ac:cxnSpMk id="39" creationId="{EE2E603F-4A95-4FE8-BB06-211DFD75DBEF}"/>
          </ac:cxnSpMkLst>
        </pc:cxnChg>
        <pc:cxnChg chg="add del">
          <ac:chgData name="Eliáš Cizl" userId="728bcd776e5b3155" providerId="Windows Live" clId="Web-{97AD17BF-A1F5-41BD-B449-B3CAADB00BB6}" dt="2021-03-28T09:36:04.617" v="42"/>
          <ac:cxnSpMkLst>
            <pc:docMk/>
            <pc:sldMk cId="109857222" sldId="256"/>
            <ac:cxnSpMk id="65" creationId="{32E97E5C-7A5F-424E-AAE4-654396E90799}"/>
          </ac:cxnSpMkLst>
        </pc:cxnChg>
        <pc:cxnChg chg="add del">
          <ac:chgData name="Eliáš Cizl" userId="728bcd776e5b3155" providerId="Windows Live" clId="Web-{97AD17BF-A1F5-41BD-B449-B3CAADB00BB6}" dt="2021-03-28T09:38:57.277" v="78"/>
          <ac:cxnSpMkLst>
            <pc:docMk/>
            <pc:sldMk cId="109857222" sldId="256"/>
            <ac:cxnSpMk id="101" creationId="{34E5597F-CE67-4085-9548-E6A8036DA3BB}"/>
          </ac:cxnSpMkLst>
        </pc:cxnChg>
        <pc:cxnChg chg="add del">
          <ac:chgData name="Eliáš Cizl" userId="728bcd776e5b3155" providerId="Windows Live" clId="Web-{97AD17BF-A1F5-41BD-B449-B3CAADB00BB6}" dt="2021-03-28T09:39:17.668" v="90"/>
          <ac:cxnSpMkLst>
            <pc:docMk/>
            <pc:sldMk cId="109857222" sldId="256"/>
            <ac:cxnSpMk id="112" creationId="{A07787ED-5EDC-4C54-AD87-55B60D0FE397}"/>
          </ac:cxnSpMkLst>
        </pc:cxnChg>
        <pc:cxnChg chg="add del">
          <ac:chgData name="Eliáš Cizl" userId="728bcd776e5b3155" providerId="Windows Live" clId="Web-{97AD17BF-A1F5-41BD-B449-B3CAADB00BB6}" dt="2021-03-28T09:44:43.018" v="134"/>
          <ac:cxnSpMkLst>
            <pc:docMk/>
            <pc:sldMk cId="109857222" sldId="256"/>
            <ac:cxnSpMk id="184" creationId="{B0E17F91-3488-4CC0-9982-10628CE7C0C0}"/>
          </ac:cxnSpMkLst>
        </pc:cxnChg>
        <pc:cxnChg chg="add del">
          <ac:chgData name="Eliáš Cizl" userId="728bcd776e5b3155" providerId="Windows Live" clId="Web-{97AD17BF-A1F5-41BD-B449-B3CAADB00BB6}" dt="2021-03-28T09:44:43.018" v="134"/>
          <ac:cxnSpMkLst>
            <pc:docMk/>
            <pc:sldMk cId="109857222" sldId="256"/>
            <ac:cxnSpMk id="185" creationId="{CF5C7151-702A-4C5C-B963-102594D0C02E}"/>
          </ac:cxnSpMkLst>
        </pc:cxnChg>
        <pc:cxnChg chg="add del">
          <ac:chgData name="Eliáš Cizl" userId="728bcd776e5b3155" providerId="Windows Live" clId="Web-{97AD17BF-A1F5-41BD-B449-B3CAADB00BB6}" dt="2021-03-28T09:44:43.018" v="134"/>
          <ac:cxnSpMkLst>
            <pc:docMk/>
            <pc:sldMk cId="109857222" sldId="256"/>
            <ac:cxnSpMk id="186" creationId="{1FE2954D-631F-41B8-828D-CE3DB44AD1D7}"/>
          </ac:cxnSpMkLst>
        </pc:cxnChg>
        <pc:cxnChg chg="add del">
          <ac:chgData name="Eliáš Cizl" userId="728bcd776e5b3155" providerId="Windows Live" clId="Web-{97AD17BF-A1F5-41BD-B449-B3CAADB00BB6}" dt="2021-03-28T09:46:04.301" v="150"/>
          <ac:cxnSpMkLst>
            <pc:docMk/>
            <pc:sldMk cId="109857222" sldId="256"/>
            <ac:cxnSpMk id="190" creationId="{56020367-4FD5-4596-8E10-C5F095CD8DBF}"/>
          </ac:cxnSpMkLst>
        </pc:cxnChg>
        <pc:cxnChg chg="add del">
          <ac:chgData name="Eliáš Cizl" userId="728bcd776e5b3155" providerId="Windows Live" clId="Web-{97AD17BF-A1F5-41BD-B449-B3CAADB00BB6}" dt="2021-03-28T11:30:09.872" v="192"/>
          <ac:cxnSpMkLst>
            <pc:docMk/>
            <pc:sldMk cId="109857222" sldId="256"/>
            <ac:cxnSpMk id="212" creationId="{16FC4A39-71B0-433B-AB94-CBFFA0DF90DF}"/>
          </ac:cxnSpMkLst>
        </pc:cxnChg>
      </pc:sldChg>
      <pc:sldChg chg="addSp delSp modSp new add del mod setBg">
        <pc:chgData name="Eliáš Cizl" userId="728bcd776e5b3155" providerId="Windows Live" clId="Web-{97AD17BF-A1F5-41BD-B449-B3CAADB00BB6}" dt="2021-03-28T09:46:14.379" v="163"/>
        <pc:sldMkLst>
          <pc:docMk/>
          <pc:sldMk cId="400586371" sldId="257"/>
        </pc:sldMkLst>
        <pc:spChg chg="mod">
          <ac:chgData name="Eliáš Cizl" userId="728bcd776e5b3155" providerId="Windows Live" clId="Web-{97AD17BF-A1F5-41BD-B449-B3CAADB00BB6}" dt="2021-03-28T09:46:11.567" v="162"/>
          <ac:spMkLst>
            <pc:docMk/>
            <pc:sldMk cId="400586371" sldId="257"/>
            <ac:spMk id="2" creationId="{2DB4AFC0-9CB5-43DE-8151-8EFFBB48C3DE}"/>
          </ac:spMkLst>
        </pc:spChg>
        <pc:spChg chg="mod">
          <ac:chgData name="Eliáš Cizl" userId="728bcd776e5b3155" providerId="Windows Live" clId="Web-{97AD17BF-A1F5-41BD-B449-B3CAADB00BB6}" dt="2021-03-28T09:46:11.567" v="162"/>
          <ac:spMkLst>
            <pc:docMk/>
            <pc:sldMk cId="400586371" sldId="257"/>
            <ac:spMk id="3" creationId="{05ECBB76-FAC4-434E-98AB-447CFEB53EB7}"/>
          </ac:spMkLst>
        </pc:spChg>
        <pc:spChg chg="add del">
          <ac:chgData name="Eliáš Cizl" userId="728bcd776e5b3155" providerId="Windows Live" clId="Web-{97AD17BF-A1F5-41BD-B449-B3CAADB00BB6}" dt="2021-03-28T09:46:11.567" v="162"/>
          <ac:spMkLst>
            <pc:docMk/>
            <pc:sldMk cId="400586371" sldId="257"/>
            <ac:spMk id="8" creationId="{AFAE2A12-140C-4527-B721-72C1DD3FC66D}"/>
          </ac:spMkLst>
        </pc:spChg>
        <pc:spChg chg="add del">
          <ac:chgData name="Eliáš Cizl" userId="728bcd776e5b3155" providerId="Windows Live" clId="Web-{97AD17BF-A1F5-41BD-B449-B3CAADB00BB6}" dt="2021-03-28T09:46:11.567" v="162"/>
          <ac:spMkLst>
            <pc:docMk/>
            <pc:sldMk cId="400586371" sldId="257"/>
            <ac:spMk id="10" creationId="{A5B43FC7-6A19-4DF3-8506-485B555007D9}"/>
          </ac:spMkLst>
        </pc:spChg>
        <pc:spChg chg="add del">
          <ac:chgData name="Eliáš Cizl" userId="728bcd776e5b3155" providerId="Windows Live" clId="Web-{97AD17BF-A1F5-41BD-B449-B3CAADB00BB6}" dt="2021-03-28T09:46:11.567" v="162"/>
          <ac:spMkLst>
            <pc:docMk/>
            <pc:sldMk cId="400586371" sldId="257"/>
            <ac:spMk id="12" creationId="{7E689040-6301-4CD3-A20F-EA809EAD514F}"/>
          </ac:spMkLst>
        </pc:spChg>
      </pc:sldChg>
      <pc:sldChg chg="addSp modSp new add del mod setBg">
        <pc:chgData name="Eliáš Cizl" userId="728bcd776e5b3155" providerId="Windows Live" clId="Web-{97AD17BF-A1F5-41BD-B449-B3CAADB00BB6}" dt="2021-03-28T11:44:01.404" v="273" actId="1076"/>
        <pc:sldMkLst>
          <pc:docMk/>
          <pc:sldMk cId="1400774432" sldId="257"/>
        </pc:sldMkLst>
        <pc:picChg chg="add mod">
          <ac:chgData name="Eliáš Cizl" userId="728bcd776e5b3155" providerId="Windows Live" clId="Web-{97AD17BF-A1F5-41BD-B449-B3CAADB00BB6}" dt="2021-03-28T11:44:01.404" v="273" actId="1076"/>
          <ac:picMkLst>
            <pc:docMk/>
            <pc:sldMk cId="1400774432" sldId="257"/>
            <ac:picMk id="5" creationId="{2B6F7570-508C-451A-85A8-95D0A690D82D}"/>
          </ac:picMkLst>
        </pc:picChg>
      </pc:sldChg>
      <pc:sldChg chg="new del">
        <pc:chgData name="Eliáš Cizl" userId="728bcd776e5b3155" providerId="Windows Live" clId="Web-{97AD17BF-A1F5-41BD-B449-B3CAADB00BB6}" dt="2021-03-28T09:45:56.848" v="144"/>
        <pc:sldMkLst>
          <pc:docMk/>
          <pc:sldMk cId="1873798729" sldId="257"/>
        </pc:sldMkLst>
      </pc:sldChg>
      <pc:sldChg chg="new del">
        <pc:chgData name="Eliáš Cizl" userId="728bcd776e5b3155" providerId="Windows Live" clId="Web-{97AD17BF-A1F5-41BD-B449-B3CAADB00BB6}" dt="2021-03-28T09:36:55.821" v="55"/>
        <pc:sldMkLst>
          <pc:docMk/>
          <pc:sldMk cId="3931093582" sldId="257"/>
        </pc:sldMkLst>
      </pc:sldChg>
      <pc:sldChg chg="addSp delSp modSp mod modClrScheme addAnim delAnim delDesignElem chgLayout">
        <pc:chgData name="Eliáš Cizl" userId="728bcd776e5b3155" providerId="Windows Live" clId="Web-{97AD17BF-A1F5-41BD-B449-B3CAADB00BB6}" dt="2021-03-28T11:55:05.870" v="425" actId="20577"/>
        <pc:sldMkLst>
          <pc:docMk/>
          <pc:sldMk cId="3665624078" sldId="258"/>
        </pc:sldMkLst>
        <pc:spChg chg="del mod ord">
          <ac:chgData name="Eliáš Cizl" userId="728bcd776e5b3155" providerId="Windows Live" clId="Web-{97AD17BF-A1F5-41BD-B449-B3CAADB00BB6}" dt="2021-03-28T11:54:28.370" v="418"/>
          <ac:spMkLst>
            <pc:docMk/>
            <pc:sldMk cId="3665624078" sldId="258"/>
            <ac:spMk id="2" creationId="{181EE221-7B53-47E4-9DD9-3F012F1A15DA}"/>
          </ac:spMkLst>
        </pc:spChg>
        <pc:spChg chg="add del mod ord">
          <ac:chgData name="Eliáš Cizl" userId="728bcd776e5b3155" providerId="Windows Live" clId="Web-{97AD17BF-A1F5-41BD-B449-B3CAADB00BB6}" dt="2021-03-28T11:49:39.661" v="371"/>
          <ac:spMkLst>
            <pc:docMk/>
            <pc:sldMk cId="3665624078" sldId="258"/>
            <ac:spMk id="4" creationId="{64F908C5-85F4-4717-B6B1-3815162A4B09}"/>
          </ac:spMkLst>
        </pc:spChg>
        <pc:spChg chg="add del mod ord">
          <ac:chgData name="Eliáš Cizl" userId="728bcd776e5b3155" providerId="Windows Live" clId="Web-{97AD17BF-A1F5-41BD-B449-B3CAADB00BB6}" dt="2021-03-28T11:49:39.661" v="371"/>
          <ac:spMkLst>
            <pc:docMk/>
            <pc:sldMk cId="3665624078" sldId="258"/>
            <ac:spMk id="6" creationId="{0CC51556-06E0-4545-96EB-88B268269E2D}"/>
          </ac:spMkLst>
        </pc:spChg>
        <pc:spChg chg="add del mod">
          <ac:chgData name="Eliáš Cizl" userId="728bcd776e5b3155" providerId="Windows Live" clId="Web-{97AD17BF-A1F5-41BD-B449-B3CAADB00BB6}" dt="2021-03-28T11:54:34.776" v="419"/>
          <ac:spMkLst>
            <pc:docMk/>
            <pc:sldMk cId="3665624078" sldId="258"/>
            <ac:spMk id="8" creationId="{7F89F65D-A7F9-4873-B07C-1F0B26D6E62C}"/>
          </ac:spMkLst>
        </pc:spChg>
        <pc:spChg chg="add mod">
          <ac:chgData name="Eliáš Cizl" userId="728bcd776e5b3155" providerId="Windows Live" clId="Web-{97AD17BF-A1F5-41BD-B449-B3CAADB00BB6}" dt="2021-03-28T11:55:05.870" v="425" actId="20577"/>
          <ac:spMkLst>
            <pc:docMk/>
            <pc:sldMk cId="3665624078" sldId="258"/>
            <ac:spMk id="9" creationId="{4DC91B2E-A297-4F59-9FD1-8F9E2A1F716E}"/>
          </ac:spMkLst>
        </pc:spChg>
        <pc:spChg chg="add mod">
          <ac:chgData name="Eliáš Cizl" userId="728bcd776e5b3155" providerId="Windows Live" clId="Web-{97AD17BF-A1F5-41BD-B449-B3CAADB00BB6}" dt="2021-03-28T11:54:55.104" v="424" actId="20577"/>
          <ac:spMkLst>
            <pc:docMk/>
            <pc:sldMk cId="3665624078" sldId="258"/>
            <ac:spMk id="10" creationId="{C9825323-FC23-4B89-899C-CF73C27C47DA}"/>
          </ac:spMkLst>
        </pc:spChg>
        <pc:spChg chg="add del">
          <ac:chgData name="Eliáš Cizl" userId="728bcd776e5b3155" providerId="Windows Live" clId="Web-{97AD17BF-A1F5-41BD-B449-B3CAADB00BB6}" dt="2021-03-28T11:51:44.179" v="391"/>
          <ac:spMkLst>
            <pc:docMk/>
            <pc:sldMk cId="3665624078" sldId="258"/>
            <ac:spMk id="11" creationId="{A8DB9CD9-59B1-4D73-BC4C-98796A48EF9B}"/>
          </ac:spMkLst>
        </pc:spChg>
        <pc:spChg chg="add">
          <ac:chgData name="Eliáš Cizl" userId="728bcd776e5b3155" providerId="Windows Live" clId="Web-{97AD17BF-A1F5-41BD-B449-B3CAADB00BB6}" dt="2021-03-28T11:54:35.885" v="422"/>
          <ac:spMkLst>
            <pc:docMk/>
            <pc:sldMk cId="3665624078" sldId="258"/>
            <ac:spMk id="12" creationId="{DCBC59F2-4DF0-4861-A206-95E1B62133EE}"/>
          </ac:spMkLst>
        </pc:spChg>
        <pc:spChg chg="add del">
          <ac:chgData name="Eliáš Cizl" userId="728bcd776e5b3155" providerId="Windows Live" clId="Web-{97AD17BF-A1F5-41BD-B449-B3CAADB00BB6}" dt="2021-03-28T11:51:44.179" v="391"/>
          <ac:spMkLst>
            <pc:docMk/>
            <pc:sldMk cId="3665624078" sldId="258"/>
            <ac:spMk id="20" creationId="{8874A6A9-41FF-4E33-AFA8-F9F81436A59E}"/>
          </ac:spMkLst>
        </pc:spChg>
        <pc:spChg chg="add">
          <ac:chgData name="Eliáš Cizl" userId="728bcd776e5b3155" providerId="Windows Live" clId="Web-{97AD17BF-A1F5-41BD-B449-B3CAADB00BB6}" dt="2021-03-28T11:51:44.179" v="391"/>
          <ac:spMkLst>
            <pc:docMk/>
            <pc:sldMk cId="3665624078" sldId="258"/>
            <ac:spMk id="27" creationId="{A8DB9CD9-59B1-4D73-BC4C-98796A48EF9B}"/>
          </ac:spMkLst>
        </pc:spChg>
        <pc:spChg chg="add">
          <ac:chgData name="Eliáš Cizl" userId="728bcd776e5b3155" providerId="Windows Live" clId="Web-{97AD17BF-A1F5-41BD-B449-B3CAADB00BB6}" dt="2021-03-28T11:51:44.179" v="391"/>
          <ac:spMkLst>
            <pc:docMk/>
            <pc:sldMk cId="3665624078" sldId="258"/>
            <ac:spMk id="29" creationId="{8874A6A9-41FF-4E33-AFA8-F9F81436A59E}"/>
          </ac:spMkLst>
        </pc:spChg>
        <pc:grpChg chg="add del">
          <ac:chgData name="Eliáš Cizl" userId="728bcd776e5b3155" providerId="Windows Live" clId="Web-{97AD17BF-A1F5-41BD-B449-B3CAADB00BB6}" dt="2021-03-28T11:51:44.179" v="391"/>
          <ac:grpSpMkLst>
            <pc:docMk/>
            <pc:sldMk cId="3665624078" sldId="258"/>
            <ac:grpSpMk id="21" creationId="{721D730E-1F97-4071-B143-B05E6D2599BC}"/>
          </ac:grpSpMkLst>
        </pc:grpChg>
        <pc:grpChg chg="add">
          <ac:chgData name="Eliáš Cizl" userId="728bcd776e5b3155" providerId="Windows Live" clId="Web-{97AD17BF-A1F5-41BD-B449-B3CAADB00BB6}" dt="2021-03-28T11:51:44.179" v="391"/>
          <ac:grpSpMkLst>
            <pc:docMk/>
            <pc:sldMk cId="3665624078" sldId="258"/>
            <ac:grpSpMk id="31" creationId="{721D730E-1F97-4071-B143-B05E6D2599BC}"/>
          </ac:grpSpMkLst>
        </pc:grpChg>
      </pc:sldChg>
      <pc:sldChg chg="add del replId">
        <pc:chgData name="Eliáš Cizl" userId="728bcd776e5b3155" providerId="Windows Live" clId="Web-{97AD17BF-A1F5-41BD-B449-B3CAADB00BB6}" dt="2021-03-28T11:40:21.009" v="255"/>
        <pc:sldMkLst>
          <pc:docMk/>
          <pc:sldMk cId="802540434" sldId="259"/>
        </pc:sldMkLst>
      </pc:sldChg>
      <pc:sldChg chg="new del">
        <pc:chgData name="Eliáš Cizl" userId="728bcd776e5b3155" providerId="Windows Live" clId="Web-{97AD17BF-A1F5-41BD-B449-B3CAADB00BB6}" dt="2021-03-28T11:42:49.887" v="266"/>
        <pc:sldMkLst>
          <pc:docMk/>
          <pc:sldMk cId="2768240138" sldId="259"/>
        </pc:sldMkLst>
      </pc:sldChg>
      <pc:sldChg chg="add del replId">
        <pc:chgData name="Eliáš Cizl" userId="728bcd776e5b3155" providerId="Windows Live" clId="Web-{97AD17BF-A1F5-41BD-B449-B3CAADB00BB6}" dt="2021-03-28T11:36:15.160" v="222"/>
        <pc:sldMkLst>
          <pc:docMk/>
          <pc:sldMk cId="3260134533" sldId="259"/>
        </pc:sldMkLst>
      </pc:sldChg>
      <pc:sldChg chg="modSp add replId">
        <pc:chgData name="Eliáš Cizl" userId="728bcd776e5b3155" providerId="Windows Live" clId="Web-{97AD17BF-A1F5-41BD-B449-B3CAADB00BB6}" dt="2021-03-28T11:48:23.550" v="367" actId="20577"/>
        <pc:sldMkLst>
          <pc:docMk/>
          <pc:sldMk cId="4027909757" sldId="259"/>
        </pc:sldMkLst>
        <pc:spChg chg="mod">
          <ac:chgData name="Eliáš Cizl" userId="728bcd776e5b3155" providerId="Windows Live" clId="Web-{97AD17BF-A1F5-41BD-B449-B3CAADB00BB6}" dt="2021-03-28T11:48:18.175" v="365" actId="20577"/>
          <ac:spMkLst>
            <pc:docMk/>
            <pc:sldMk cId="4027909757" sldId="259"/>
            <ac:spMk id="2" creationId="{FBF094E3-572B-4C7D-A262-64FF9DC1EB06}"/>
          </ac:spMkLst>
        </pc:spChg>
        <pc:spChg chg="mod">
          <ac:chgData name="Eliáš Cizl" userId="728bcd776e5b3155" providerId="Windows Live" clId="Web-{97AD17BF-A1F5-41BD-B449-B3CAADB00BB6}" dt="2021-03-28T11:48:23.550" v="367" actId="20577"/>
          <ac:spMkLst>
            <pc:docMk/>
            <pc:sldMk cId="4027909757" sldId="259"/>
            <ac:spMk id="3" creationId="{2A18C945-2A5C-43C8-A990-FEC01F24BC25}"/>
          </ac:spMkLst>
        </pc:spChg>
        <pc:picChg chg="ord">
          <ac:chgData name="Eliáš Cizl" userId="728bcd776e5b3155" providerId="Windows Live" clId="Web-{97AD17BF-A1F5-41BD-B449-B3CAADB00BB6}" dt="2021-03-28T11:47:38.330" v="360"/>
          <ac:picMkLst>
            <pc:docMk/>
            <pc:sldMk cId="4027909757" sldId="259"/>
            <ac:picMk id="5" creationId="{2B6F7570-508C-451A-85A8-95D0A690D82D}"/>
          </ac:picMkLst>
        </pc:picChg>
      </pc:sldChg>
      <pc:sldChg chg="addSp delSp modSp new">
        <pc:chgData name="Eliáš Cizl" userId="728bcd776e5b3155" providerId="Windows Live" clId="Web-{97AD17BF-A1F5-41BD-B449-B3CAADB00BB6}" dt="2021-03-28T11:48:02.518" v="363"/>
        <pc:sldMkLst>
          <pc:docMk/>
          <pc:sldMk cId="4181134675" sldId="260"/>
        </pc:sldMkLst>
        <pc:spChg chg="mod">
          <ac:chgData name="Eliáš Cizl" userId="728bcd776e5b3155" providerId="Windows Live" clId="Web-{97AD17BF-A1F5-41BD-B449-B3CAADB00BB6}" dt="2021-03-28T11:45:25.093" v="285" actId="20577"/>
          <ac:spMkLst>
            <pc:docMk/>
            <pc:sldMk cId="4181134675" sldId="260"/>
            <ac:spMk id="2" creationId="{EDE90060-75E3-455D-A418-CD150A53ED0A}"/>
          </ac:spMkLst>
        </pc:spChg>
        <pc:spChg chg="mod">
          <ac:chgData name="Eliáš Cizl" userId="728bcd776e5b3155" providerId="Windows Live" clId="Web-{97AD17BF-A1F5-41BD-B449-B3CAADB00BB6}" dt="2021-03-28T11:46:39.032" v="357" actId="20577"/>
          <ac:spMkLst>
            <pc:docMk/>
            <pc:sldMk cId="4181134675" sldId="260"/>
            <ac:spMk id="3" creationId="{A7A5FB5E-2953-4B6A-A88C-B0155F1F512B}"/>
          </ac:spMkLst>
        </pc:spChg>
        <pc:picChg chg="add del mod">
          <ac:chgData name="Eliáš Cizl" userId="728bcd776e5b3155" providerId="Windows Live" clId="Web-{97AD17BF-A1F5-41BD-B449-B3CAADB00BB6}" dt="2021-03-28T11:45:18.359" v="278"/>
          <ac:picMkLst>
            <pc:docMk/>
            <pc:sldMk cId="4181134675" sldId="260"/>
            <ac:picMk id="5" creationId="{AC7B5E5A-0B4A-4D46-976C-3EEC3CFF3ADC}"/>
          </ac:picMkLst>
        </pc:picChg>
        <pc:picChg chg="add del ord">
          <ac:chgData name="Eliáš Cizl" userId="728bcd776e5b3155" providerId="Windows Live" clId="Web-{97AD17BF-A1F5-41BD-B449-B3CAADB00BB6}" dt="2021-03-28T11:47:57.581" v="361"/>
          <ac:picMkLst>
            <pc:docMk/>
            <pc:sldMk cId="4181134675" sldId="260"/>
            <ac:picMk id="7" creationId="{3361096D-27F6-4F4E-BF30-1284B6556808}"/>
          </ac:picMkLst>
        </pc:picChg>
        <pc:picChg chg="add ord">
          <ac:chgData name="Eliáš Cizl" userId="728bcd776e5b3155" providerId="Windows Live" clId="Web-{97AD17BF-A1F5-41BD-B449-B3CAADB00BB6}" dt="2021-03-28T11:48:02.518" v="363"/>
          <ac:picMkLst>
            <pc:docMk/>
            <pc:sldMk cId="4181134675" sldId="260"/>
            <ac:picMk id="9" creationId="{566A5F16-308E-4F3E-9FC5-5836F74C31BA}"/>
          </ac:picMkLst>
        </pc:picChg>
      </pc:sldChg>
      <pc:sldChg chg="addSp delSp modSp add del mod ord replId modClrScheme delDesignElem chgLayout">
        <pc:chgData name="Eliáš Cizl" userId="728bcd776e5b3155" providerId="Windows Live" clId="Web-{97AD17BF-A1F5-41BD-B449-B3CAADB00BB6}" dt="2021-03-28T11:50:24.458" v="384"/>
        <pc:sldMkLst>
          <pc:docMk/>
          <pc:sldMk cId="719639103" sldId="261"/>
        </pc:sldMkLst>
        <pc:spChg chg="mod ord">
          <ac:chgData name="Eliáš Cizl" userId="728bcd776e5b3155" providerId="Windows Live" clId="Web-{97AD17BF-A1F5-41BD-B449-B3CAADB00BB6}" dt="2021-03-28T11:50:21.302" v="383"/>
          <ac:spMkLst>
            <pc:docMk/>
            <pc:sldMk cId="719639103" sldId="261"/>
            <ac:spMk id="2" creationId="{181EE221-7B53-47E4-9DD9-3F012F1A15DA}"/>
          </ac:spMkLst>
        </pc:spChg>
        <pc:spChg chg="add mod ord">
          <ac:chgData name="Eliáš Cizl" userId="728bcd776e5b3155" providerId="Windows Live" clId="Web-{97AD17BF-A1F5-41BD-B449-B3CAADB00BB6}" dt="2021-03-28T11:50:21.302" v="383"/>
          <ac:spMkLst>
            <pc:docMk/>
            <pc:sldMk cId="719639103" sldId="261"/>
            <ac:spMk id="3" creationId="{7ADC2343-2137-417F-B74C-32CA401278B0}"/>
          </ac:spMkLst>
        </pc:spChg>
        <pc:spChg chg="del">
          <ac:chgData name="Eliáš Cizl" userId="728bcd776e5b3155" providerId="Windows Live" clId="Web-{97AD17BF-A1F5-41BD-B449-B3CAADB00BB6}" dt="2021-03-28T11:50:21.302" v="383"/>
          <ac:spMkLst>
            <pc:docMk/>
            <pc:sldMk cId="719639103" sldId="261"/>
            <ac:spMk id="11" creationId="{A8DB9CD9-59B1-4D73-BC4C-98796A48EF9B}"/>
          </ac:spMkLst>
        </pc:spChg>
        <pc:spChg chg="del">
          <ac:chgData name="Eliáš Cizl" userId="728bcd776e5b3155" providerId="Windows Live" clId="Web-{97AD17BF-A1F5-41BD-B449-B3CAADB00BB6}" dt="2021-03-28T11:50:21.302" v="383"/>
          <ac:spMkLst>
            <pc:docMk/>
            <pc:sldMk cId="719639103" sldId="261"/>
            <ac:spMk id="20" creationId="{8874A6A9-41FF-4E33-AFA8-F9F81436A59E}"/>
          </ac:spMkLst>
        </pc:spChg>
        <pc:grpChg chg="del">
          <ac:chgData name="Eliáš Cizl" userId="728bcd776e5b3155" providerId="Windows Live" clId="Web-{97AD17BF-A1F5-41BD-B449-B3CAADB00BB6}" dt="2021-03-28T11:50:21.302" v="383"/>
          <ac:grpSpMkLst>
            <pc:docMk/>
            <pc:sldMk cId="719639103" sldId="261"/>
            <ac:grpSpMk id="21" creationId="{721D730E-1F97-4071-B143-B05E6D2599BC}"/>
          </ac:grpSpMkLst>
        </pc:grpChg>
      </pc:sldChg>
      <pc:sldChg chg="addSp delSp modSp new mod setBg">
        <pc:chgData name="Eliáš Cizl" userId="728bcd776e5b3155" providerId="Windows Live" clId="Web-{97AD17BF-A1F5-41BD-B449-B3CAADB00BB6}" dt="2021-03-28T11:53:48.728" v="411"/>
        <pc:sldMkLst>
          <pc:docMk/>
          <pc:sldMk cId="2082854056" sldId="261"/>
        </pc:sldMkLst>
        <pc:spChg chg="del mod">
          <ac:chgData name="Eliáš Cizl" userId="728bcd776e5b3155" providerId="Windows Live" clId="Web-{97AD17BF-A1F5-41BD-B449-B3CAADB00BB6}" dt="2021-03-28T11:53:44.541" v="410"/>
          <ac:spMkLst>
            <pc:docMk/>
            <pc:sldMk cId="2082854056" sldId="261"/>
            <ac:spMk id="2" creationId="{45581545-A423-49A7-86CF-15EBBCDEE20D}"/>
          </ac:spMkLst>
        </pc:spChg>
        <pc:spChg chg="del mod">
          <ac:chgData name="Eliáš Cizl" userId="728bcd776e5b3155" providerId="Windows Live" clId="Web-{97AD17BF-A1F5-41BD-B449-B3CAADB00BB6}" dt="2021-03-28T11:53:48.728" v="411"/>
          <ac:spMkLst>
            <pc:docMk/>
            <pc:sldMk cId="2082854056" sldId="261"/>
            <ac:spMk id="3" creationId="{421AA2EB-5C9B-46BD-89A9-661D1E42E4E5}"/>
          </ac:spMkLst>
        </pc:spChg>
        <pc:spChg chg="add">
          <ac:chgData name="Eliáš Cizl" userId="728bcd776e5b3155" providerId="Windows Live" clId="Web-{97AD17BF-A1F5-41BD-B449-B3CAADB00BB6}" dt="2021-03-28T11:53:41.712" v="408"/>
          <ac:spMkLst>
            <pc:docMk/>
            <pc:sldMk cId="2082854056" sldId="261"/>
            <ac:spMk id="4" creationId="{171A3D3E-63B1-41EC-97BB-5160C14779ED}"/>
          </ac:spMkLst>
        </pc:spChg>
        <pc:spChg chg="add">
          <ac:chgData name="Eliáš Cizl" userId="728bcd776e5b3155" providerId="Windows Live" clId="Web-{97AD17BF-A1F5-41BD-B449-B3CAADB00BB6}" dt="2021-03-28T11:53:41.744" v="409"/>
          <ac:spMkLst>
            <pc:docMk/>
            <pc:sldMk cId="2082854056" sldId="261"/>
            <ac:spMk id="5" creationId="{2596292F-4C3C-4800-828A-0C5A9F7F0798}"/>
          </ac:spMkLst>
        </pc:spChg>
        <pc:spChg chg="add">
          <ac:chgData name="Eliáš Cizl" userId="728bcd776e5b3155" providerId="Windows Live" clId="Web-{97AD17BF-A1F5-41BD-B449-B3CAADB00BB6}" dt="2021-03-28T11:52:34.492" v="400"/>
          <ac:spMkLst>
            <pc:docMk/>
            <pc:sldMk cId="2082854056" sldId="261"/>
            <ac:spMk id="8" creationId="{4BC99CB9-DDAD-44A2-8A1C-E3AF4E72DF5C}"/>
          </ac:spMkLst>
        </pc:spChg>
        <pc:spChg chg="add">
          <ac:chgData name="Eliáš Cizl" userId="728bcd776e5b3155" providerId="Windows Live" clId="Web-{97AD17BF-A1F5-41BD-B449-B3CAADB00BB6}" dt="2021-03-28T11:52:34.492" v="400"/>
          <ac:spMkLst>
            <pc:docMk/>
            <pc:sldMk cId="2082854056" sldId="261"/>
            <ac:spMk id="10" creationId="{1561AEE4-4E38-4BAC-976D-E0DE523FC5D1}"/>
          </ac:spMkLst>
        </pc:spChg>
        <pc:grpChg chg="add">
          <ac:chgData name="Eliáš Cizl" userId="728bcd776e5b3155" providerId="Windows Live" clId="Web-{97AD17BF-A1F5-41BD-B449-B3CAADB00BB6}" dt="2021-03-28T11:52:34.492" v="400"/>
          <ac:grpSpMkLst>
            <pc:docMk/>
            <pc:sldMk cId="2082854056" sldId="261"/>
            <ac:grpSpMk id="12" creationId="{F0BC676B-D19A-44DB-910A-0C0E6D433979}"/>
          </ac:grpSpMkLst>
        </pc:grpChg>
      </pc:sldChg>
      <pc:sldChg chg="addSp delSp modSp add mod ord replId setBg">
        <pc:chgData name="Eliáš Cizl" userId="728bcd776e5b3155" providerId="Windows Live" clId="Web-{97AD17BF-A1F5-41BD-B449-B3CAADB00BB6}" dt="2021-03-28T12:20:30.479" v="562"/>
        <pc:sldMkLst>
          <pc:docMk/>
          <pc:sldMk cId="204784447" sldId="262"/>
        </pc:sldMkLst>
        <pc:spChg chg="mod">
          <ac:chgData name="Eliáš Cizl" userId="728bcd776e5b3155" providerId="Windows Live" clId="Web-{97AD17BF-A1F5-41BD-B449-B3CAADB00BB6}" dt="2021-03-28T12:20:30.479" v="562"/>
          <ac:spMkLst>
            <pc:docMk/>
            <pc:sldMk cId="204784447" sldId="262"/>
            <ac:spMk id="2" creationId="{EDE90060-75E3-455D-A418-CD150A53ED0A}"/>
          </ac:spMkLst>
        </pc:spChg>
        <pc:spChg chg="mod">
          <ac:chgData name="Eliáš Cizl" userId="728bcd776e5b3155" providerId="Windows Live" clId="Web-{97AD17BF-A1F5-41BD-B449-B3CAADB00BB6}" dt="2021-03-28T12:20:30.479" v="562"/>
          <ac:spMkLst>
            <pc:docMk/>
            <pc:sldMk cId="204784447" sldId="262"/>
            <ac:spMk id="3" creationId="{A7A5FB5E-2953-4B6A-A88C-B0155F1F512B}"/>
          </ac:spMkLst>
        </pc:spChg>
        <pc:spChg chg="add del mod">
          <ac:chgData name="Eliáš Cizl" userId="728bcd776e5b3155" providerId="Windows Live" clId="Web-{97AD17BF-A1F5-41BD-B449-B3CAADB00BB6}" dt="2021-03-28T11:58:49.797" v="443"/>
          <ac:spMkLst>
            <pc:docMk/>
            <pc:sldMk cId="204784447" sldId="262"/>
            <ac:spMk id="4" creationId="{0B78D73A-C880-4A24-975A-39C6C332CD11}"/>
          </ac:spMkLst>
        </pc:spChg>
        <pc:spChg chg="add mod">
          <ac:chgData name="Eliáš Cizl" userId="728bcd776e5b3155" providerId="Windows Live" clId="Web-{97AD17BF-A1F5-41BD-B449-B3CAADB00BB6}" dt="2021-03-28T12:20:30.479" v="562"/>
          <ac:spMkLst>
            <pc:docMk/>
            <pc:sldMk cId="204784447" sldId="262"/>
            <ac:spMk id="5" creationId="{3E7E5931-3293-439D-BA51-9598315B7BE7}"/>
          </ac:spMkLst>
        </pc:spChg>
        <pc:spChg chg="add del">
          <ac:chgData name="Eliáš Cizl" userId="728bcd776e5b3155" providerId="Windows Live" clId="Web-{97AD17BF-A1F5-41BD-B449-B3CAADB00BB6}" dt="2021-03-28T12:00:02.721" v="455"/>
          <ac:spMkLst>
            <pc:docMk/>
            <pc:sldMk cId="204784447" sldId="262"/>
            <ac:spMk id="6" creationId="{B728D190-2195-49B1-8B07-D5BC189959A5}"/>
          </ac:spMkLst>
        </pc:spChg>
        <pc:spChg chg="add del">
          <ac:chgData name="Eliáš Cizl" userId="728bcd776e5b3155" providerId="Windows Live" clId="Web-{97AD17BF-A1F5-41BD-B449-B3CAADB00BB6}" dt="2021-03-28T12:00:13.690" v="457"/>
          <ac:spMkLst>
            <pc:docMk/>
            <pc:sldMk cId="204784447" sldId="262"/>
            <ac:spMk id="7" creationId="{E00B5F49-721E-44FD-A728-B149CCA23BC1}"/>
          </ac:spMkLst>
        </pc:spChg>
        <pc:spChg chg="add del mod">
          <ac:chgData name="Eliáš Cizl" userId="728bcd776e5b3155" providerId="Windows Live" clId="Web-{97AD17BF-A1F5-41BD-B449-B3CAADB00BB6}" dt="2021-03-28T12:14:42.926" v="493"/>
          <ac:spMkLst>
            <pc:docMk/>
            <pc:sldMk cId="204784447" sldId="262"/>
            <ac:spMk id="8" creationId="{491B09D9-F650-465C-A3AB-0756C8ED0E79}"/>
          </ac:spMkLst>
        </pc:spChg>
        <pc:spChg chg="add del">
          <ac:chgData name="Eliáš Cizl" userId="728bcd776e5b3155" providerId="Windows Live" clId="Web-{97AD17BF-A1F5-41BD-B449-B3CAADB00BB6}" dt="2021-03-28T12:14:42.035" v="492"/>
          <ac:spMkLst>
            <pc:docMk/>
            <pc:sldMk cId="204784447" sldId="262"/>
            <ac:spMk id="10" creationId="{0E05D7B8-278B-446E-AE7F-11DDFB3EB06D}"/>
          </ac:spMkLst>
        </pc:spChg>
        <pc:spChg chg="add del mod">
          <ac:chgData name="Eliáš Cizl" userId="728bcd776e5b3155" providerId="Windows Live" clId="Web-{97AD17BF-A1F5-41BD-B449-B3CAADB00BB6}" dt="2021-03-28T12:16:51.256" v="506"/>
          <ac:spMkLst>
            <pc:docMk/>
            <pc:sldMk cId="204784447" sldId="262"/>
            <ac:spMk id="11" creationId="{B94DFE2C-58F0-44E5-A8DE-F4D8F4D9EB4A}"/>
          </ac:spMkLst>
        </pc:spChg>
        <pc:spChg chg="add del">
          <ac:chgData name="Eliáš Cizl" userId="728bcd776e5b3155" providerId="Windows Live" clId="Web-{97AD17BF-A1F5-41BD-B449-B3CAADB00BB6}" dt="2021-03-28T12:20:30.479" v="562"/>
          <ac:spMkLst>
            <pc:docMk/>
            <pc:sldMk cId="204784447" sldId="262"/>
            <ac:spMk id="14" creationId="{3CF62545-93A0-4FD5-9B48-48DCA794CBA1}"/>
          </ac:spMkLst>
        </pc:spChg>
        <pc:spChg chg="add del">
          <ac:chgData name="Eliáš Cizl" userId="728bcd776e5b3155" providerId="Windows Live" clId="Web-{97AD17BF-A1F5-41BD-B449-B3CAADB00BB6}" dt="2021-03-28T12:20:30.479" v="562"/>
          <ac:spMkLst>
            <pc:docMk/>
            <pc:sldMk cId="204784447" sldId="262"/>
            <ac:spMk id="15" creationId="{FEF085B8-A2C0-4A6F-B663-CCC56F3CD373}"/>
          </ac:spMkLst>
        </pc:spChg>
        <pc:spChg chg="add del">
          <ac:chgData name="Eliáš Cizl" userId="728bcd776e5b3155" providerId="Windows Live" clId="Web-{97AD17BF-A1F5-41BD-B449-B3CAADB00BB6}" dt="2021-03-28T12:20:30.479" v="562"/>
          <ac:spMkLst>
            <pc:docMk/>
            <pc:sldMk cId="204784447" sldId="262"/>
            <ac:spMk id="16" creationId="{2658F6D6-96E0-421A-96D6-3DF404008543}"/>
          </ac:spMkLst>
        </pc:spChg>
        <pc:graphicFrameChg chg="add del mod modGraphic">
          <ac:chgData name="Eliáš Cizl" userId="728bcd776e5b3155" providerId="Windows Live" clId="Web-{97AD17BF-A1F5-41BD-B449-B3CAADB00BB6}" dt="2021-03-28T12:18:17.727" v="521"/>
          <ac:graphicFrameMkLst>
            <pc:docMk/>
            <pc:sldMk cId="204784447" sldId="262"/>
            <ac:graphicFrameMk id="13" creationId="{32834CE3-7E6E-4462-9F7C-11B87ADD05C8}"/>
          </ac:graphicFrameMkLst>
        </pc:graphicFrameChg>
        <pc:graphicFrameChg chg="add del mod modGraphic">
          <ac:chgData name="Eliáš Cizl" userId="728bcd776e5b3155" providerId="Windows Live" clId="Web-{97AD17BF-A1F5-41BD-B449-B3CAADB00BB6}" dt="2021-03-28T12:19:46.603" v="557"/>
          <ac:graphicFrameMkLst>
            <pc:docMk/>
            <pc:sldMk cId="204784447" sldId="262"/>
            <ac:graphicFrameMk id="76" creationId="{456E4645-5F93-4D4C-BABA-F4031F43FF84}"/>
          </ac:graphicFrameMkLst>
        </pc:graphicFrameChg>
        <pc:picChg chg="del mod">
          <ac:chgData name="Eliáš Cizl" userId="728bcd776e5b3155" providerId="Windows Live" clId="Web-{97AD17BF-A1F5-41BD-B449-B3CAADB00BB6}" dt="2021-03-28T12:15:00.848" v="494"/>
          <ac:picMkLst>
            <pc:docMk/>
            <pc:sldMk cId="204784447" sldId="262"/>
            <ac:picMk id="9" creationId="{566A5F16-308E-4F3E-9FC5-5836F74C31BA}"/>
          </ac:picMkLst>
        </pc:picChg>
        <pc:picChg chg="add del ord">
          <ac:chgData name="Eliáš Cizl" userId="728bcd776e5b3155" providerId="Windows Live" clId="Web-{97AD17BF-A1F5-41BD-B449-B3CAADB00BB6}" dt="2021-03-28T12:20:16.885" v="560"/>
          <ac:picMkLst>
            <pc:docMk/>
            <pc:sldMk cId="204784447" sldId="262"/>
            <ac:picMk id="518" creationId="{49357628-A171-40EF-9FE3-69657E34D397}"/>
          </ac:picMkLst>
        </pc:picChg>
        <pc:cxnChg chg="add del mod ord">
          <ac:chgData name="Eliáš Cizl" userId="728bcd776e5b3155" providerId="Windows Live" clId="Web-{97AD17BF-A1F5-41BD-B449-B3CAADB00BB6}" dt="2021-03-28T12:16:52.116" v="507"/>
          <ac:cxnSpMkLst>
            <pc:docMk/>
            <pc:sldMk cId="204784447" sldId="262"/>
            <ac:cxnSpMk id="12" creationId="{ED7AE5E3-9F5F-46F9-BEAA-3DFED6BBB304}"/>
          </ac:cxnSpMkLst>
        </pc:cxnChg>
      </pc:sldChg>
      <pc:sldChg chg="addSp delSp modSp add del replId">
        <pc:chgData name="Eliáš Cizl" userId="728bcd776e5b3155" providerId="Windows Live" clId="Web-{97AD17BF-A1F5-41BD-B449-B3CAADB00BB6}" dt="2021-03-28T12:13:29.080" v="478"/>
        <pc:sldMkLst>
          <pc:docMk/>
          <pc:sldMk cId="1051525622" sldId="263"/>
        </pc:sldMkLst>
        <pc:spChg chg="add del mod">
          <ac:chgData name="Eliáš Cizl" userId="728bcd776e5b3155" providerId="Windows Live" clId="Web-{97AD17BF-A1F5-41BD-B449-B3CAADB00BB6}" dt="2021-03-28T12:03:53.772" v="465"/>
          <ac:spMkLst>
            <pc:docMk/>
            <pc:sldMk cId="1051525622" sldId="263"/>
            <ac:spMk id="4" creationId="{1349CDB5-5C4F-4038-99DC-ADC357BC1FE1}"/>
          </ac:spMkLst>
        </pc:spChg>
        <pc:spChg chg="del">
          <ac:chgData name="Eliáš Cizl" userId="728bcd776e5b3155" providerId="Windows Live" clId="Web-{97AD17BF-A1F5-41BD-B449-B3CAADB00BB6}" dt="2021-03-28T12:03:50.803" v="461"/>
          <ac:spMkLst>
            <pc:docMk/>
            <pc:sldMk cId="1051525622" sldId="263"/>
            <ac:spMk id="5" creationId="{3E7E5931-3293-439D-BA51-9598315B7BE7}"/>
          </ac:spMkLst>
        </pc:spChg>
        <pc:spChg chg="add del mod">
          <ac:chgData name="Eliáš Cizl" userId="728bcd776e5b3155" providerId="Windows Live" clId="Web-{97AD17BF-A1F5-41BD-B449-B3CAADB00BB6}" dt="2021-03-28T12:13:15.111" v="477"/>
          <ac:spMkLst>
            <pc:docMk/>
            <pc:sldMk cId="1051525622" sldId="263"/>
            <ac:spMk id="6" creationId="{827FA928-91A0-447E-B3EB-7AF749E394D1}"/>
          </ac:spMkLst>
        </pc:spChg>
        <pc:spChg chg="add mod">
          <ac:chgData name="Eliáš Cizl" userId="728bcd776e5b3155" providerId="Windows Live" clId="Web-{97AD17BF-A1F5-41BD-B449-B3CAADB00BB6}" dt="2021-03-28T12:04:31.382" v="476" actId="1076"/>
          <ac:spMkLst>
            <pc:docMk/>
            <pc:sldMk cId="1051525622" sldId="263"/>
            <ac:spMk id="7" creationId="{E51C378D-4008-405E-B051-411CF4DE91E3}"/>
          </ac:spMkLst>
        </pc:spChg>
      </pc:sldChg>
      <pc:sldMasterChg chg="del delSldLayout">
        <pc:chgData name="Eliáš Cizl" userId="728bcd776e5b3155" providerId="Windows Live" clId="Web-{97AD17BF-A1F5-41BD-B449-B3CAADB00BB6}" dt="2021-03-28T09:32:25.753" v="0"/>
        <pc:sldMasterMkLst>
          <pc:docMk/>
          <pc:sldMasterMk cId="1877458406" sldId="2147483684"/>
        </pc:sldMasterMkLst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1536814014" sldId="2147483685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749519300" sldId="2147483686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132925825" sldId="2147483687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2676800109" sldId="2147483688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4248822936" sldId="2147483689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75072405" sldId="2147483690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857950611" sldId="2147483691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3777987274" sldId="2147483692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1308331007" sldId="2147483693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493684355" sldId="2147483694"/>
          </pc:sldLayoutMkLst>
        </pc:sldLayoutChg>
        <pc:sldLayoutChg chg="del">
          <pc:chgData name="Eliáš Cizl" userId="728bcd776e5b3155" providerId="Windows Live" clId="Web-{97AD17BF-A1F5-41BD-B449-B3CAADB00BB6}" dt="2021-03-28T09:32:25.753" v="0"/>
          <pc:sldLayoutMkLst>
            <pc:docMk/>
            <pc:sldMasterMk cId="1877458406" sldId="2147483684"/>
            <pc:sldLayoutMk cId="3553031244" sldId="2147483695"/>
          </pc:sldLayoutMkLst>
        </pc:sldLayoutChg>
      </pc:sldMasterChg>
      <pc:sldMasterChg chg="add del addSldLayout delSldLayout modSldLayout">
        <pc:chgData name="Eliáš Cizl" userId="728bcd776e5b3155" providerId="Windows Live" clId="Web-{97AD17BF-A1F5-41BD-B449-B3CAADB00BB6}" dt="2021-03-28T09:32:31.285" v="2"/>
        <pc:sldMasterMkLst>
          <pc:docMk/>
          <pc:sldMasterMk cId="2049535241" sldId="2147483696"/>
        </pc:sldMasterMkLst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2672362066" sldId="2147483697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3101143213" sldId="2147483698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2141927895" sldId="2147483699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2952629640" sldId="2147483700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2820289583" sldId="2147483701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3116003068" sldId="2147483702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1355383158" sldId="2147483703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774660563" sldId="2147483704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1101787978" sldId="2147483705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2248980260" sldId="2147483706"/>
          </pc:sldLayoutMkLst>
        </pc:sldLayoutChg>
        <pc:sldLayoutChg chg="add del mod replId">
          <pc:chgData name="Eliáš Cizl" userId="728bcd776e5b3155" providerId="Windows Live" clId="Web-{97AD17BF-A1F5-41BD-B449-B3CAADB00BB6}" dt="2021-03-28T09:32:31.285" v="2"/>
          <pc:sldLayoutMkLst>
            <pc:docMk/>
            <pc:sldMasterMk cId="2049535241" sldId="2147483696"/>
            <pc:sldLayoutMk cId="2872330383" sldId="2147483707"/>
          </pc:sldLayoutMkLst>
        </pc:sldLayoutChg>
      </pc:sldMasterChg>
      <pc:sldMasterChg chg="add del addSldLayout delSldLayout modSldLayout">
        <pc:chgData name="Eliáš Cizl" userId="728bcd776e5b3155" providerId="Windows Live" clId="Web-{97AD17BF-A1F5-41BD-B449-B3CAADB00BB6}" dt="2021-03-28T09:34:55.819" v="27"/>
        <pc:sldMasterMkLst>
          <pc:docMk/>
          <pc:sldMasterMk cId="359817196" sldId="2147483708"/>
        </pc:sldMasterMkLst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743443797" sldId="2147483709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2728172978" sldId="2147483710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2731064856" sldId="2147483711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3343468596" sldId="2147483712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1817940507" sldId="2147483713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236362288" sldId="2147483714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2080648582" sldId="2147483715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3659638228" sldId="2147483716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2068857231" sldId="2147483717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279789099" sldId="2147483718"/>
          </pc:sldLayoutMkLst>
        </pc:sldLayoutChg>
        <pc:sldLayoutChg chg="add del mod replId">
          <pc:chgData name="Eliáš Cizl" userId="728bcd776e5b3155" providerId="Windows Live" clId="Web-{97AD17BF-A1F5-41BD-B449-B3CAADB00BB6}" dt="2021-03-28T09:34:55.819" v="27"/>
          <pc:sldLayoutMkLst>
            <pc:docMk/>
            <pc:sldMasterMk cId="359817196" sldId="2147483708"/>
            <pc:sldLayoutMk cId="2676239870" sldId="2147483719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3:20.067" v="16"/>
        <pc:sldMasterMkLst>
          <pc:docMk/>
          <pc:sldMasterMk cId="1648219614" sldId="2147483733"/>
        </pc:sldMasterMkLst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2282738521" sldId="2147483722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525920383" sldId="2147483723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912636184" sldId="2147483724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1356539247" sldId="2147483725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377017209" sldId="2147483726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2873113911" sldId="2147483727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3067432060" sldId="2147483728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2098629559" sldId="2147483729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3180928269" sldId="2147483730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563276266" sldId="2147483731"/>
          </pc:sldLayoutMkLst>
        </pc:sldLayoutChg>
        <pc:sldLayoutChg chg="add del">
          <pc:chgData name="Eliáš Cizl" userId="728bcd776e5b3155" providerId="Windows Live" clId="Web-{97AD17BF-A1F5-41BD-B449-B3CAADB00BB6}" dt="2021-03-28T09:33:20.067" v="16"/>
          <pc:sldLayoutMkLst>
            <pc:docMk/>
            <pc:sldMasterMk cId="1648219614" sldId="2147483733"/>
            <pc:sldLayoutMk cId="3858480623" sldId="214748373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2:48.019" v="4"/>
        <pc:sldMasterMkLst>
          <pc:docMk/>
          <pc:sldMasterMk cId="1138476947" sldId="2147483746"/>
        </pc:sldMasterMkLst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2972343553" sldId="2147483735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1288806974" sldId="2147483736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3572037123" sldId="2147483737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3894956803" sldId="2147483738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1557148450" sldId="2147483739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3859384339" sldId="2147483740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2092491488" sldId="2147483741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899277852" sldId="2147483742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3812543349" sldId="2147483743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1304373059" sldId="2147483744"/>
          </pc:sldLayoutMkLst>
        </pc:sldLayoutChg>
        <pc:sldLayoutChg chg="add del">
          <pc:chgData name="Eliáš Cizl" userId="728bcd776e5b3155" providerId="Windows Live" clId="Web-{97AD17BF-A1F5-41BD-B449-B3CAADB00BB6}" dt="2021-03-28T09:32:48.019" v="4"/>
          <pc:sldLayoutMkLst>
            <pc:docMk/>
            <pc:sldMasterMk cId="1138476947" sldId="2147483746"/>
            <pc:sldLayoutMk cId="2346263079" sldId="2147483745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4:34.350" v="20"/>
        <pc:sldMasterMkLst>
          <pc:docMk/>
          <pc:sldMasterMk cId="728923635" sldId="2147483752"/>
        </pc:sldMasterMkLst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2869789191" sldId="2147483741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716217175" sldId="2147483742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1972271493" sldId="2147483743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430836095" sldId="2147483744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3905329841" sldId="2147483745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1171597988" sldId="2147483746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1187217807" sldId="2147483747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863588311" sldId="2147483748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4101096382" sldId="2147483749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1479282932" sldId="2147483750"/>
          </pc:sldLayoutMkLst>
        </pc:sldLayoutChg>
        <pc:sldLayoutChg chg="add del">
          <pc:chgData name="Eliáš Cizl" userId="728bcd776e5b3155" providerId="Windows Live" clId="Web-{97AD17BF-A1F5-41BD-B449-B3CAADB00BB6}" dt="2021-03-28T09:34:34.350" v="20"/>
          <pc:sldLayoutMkLst>
            <pc:docMk/>
            <pc:sldMasterMk cId="728923635" sldId="2147483752"/>
            <pc:sldLayoutMk cId="3643456200" sldId="2147483751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4:39.287" v="22"/>
        <pc:sldMasterMkLst>
          <pc:docMk/>
          <pc:sldMasterMk cId="1171201331" sldId="2147483765"/>
        </pc:sldMasterMkLst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255029105" sldId="2147483754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4194214060" sldId="2147483755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2812969195" sldId="2147483756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1979620129" sldId="2147483757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1786966235" sldId="2147483758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3288812176" sldId="2147483759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1398364105" sldId="2147483760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1544068043" sldId="2147483761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1651459611" sldId="2147483762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2082941545" sldId="2147483763"/>
          </pc:sldLayoutMkLst>
        </pc:sldLayoutChg>
        <pc:sldLayoutChg chg="add del">
          <pc:chgData name="Eliáš Cizl" userId="728bcd776e5b3155" providerId="Windows Live" clId="Web-{97AD17BF-A1F5-41BD-B449-B3CAADB00BB6}" dt="2021-03-28T09:34:39.287" v="22"/>
          <pc:sldLayoutMkLst>
            <pc:docMk/>
            <pc:sldMasterMk cId="1171201331" sldId="2147483765"/>
            <pc:sldLayoutMk cId="744612302" sldId="2147483764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2:52.707" v="6"/>
        <pc:sldMasterMkLst>
          <pc:docMk/>
          <pc:sldMasterMk cId="4025652519" sldId="2147483772"/>
        </pc:sldMasterMkLst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708177513" sldId="2147483761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3549510415" sldId="2147483762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3552684992" sldId="2147483763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2906315273" sldId="2147483764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4193112174" sldId="2147483765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102815269" sldId="2147483766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65024011" sldId="2147483767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2655115368" sldId="2147483768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3184214242" sldId="2147483769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1642035569" sldId="2147483770"/>
          </pc:sldLayoutMkLst>
        </pc:sldLayoutChg>
        <pc:sldLayoutChg chg="add del">
          <pc:chgData name="Eliáš Cizl" userId="728bcd776e5b3155" providerId="Windows Live" clId="Web-{97AD17BF-A1F5-41BD-B449-B3CAADB00BB6}" dt="2021-03-28T09:32:52.707" v="6"/>
          <pc:sldLayoutMkLst>
            <pc:docMk/>
            <pc:sldMasterMk cId="4025652519" sldId="2147483772"/>
            <pc:sldLayoutMk cId="4195983324" sldId="2147483771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4:31.943" v="18"/>
        <pc:sldMasterMkLst>
          <pc:docMk/>
          <pc:sldMasterMk cId="2948796601" sldId="2147483785"/>
        </pc:sldMasterMkLst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3083619645" sldId="2147483774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2946487124" sldId="2147483775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3995989794" sldId="2147483776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67263244" sldId="2147483777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2896835013" sldId="2147483778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3957017032" sldId="2147483779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2499787128" sldId="2147483780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4177748393" sldId="2147483781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1764999832" sldId="2147483782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1534544922" sldId="2147483783"/>
          </pc:sldLayoutMkLst>
        </pc:sldLayoutChg>
        <pc:sldLayoutChg chg="add del">
          <pc:chgData name="Eliáš Cizl" userId="728bcd776e5b3155" providerId="Windows Live" clId="Web-{97AD17BF-A1F5-41BD-B449-B3CAADB00BB6}" dt="2021-03-28T09:34:31.943" v="18"/>
          <pc:sldLayoutMkLst>
            <pc:docMk/>
            <pc:sldMasterMk cId="2948796601" sldId="2147483785"/>
            <pc:sldLayoutMk cId="265004735" sldId="2147483784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2:58.785" v="8"/>
        <pc:sldMasterMkLst>
          <pc:docMk/>
          <pc:sldMasterMk cId="3717379327" sldId="2147483785"/>
        </pc:sldMasterMkLst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2260391211" sldId="2147483774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1238293037" sldId="2147483775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1763794090" sldId="2147483776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3724455838" sldId="2147483777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2634787540" sldId="2147483778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3953833599" sldId="2147483779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1473086100" sldId="2147483780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815061686" sldId="2147483781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4165306640" sldId="2147483782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3819099527" sldId="2147483783"/>
          </pc:sldLayoutMkLst>
        </pc:sldLayoutChg>
        <pc:sldLayoutChg chg="add del">
          <pc:chgData name="Eliáš Cizl" userId="728bcd776e5b3155" providerId="Windows Live" clId="Web-{97AD17BF-A1F5-41BD-B449-B3CAADB00BB6}" dt="2021-03-28T09:32:58.785" v="8"/>
          <pc:sldLayoutMkLst>
            <pc:docMk/>
            <pc:sldMasterMk cId="3717379327" sldId="2147483785"/>
            <pc:sldLayoutMk cId="2329294521" sldId="2147483784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3:09.379" v="10"/>
        <pc:sldMasterMkLst>
          <pc:docMk/>
          <pc:sldMasterMk cId="2090393799" sldId="2147483798"/>
        </pc:sldMasterMkLst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9279941" sldId="2147483787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98707373" sldId="2147483788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797022008" sldId="2147483789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3376409950" sldId="2147483790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1895218597" sldId="2147483791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2629670227" sldId="2147483792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2273082457" sldId="2147483793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3858270730" sldId="2147483794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2795124258" sldId="2147483795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3728308890" sldId="2147483796"/>
          </pc:sldLayoutMkLst>
        </pc:sldLayoutChg>
        <pc:sldLayoutChg chg="add del">
          <pc:chgData name="Eliáš Cizl" userId="728bcd776e5b3155" providerId="Windows Live" clId="Web-{97AD17BF-A1F5-41BD-B449-B3CAADB00BB6}" dt="2021-03-28T09:33:09.379" v="10"/>
          <pc:sldLayoutMkLst>
            <pc:docMk/>
            <pc:sldMasterMk cId="2090393799" sldId="2147483798"/>
            <pc:sldLayoutMk cId="3742882487" sldId="2147483797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6:12.711" v="45"/>
        <pc:sldMasterMkLst>
          <pc:docMk/>
          <pc:sldMasterMk cId="3577212930" sldId="2147483804"/>
        </pc:sldMasterMkLst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2090565314" sldId="2147483793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3345473817" sldId="2147483794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4128911711" sldId="2147483795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3200556933" sldId="2147483796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1469537072" sldId="2147483797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3460348062" sldId="2147483798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3515864140" sldId="2147483799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944933244" sldId="2147483800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1637504244" sldId="2147483801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3317309192" sldId="2147483802"/>
          </pc:sldLayoutMkLst>
        </pc:sldLayoutChg>
        <pc:sldLayoutChg chg="add del">
          <pc:chgData name="Eliáš Cizl" userId="728bcd776e5b3155" providerId="Windows Live" clId="Web-{97AD17BF-A1F5-41BD-B449-B3CAADB00BB6}" dt="2021-03-28T09:36:12.711" v="45"/>
          <pc:sldLayoutMkLst>
            <pc:docMk/>
            <pc:sldMasterMk cId="3577212930" sldId="2147483804"/>
            <pc:sldLayoutMk cId="1913475582" sldId="2147483803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4:55.756" v="26"/>
        <pc:sldMasterMkLst>
          <pc:docMk/>
          <pc:sldMasterMk cId="1876069544" sldId="2147483817"/>
        </pc:sldMasterMkLst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1300215433" sldId="2147483806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1426660285" sldId="2147483807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3118091126" sldId="2147483808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1637182458" sldId="2147483809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1465765325" sldId="2147483810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3890154159" sldId="2147483811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1640156355" sldId="2147483812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4071879752" sldId="2147483813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3269993041" sldId="2147483814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3090927132" sldId="2147483815"/>
          </pc:sldLayoutMkLst>
        </pc:sldLayoutChg>
        <pc:sldLayoutChg chg="add del">
          <pc:chgData name="Eliáš Cizl" userId="728bcd776e5b3155" providerId="Windows Live" clId="Web-{97AD17BF-A1F5-41BD-B449-B3CAADB00BB6}" dt="2021-03-28T09:34:55.756" v="26"/>
          <pc:sldLayoutMkLst>
            <pc:docMk/>
            <pc:sldMasterMk cId="1876069544" sldId="2147483817"/>
            <pc:sldLayoutMk cId="2457875177" sldId="2147483816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6:04.617" v="42"/>
        <pc:sldMasterMkLst>
          <pc:docMk/>
          <pc:sldMasterMk cId="447441456" sldId="2147483841"/>
        </pc:sldMasterMkLst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250012172" sldId="2147483830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3502745594" sldId="2147483831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3720093912" sldId="2147483832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228957288" sldId="2147483833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474184192" sldId="2147483834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79655659" sldId="2147483835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2985774820" sldId="2147483836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3527404627" sldId="2147483837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1197983990" sldId="2147483838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1210165621" sldId="2147483839"/>
          </pc:sldLayoutMkLst>
        </pc:sldLayoutChg>
        <pc:sldLayoutChg chg="add del">
          <pc:chgData name="Eliáš Cizl" userId="728bcd776e5b3155" providerId="Windows Live" clId="Web-{97AD17BF-A1F5-41BD-B449-B3CAADB00BB6}" dt="2021-03-28T09:36:04.617" v="42"/>
          <pc:sldLayoutMkLst>
            <pc:docMk/>
            <pc:sldMasterMk cId="447441456" sldId="2147483841"/>
            <pc:sldLayoutMk cId="1523872426" sldId="2147483840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7:44.666" v="66"/>
        <pc:sldMasterMkLst>
          <pc:docMk/>
          <pc:sldMasterMk cId="2191037036" sldId="2147483854"/>
        </pc:sldMasterMkLst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3766768848" sldId="2147483843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3474931398" sldId="2147483844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1489362643" sldId="2147483845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3800179722" sldId="2147483846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2938236063" sldId="2147483847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1065996231" sldId="2147483848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1403568463" sldId="2147483849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4191106817" sldId="2147483850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1477626732" sldId="2147483851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2077781334" sldId="2147483852"/>
          </pc:sldLayoutMkLst>
        </pc:sldLayoutChg>
        <pc:sldLayoutChg chg="add del">
          <pc:chgData name="Eliáš Cizl" userId="728bcd776e5b3155" providerId="Windows Live" clId="Web-{97AD17BF-A1F5-41BD-B449-B3CAADB00BB6}" dt="2021-03-28T09:37:44.666" v="66"/>
          <pc:sldLayoutMkLst>
            <pc:docMk/>
            <pc:sldMasterMk cId="2191037036" sldId="2147483854"/>
            <pc:sldLayoutMk cId="3444243584" sldId="2147483853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6:12.648" v="44"/>
        <pc:sldMasterMkLst>
          <pc:docMk/>
          <pc:sldMasterMk cId="344595696" sldId="2147483880"/>
        </pc:sldMasterMkLst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310879798" sldId="2147483869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3784053660" sldId="2147483870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840702119" sldId="2147483871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1212939113" sldId="2147483872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1400645827" sldId="2147483873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3106960723" sldId="2147483874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2090701078" sldId="2147483875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1608017266" sldId="2147483876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68951479" sldId="2147483877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754594966" sldId="2147483878"/>
          </pc:sldLayoutMkLst>
        </pc:sldLayoutChg>
        <pc:sldLayoutChg chg="add del">
          <pc:chgData name="Eliáš Cizl" userId="728bcd776e5b3155" providerId="Windows Live" clId="Web-{97AD17BF-A1F5-41BD-B449-B3CAADB00BB6}" dt="2021-03-28T09:36:12.648" v="44"/>
          <pc:sldLayoutMkLst>
            <pc:docMk/>
            <pc:sldMasterMk cId="344595696" sldId="2147483880"/>
            <pc:sldLayoutMk cId="2113292151" sldId="2147483879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7:32.651" v="63"/>
        <pc:sldMasterMkLst>
          <pc:docMk/>
          <pc:sldMasterMk cId="547426067" sldId="2147483891"/>
        </pc:sldMasterMkLst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4194194714" sldId="2147483880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3918977657" sldId="2147483881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3199747336" sldId="2147483882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1983013345" sldId="2147483883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1891437647" sldId="2147483884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224969553" sldId="2147483885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526029652" sldId="2147483886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939536718" sldId="2147483887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1306927634" sldId="2147483888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31508378" sldId="2147483889"/>
          </pc:sldLayoutMkLst>
        </pc:sldLayoutChg>
        <pc:sldLayoutChg chg="add del">
          <pc:chgData name="Eliáš Cizl" userId="728bcd776e5b3155" providerId="Windows Live" clId="Web-{97AD17BF-A1F5-41BD-B449-B3CAADB00BB6}" dt="2021-03-28T09:37:32.651" v="63"/>
          <pc:sldLayoutMkLst>
            <pc:docMk/>
            <pc:sldMasterMk cId="547426067" sldId="2147483891"/>
            <pc:sldLayoutMk cId="879944728" sldId="2147483890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6:00.211" v="36"/>
        <pc:sldMasterMkLst>
          <pc:docMk/>
          <pc:sldMasterMk cId="1859014145" sldId="2147483893"/>
        </pc:sldMasterMkLst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1264454470" sldId="2147483882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3321955048" sldId="2147483883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2262956197" sldId="2147483884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671128047" sldId="2147483885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2854526779" sldId="2147483886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3559934192" sldId="2147483887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3268279039" sldId="2147483888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3421758876" sldId="2147483889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3061753324" sldId="2147483890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3671692200" sldId="2147483891"/>
          </pc:sldLayoutMkLst>
        </pc:sldLayoutChg>
        <pc:sldLayoutChg chg="add del">
          <pc:chgData name="Eliáš Cizl" userId="728bcd776e5b3155" providerId="Windows Live" clId="Web-{97AD17BF-A1F5-41BD-B449-B3CAADB00BB6}" dt="2021-03-28T09:36:00.211" v="36"/>
          <pc:sldLayoutMkLst>
            <pc:docMk/>
            <pc:sldMasterMk cId="1859014145" sldId="2147483893"/>
            <pc:sldLayoutMk cId="3900533031" sldId="214748389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7:44.588" v="65"/>
        <pc:sldMasterMkLst>
          <pc:docMk/>
          <pc:sldMasterMk cId="6099170" sldId="2147483904"/>
        </pc:sldMasterMkLst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1667438183" sldId="2147483893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3703684209" sldId="2147483894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1976074660" sldId="2147483895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1652371683" sldId="2147483896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311521762" sldId="2147483897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288604858" sldId="2147483898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1765487377" sldId="2147483899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3935897003" sldId="2147483900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2830463697" sldId="2147483901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3923088544" sldId="2147483902"/>
          </pc:sldLayoutMkLst>
        </pc:sldLayoutChg>
        <pc:sldLayoutChg chg="add del">
          <pc:chgData name="Eliáš Cizl" userId="728bcd776e5b3155" providerId="Windows Live" clId="Web-{97AD17BF-A1F5-41BD-B449-B3CAADB00BB6}" dt="2021-03-28T09:37:44.588" v="65"/>
          <pc:sldLayoutMkLst>
            <pc:docMk/>
            <pc:sldMasterMk cId="6099170" sldId="2147483904"/>
            <pc:sldLayoutMk cId="1014364435" sldId="2147483903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9:30.934" v="95"/>
        <pc:sldMasterMkLst>
          <pc:docMk/>
          <pc:sldMasterMk cId="473378592" sldId="2147483930"/>
        </pc:sldMasterMkLst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1050427312" sldId="2147483919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3201847505" sldId="2147483920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4062338414" sldId="2147483921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1180901027" sldId="2147483922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2593151067" sldId="2147483923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2464097991" sldId="2147483924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2859506724" sldId="2147483925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2904028966" sldId="2147483926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2244472743" sldId="2147483927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4164250530" sldId="2147483928"/>
          </pc:sldLayoutMkLst>
        </pc:sldLayoutChg>
        <pc:sldLayoutChg chg="add del">
          <pc:chgData name="Eliáš Cizl" userId="728bcd776e5b3155" providerId="Windows Live" clId="Web-{97AD17BF-A1F5-41BD-B449-B3CAADB00BB6}" dt="2021-03-28T09:39:30.934" v="95"/>
          <pc:sldLayoutMkLst>
            <pc:docMk/>
            <pc:sldMasterMk cId="473378592" sldId="2147483930"/>
            <pc:sldLayoutMk cId="4133987209" sldId="2147483929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9:30.840" v="94"/>
        <pc:sldMasterMkLst>
          <pc:docMk/>
          <pc:sldMasterMk cId="1634948779" sldId="2147483931"/>
        </pc:sldMasterMkLst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2334691145" sldId="2147483932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1657459684" sldId="2147483933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2745524718" sldId="2147483934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2472872459" sldId="2147483935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889684264" sldId="2147483936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1989300034" sldId="2147483937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761159128" sldId="2147483938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2997320164" sldId="2147483939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1568280609" sldId="2147483940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3746074606" sldId="2147483941"/>
          </pc:sldLayoutMkLst>
        </pc:sldLayoutChg>
        <pc:sldLayoutChg chg="add del">
          <pc:chgData name="Eliáš Cizl" userId="728bcd776e5b3155" providerId="Windows Live" clId="Web-{97AD17BF-A1F5-41BD-B449-B3CAADB00BB6}" dt="2021-03-28T09:39:30.840" v="94"/>
          <pc:sldLayoutMkLst>
            <pc:docMk/>
            <pc:sldMasterMk cId="1634948779" sldId="2147483931"/>
            <pc:sldLayoutMk cId="1822407389" sldId="214748394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8:57.277" v="78"/>
        <pc:sldMasterMkLst>
          <pc:docMk/>
          <pc:sldMasterMk cId="1654288290" sldId="2147483931"/>
        </pc:sldMasterMkLst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1190226029" sldId="2147483932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3620781624" sldId="2147483933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2823231232" sldId="2147483934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2345632924" sldId="2147483935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835763088" sldId="2147483936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1749280892" sldId="2147483937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1437512457" sldId="2147483938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2524766508" sldId="2147483939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1857789852" sldId="2147483940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1792464884" sldId="2147483941"/>
          </pc:sldLayoutMkLst>
        </pc:sldLayoutChg>
        <pc:sldLayoutChg chg="add del">
          <pc:chgData name="Eliáš Cizl" userId="728bcd776e5b3155" providerId="Windows Live" clId="Web-{97AD17BF-A1F5-41BD-B449-B3CAADB00BB6}" dt="2021-03-28T09:38:57.277" v="78"/>
          <pc:sldLayoutMkLst>
            <pc:docMk/>
            <pc:sldMasterMk cId="1654288290" sldId="2147483931"/>
            <pc:sldLayoutMk cId="3351728427" sldId="214748394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9:02.558" v="82"/>
        <pc:sldMasterMkLst>
          <pc:docMk/>
          <pc:sldMasterMk cId="2833239334" sldId="2147483954"/>
        </pc:sldMasterMkLst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1415123286" sldId="2147483943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1861759699" sldId="2147483944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3235384723" sldId="2147483945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398822529" sldId="2147483946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3000944755" sldId="2147483947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2681761488" sldId="2147483948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399431157" sldId="2147483949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2100145835" sldId="2147483950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1261381892" sldId="2147483951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2806764498" sldId="2147483952"/>
          </pc:sldLayoutMkLst>
        </pc:sldLayoutChg>
        <pc:sldLayoutChg chg="add del">
          <pc:chgData name="Eliáš Cizl" userId="728bcd776e5b3155" providerId="Windows Live" clId="Web-{97AD17BF-A1F5-41BD-B449-B3CAADB00BB6}" dt="2021-03-28T09:39:02.558" v="82"/>
          <pc:sldLayoutMkLst>
            <pc:docMk/>
            <pc:sldMasterMk cId="2833239334" sldId="2147483954"/>
            <pc:sldLayoutMk cId="2764217115" sldId="2147483953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9:08.637" v="86"/>
        <pc:sldMasterMkLst>
          <pc:docMk/>
          <pc:sldMasterMk cId="3847766378" sldId="2147483967"/>
        </pc:sldMasterMkLst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2416442407" sldId="2147483956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438629075" sldId="2147483957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3251456647" sldId="2147483958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334585926" sldId="2147483959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920305411" sldId="2147483960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1260730088" sldId="2147483961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626873578" sldId="2147483962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754704584" sldId="2147483963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1907319563" sldId="2147483964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1669414562" sldId="2147483965"/>
          </pc:sldLayoutMkLst>
        </pc:sldLayoutChg>
        <pc:sldLayoutChg chg="add del">
          <pc:chgData name="Eliáš Cizl" userId="728bcd776e5b3155" providerId="Windows Live" clId="Web-{97AD17BF-A1F5-41BD-B449-B3CAADB00BB6}" dt="2021-03-28T09:39:08.637" v="86"/>
          <pc:sldLayoutMkLst>
            <pc:docMk/>
            <pc:sldMasterMk cId="3847766378" sldId="2147483967"/>
            <pc:sldLayoutMk cId="2651664389" sldId="2147483966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9:12.121" v="88"/>
        <pc:sldMasterMkLst>
          <pc:docMk/>
          <pc:sldMasterMk cId="2956114323" sldId="2147483993"/>
        </pc:sldMasterMkLst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691525834" sldId="2147483982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1284478908" sldId="2147483983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86741671" sldId="2147483984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833584061" sldId="2147483985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1764205740" sldId="2147483986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3597853285" sldId="2147483987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4123249019" sldId="2147483988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2694278328" sldId="2147483989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145247167" sldId="2147483990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3155020901" sldId="2147483991"/>
          </pc:sldLayoutMkLst>
        </pc:sldLayoutChg>
        <pc:sldLayoutChg chg="add del">
          <pc:chgData name="Eliáš Cizl" userId="728bcd776e5b3155" providerId="Windows Live" clId="Web-{97AD17BF-A1F5-41BD-B449-B3CAADB00BB6}" dt="2021-03-28T09:39:12.121" v="88"/>
          <pc:sldLayoutMkLst>
            <pc:docMk/>
            <pc:sldMasterMk cId="2956114323" sldId="2147483993"/>
            <pc:sldLayoutMk cId="839188728" sldId="214748399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39:17.668" v="90"/>
        <pc:sldMasterMkLst>
          <pc:docMk/>
          <pc:sldMasterMk cId="1688116860" sldId="2147484006"/>
        </pc:sldMasterMkLst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608241113" sldId="2147483995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3174058712" sldId="2147483996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2973394810" sldId="2147483997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470779813" sldId="2147483998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2105438598" sldId="2147483999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126767453" sldId="2147484000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1266002302" sldId="2147484001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1746088527" sldId="2147484002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1397593797" sldId="2147484003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2578380985" sldId="2147484004"/>
          </pc:sldLayoutMkLst>
        </pc:sldLayoutChg>
        <pc:sldLayoutChg chg="add del">
          <pc:chgData name="Eliáš Cizl" userId="728bcd776e5b3155" providerId="Windows Live" clId="Web-{97AD17BF-A1F5-41BD-B449-B3CAADB00BB6}" dt="2021-03-28T09:39:17.668" v="90"/>
          <pc:sldLayoutMkLst>
            <pc:docMk/>
            <pc:sldMasterMk cId="1688116860" sldId="2147484006"/>
            <pc:sldLayoutMk cId="3734877021" sldId="2147484005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6:14.676" v="164"/>
        <pc:sldMasterMkLst>
          <pc:docMk/>
          <pc:sldMasterMk cId="1439986394" sldId="2147484019"/>
        </pc:sldMasterMkLst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3133306913" sldId="2147484008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826528762" sldId="2147484009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2446826613" sldId="2147484010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849725294" sldId="2147484011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3334794360" sldId="2147484012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194862717" sldId="2147484013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997727544" sldId="2147484014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3904733748" sldId="2147484015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3768570861" sldId="2147484016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4179107913" sldId="2147484017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1439986394" sldId="2147484019"/>
            <pc:sldLayoutMk cId="1500176718" sldId="2147484018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2:22.312" v="114"/>
        <pc:sldMasterMkLst>
          <pc:docMk/>
          <pc:sldMasterMk cId="3709447135" sldId="2147484056"/>
        </pc:sldMasterMkLst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1416212514" sldId="2147484045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2893447058" sldId="2147484046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630544439" sldId="2147484047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1596272520" sldId="2147484048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481897790" sldId="2147484049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3450087894" sldId="2147484050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2237497574" sldId="2147484051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3364273097" sldId="2147484052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3798546064" sldId="2147484053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1779461090" sldId="2147484054"/>
          </pc:sldLayoutMkLst>
        </pc:sldLayoutChg>
        <pc:sldLayoutChg chg="add del">
          <pc:chgData name="Eliáš Cizl" userId="728bcd776e5b3155" providerId="Windows Live" clId="Web-{97AD17BF-A1F5-41BD-B449-B3CAADB00BB6}" dt="2021-03-28T09:42:22.312" v="114"/>
          <pc:sldLayoutMkLst>
            <pc:docMk/>
            <pc:sldMasterMk cId="3709447135" sldId="2147484056"/>
            <pc:sldLayoutMk cId="2979131999" sldId="2147484055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6:14.676" v="164"/>
        <pc:sldMasterMkLst>
          <pc:docMk/>
          <pc:sldMasterMk cId="65504372" sldId="2147484121"/>
        </pc:sldMasterMkLst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1377562725" sldId="2147484110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3232212149" sldId="2147484111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747120003" sldId="2147484112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226951800" sldId="2147484113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1972029775" sldId="2147484114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2561365685" sldId="2147484115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624581467" sldId="2147484116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2730881051" sldId="2147484117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337230243" sldId="2147484118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2806069259" sldId="2147484119"/>
          </pc:sldLayoutMkLst>
        </pc:sldLayoutChg>
        <pc:sldLayoutChg chg="add del">
          <pc:chgData name="Eliáš Cizl" userId="728bcd776e5b3155" providerId="Windows Live" clId="Web-{97AD17BF-A1F5-41BD-B449-B3CAADB00BB6}" dt="2021-03-28T09:46:14.676" v="164"/>
          <pc:sldLayoutMkLst>
            <pc:docMk/>
            <pc:sldMasterMk cId="65504372" sldId="2147484121"/>
            <pc:sldLayoutMk cId="3051198728" sldId="2147484120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6:07.614" v="157"/>
        <pc:sldMasterMkLst>
          <pc:docMk/>
          <pc:sldMasterMk cId="2473179220" sldId="2147484223"/>
        </pc:sldMasterMkLst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2017534327" sldId="2147484212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296807646" sldId="2147484213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837470371" sldId="2147484214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2104911613" sldId="2147484215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29566882" sldId="2147484216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2860572054" sldId="2147484217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697690711" sldId="2147484218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974309103" sldId="2147484219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1099158412" sldId="2147484220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2507254920" sldId="2147484221"/>
          </pc:sldLayoutMkLst>
        </pc:sldLayoutChg>
        <pc:sldLayoutChg chg="add del">
          <pc:chgData name="Eliáš Cizl" userId="728bcd776e5b3155" providerId="Windows Live" clId="Web-{97AD17BF-A1F5-41BD-B449-B3CAADB00BB6}" dt="2021-03-28T09:46:07.614" v="157"/>
          <pc:sldLayoutMkLst>
            <pc:docMk/>
            <pc:sldMasterMk cId="2473179220" sldId="2147484223"/>
            <pc:sldLayoutMk cId="1750831418" sldId="214748422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4:26.830" v="130"/>
        <pc:sldMasterMkLst>
          <pc:docMk/>
          <pc:sldMasterMk cId="3003003663" sldId="2147484273"/>
        </pc:sldMasterMkLst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2195054137" sldId="2147484262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3618486001" sldId="2147484263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3054978281" sldId="2147484264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86686799" sldId="2147484265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3513282234" sldId="2147484266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3657575791" sldId="2147484267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3116797577" sldId="2147484268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4285222297" sldId="2147484269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1678353434" sldId="2147484270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1942043734" sldId="2147484271"/>
          </pc:sldLayoutMkLst>
        </pc:sldLayoutChg>
        <pc:sldLayoutChg chg="add del">
          <pc:chgData name="Eliáš Cizl" userId="728bcd776e5b3155" providerId="Windows Live" clId="Web-{97AD17BF-A1F5-41BD-B449-B3CAADB00BB6}" dt="2021-03-28T09:44:26.830" v="130"/>
          <pc:sldLayoutMkLst>
            <pc:docMk/>
            <pc:sldMasterMk cId="3003003663" sldId="2147484273"/>
            <pc:sldLayoutMk cId="255412999" sldId="214748427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4:38.253" v="132"/>
        <pc:sldMasterMkLst>
          <pc:docMk/>
          <pc:sldMasterMk cId="3462439674" sldId="2147484299"/>
        </pc:sldMasterMkLst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2636510037" sldId="2147484288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3065723852" sldId="2147484289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3384627480" sldId="2147484290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249571358" sldId="2147484291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3226129679" sldId="2147484292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2699645400" sldId="2147484293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3892665899" sldId="2147484294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845647883" sldId="2147484295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307944101" sldId="2147484296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3512886128" sldId="2147484297"/>
          </pc:sldLayoutMkLst>
        </pc:sldLayoutChg>
        <pc:sldLayoutChg chg="add del">
          <pc:chgData name="Eliáš Cizl" userId="728bcd776e5b3155" providerId="Windows Live" clId="Web-{97AD17BF-A1F5-41BD-B449-B3CAADB00BB6}" dt="2021-03-28T09:44:38.253" v="132"/>
          <pc:sldLayoutMkLst>
            <pc:docMk/>
            <pc:sldMasterMk cId="3462439674" sldId="2147484299"/>
            <pc:sldLayoutMk cId="1130740706" sldId="2147484298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4:43.018" v="134"/>
        <pc:sldMasterMkLst>
          <pc:docMk/>
          <pc:sldMasterMk cId="548641953" sldId="2147484313"/>
        </pc:sldMasterMkLst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3000722532" sldId="2147484302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2480823676" sldId="2147484303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4292205840" sldId="2147484304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2372657268" sldId="2147484305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1345393863" sldId="2147484306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2951234728" sldId="2147484307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1890258579" sldId="2147484308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1373250871" sldId="2147484309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1439203583" sldId="2147484310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326480897" sldId="2147484311"/>
          </pc:sldLayoutMkLst>
        </pc:sldLayoutChg>
        <pc:sldLayoutChg chg="add del">
          <pc:chgData name="Eliáš Cizl" userId="728bcd776e5b3155" providerId="Windows Live" clId="Web-{97AD17BF-A1F5-41BD-B449-B3CAADB00BB6}" dt="2021-03-28T09:44:43.018" v="134"/>
          <pc:sldLayoutMkLst>
            <pc:docMk/>
            <pc:sldMasterMk cId="548641953" sldId="2147484313"/>
            <pc:sldLayoutMk cId="1661896262" sldId="2147484312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6:04.301" v="150"/>
        <pc:sldMasterMkLst>
          <pc:docMk/>
          <pc:sldMasterMk cId="4196521020" sldId="2147484326"/>
        </pc:sldMasterMkLst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524450482" sldId="2147484315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114317573" sldId="2147484316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779343386" sldId="2147484317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2881394329" sldId="2147484318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2237917843" sldId="2147484319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1176452231" sldId="2147484320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1590307697" sldId="2147484321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3889064906" sldId="2147484322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2321958291" sldId="2147484323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2064264453" sldId="2147484324"/>
          </pc:sldLayoutMkLst>
        </pc:sldLayoutChg>
        <pc:sldLayoutChg chg="add del">
          <pc:chgData name="Eliáš Cizl" userId="728bcd776e5b3155" providerId="Windows Live" clId="Web-{97AD17BF-A1F5-41BD-B449-B3CAADB00BB6}" dt="2021-03-28T09:46:04.301" v="150"/>
          <pc:sldLayoutMkLst>
            <pc:docMk/>
            <pc:sldMasterMk cId="4196521020" sldId="2147484326"/>
            <pc:sldLayoutMk cId="1485478539" sldId="2147484325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5:35.332" v="141"/>
        <pc:sldMasterMkLst>
          <pc:docMk/>
          <pc:sldMasterMk cId="2043912433" sldId="2147484378"/>
        </pc:sldMasterMkLst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2056880593" sldId="2147484367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4223936196" sldId="2147484368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3131129013" sldId="2147484369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330844005" sldId="2147484370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746233270" sldId="2147484371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1784023185" sldId="2147484372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3063124153" sldId="2147484373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1655761500" sldId="2147484374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1697857690" sldId="2147484375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1476430191" sldId="2147484376"/>
          </pc:sldLayoutMkLst>
        </pc:sldLayoutChg>
        <pc:sldLayoutChg chg="add del">
          <pc:chgData name="Eliáš Cizl" userId="728bcd776e5b3155" providerId="Windows Live" clId="Web-{97AD17BF-A1F5-41BD-B449-B3CAADB00BB6}" dt="2021-03-28T09:45:35.332" v="141"/>
          <pc:sldLayoutMkLst>
            <pc:docMk/>
            <pc:sldMasterMk cId="2043912433" sldId="2147484378"/>
            <pc:sldLayoutMk cId="3872083803" sldId="2147484377"/>
          </pc:sldLayoutMkLst>
        </pc:sldLayoutChg>
      </pc:sldMasterChg>
      <pc:sldMasterChg chg="add del addSldLayout delSldLayout">
        <pc:chgData name="Eliáš Cizl" userId="728bcd776e5b3155" providerId="Windows Live" clId="Web-{97AD17BF-A1F5-41BD-B449-B3CAADB00BB6}" dt="2021-03-28T09:45:59.223" v="145"/>
        <pc:sldMasterMkLst>
          <pc:docMk/>
          <pc:sldMasterMk cId="2443526718" sldId="2147484397"/>
        </pc:sldMasterMkLst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3861610957" sldId="2147484380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865795117" sldId="2147484381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2110856937" sldId="2147484382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1229182066" sldId="2147484383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929223736" sldId="2147484384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1116093097" sldId="2147484385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3587186434" sldId="2147484386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1306712134" sldId="2147484387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2348209264" sldId="2147484388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552024836" sldId="2147484389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1664619268" sldId="2147484390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579730501" sldId="2147484391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4040109252" sldId="2147484392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986339500" sldId="2147484393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3455100254" sldId="2147484394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2245298459" sldId="2147484395"/>
          </pc:sldLayoutMkLst>
        </pc:sldLayoutChg>
        <pc:sldLayoutChg chg="add del">
          <pc:chgData name="Eliáš Cizl" userId="728bcd776e5b3155" providerId="Windows Live" clId="Web-{97AD17BF-A1F5-41BD-B449-B3CAADB00BB6}" dt="2021-03-28T09:45:59.223" v="145"/>
          <pc:sldLayoutMkLst>
            <pc:docMk/>
            <pc:sldMasterMk cId="2443526718" sldId="2147484397"/>
            <pc:sldLayoutMk cId="3789515746" sldId="214748439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0B379-4D80-4266-B15B-C5E1CACCEF90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8314B-BDD3-4E27-9F0B-8AA5997FAE3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399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351350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Registr</a:t>
            </a:r>
          </a:p>
          <a:p>
            <a:r>
              <a:rPr lang="en-GB"/>
              <a:t>Potomek v konstruktoru zaregistruje</a:t>
            </a:r>
          </a:p>
          <a:p>
            <a:r>
              <a:rPr lang="en-GB"/>
              <a:t>Potomci se instanciují</a:t>
            </a:r>
          </a:p>
          <a:p>
            <a:r>
              <a:rPr lang="en-GB"/>
              <a:t>Získání instance</a:t>
            </a:r>
          </a:p>
          <a:p>
            <a:r>
              <a:rPr lang="en-GB"/>
              <a:t>Není to tak hezké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7018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Generický</a:t>
            </a:r>
          </a:p>
          <a:p>
            <a:r>
              <a:rPr lang="en-GB"/>
              <a:t>Main</a:t>
            </a:r>
          </a:p>
          <a:p>
            <a:r>
              <a:rPr lang="en-GB"/>
              <a:t>Podobné jako původní</a:t>
            </a:r>
          </a:p>
          <a:p>
            <a:r>
              <a:rPr lang="en-GB"/>
              <a:t>Jen jedna instance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5690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Destrukcia</a:t>
            </a:r>
          </a:p>
          <a:p>
            <a:r>
              <a:rPr lang="en-GB"/>
              <a:t>Kto ma zodpovednost za zrusenie singletonu?</a:t>
            </a:r>
          </a:p>
          <a:p>
            <a:r>
              <a:rPr lang="en-GB"/>
              <a:t>ˇ…</a:t>
            </a:r>
          </a:p>
          <a:p>
            <a:r>
              <a:rPr lang="en-GB"/>
              <a:t>Rusenie objektov,</a:t>
            </a:r>
            <a:r>
              <a:rPr lang="en-GB" baseline="0"/>
              <a:t> LIFO</a:t>
            </a:r>
          </a:p>
          <a:p>
            <a:r>
              <a:rPr lang="en-GB" baseline="0"/>
              <a:t>Inicializacia, globalne premenne</a:t>
            </a:r>
          </a:p>
          <a:p>
            <a:r>
              <a:rPr lang="en-GB" baseline="0"/>
              <a:t>Staticke premenne v triede</a:t>
            </a:r>
          </a:p>
          <a:p>
            <a:r>
              <a:rPr lang="en-GB" baseline="0"/>
              <a:t>Konstanty a nekonstanty vo funkcii</a:t>
            </a:r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51689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Leakuje</a:t>
            </a:r>
            <a:r>
              <a:rPr lang="en-GB" baseline="0"/>
              <a:t> to len chvilu, je to problem?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03080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Vidime, ako to  vyzera “under the hood”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8104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Instance_ je půvudní pointer, statická</a:t>
            </a:r>
          </a:p>
          <a:p>
            <a:r>
              <a:rPr lang="en-GB"/>
              <a:t>Destroyed_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20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12083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Fronta – uvidime ako sa riesia tie hodnoty</a:t>
            </a:r>
            <a:r>
              <a:rPr lang="en-GB" baseline="0"/>
              <a:t> longevity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23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659091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Destruktor zmazany,</a:t>
            </a:r>
            <a:r>
              <a:rPr lang="en-GB" baseline="0"/>
              <a:t> abstraktna trieda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24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03482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Chceme rozsiritelny singleton – policies</a:t>
            </a:r>
          </a:p>
          <a:p>
            <a:r>
              <a:rPr lang="en-GB"/>
              <a:t>3 casti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25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744906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Longevity</a:t>
            </a:r>
            <a:r>
              <a:rPr lang="en-GB" baseline="0"/>
              <a:t> sa pouzije v policy “SingletonWithLongevity”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28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63894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Problémy: jedna instance, kontrola konstruktoru, restrikce počtu instancí, jak na globální přístup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96379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C++</a:t>
            </a:r>
          </a:p>
          <a:p>
            <a:r>
              <a:rPr lang="en-US">
                <a:cs typeface="Calibri"/>
              </a:rPr>
              <a:t>Konstruktor, destruktor</a:t>
            </a:r>
          </a:p>
          <a:p>
            <a:r>
              <a:rPr lang="en-US">
                <a:cs typeface="Calibri"/>
              </a:rPr>
              <a:t>Statická, instanční část - processQuery</a:t>
            </a:r>
          </a:p>
          <a:p>
            <a:r>
              <a:rPr lang="en-US">
                <a:cs typeface="Calibri"/>
              </a:rPr>
              <a:t>Statická - pointer, getDatabase</a:t>
            </a:r>
          </a:p>
          <a:p>
            <a:r>
              <a:rPr lang="en-US">
                <a:cs typeface="Calibri"/>
              </a:rPr>
              <a:t>Inline – je potřeba v C++ (jinak by se to definovalo externě)</a:t>
            </a:r>
          </a:p>
          <a:p>
            <a:r>
              <a:rPr lang="en-US">
                <a:cs typeface="Calibri"/>
              </a:rPr>
              <a:t>Copy ctor, assignment</a:t>
            </a:r>
          </a:p>
          <a:p>
            <a:r>
              <a:rPr lang="en-US">
                <a:cs typeface="Calibri"/>
              </a:rPr>
              <a:t>Příklad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7651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>
                <a:cs typeface="Calibri"/>
              </a:rPr>
              <a:t>Nested třída je potřeba, aby se instance vytvořila až při prvním zavolání, napriklad nastavenie configu pred tym, nez sa databaza vytvori</a:t>
            </a:r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93360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>
                <a:cs typeface="Calibri"/>
              </a:rPr>
              <a:t>Prave riesenie nie je vhodne kvoli zlemu vykonu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32132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/>
              <a:t>M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34566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/>
              <a:t>M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2123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Okomentovat</a:t>
            </a:r>
            <a:r>
              <a:rPr lang="en-GB" baseline="0"/>
              <a:t> kod</a:t>
            </a:r>
            <a:endParaRPr lang="en-GB"/>
          </a:p>
          <a:p>
            <a:r>
              <a:rPr lang="en-GB"/>
              <a:t>Najlepsie</a:t>
            </a:r>
            <a:r>
              <a:rPr lang="en-GB" baseline="0"/>
              <a:t> riesenie je S. Meyers, uvidime neskor.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5615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Abstraktní třída</a:t>
            </a:r>
          </a:p>
          <a:p>
            <a:r>
              <a:rPr lang="en-GB"/>
              <a:t>Známí potomci</a:t>
            </a:r>
          </a:p>
          <a:p>
            <a:r>
              <a:rPr lang="en-GB"/>
              <a:t>Instance se nedá nahrazovat</a:t>
            </a:r>
          </a:p>
          <a:p>
            <a:r>
              <a:rPr lang="en-GB"/>
              <a:t>C++</a:t>
            </a:r>
            <a:r>
              <a:rPr lang="en-GB" baseline="0"/>
              <a:t> konkrétní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8314B-BDD3-4E27-9F0B-8AA5997FAE36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4583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64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3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8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22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0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1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91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6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8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4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26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F1D0E77D-D41B-47CF-B3CB-36A81D74C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7" y="-232"/>
            <a:ext cx="12221736" cy="685846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4DC91B2E-A297-4F59-9FD1-8F9E2A1F716E}"/>
              </a:ext>
            </a:extLst>
          </p:cNvPr>
          <p:cNvSpPr txBox="1">
            <a:spLocks/>
          </p:cNvSpPr>
          <p:nvPr/>
        </p:nvSpPr>
        <p:spPr>
          <a:xfrm>
            <a:off x="1097280" y="325550"/>
            <a:ext cx="10058400" cy="35747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200">
                <a:solidFill>
                  <a:srgbClr val="FFFFFF"/>
                </a:solidFill>
                <a:cs typeface="Calibri Light"/>
              </a:rPr>
              <a:t>Simpleton</a:t>
            </a:r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CBC59F2-4DF0-4861-A206-95E1B62133EE}"/>
              </a:ext>
            </a:extLst>
          </p:cNvPr>
          <p:cNvSpPr txBox="1">
            <a:spLocks/>
          </p:cNvSpPr>
          <p:nvPr/>
        </p:nvSpPr>
        <p:spPr>
          <a:xfrm>
            <a:off x="-134930" y="329267"/>
            <a:ext cx="10058400" cy="35747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200" err="1">
                <a:solidFill>
                  <a:srgbClr val="FFFFFF"/>
                </a:solidFill>
                <a:ea typeface="+mj-lt"/>
                <a:cs typeface="+mj-lt"/>
              </a:rPr>
              <a:t>Sing</a:t>
            </a:r>
            <a:r>
              <a:rPr lang="en-US" sz="5200" strike="sngStrike" err="1">
                <a:solidFill>
                  <a:srgbClr val="FFFFFF"/>
                </a:solidFill>
                <a:ea typeface="+mj-lt"/>
                <a:cs typeface="+mj-lt"/>
              </a:rPr>
              <a:t>Simp</a:t>
            </a:r>
            <a:endParaRPr lang="en-US" sz="520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66562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4DA4A2-4140-46D4-A7BD-25E353A98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err="1"/>
              <a:t>Multithreading</a:t>
            </a:r>
            <a:r>
              <a:rPr lang="sk-SK"/>
              <a:t> – </a:t>
            </a:r>
            <a:r>
              <a:rPr lang="sk-SK" err="1"/>
              <a:t>std</a:t>
            </a:r>
            <a:r>
              <a:rPr lang="sk-SK"/>
              <a:t>::</a:t>
            </a:r>
            <a:r>
              <a:rPr lang="sk-SK" err="1"/>
              <a:t>call_once</a:t>
            </a:r>
            <a:endParaRPr lang="sk-SK"/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C2D08CA1-5103-42E5-98E9-4DA01A1BA18D}"/>
              </a:ext>
            </a:extLst>
          </p:cNvPr>
          <p:cNvSpPr txBox="1"/>
          <p:nvPr/>
        </p:nvSpPr>
        <p:spPr>
          <a:xfrm>
            <a:off x="838200" y="1825625"/>
            <a:ext cx="7762875" cy="452431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{};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~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{};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sz="16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once_flag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flag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 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call_once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flag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[&amp;]() {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sz="16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sz="1600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 });</a:t>
            </a:r>
          </a:p>
          <a:p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sk-SK" sz="1600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*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sz="16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=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operator</a:t>
            </a:r>
            <a:r>
              <a:rPr lang="sk-SK" sz="16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= </a:t>
            </a:r>
            <a:r>
              <a:rPr lang="sk-SK" sz="1600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sk-SK" sz="160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en-GB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void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 </a:t>
            </a:r>
            <a:r>
              <a:rPr lang="en-US" sz="1600" err="1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string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 err="1">
                <a:solidFill>
                  <a:srgbClr val="9CDCFE"/>
                </a:solidFill>
                <a:latin typeface="Consolas"/>
              </a:rPr>
              <a:t>SQLQuery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) {</a:t>
            </a:r>
            <a:r>
              <a:rPr lang="sk-SK" sz="1600" b="0">
                <a:solidFill>
                  <a:srgbClr val="6A9955"/>
                </a:solidFill>
                <a:effectLst/>
                <a:latin typeface="Consolas"/>
              </a:rPr>
              <a:t> /* ... */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}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890254DF-D920-4419-A514-F9A6DD6DAA22}"/>
              </a:ext>
            </a:extLst>
          </p:cNvPr>
          <p:cNvSpPr txBox="1"/>
          <p:nvPr/>
        </p:nvSpPr>
        <p:spPr>
          <a:xfrm>
            <a:off x="8786332" y="4649539"/>
            <a:ext cx="2762008" cy="830997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 sz="2400"/>
              <a:t>Použijeme </a:t>
            </a:r>
            <a:r>
              <a:rPr lang="sk-SK" sz="2400" err="1"/>
              <a:t>funkci</a:t>
            </a:r>
            <a:r>
              <a:rPr lang="sk-SK" sz="2400"/>
              <a:t> </a:t>
            </a:r>
            <a:r>
              <a:rPr lang="sk-SK" sz="2400" err="1">
                <a:latin typeface="Consolas" panose="020B0609020204030204" pitchFamily="49" charset="0"/>
              </a:rPr>
              <a:t>std</a:t>
            </a:r>
            <a:r>
              <a:rPr lang="sk-SK" sz="2400">
                <a:latin typeface="Consolas" panose="020B0609020204030204" pitchFamily="49" charset="0"/>
              </a:rPr>
              <a:t>::</a:t>
            </a:r>
            <a:r>
              <a:rPr lang="sk-SK" sz="2400" err="1">
                <a:latin typeface="Consolas" panose="020B0609020204030204" pitchFamily="49" charset="0"/>
              </a:rPr>
              <a:t>call_once</a:t>
            </a:r>
            <a:endParaRPr lang="sk-SK" sz="2400">
              <a:latin typeface="Consolas" panose="020B0609020204030204" pitchFamily="49" charset="0"/>
            </a:endParaRPr>
          </a:p>
        </p:txBody>
      </p:sp>
      <p:cxnSp>
        <p:nvCxnSpPr>
          <p:cNvPr id="9" name="Rovná spojovacia šípka 8">
            <a:extLst>
              <a:ext uri="{FF2B5EF4-FFF2-40B4-BE49-F238E27FC236}">
                <a16:creationId xmlns:a16="http://schemas.microsoft.com/office/drawing/2014/main" id="{1841F685-F76E-492E-835B-80F608FA95A9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3168559" y="4095670"/>
            <a:ext cx="5617773" cy="9693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BlokTextu 10">
            <a:extLst>
              <a:ext uri="{FF2B5EF4-FFF2-40B4-BE49-F238E27FC236}">
                <a16:creationId xmlns:a16="http://schemas.microsoft.com/office/drawing/2014/main" id="{C367D394-5F5D-46A7-982E-5653A32FB2E6}"/>
              </a:ext>
            </a:extLst>
          </p:cNvPr>
          <p:cNvSpPr txBox="1"/>
          <p:nvPr/>
        </p:nvSpPr>
        <p:spPr>
          <a:xfrm>
            <a:off x="8786332" y="2271901"/>
            <a:ext cx="2762008" cy="193899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 sz="2400"/>
              <a:t>Je také možné </a:t>
            </a:r>
            <a:r>
              <a:rPr lang="sk-SK" sz="2400" err="1"/>
              <a:t>použít</a:t>
            </a:r>
            <a:r>
              <a:rPr lang="sk-SK" sz="2400"/>
              <a:t> </a:t>
            </a:r>
            <a:r>
              <a:rPr lang="sk-SK" sz="2400" err="1"/>
              <a:t>třídu</a:t>
            </a:r>
            <a:r>
              <a:rPr lang="sk-SK" sz="2400"/>
              <a:t> </a:t>
            </a:r>
            <a:r>
              <a:rPr lang="sk-SK" sz="2400" err="1">
                <a:latin typeface="Consolas" panose="020B0609020204030204" pitchFamily="49" charset="0"/>
              </a:rPr>
              <a:t>mutex</a:t>
            </a:r>
            <a:r>
              <a:rPr lang="sk-SK" sz="2400"/>
              <a:t> a </a:t>
            </a:r>
            <a:r>
              <a:rPr lang="sk-SK" sz="2400" err="1"/>
              <a:t>vytvořit</a:t>
            </a:r>
            <a:r>
              <a:rPr lang="sk-SK" sz="2400"/>
              <a:t> tak </a:t>
            </a:r>
            <a:r>
              <a:rPr lang="sk-SK" sz="2400" err="1"/>
              <a:t>singleton</a:t>
            </a:r>
            <a:r>
              <a:rPr lang="sk-SK" sz="2400"/>
              <a:t> jenom jednou</a:t>
            </a:r>
          </a:p>
        </p:txBody>
      </p:sp>
      <p:sp>
        <p:nvSpPr>
          <p:cNvPr id="12" name="Obdĺžnik 11">
            <a:extLst>
              <a:ext uri="{FF2B5EF4-FFF2-40B4-BE49-F238E27FC236}">
                <a16:creationId xmlns:a16="http://schemas.microsoft.com/office/drawing/2014/main" id="{168DCEB1-51DA-4C1C-8F68-F5C9AA066B3B}"/>
              </a:ext>
            </a:extLst>
          </p:cNvPr>
          <p:cNvSpPr/>
          <p:nvPr/>
        </p:nvSpPr>
        <p:spPr>
          <a:xfrm>
            <a:off x="1779233" y="3831266"/>
            <a:ext cx="6730661" cy="264404"/>
          </a:xfrm>
          <a:prstGeom prst="rect">
            <a:avLst/>
          </a:prstGeom>
          <a:solidFill>
            <a:srgbClr val="29AF8C">
              <a:alpha val="5098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82629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Dědičnost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72324-2856-4937-AF67-C35526677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Je potřeba si rozmyslet</a:t>
            </a:r>
          </a:p>
          <a:p>
            <a:r>
              <a:rPr lang="en-US">
                <a:cs typeface="Calibri"/>
              </a:rPr>
              <a:t>Různé způsoby použití</a:t>
            </a:r>
          </a:p>
          <a:p>
            <a:r>
              <a:rPr lang="en-US">
                <a:cs typeface="Calibri"/>
              </a:rPr>
              <a:t>Otázky</a:t>
            </a:r>
          </a:p>
          <a:p>
            <a:pPr lvl="1"/>
            <a:r>
              <a:rPr lang="en-US">
                <a:cs typeface="Calibri"/>
              </a:rPr>
              <a:t>Má rodič vědět o všech potomcích?</a:t>
            </a:r>
          </a:p>
          <a:p>
            <a:pPr lvl="1"/>
            <a:r>
              <a:rPr lang="en-US">
                <a:cs typeface="Calibri"/>
              </a:rPr>
              <a:t>Má existovat jedna instance celkově, nebo od každého?</a:t>
            </a:r>
          </a:p>
          <a:p>
            <a:pPr lvl="1"/>
            <a:r>
              <a:rPr lang="en-US">
                <a:cs typeface="Calibri"/>
              </a:rPr>
              <a:t>Má být instance nahraditelná jinou (jiným potomkem)?</a:t>
            </a:r>
          </a:p>
          <a:p>
            <a:pPr lvl="1"/>
            <a:r>
              <a:rPr lang="en-US">
                <a:cs typeface="Calibri"/>
              </a:rPr>
              <a:t>Základní třída abstraktní?</a:t>
            </a:r>
          </a:p>
        </p:txBody>
      </p:sp>
    </p:spTree>
    <p:extLst>
      <p:ext uri="{BB962C8B-B14F-4D97-AF65-F5344CB8AC3E}">
        <p14:creationId xmlns:p14="http://schemas.microsoft.com/office/powerpoint/2010/main" val="349027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47F2F-2535-43DE-B7BA-99CCF601F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Dědičnost  - první příklad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839FC2-261F-4BF7-A9A2-CA0A9C165CC6}"/>
              </a:ext>
            </a:extLst>
          </p:cNvPr>
          <p:cNvSpPr txBox="1"/>
          <p:nvPr/>
        </p:nvSpPr>
        <p:spPr>
          <a:xfrm>
            <a:off x="945292" y="1449859"/>
            <a:ext cx="6131012" cy="504753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protected: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 };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public: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getDatabase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if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(instance_ ==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) {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if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(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Config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::DatabaseType == </a:t>
            </a:r>
            <a:r>
              <a:rPr lang="en-US" sz="1400">
                <a:solidFill>
                  <a:srgbClr val="CE9178"/>
                </a:solidFill>
                <a:latin typeface="Consolas"/>
              </a:rPr>
              <a:t>"MySQL"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)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    instance_ =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new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MySQLDatabase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else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    instance_ =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new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TSQLDatabase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}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return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*instance_;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}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virtual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= </a:t>
            </a:r>
            <a:r>
              <a:rPr lang="en-US" sz="1400">
                <a:solidFill>
                  <a:srgbClr val="B5CEA8"/>
                </a:solidFill>
                <a:latin typeface="Consolas"/>
              </a:rPr>
              <a:t>0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};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MySQLDatabase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: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public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private: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MySQLDatabase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: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 }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friend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public: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virtual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override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{</a:t>
            </a:r>
            <a:r>
              <a:rPr lang="en-US" sz="1400">
                <a:solidFill>
                  <a:srgbClr val="6A9955"/>
                </a:solidFill>
                <a:latin typeface="Consolas"/>
              </a:rPr>
              <a:t> /* ... */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}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};</a:t>
            </a:r>
          </a:p>
          <a:p>
            <a:endParaRPr lang="en-US" sz="1400">
              <a:solidFill>
                <a:srgbClr val="D4D4D4"/>
              </a:solidFill>
              <a:latin typeface="Consolas"/>
            </a:endParaRPr>
          </a:p>
        </p:txBody>
      </p:sp>
      <p:cxnSp>
        <p:nvCxnSpPr>
          <p:cNvPr id="6" name="Rovná spojovacia šípka 8">
            <a:extLst>
              <a:ext uri="{FF2B5EF4-FFF2-40B4-BE49-F238E27FC236}">
                <a16:creationId xmlns:a16="http://schemas.microsoft.com/office/drawing/2014/main" id="{B3C5228C-827E-4DE9-AFB6-F3484B3BE7C3}"/>
              </a:ext>
            </a:extLst>
          </p:cNvPr>
          <p:cNvCxnSpPr>
            <a:cxnSpLocks/>
          </p:cNvCxnSpPr>
          <p:nvPr/>
        </p:nvCxnSpPr>
        <p:spPr>
          <a:xfrm flipH="1">
            <a:off x="5457568" y="2346362"/>
            <a:ext cx="2151376" cy="38382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lokTextu 10">
            <a:extLst>
              <a:ext uri="{FF2B5EF4-FFF2-40B4-BE49-F238E27FC236}">
                <a16:creationId xmlns:a16="http://schemas.microsoft.com/office/drawing/2014/main" id="{5D7430C7-B377-41B4-9586-5A08FCE32BA2}"/>
              </a:ext>
            </a:extLst>
          </p:cNvPr>
          <p:cNvSpPr txBox="1"/>
          <p:nvPr/>
        </p:nvSpPr>
        <p:spPr>
          <a:xfrm>
            <a:off x="7619240" y="2021303"/>
            <a:ext cx="2133873" cy="461665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2400"/>
              <a:t>Známí potomci</a:t>
            </a:r>
            <a:endParaRPr lang="en-US"/>
          </a:p>
        </p:txBody>
      </p:sp>
      <p:cxnSp>
        <p:nvCxnSpPr>
          <p:cNvPr id="9" name="Rovná spojovacia šípka 8">
            <a:extLst>
              <a:ext uri="{FF2B5EF4-FFF2-40B4-BE49-F238E27FC236}">
                <a16:creationId xmlns:a16="http://schemas.microsoft.com/office/drawing/2014/main" id="{35881D52-3163-4560-99C2-5350341C2E55}"/>
              </a:ext>
            </a:extLst>
          </p:cNvPr>
          <p:cNvCxnSpPr>
            <a:cxnSpLocks/>
          </p:cNvCxnSpPr>
          <p:nvPr/>
        </p:nvCxnSpPr>
        <p:spPr>
          <a:xfrm flipH="1">
            <a:off x="2945028" y="1656443"/>
            <a:ext cx="3016348" cy="3632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lokTextu 10">
            <a:extLst>
              <a:ext uri="{FF2B5EF4-FFF2-40B4-BE49-F238E27FC236}">
                <a16:creationId xmlns:a16="http://schemas.microsoft.com/office/drawing/2014/main" id="{3BCD6244-E005-4AEB-8A7E-5E5BE00B51E8}"/>
              </a:ext>
            </a:extLst>
          </p:cNvPr>
          <p:cNvSpPr txBox="1"/>
          <p:nvPr/>
        </p:nvSpPr>
        <p:spPr>
          <a:xfrm>
            <a:off x="5971672" y="1331384"/>
            <a:ext cx="4811170" cy="461665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2400"/>
              <a:t>Potomci potřebují konstruktor rodiče</a:t>
            </a:r>
            <a:endParaRPr lang="en-US"/>
          </a:p>
        </p:txBody>
      </p:sp>
      <p:sp>
        <p:nvSpPr>
          <p:cNvPr id="12" name="BlokTextu 10">
            <a:extLst>
              <a:ext uri="{FF2B5EF4-FFF2-40B4-BE49-F238E27FC236}">
                <a16:creationId xmlns:a16="http://schemas.microsoft.com/office/drawing/2014/main" id="{F51E4969-ABBD-489C-827D-B2140F4C9B43}"/>
              </a:ext>
            </a:extLst>
          </p:cNvPr>
          <p:cNvSpPr txBox="1"/>
          <p:nvPr/>
        </p:nvSpPr>
        <p:spPr>
          <a:xfrm>
            <a:off x="6929320" y="4678006"/>
            <a:ext cx="2998845" cy="1569660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2400"/>
              <a:t>Rodič musí být označen jako </a:t>
            </a:r>
            <a:r>
              <a:rPr lang="en-US" sz="2400">
                <a:solidFill>
                  <a:srgbClr val="569CD6"/>
                </a:solidFill>
                <a:latin typeface="Consolas"/>
              </a:rPr>
              <a:t>friend</a:t>
            </a:r>
            <a:r>
              <a:rPr lang="cs-CZ" sz="2400">
                <a:ea typeface="+mn-lt"/>
                <a:cs typeface="+mn-lt"/>
              </a:rPr>
              <a:t>, aby měl ke konstruktoru přístup</a:t>
            </a:r>
            <a:endParaRPr lang="en-US">
              <a:solidFill>
                <a:srgbClr val="569CD6"/>
              </a:solidFill>
              <a:latin typeface="Consolas"/>
            </a:endParaRPr>
          </a:p>
        </p:txBody>
      </p:sp>
      <p:cxnSp>
        <p:nvCxnSpPr>
          <p:cNvPr id="15" name="Spojnica: zakrivená 33">
            <a:extLst>
              <a:ext uri="{FF2B5EF4-FFF2-40B4-BE49-F238E27FC236}">
                <a16:creationId xmlns:a16="http://schemas.microsoft.com/office/drawing/2014/main" id="{53A1C5D6-C318-4C60-80F5-D751B3BD74EE}"/>
              </a:ext>
            </a:extLst>
          </p:cNvPr>
          <p:cNvCxnSpPr/>
          <p:nvPr/>
        </p:nvCxnSpPr>
        <p:spPr>
          <a:xfrm flipH="1">
            <a:off x="2001251" y="4900137"/>
            <a:ext cx="4928783" cy="475238"/>
          </a:xfrm>
          <a:prstGeom prst="curvedConnector3">
            <a:avLst>
              <a:gd name="adj1" fmla="val 99566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409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47F2F-2535-43DE-B7BA-99CCF601F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Dědičnost  - druhý příklad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406617-139D-4EEC-98C2-BA45740117C1}"/>
              </a:ext>
            </a:extLst>
          </p:cNvPr>
          <p:cNvSpPr txBox="1"/>
          <p:nvPr/>
        </p:nvSpPr>
        <p:spPr>
          <a:xfrm>
            <a:off x="770238" y="1408671"/>
            <a:ext cx="7026876" cy="526297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inline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Database* instance_ =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std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::map&lt;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std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::string, Database*&gt; registry_;</a:t>
            </a: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protected: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 };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*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lookUp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(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const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std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::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string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9CDCFE"/>
                </a:solidFill>
                <a:latin typeface="Consolas"/>
              </a:rPr>
              <a:t>name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);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register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(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const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std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::string &amp; name, Database* s);</a:t>
            </a: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public: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getDatabase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if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(instance_ ==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)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    instance_ =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lookUp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Config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::DatabaseName);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return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*instance_;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}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virtual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= </a:t>
            </a:r>
            <a:r>
              <a:rPr lang="en-US" sz="1600">
                <a:solidFill>
                  <a:srgbClr val="B5CEA8"/>
                </a:solidFill>
                <a:latin typeface="Consolas"/>
              </a:rPr>
              <a:t>0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};</a:t>
            </a: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MySQLDatabase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: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public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inline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MySQLDatabase instance_;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MySQLDatabase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register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</a:t>
            </a:r>
            <a:r>
              <a:rPr lang="en-US" sz="1600">
                <a:solidFill>
                  <a:srgbClr val="CE9178"/>
                </a:solidFill>
                <a:latin typeface="Consolas"/>
              </a:rPr>
              <a:t>"MySQLDatabase"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, &amp;instance_);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};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};</a:t>
            </a:r>
          </a:p>
        </p:txBody>
      </p:sp>
      <p:cxnSp>
        <p:nvCxnSpPr>
          <p:cNvPr id="6" name="Rovná spojovacia šípka 8">
            <a:extLst>
              <a:ext uri="{FF2B5EF4-FFF2-40B4-BE49-F238E27FC236}">
                <a16:creationId xmlns:a16="http://schemas.microsoft.com/office/drawing/2014/main" id="{BA3D3645-467C-4B4D-8231-DCF0795FA31A}"/>
              </a:ext>
            </a:extLst>
          </p:cNvPr>
          <p:cNvCxnSpPr>
            <a:cxnSpLocks/>
          </p:cNvCxnSpPr>
          <p:nvPr/>
        </p:nvCxnSpPr>
        <p:spPr>
          <a:xfrm flipH="1">
            <a:off x="6858000" y="1265146"/>
            <a:ext cx="905403" cy="69274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lokTextu 10">
            <a:extLst>
              <a:ext uri="{FF2B5EF4-FFF2-40B4-BE49-F238E27FC236}">
                <a16:creationId xmlns:a16="http://schemas.microsoft.com/office/drawing/2014/main" id="{9FCD5FC9-35F8-4345-B14D-9B7E5CD9361D}"/>
              </a:ext>
            </a:extLst>
          </p:cNvPr>
          <p:cNvSpPr txBox="1"/>
          <p:nvPr/>
        </p:nvSpPr>
        <p:spPr>
          <a:xfrm>
            <a:off x="7794293" y="940087"/>
            <a:ext cx="2308928" cy="47196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2400">
                <a:cs typeface="Calibri"/>
              </a:rPr>
              <a:t>Registr potomků</a:t>
            </a:r>
          </a:p>
        </p:txBody>
      </p:sp>
      <p:sp>
        <p:nvSpPr>
          <p:cNvPr id="18" name="BlokTextu 6">
            <a:extLst>
              <a:ext uri="{FF2B5EF4-FFF2-40B4-BE49-F238E27FC236}">
                <a16:creationId xmlns:a16="http://schemas.microsoft.com/office/drawing/2014/main" id="{B68A36A0-0168-4041-82CB-BF5BEB1E23D0}"/>
              </a:ext>
            </a:extLst>
          </p:cNvPr>
          <p:cNvSpPr txBox="1"/>
          <p:nvPr/>
        </p:nvSpPr>
        <p:spPr>
          <a:xfrm>
            <a:off x="7983038" y="4832232"/>
            <a:ext cx="3575494" cy="830997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rgbClr val="FF0000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2400">
                <a:cs typeface="Calibri"/>
              </a:rPr>
              <a:t>Potomci se instanciují vždy, aby se zaregistrovali</a:t>
            </a:r>
          </a:p>
        </p:txBody>
      </p:sp>
      <p:cxnSp>
        <p:nvCxnSpPr>
          <p:cNvPr id="20" name="Rovná spojovacia šípka 11">
            <a:extLst>
              <a:ext uri="{FF2B5EF4-FFF2-40B4-BE49-F238E27FC236}">
                <a16:creationId xmlns:a16="http://schemas.microsoft.com/office/drawing/2014/main" id="{564F60B4-82EC-4EC5-A5E2-4DFA1683B68D}"/>
              </a:ext>
            </a:extLst>
          </p:cNvPr>
          <p:cNvCxnSpPr>
            <a:cxnSpLocks/>
          </p:cNvCxnSpPr>
          <p:nvPr/>
        </p:nvCxnSpPr>
        <p:spPr>
          <a:xfrm flipH="1">
            <a:off x="5631242" y="5091215"/>
            <a:ext cx="2341499" cy="4547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BlokTextu 6">
            <a:extLst>
              <a:ext uri="{FF2B5EF4-FFF2-40B4-BE49-F238E27FC236}">
                <a16:creationId xmlns:a16="http://schemas.microsoft.com/office/drawing/2014/main" id="{6CE47945-0495-4DAC-9A7E-01B7458DFD12}"/>
              </a:ext>
            </a:extLst>
          </p:cNvPr>
          <p:cNvSpPr txBox="1"/>
          <p:nvPr/>
        </p:nvSpPr>
        <p:spPr>
          <a:xfrm>
            <a:off x="7746200" y="3102286"/>
            <a:ext cx="1264450" cy="461665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rgbClr val="FF0000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>
                <a:cs typeface="Calibri"/>
              </a:rPr>
              <a:t>Opatrně</a:t>
            </a:r>
            <a:endParaRPr lang="cs-CZ" sz="2400">
              <a:cs typeface="Calibri"/>
            </a:endParaRPr>
          </a:p>
        </p:txBody>
      </p:sp>
      <p:cxnSp>
        <p:nvCxnSpPr>
          <p:cNvPr id="22" name="Rovná spojovacia šípka 11">
            <a:extLst>
              <a:ext uri="{FF2B5EF4-FFF2-40B4-BE49-F238E27FC236}">
                <a16:creationId xmlns:a16="http://schemas.microsoft.com/office/drawing/2014/main" id="{2E5B7701-5B3A-47C0-9C37-FD6D1FC28B3B}"/>
              </a:ext>
            </a:extLst>
          </p:cNvPr>
          <p:cNvCxnSpPr>
            <a:cxnSpLocks/>
          </p:cNvCxnSpPr>
          <p:nvPr/>
        </p:nvCxnSpPr>
        <p:spPr>
          <a:xfrm flipH="1">
            <a:off x="4972215" y="3361269"/>
            <a:ext cx="2773985" cy="5473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549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47F2F-2535-43DE-B7BA-99CCF601F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Dědičnost  - třetí příklad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F537FB-306D-4C50-B84E-64784D499422}"/>
              </a:ext>
            </a:extLst>
          </p:cNvPr>
          <p:cNvSpPr txBox="1"/>
          <p:nvPr/>
        </p:nvSpPr>
        <p:spPr>
          <a:xfrm>
            <a:off x="842319" y="1594022"/>
            <a:ext cx="7335794" cy="501675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inline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Database* instance_ =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protected: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 };</a:t>
            </a: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public: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template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&lt;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typename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T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&gt;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getDatabase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if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(instance_ ==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)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    instance_ =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new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T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return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*instance_;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}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virtual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= </a:t>
            </a:r>
            <a:r>
              <a:rPr lang="en-US" sz="1600">
                <a:solidFill>
                  <a:srgbClr val="B5CEA8"/>
                </a:solidFill>
                <a:latin typeface="Consolas"/>
              </a:rPr>
              <a:t>0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};</a:t>
            </a: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MySQLDatabase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: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public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friend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Singleton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MySQLDatabase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 };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};</a:t>
            </a: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int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main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</a:t>
            </a: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::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getDatabase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&lt;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MySQLDatabase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&gt;();</a:t>
            </a:r>
            <a:endParaRPr lang="en-US"/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06280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Destrukce</a:t>
            </a:r>
            <a:r>
              <a:rPr lang="sk-SK">
                <a:cs typeface="Calibri Light"/>
              </a:rPr>
              <a:t>, </a:t>
            </a:r>
            <a:r>
              <a:rPr lang="sk-SK" err="1">
                <a:cs typeface="Calibri Light"/>
              </a:rPr>
              <a:t>klíčové</a:t>
            </a:r>
            <a:r>
              <a:rPr lang="sk-SK">
                <a:cs typeface="Calibri Light"/>
              </a:rPr>
              <a:t> slovo </a:t>
            </a:r>
            <a:r>
              <a:rPr lang="sk-SK" err="1">
                <a:cs typeface="Calibri Light"/>
              </a:rPr>
              <a:t>static</a:t>
            </a:r>
            <a:r>
              <a:rPr lang="sk-SK">
                <a:cs typeface="Calibri Light"/>
              </a:rPr>
              <a:t> v C++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0D620A-714D-4A2C-BC08-3EBBB351237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712821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/>
              <a:t>Kdo má zodpovědnost za zrušení?</a:t>
            </a:r>
          </a:p>
          <a:p>
            <a:pPr lvl="1"/>
            <a:r>
              <a:rPr lang="cs-CZ"/>
              <a:t>Mechanismy C++ nebo uživatel</a:t>
            </a:r>
          </a:p>
          <a:p>
            <a:pPr lvl="1"/>
            <a:r>
              <a:rPr lang="cs-CZ"/>
              <a:t>Jak se postarat o (správné) zrušení objektu</a:t>
            </a:r>
          </a:p>
          <a:p>
            <a:pPr lvl="1"/>
            <a:r>
              <a:rPr lang="cs-CZ"/>
              <a:t>Největším nepřítelem jsou </a:t>
            </a:r>
            <a:r>
              <a:rPr lang="cs-CZ" u="sng" err="1"/>
              <a:t>resource</a:t>
            </a:r>
            <a:r>
              <a:rPr lang="cs-CZ" u="sng"/>
              <a:t> a </a:t>
            </a:r>
            <a:r>
              <a:rPr lang="cs-CZ" u="sng" err="1"/>
              <a:t>memory</a:t>
            </a:r>
            <a:r>
              <a:rPr lang="cs-CZ" u="sng"/>
              <a:t> </a:t>
            </a:r>
            <a:r>
              <a:rPr lang="cs-CZ" u="sng" err="1"/>
              <a:t>leaks</a:t>
            </a:r>
            <a:endParaRPr lang="cs-CZ" u="sng"/>
          </a:p>
          <a:p>
            <a:r>
              <a:rPr lang="cs-CZ"/>
              <a:t>Kdy je objekt zrušen a jaké je pořadí rušení objektů?</a:t>
            </a:r>
          </a:p>
          <a:p>
            <a:r>
              <a:rPr lang="cs-CZ"/>
              <a:t>Statická data</a:t>
            </a:r>
            <a:endParaRPr lang="en-GB"/>
          </a:p>
          <a:p>
            <a:pPr lvl="1"/>
            <a:r>
              <a:rPr lang="cs-CZ"/>
              <a:t>Kdy jsou inicializována?</a:t>
            </a:r>
          </a:p>
          <a:p>
            <a:pPr lvl="1"/>
            <a:r>
              <a:rPr lang="cs-CZ"/>
              <a:t>Kdo se postará o následnou destrukci?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E65938A6-578B-46BD-89B6-7F0272DFF4B6}"/>
              </a:ext>
            </a:extLst>
          </p:cNvPr>
          <p:cNvSpPr txBox="1"/>
          <p:nvPr/>
        </p:nvSpPr>
        <p:spPr>
          <a:xfrm>
            <a:off x="6551720" y="1820678"/>
            <a:ext cx="4891597" cy="4247317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counter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//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constant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 </a:t>
            </a:r>
          </a:p>
          <a:p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load-time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implicit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{};</a:t>
            </a:r>
          </a:p>
          <a:p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//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load-time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implicit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Keyboard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//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load-time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key_init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       /*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constant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 so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load-time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*/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space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32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       /*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first-pass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*/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Keyboard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1703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AAFF65-B404-47A0-84C7-16CDC3FA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err="1"/>
              <a:t>Destrukce</a:t>
            </a:r>
            <a:r>
              <a:rPr lang="sk-SK"/>
              <a:t>, </a:t>
            </a:r>
            <a:r>
              <a:rPr lang="sk-SK" err="1"/>
              <a:t>ostrich</a:t>
            </a:r>
            <a:r>
              <a:rPr lang="sk-SK"/>
              <a:t> </a:t>
            </a:r>
            <a:r>
              <a:rPr lang="sk-SK" err="1"/>
              <a:t>singleton</a:t>
            </a:r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6977578-53A8-4B5E-898D-12303A8C4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Problém destrukce budeme ignorovat</a:t>
            </a:r>
          </a:p>
          <a:p>
            <a:r>
              <a:rPr lang="cs-CZ"/>
              <a:t>Paměť se uvolní při ukončení procesu</a:t>
            </a:r>
          </a:p>
          <a:p>
            <a:r>
              <a:rPr lang="cs-CZ"/>
              <a:t>Je otázkou, co je a co není </a:t>
            </a:r>
            <a:r>
              <a:rPr lang="cs-CZ" err="1"/>
              <a:t>resource</a:t>
            </a:r>
            <a:r>
              <a:rPr lang="cs-CZ"/>
              <a:t> </a:t>
            </a:r>
            <a:r>
              <a:rPr lang="cs-CZ" err="1"/>
              <a:t>leak</a:t>
            </a:r>
            <a:endParaRPr lang="cs-CZ"/>
          </a:p>
          <a:p>
            <a:r>
              <a:rPr lang="cs-CZ"/>
              <a:t>Destruuje se pouze pointer, ne však objekt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226D840F-14A3-46B3-9179-71FE58552124}"/>
              </a:ext>
            </a:extLst>
          </p:cNvPr>
          <p:cNvSpPr txBox="1"/>
          <p:nvPr/>
        </p:nvSpPr>
        <p:spPr>
          <a:xfrm>
            <a:off x="838200" y="4001294"/>
            <a:ext cx="6516528" cy="258532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OstrichData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OstrichData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{};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OstrichData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OstrichData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sk-SK" err="1">
                <a:solidFill>
                  <a:srgbClr val="DCDCAA"/>
                </a:solidFill>
                <a:latin typeface="Consolas" panose="020B0609020204030204" pitchFamily="49" charset="0"/>
              </a:rPr>
              <a:t>I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do</a:t>
            </a:r>
            <a:r>
              <a:rPr lang="sk-SK" err="1">
                <a:solidFill>
                  <a:srgbClr val="DCDCAA"/>
                </a:solidFill>
                <a:latin typeface="Consolas" panose="020B0609020204030204" pitchFamily="49" charset="0"/>
              </a:rPr>
              <a:t>S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omething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6" name="Obrázok 5" descr="Pštros">
            <a:extLst>
              <a:ext uri="{FF2B5EF4-FFF2-40B4-BE49-F238E27FC236}">
                <a16:creationId xmlns:a16="http://schemas.microsoft.com/office/drawing/2014/main" id="{90493014-17ED-4354-B9D1-39C8F8030C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814" y="4001293"/>
            <a:ext cx="3877985" cy="258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19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5B6505-D11C-4841-83B3-986F3A31B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err="1"/>
              <a:t>Destrukce</a:t>
            </a:r>
            <a:r>
              <a:rPr lang="sk-SK"/>
              <a:t>, </a:t>
            </a:r>
            <a:r>
              <a:rPr lang="sk-SK" err="1"/>
              <a:t>funkce</a:t>
            </a:r>
            <a:r>
              <a:rPr lang="sk-SK"/>
              <a:t> </a:t>
            </a:r>
            <a:r>
              <a:rPr lang="sk-SK" err="1"/>
              <a:t>atexit</a:t>
            </a:r>
            <a:r>
              <a:rPr lang="sk-SK"/>
              <a:t>()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34A75ED-184A-4FD9-94E9-8D8BB0C7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300" y="1426766"/>
            <a:ext cx="10559399" cy="961327"/>
          </a:xfrm>
        </p:spPr>
        <p:txBody>
          <a:bodyPr>
            <a:normAutofit fontScale="77500" lnSpcReduction="20000"/>
          </a:bodyPr>
          <a:lstStyle/>
          <a:p>
            <a:r>
              <a:rPr lang="cs-CZ"/>
              <a:t>Statické (i lokální) proměnné se odstraňují od nejmladších, na principu LIFO</a:t>
            </a:r>
          </a:p>
          <a:p>
            <a:r>
              <a:rPr lang="cs-CZ"/>
              <a:t>Při vytváření objektu lze zaregistrovat funkci pro zrušení, tyhle funkce se pak zavolají při ukončení programu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F119BCD9-5EEA-4771-889C-177AAB4F255B}"/>
              </a:ext>
            </a:extLst>
          </p:cNvPr>
          <p:cNvSpPr txBox="1"/>
          <p:nvPr/>
        </p:nvSpPr>
        <p:spPr>
          <a:xfrm>
            <a:off x="976544" y="325677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D0C9FF7B-F3E5-4011-A8C7-49168A9D9460}"/>
              </a:ext>
            </a:extLst>
          </p:cNvPr>
          <p:cNvSpPr txBox="1"/>
          <p:nvPr/>
        </p:nvSpPr>
        <p:spPr>
          <a:xfrm>
            <a:off x="794402" y="2488407"/>
            <a:ext cx="6458654" cy="397031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::get</a:t>
            </a:r>
            <a:r>
              <a:rPr lang="en-GB">
                <a:solidFill>
                  <a:srgbClr val="DCDCAA"/>
                </a:solidFill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extern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constructDatabase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memory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extern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destroyDatabase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 </a:t>
            </a:r>
          </a:p>
          <a:p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bool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initialized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char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__buffer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sizeof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)];</a:t>
            </a:r>
          </a:p>
          <a:p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(!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initialized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</a:t>
            </a:r>
            <a:r>
              <a:rPr lang="sk-SK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constructDatabase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__buffer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atexit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destroyDatabase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initialized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}</a:t>
            </a:r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*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reinterpret_cast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 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*&gt;(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__buffer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05F925F1-B086-4640-96AF-FBB89226F233}"/>
              </a:ext>
            </a:extLst>
          </p:cNvPr>
          <p:cNvSpPr txBox="1"/>
          <p:nvPr/>
        </p:nvSpPr>
        <p:spPr>
          <a:xfrm>
            <a:off x="7366434" y="2488407"/>
            <a:ext cx="4031163" cy="830997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sz="2400"/>
              <a:t>Proměnné a funkce generované kompilátorem</a:t>
            </a:r>
            <a:r>
              <a:rPr lang="sk-SK" sz="2400"/>
              <a:t>.</a:t>
            </a:r>
            <a:endParaRPr lang="sk-SK" sz="2400">
              <a:latin typeface="Consolas" panose="020B0609020204030204" pitchFamily="49" charset="0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37A8F06F-6D05-468E-8316-EFC8F3C540D7}"/>
              </a:ext>
            </a:extLst>
          </p:cNvPr>
          <p:cNvSpPr txBox="1"/>
          <p:nvPr/>
        </p:nvSpPr>
        <p:spPr>
          <a:xfrm>
            <a:off x="7366434" y="3538597"/>
            <a:ext cx="4031163" cy="461665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 sz="2400">
                <a:latin typeface="Consolas" panose="020B0609020204030204" pitchFamily="49" charset="0"/>
              </a:rPr>
              <a:t>__buffer</a:t>
            </a:r>
            <a:r>
              <a:rPr lang="sk-SK" sz="24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400"/>
              <a:t>obsahuje </a:t>
            </a:r>
            <a:r>
              <a:rPr lang="sk-SK" sz="2400" err="1"/>
              <a:t>Database</a:t>
            </a:r>
            <a:endParaRPr lang="sk-SK" sz="2400">
              <a:latin typeface="Consolas" panose="020B0609020204030204" pitchFamily="49" charset="0"/>
            </a:endParaRP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6DBA3DF4-5860-4872-954F-6F1196B93790}"/>
              </a:ext>
            </a:extLst>
          </p:cNvPr>
          <p:cNvSpPr txBox="1"/>
          <p:nvPr/>
        </p:nvSpPr>
        <p:spPr>
          <a:xfrm>
            <a:off x="7366434" y="4219455"/>
            <a:ext cx="4031163" cy="1200329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sz="2400"/>
              <a:t>Destrukce se zaregistruje při konstrukci </a:t>
            </a:r>
            <a:r>
              <a:rPr lang="cs-CZ" sz="2400" err="1"/>
              <a:t>singletonu</a:t>
            </a:r>
            <a:r>
              <a:rPr lang="cs-CZ" sz="2400"/>
              <a:t> (Database)</a:t>
            </a:r>
            <a:endParaRPr lang="cs-CZ" sz="2400">
              <a:latin typeface="Consolas" panose="020B0609020204030204" pitchFamily="49" charset="0"/>
            </a:endParaRPr>
          </a:p>
        </p:txBody>
      </p:sp>
      <p:sp>
        <p:nvSpPr>
          <p:cNvPr id="9" name="Obdĺžnik 8">
            <a:extLst>
              <a:ext uri="{FF2B5EF4-FFF2-40B4-BE49-F238E27FC236}">
                <a16:creationId xmlns:a16="http://schemas.microsoft.com/office/drawing/2014/main" id="{C7968671-B3A2-4E6F-9DE6-1E0D0FE5E66F}"/>
              </a:ext>
            </a:extLst>
          </p:cNvPr>
          <p:cNvSpPr/>
          <p:nvPr/>
        </p:nvSpPr>
        <p:spPr>
          <a:xfrm>
            <a:off x="1204405" y="2813784"/>
            <a:ext cx="5807626" cy="1396793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Rovná spojovacia šípka 10">
            <a:extLst>
              <a:ext uri="{FF2B5EF4-FFF2-40B4-BE49-F238E27FC236}">
                <a16:creationId xmlns:a16="http://schemas.microsoft.com/office/drawing/2014/main" id="{5AD6037D-8340-4A51-A810-73E50DE8AE71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7012031" y="2902998"/>
            <a:ext cx="354403" cy="9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ovná spojovacia šípka 11">
            <a:extLst>
              <a:ext uri="{FF2B5EF4-FFF2-40B4-BE49-F238E27FC236}">
                <a16:creationId xmlns:a16="http://schemas.microsoft.com/office/drawing/2014/main" id="{4821A370-CAD9-471D-8C3B-855808C43656}"/>
              </a:ext>
            </a:extLst>
          </p:cNvPr>
          <p:cNvCxnSpPr>
            <a:cxnSpLocks/>
          </p:cNvCxnSpPr>
          <p:nvPr/>
        </p:nvCxnSpPr>
        <p:spPr>
          <a:xfrm flipH="1">
            <a:off x="6169981" y="3771817"/>
            <a:ext cx="1196454" cy="2557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ovná spojovacia šípka 13">
            <a:extLst>
              <a:ext uri="{FF2B5EF4-FFF2-40B4-BE49-F238E27FC236}">
                <a16:creationId xmlns:a16="http://schemas.microsoft.com/office/drawing/2014/main" id="{DC08029F-A3DB-4043-A794-0A7B1C18A886}"/>
              </a:ext>
            </a:extLst>
          </p:cNvPr>
          <p:cNvCxnSpPr>
            <a:cxnSpLocks/>
          </p:cNvCxnSpPr>
          <p:nvPr/>
        </p:nvCxnSpPr>
        <p:spPr>
          <a:xfrm flipH="1">
            <a:off x="4825567" y="4740318"/>
            <a:ext cx="2544292" cy="3749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56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30D5CC-8624-4EF8-AB99-37E200F06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032"/>
            <a:ext cx="10515600" cy="1325563"/>
          </a:xfrm>
        </p:spPr>
        <p:txBody>
          <a:bodyPr/>
          <a:lstStyle/>
          <a:p>
            <a:r>
              <a:rPr lang="sk-SK" err="1"/>
              <a:t>Scott</a:t>
            </a:r>
            <a:r>
              <a:rPr lang="sk-SK"/>
              <a:t> </a:t>
            </a:r>
            <a:r>
              <a:rPr lang="sk-SK" err="1"/>
              <a:t>Meyers</a:t>
            </a:r>
            <a:r>
              <a:rPr lang="sk-SK"/>
              <a:t> </a:t>
            </a:r>
            <a:r>
              <a:rPr lang="sk-SK" err="1"/>
              <a:t>singleton</a:t>
            </a:r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26307C5-BF2D-480B-8F6C-5298B4B27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6331"/>
            <a:ext cx="10515599" cy="1192784"/>
          </a:xfrm>
        </p:spPr>
        <p:txBody>
          <a:bodyPr>
            <a:normAutofit fontScale="92500" lnSpcReduction="20000"/>
          </a:bodyPr>
          <a:lstStyle/>
          <a:p>
            <a:r>
              <a:rPr lang="cs-CZ" sz="2000"/>
              <a:t>Použije se statická lokální proměnná</a:t>
            </a:r>
          </a:p>
          <a:p>
            <a:r>
              <a:rPr lang="cs-CZ" sz="2000"/>
              <a:t>Klíčové slovo </a:t>
            </a:r>
            <a:r>
              <a:rPr lang="cs-CZ" sz="2000" u="sng" err="1">
                <a:latin typeface="Consolas" panose="020B0609020204030204" pitchFamily="49" charset="0"/>
              </a:rPr>
              <a:t>new</a:t>
            </a:r>
            <a:r>
              <a:rPr lang="cs-CZ" sz="2000"/>
              <a:t> se zahodí, funkce vracejí reference na statický objekt ve funkci, zanikne na konci programu</a:t>
            </a:r>
          </a:p>
          <a:p>
            <a:r>
              <a:rPr lang="cs-CZ" sz="2000"/>
              <a:t>Od C++11 (</a:t>
            </a:r>
            <a:r>
              <a:rPr lang="cs-CZ" sz="2000" err="1"/>
              <a:t>gcc</a:t>
            </a:r>
            <a:r>
              <a:rPr lang="cs-CZ" sz="2000"/>
              <a:t> C++03) je tenhle přístup </a:t>
            </a:r>
            <a:r>
              <a:rPr lang="cs-CZ" sz="2000" err="1"/>
              <a:t>thread</a:t>
            </a:r>
            <a:r>
              <a:rPr lang="cs-CZ" sz="2000"/>
              <a:t> </a:t>
            </a:r>
            <a:r>
              <a:rPr lang="cs-CZ" sz="2000" err="1"/>
              <a:t>safe</a:t>
            </a:r>
            <a:endParaRPr lang="cs-CZ" sz="200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98C6E29D-28D2-4A57-8170-6EB5B3784471}"/>
              </a:ext>
            </a:extLst>
          </p:cNvPr>
          <p:cNvSpPr txBox="1"/>
          <p:nvPr/>
        </p:nvSpPr>
        <p:spPr>
          <a:xfrm>
            <a:off x="838200" y="2590693"/>
            <a:ext cx="5899951" cy="378565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sz="1600" b="0" err="1">
                <a:solidFill>
                  <a:srgbClr val="569CD6"/>
                </a:solidFill>
                <a:effectLst/>
                <a:latin typeface="Consolas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{</a:t>
            </a:r>
          </a:p>
          <a:p>
            <a:r>
              <a:rPr lang="sk-SK" sz="1600" b="0" err="1">
                <a:solidFill>
                  <a:srgbClr val="569CD6"/>
                </a:solidFill>
                <a:effectLst/>
                <a:latin typeface="Consolas"/>
              </a:rPr>
              <a:t>public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:</a:t>
            </a:r>
            <a:endParaRPr lang="sk-SK" sz="1600" b="0">
              <a:solidFill>
                <a:srgbClr val="D4D4D4"/>
              </a:solidFill>
              <a:effectLst/>
              <a:latin typeface="Consolas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>
                <a:solidFill>
                  <a:srgbClr val="DCDCAA"/>
                </a:solidFill>
                <a:latin typeface="Consolas"/>
              </a:rPr>
              <a:t>getDatabase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() {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       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>
                <a:solidFill>
                  <a:srgbClr val="9CDCFE"/>
                </a:solidFill>
                <a:latin typeface="Consolas"/>
              </a:rPr>
              <a:t>instance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       </a:t>
            </a:r>
            <a:r>
              <a:rPr lang="sk-SK" sz="1600" b="0">
                <a:solidFill>
                  <a:srgbClr val="C586C0"/>
                </a:solidFill>
                <a:effectLst/>
                <a:latin typeface="Consolas"/>
              </a:rPr>
              <a:t>return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>
                <a:solidFill>
                  <a:srgbClr val="9CDCFE"/>
                </a:solidFill>
                <a:latin typeface="Consolas"/>
              </a:rPr>
              <a:t>instance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br>
              <a:rPr lang="sk-SK" sz="1600" b="0">
                <a:effectLst/>
                <a:latin typeface="Consolas" panose="020B0609020204030204" pitchFamily="49" charset="0"/>
              </a:rPr>
            </a:b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/>
              </a:rPr>
              <a:t>const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) =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/>
              </a:rPr>
              <a:t>delete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sz="1600" b="0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>
                <a:solidFill>
                  <a:srgbClr val="DCDCAA"/>
                </a:solidFill>
                <a:effectLst/>
                <a:latin typeface="Consolas"/>
              </a:rPr>
              <a:t>operator=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</a:t>
            </a: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const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>
                <a:solidFill>
                  <a:srgbClr val="569CD6"/>
                </a:solidFill>
                <a:latin typeface="Consolas"/>
              </a:rPr>
              <a:t>&amp;</a:t>
            </a:r>
            <a:r>
              <a:rPr lang="sk-SK" sz="1600">
                <a:solidFill>
                  <a:srgbClr val="D4D4D4"/>
                </a:solidFill>
                <a:latin typeface="Consolas"/>
              </a:rPr>
              <a:t>) =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>
                <a:solidFill>
                  <a:srgbClr val="C586C0"/>
                </a:solidFill>
                <a:effectLst/>
                <a:latin typeface="Consolas"/>
              </a:rPr>
              <a:t>delete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;</a:t>
            </a:r>
            <a:br>
              <a:rPr lang="sk-SK" sz="1600" b="0">
                <a:effectLst/>
                <a:latin typeface="Consolas" panose="020B0609020204030204" pitchFamily="49" charset="0"/>
              </a:rPr>
            </a:br>
            <a:r>
              <a:rPr lang="sk-SK" sz="1600" b="0">
                <a:solidFill>
                  <a:srgbClr val="569CD6"/>
                </a:solidFill>
                <a:effectLst/>
                <a:latin typeface="Consolas"/>
              </a:rPr>
              <a:t>private:</a:t>
            </a:r>
            <a:endParaRPr lang="sk-SK" sz="1600" b="0">
              <a:solidFill>
                <a:srgbClr val="D4D4D4"/>
              </a:solidFill>
              <a:effectLst/>
              <a:latin typeface="Consolas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() {</a:t>
            </a:r>
            <a:r>
              <a:rPr lang="sk-SK" sz="1600" b="0">
                <a:solidFill>
                  <a:srgbClr val="6A9955"/>
                </a:solidFill>
                <a:effectLst/>
                <a:latin typeface="Consolas"/>
              </a:rPr>
              <a:t> /* ... */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};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sz="1600" b="0">
                <a:solidFill>
                  <a:srgbClr val="DCDCAA"/>
                </a:solidFill>
                <a:effectLst/>
                <a:latin typeface="Consolas"/>
              </a:rPr>
              <a:t>~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() {</a:t>
            </a:r>
            <a:r>
              <a:rPr lang="sk-SK" sz="1600" b="0">
                <a:solidFill>
                  <a:srgbClr val="6A9955"/>
                </a:solidFill>
                <a:effectLst/>
                <a:latin typeface="Consolas"/>
              </a:rPr>
              <a:t> /* ... */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};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sk-SK" sz="1600" b="0">
                <a:effectLst/>
                <a:latin typeface="Consolas" panose="020B0609020204030204" pitchFamily="49" charset="0"/>
              </a:rPr>
            </a:br>
            <a:r>
              <a:rPr lang="sk-SK" sz="1600" b="0" err="1">
                <a:solidFill>
                  <a:srgbClr val="569CD6"/>
                </a:solidFill>
                <a:effectLst/>
                <a:latin typeface="Consolas"/>
              </a:rPr>
              <a:t>int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/>
              </a:rPr>
              <a:t>main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() { 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&amp; </a:t>
            </a:r>
            <a:r>
              <a:rPr lang="sk-SK" sz="1600" b="0">
                <a:solidFill>
                  <a:srgbClr val="9CDCFE"/>
                </a:solidFill>
                <a:effectLst/>
                <a:latin typeface="Consolas"/>
              </a:rPr>
              <a:t>d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 =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::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/>
              </a:rPr>
              <a:t>instance</a:t>
            </a:r>
            <a:r>
              <a:rPr lang="sk-SK" sz="1600" b="0">
                <a:solidFill>
                  <a:srgbClr val="D4D4D4"/>
                </a:solidFill>
                <a:effectLst/>
                <a:latin typeface="Consolas"/>
              </a:rPr>
              <a:t>(); }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17FE9BFD-3583-40CE-AB2B-7073EE55B66B}"/>
              </a:ext>
            </a:extLst>
          </p:cNvPr>
          <p:cNvSpPr txBox="1"/>
          <p:nvPr/>
        </p:nvSpPr>
        <p:spPr>
          <a:xfrm>
            <a:off x="6894990" y="2782669"/>
            <a:ext cx="4458810" cy="646331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b="1"/>
              <a:t>2. </a:t>
            </a:r>
            <a:r>
              <a:rPr lang="cs-CZ"/>
              <a:t>Inicializace statického objektu, pouze při prvním přechodu</a:t>
            </a:r>
            <a:endParaRPr lang="cs-CZ" b="1">
              <a:latin typeface="Consolas" panose="020B0609020204030204" pitchFamily="49" charset="0"/>
            </a:endParaRP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ECCEB51F-05F0-431D-A388-00F500FB87CF}"/>
              </a:ext>
            </a:extLst>
          </p:cNvPr>
          <p:cNvSpPr txBox="1"/>
          <p:nvPr/>
        </p:nvSpPr>
        <p:spPr>
          <a:xfrm>
            <a:off x="6894990" y="3620976"/>
            <a:ext cx="4458810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b="1"/>
              <a:t>4. </a:t>
            </a:r>
            <a:r>
              <a:rPr lang="cs-CZ"/>
              <a:t>Vrácení (nově zkonstruovaného) objektu</a:t>
            </a:r>
            <a:endParaRPr lang="cs-CZ" b="1">
              <a:latin typeface="Consolas" panose="020B0609020204030204" pitchFamily="49" charset="0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46BF2BB3-0B1C-4A1C-B9AA-E7881B47390F}"/>
              </a:ext>
            </a:extLst>
          </p:cNvPr>
          <p:cNvSpPr txBox="1"/>
          <p:nvPr/>
        </p:nvSpPr>
        <p:spPr>
          <a:xfrm>
            <a:off x="6894990" y="4182284"/>
            <a:ext cx="4458810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 b="1"/>
              <a:t>3. </a:t>
            </a:r>
            <a:r>
              <a:rPr lang="sk-SK" err="1"/>
              <a:t>Konstruktor</a:t>
            </a:r>
            <a:r>
              <a:rPr lang="sk-SK"/>
              <a:t> objektu</a:t>
            </a:r>
            <a:endParaRPr lang="sk-SK" b="1">
              <a:latin typeface="Consolas" panose="020B0609020204030204" pitchFamily="49" charset="0"/>
            </a:endParaRP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E2F2D8AD-11AB-40A1-8F8B-319AA8B293BA}"/>
              </a:ext>
            </a:extLst>
          </p:cNvPr>
          <p:cNvSpPr txBox="1"/>
          <p:nvPr/>
        </p:nvSpPr>
        <p:spPr>
          <a:xfrm>
            <a:off x="6894990" y="4743592"/>
            <a:ext cx="4458810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 b="1"/>
              <a:t>6. </a:t>
            </a:r>
            <a:r>
              <a:rPr lang="sk-SK" err="1"/>
              <a:t>Destruktor</a:t>
            </a:r>
            <a:r>
              <a:rPr lang="sk-SK"/>
              <a:t> objektu</a:t>
            </a:r>
            <a:endParaRPr lang="sk-SK" b="1">
              <a:latin typeface="Consolas" panose="020B0609020204030204" pitchFamily="49" charset="0"/>
            </a:endParaRP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5A0681D5-EA77-45AA-8730-AAB46435C91E}"/>
              </a:ext>
            </a:extLst>
          </p:cNvPr>
          <p:cNvSpPr txBox="1"/>
          <p:nvPr/>
        </p:nvSpPr>
        <p:spPr>
          <a:xfrm>
            <a:off x="6894990" y="5304900"/>
            <a:ext cx="4458810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b="1"/>
              <a:t>1. </a:t>
            </a:r>
            <a:r>
              <a:rPr lang="cs-CZ"/>
              <a:t>Zavolání metody pro získání instance</a:t>
            </a:r>
            <a:endParaRPr lang="cs-CZ" b="1">
              <a:latin typeface="Consolas" panose="020B0609020204030204" pitchFamily="49" charset="0"/>
            </a:endParaRP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2D01D82B-EAC1-4F05-8193-DD3F6E462B0A}"/>
              </a:ext>
            </a:extLst>
          </p:cNvPr>
          <p:cNvSpPr txBox="1"/>
          <p:nvPr/>
        </p:nvSpPr>
        <p:spPr>
          <a:xfrm>
            <a:off x="6894990" y="5866208"/>
            <a:ext cx="4458810" cy="646331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b="1"/>
              <a:t>5. </a:t>
            </a:r>
            <a:r>
              <a:rPr lang="cs-CZ"/>
              <a:t>Konec programu, destrukce statických proměnných</a:t>
            </a:r>
            <a:endParaRPr lang="cs-CZ" b="1"/>
          </a:p>
        </p:txBody>
      </p:sp>
      <p:cxnSp>
        <p:nvCxnSpPr>
          <p:cNvPr id="12" name="Rovná spojovacia šípka 11">
            <a:extLst>
              <a:ext uri="{FF2B5EF4-FFF2-40B4-BE49-F238E27FC236}">
                <a16:creationId xmlns:a16="http://schemas.microsoft.com/office/drawing/2014/main" id="{399FD23F-87C6-4CE1-A3C2-849963574940}"/>
              </a:ext>
            </a:extLst>
          </p:cNvPr>
          <p:cNvCxnSpPr>
            <a:stCxn id="5" idx="1"/>
          </p:cNvCxnSpPr>
          <p:nvPr/>
        </p:nvCxnSpPr>
        <p:spPr>
          <a:xfrm flipH="1">
            <a:off x="4580857" y="3105835"/>
            <a:ext cx="2314133" cy="3788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>
            <a:extLst>
              <a:ext uri="{FF2B5EF4-FFF2-40B4-BE49-F238E27FC236}">
                <a16:creationId xmlns:a16="http://schemas.microsoft.com/office/drawing/2014/main" id="{087F149E-D344-4027-B7A6-40E57847C123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3623550" y="3745075"/>
            <a:ext cx="3271440" cy="6056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ovná spojovacia šípka 14">
            <a:extLst>
              <a:ext uri="{FF2B5EF4-FFF2-40B4-BE49-F238E27FC236}">
                <a16:creationId xmlns:a16="http://schemas.microsoft.com/office/drawing/2014/main" id="{A085D120-EB67-4BA7-90F0-640E1BFC2FD1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4218313" y="4366950"/>
            <a:ext cx="2676677" cy="810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ovná spojovacia šípka 19">
            <a:extLst>
              <a:ext uri="{FF2B5EF4-FFF2-40B4-BE49-F238E27FC236}">
                <a16:creationId xmlns:a16="http://schemas.microsoft.com/office/drawing/2014/main" id="{F5534142-D356-4DB9-86E4-91FCEF182D2F}"/>
              </a:ext>
            </a:extLst>
          </p:cNvPr>
          <p:cNvCxnSpPr>
            <a:cxnSpLocks/>
          </p:cNvCxnSpPr>
          <p:nvPr/>
        </p:nvCxnSpPr>
        <p:spPr>
          <a:xfrm flipH="1">
            <a:off x="5630223" y="5486623"/>
            <a:ext cx="1264768" cy="5319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ovná spojovacia šípka 22">
            <a:extLst>
              <a:ext uri="{FF2B5EF4-FFF2-40B4-BE49-F238E27FC236}">
                <a16:creationId xmlns:a16="http://schemas.microsoft.com/office/drawing/2014/main" id="{0B1CEB0C-F3A4-4015-BC4E-CDE745737429}"/>
              </a:ext>
            </a:extLst>
          </p:cNvPr>
          <p:cNvCxnSpPr>
            <a:cxnSpLocks/>
          </p:cNvCxnSpPr>
          <p:nvPr/>
        </p:nvCxnSpPr>
        <p:spPr>
          <a:xfrm flipH="1" flipV="1">
            <a:off x="6505552" y="6205550"/>
            <a:ext cx="389437" cy="377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ovná spojovacia šípka 26">
            <a:extLst>
              <a:ext uri="{FF2B5EF4-FFF2-40B4-BE49-F238E27FC236}">
                <a16:creationId xmlns:a16="http://schemas.microsoft.com/office/drawing/2014/main" id="{492FB444-EFC4-47D8-B402-DFE6C1F7CC66}"/>
              </a:ext>
            </a:extLst>
          </p:cNvPr>
          <p:cNvCxnSpPr>
            <a:cxnSpLocks/>
          </p:cNvCxnSpPr>
          <p:nvPr/>
        </p:nvCxnSpPr>
        <p:spPr>
          <a:xfrm flipH="1">
            <a:off x="4261642" y="4947924"/>
            <a:ext cx="2633348" cy="4997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85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Destrukce  - nebezpečí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8D9D33-19B0-4568-9299-53587CDA8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20591"/>
            <a:ext cx="10515600" cy="211912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>
                <a:cs typeface="Calibri"/>
              </a:rPr>
              <a:t>Problém mrtvé reference</a:t>
            </a:r>
          </a:p>
          <a:p>
            <a:pPr lvl="1"/>
            <a:r>
              <a:rPr lang="en-US">
                <a:cs typeface="Calibri"/>
              </a:rPr>
              <a:t>Dáno designem, lazy přístup</a:t>
            </a:r>
          </a:p>
          <a:p>
            <a:r>
              <a:rPr lang="en-US">
                <a:cs typeface="Calibri"/>
              </a:rPr>
              <a:t>Log by se měl destruovat až jako poslední</a:t>
            </a:r>
          </a:p>
          <a:p>
            <a:r>
              <a:rPr lang="en-US">
                <a:solidFill>
                  <a:srgbClr val="FFFFFF"/>
                </a:solidFill>
                <a:latin typeface="Calibri" panose="020F0502020204030204"/>
                <a:cs typeface="Calibri"/>
              </a:rPr>
              <a:t>Destruktor je </a:t>
            </a:r>
            <a:r>
              <a:rPr lang="sk-SK">
                <a:solidFill>
                  <a:srgbClr val="569CD6"/>
                </a:solidFill>
                <a:latin typeface="Consolas"/>
                <a:cs typeface="Calibri"/>
              </a:rPr>
              <a:t>noexcept</a:t>
            </a:r>
            <a:endParaRPr lang="sk-SK">
              <a:solidFill>
                <a:srgbClr val="D4D4D4"/>
              </a:solidFill>
              <a:latin typeface="Consolas"/>
              <a:cs typeface="Calibri"/>
            </a:endParaRPr>
          </a:p>
          <a:p>
            <a:pPr lvl="1"/>
            <a:r>
              <a:rPr lang="en-US">
                <a:solidFill>
                  <a:srgbClr val="FFFFFF"/>
                </a:solidFill>
                <a:latin typeface="Calibri"/>
                <a:cs typeface="Calibri"/>
              </a:rPr>
              <a:t>Nutně nemusí pomoct</a:t>
            </a:r>
            <a:endParaRPr lang="sk-SK">
              <a:solidFill>
                <a:srgbClr val="569CD6"/>
              </a:solidFill>
              <a:latin typeface="Consolas"/>
              <a:cs typeface="Calibri"/>
            </a:endParaRPr>
          </a:p>
          <a:p>
            <a:endParaRPr lang="sk-SK">
              <a:solidFill>
                <a:srgbClr val="569CD6"/>
              </a:solidFill>
              <a:latin typeface="Consolas"/>
              <a:cs typeface="Calibri"/>
            </a:endParaRPr>
          </a:p>
          <a:p>
            <a:endParaRPr lang="en-US">
              <a:solidFill>
                <a:srgbClr val="FFFFFF"/>
              </a:solidFill>
              <a:latin typeface="Calibri" panose="020F0502020204030204"/>
              <a:cs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8749DC-8693-44B2-B9DC-F3F67BF6F0D9}"/>
              </a:ext>
            </a:extLst>
          </p:cNvPr>
          <p:cNvSpPr/>
          <p:nvPr/>
        </p:nvSpPr>
        <p:spPr>
          <a:xfrm>
            <a:off x="1102659" y="1492623"/>
            <a:ext cx="5764305" cy="250115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>
                <a:ea typeface="+mn-lt"/>
                <a:cs typeface="+mn-lt"/>
              </a:rPr>
              <a:t>Inicializace Keyboard</a:t>
            </a:r>
            <a:endParaRPr lang="en-US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>
                <a:ea typeface="+mn-lt"/>
                <a:cs typeface="+mn-lt"/>
              </a:rPr>
              <a:t>Inicializace Display s chybou</a:t>
            </a:r>
            <a:endParaRPr lang="en-US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>
                <a:ea typeface="+mn-lt"/>
                <a:cs typeface="+mn-lt"/>
              </a:rPr>
              <a:t>Inicializace Log a zapsání chyby</a:t>
            </a:r>
            <a:endParaRPr lang="en-US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>
                <a:ea typeface="+mn-lt"/>
                <a:cs typeface="+mn-lt"/>
              </a:rPr>
              <a:t>Konec programu</a:t>
            </a:r>
            <a:endParaRPr lang="en-US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>
                <a:ea typeface="+mn-lt"/>
                <a:cs typeface="+mn-lt"/>
              </a:rPr>
              <a:t>Destrukce Log</a:t>
            </a:r>
            <a:endParaRPr lang="en-US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>
                <a:ea typeface="+mn-lt"/>
                <a:cs typeface="+mn-lt"/>
              </a:rPr>
              <a:t>Destrukce Display</a:t>
            </a:r>
            <a:endParaRPr lang="en-US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>
                <a:ea typeface="+mn-lt"/>
                <a:cs typeface="+mn-lt"/>
              </a:rPr>
              <a:t>Destrukce Keyboard s chybou</a:t>
            </a:r>
            <a:endParaRPr lang="en-US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 b="1">
                <a:ea typeface="+mn-lt"/>
                <a:cs typeface="+mn-lt"/>
              </a:rPr>
              <a:t>Reference neexistujícího objektu Log</a:t>
            </a:r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0309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7EE68-85DC-45F7-B9CA-FFD217762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Definice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E49F9-8169-4D47-B024-FC5C6CC01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 err="1">
                <a:cs typeface="Calibri"/>
              </a:rPr>
              <a:t>Oficiální</a:t>
            </a:r>
            <a:endParaRPr lang="en-US" dirty="0">
              <a:cs typeface="Calibri"/>
            </a:endParaRPr>
          </a:p>
          <a:p>
            <a:pPr lvl="1"/>
            <a:r>
              <a:rPr lang="en-US" dirty="0" err="1">
                <a:cs typeface="Calibri"/>
              </a:rPr>
              <a:t>Jediná</a:t>
            </a:r>
            <a:r>
              <a:rPr lang="en-US" dirty="0">
                <a:cs typeface="Calibri"/>
              </a:rPr>
              <a:t> instance </a:t>
            </a:r>
            <a:r>
              <a:rPr lang="en-US" dirty="0" err="1">
                <a:cs typeface="Calibri"/>
              </a:rPr>
              <a:t>třídy</a:t>
            </a:r>
            <a:r>
              <a:rPr lang="en-US" dirty="0">
                <a:cs typeface="Calibri"/>
              </a:rPr>
              <a:t> - Singleton se </a:t>
            </a:r>
            <a:r>
              <a:rPr lang="en-US" dirty="0" err="1">
                <a:cs typeface="Calibri"/>
              </a:rPr>
              <a:t>stará</a:t>
            </a:r>
            <a:r>
              <a:rPr lang="en-US" dirty="0">
                <a:cs typeface="Calibri"/>
              </a:rPr>
              <a:t> o </a:t>
            </a:r>
            <a:r>
              <a:rPr lang="en-US" dirty="0" err="1">
                <a:cs typeface="Calibri"/>
              </a:rPr>
              <a:t>svou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životnost</a:t>
            </a:r>
            <a:endParaRPr lang="en-US" dirty="0">
              <a:cs typeface="Calibri"/>
            </a:endParaRPr>
          </a:p>
          <a:p>
            <a:pPr lvl="1"/>
            <a:r>
              <a:rPr lang="en-US" dirty="0" err="1">
                <a:cs typeface="Calibri"/>
              </a:rPr>
              <a:t>Globální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přístup</a:t>
            </a:r>
            <a:r>
              <a:rPr lang="en-US" dirty="0">
                <a:cs typeface="Calibri"/>
              </a:rPr>
              <a:t> k </a:t>
            </a:r>
            <a:r>
              <a:rPr lang="en-US" dirty="0" err="1">
                <a:cs typeface="Calibri"/>
              </a:rPr>
              <a:t>instanci</a:t>
            </a:r>
            <a:endParaRPr lang="en-US" dirty="0">
              <a:cs typeface="Calibri"/>
            </a:endParaRPr>
          </a:p>
          <a:p>
            <a:r>
              <a:rPr lang="en-US" dirty="0" err="1">
                <a:ea typeface="+mn-lt"/>
                <a:cs typeface="+mn-lt"/>
              </a:rPr>
              <a:t>Řeší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četné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problémy</a:t>
            </a:r>
            <a:endParaRPr lang="en-US" dirty="0">
              <a:ea typeface="+mn-lt"/>
              <a:cs typeface="+mn-lt"/>
            </a:endParaRPr>
          </a:p>
          <a:p>
            <a:r>
              <a:rPr lang="en-US" dirty="0" err="1">
                <a:cs typeface="Calibri"/>
              </a:rPr>
              <a:t>Proč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jedna</a:t>
            </a:r>
            <a:r>
              <a:rPr lang="en-US" dirty="0">
                <a:cs typeface="Calibri"/>
              </a:rPr>
              <a:t> instance?</a:t>
            </a:r>
          </a:p>
          <a:p>
            <a:pPr lvl="1"/>
            <a:r>
              <a:rPr lang="en-US" dirty="0" err="1">
                <a:cs typeface="Calibri"/>
              </a:rPr>
              <a:t>Přístup</a:t>
            </a:r>
            <a:r>
              <a:rPr lang="en-US" dirty="0">
                <a:cs typeface="Calibri"/>
              </a:rPr>
              <a:t> k </a:t>
            </a:r>
            <a:r>
              <a:rPr lang="en-US" dirty="0" err="1">
                <a:cs typeface="Calibri"/>
              </a:rPr>
              <a:t>jednomu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zdroji</a:t>
            </a:r>
            <a:r>
              <a:rPr lang="en-US" dirty="0">
                <a:cs typeface="Calibri"/>
              </a:rPr>
              <a:t> (</a:t>
            </a:r>
            <a:r>
              <a:rPr lang="en-US" dirty="0" err="1">
                <a:cs typeface="Calibri"/>
              </a:rPr>
              <a:t>soubor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databáze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správa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systému</a:t>
            </a:r>
            <a:r>
              <a:rPr lang="en-US" dirty="0">
                <a:cs typeface="Calibri"/>
              </a:rPr>
              <a:t>)</a:t>
            </a:r>
          </a:p>
          <a:p>
            <a:pPr lvl="1"/>
            <a:r>
              <a:rPr lang="en-US" dirty="0" err="1">
                <a:cs typeface="Calibri"/>
              </a:rPr>
              <a:t>Více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může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být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nežádoucí</a:t>
            </a:r>
            <a:r>
              <a:rPr lang="en-US" dirty="0">
                <a:cs typeface="Calibri"/>
              </a:rPr>
              <a:t> (</a:t>
            </a:r>
            <a:r>
              <a:rPr lang="en-US" dirty="0" err="1">
                <a:cs typeface="Calibri"/>
              </a:rPr>
              <a:t>databáze</a:t>
            </a:r>
            <a:r>
              <a:rPr lang="en-US" dirty="0">
                <a:cs typeface="Calibri"/>
              </a:rPr>
              <a:t>)/</a:t>
            </a:r>
            <a:r>
              <a:rPr lang="en-US" dirty="0" err="1">
                <a:cs typeface="Calibri"/>
              </a:rPr>
              <a:t>zbytečné</a:t>
            </a:r>
            <a:r>
              <a:rPr lang="en-US" dirty="0">
                <a:cs typeface="Calibri"/>
              </a:rPr>
              <a:t> (logger)/</a:t>
            </a:r>
            <a:r>
              <a:rPr lang="en-US" dirty="0" err="1">
                <a:cs typeface="Calibri"/>
              </a:rPr>
              <a:t>nebezpečné</a:t>
            </a:r>
            <a:endParaRPr lang="en-US" dirty="0">
              <a:cs typeface="Calibri"/>
            </a:endParaRPr>
          </a:p>
          <a:p>
            <a:r>
              <a:rPr lang="en-US" dirty="0" err="1">
                <a:cs typeface="Calibri"/>
              </a:rPr>
              <a:t>Globální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přístup</a:t>
            </a:r>
            <a:r>
              <a:rPr lang="en-US" dirty="0">
                <a:cs typeface="Calibri"/>
              </a:rPr>
              <a:t>?</a:t>
            </a:r>
          </a:p>
          <a:p>
            <a:pPr lvl="1"/>
            <a:r>
              <a:rPr lang="en-US" dirty="0">
                <a:cs typeface="Calibri"/>
              </a:rPr>
              <a:t>Ne </a:t>
            </a:r>
            <a:r>
              <a:rPr lang="en-US" dirty="0" err="1">
                <a:cs typeface="Calibri"/>
              </a:rPr>
              <a:t>globální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proměnná</a:t>
            </a:r>
            <a:endParaRPr lang="en-US" dirty="0">
              <a:cs typeface="Calibri"/>
            </a:endParaRPr>
          </a:p>
          <a:p>
            <a:pPr lvl="1"/>
            <a:r>
              <a:rPr lang="en-US" dirty="0" err="1">
                <a:cs typeface="Calibri"/>
              </a:rPr>
              <a:t>Vícero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míst</a:t>
            </a:r>
            <a:r>
              <a:rPr lang="en-US" dirty="0">
                <a:cs typeface="Calibri"/>
              </a:rPr>
              <a:t> v </a:t>
            </a:r>
            <a:r>
              <a:rPr lang="en-US" dirty="0" err="1">
                <a:cs typeface="Calibri"/>
              </a:rPr>
              <a:t>programu</a:t>
            </a:r>
            <a:endParaRPr lang="en-US" dirty="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EEC080-22EA-EC67-8EDF-DF898A50A1AF}"/>
              </a:ext>
            </a:extLst>
          </p:cNvPr>
          <p:cNvSpPr txBox="1"/>
          <p:nvPr/>
        </p:nvSpPr>
        <p:spPr>
          <a:xfrm>
            <a:off x="5450541" y="2599765"/>
            <a:ext cx="4320988" cy="203132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 </a:t>
            </a:r>
            <a:r>
              <a:rPr lang="en-US" dirty="0" err="1"/>
              <a:t>sv</a:t>
            </a:r>
            <a:r>
              <a:rPr lang="cs-CZ" dirty="0"/>
              <a:t>ětlé písmo na tmavém pozadí </a:t>
            </a:r>
            <a:r>
              <a:rPr lang="en-US" dirty="0"/>
              <a:t>!!!</a:t>
            </a:r>
          </a:p>
          <a:p>
            <a:endParaRPr lang="en-US" dirty="0"/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7438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C443C-3E0C-44EC-9ADE-26D5D1194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Detekce mrtvé reference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3C8F5-7447-45EE-9002-7B4C96C5A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376" y="1476001"/>
            <a:ext cx="5226424" cy="46561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Statický příznak o destrukci</a:t>
            </a:r>
          </a:p>
          <a:p>
            <a:r>
              <a:rPr lang="en-US">
                <a:cs typeface="Calibri"/>
              </a:rPr>
              <a:t>Vyhodí výjimku při přístupu k destruovanému objektu</a:t>
            </a:r>
          </a:p>
          <a:p>
            <a:pPr lvl="1"/>
            <a:r>
              <a:rPr lang="en-US">
                <a:cs typeface="Calibri"/>
              </a:rPr>
              <a:t>Nemusí nutně pomoct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AD15E8-439A-4137-9460-8F4D804F3D77}"/>
              </a:ext>
            </a:extLst>
          </p:cNvPr>
          <p:cNvSpPr txBox="1"/>
          <p:nvPr/>
        </p:nvSpPr>
        <p:spPr>
          <a:xfrm>
            <a:off x="959224" y="1479178"/>
            <a:ext cx="5168152" cy="504753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{​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public: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getDatabase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if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(instance_ ==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)​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if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(destroyed_) {​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   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onDeadRef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();​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}​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else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create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();​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return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*instance_;​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}​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private: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    inline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Database* instance_ =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;</a:t>
            </a:r>
            <a:endParaRPr lang="en-US" sz="1400">
              <a:solidFill>
                <a:srgbClr val="569CD6"/>
              </a:solidFill>
              <a:latin typeface="Consolas"/>
            </a:endParaRP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create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Database theInstance;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instance_ = &amp;theInstance;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}​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onDeadRef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throw</a:t>
            </a:r>
            <a:r>
              <a:rPr lang="en-US" sz="1400">
                <a:solidFill>
                  <a:srgbClr val="6A9955"/>
                </a:solidFill>
                <a:latin typeface="Consolas"/>
              </a:rPr>
              <a:t> /*...*/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}​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inline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bool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destroyed_ =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false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;​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~Database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destroyed_ =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true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;​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instance_ =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;​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}​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2811833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A915E-9367-46F9-B120-EACA70CF8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Phoenix singleton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0590A8-670C-46B4-A6BA-70C911982CF2}"/>
              </a:ext>
            </a:extLst>
          </p:cNvPr>
          <p:cNvSpPr txBox="1"/>
          <p:nvPr/>
        </p:nvSpPr>
        <p:spPr>
          <a:xfrm>
            <a:off x="840933" y="1883354"/>
            <a:ext cx="4482353" cy="267765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569CD6"/>
                </a:solidFill>
                <a:latin typeface="Consolas"/>
              </a:rPr>
              <a:t>class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 sz="1400">
                <a:solidFill>
                  <a:srgbClr val="569CD6"/>
                </a:solidFill>
                <a:latin typeface="Consolas"/>
              </a:rPr>
              <a:t>private: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 err="1">
                <a:solidFill>
                  <a:srgbClr val="DCDCAA"/>
                </a:solidFill>
                <a:latin typeface="Consolas"/>
              </a:rPr>
              <a:t>onDeadRef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create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>
                <a:solidFill>
                  <a:srgbClr val="C586C0"/>
                </a:solidFill>
                <a:latin typeface="Consolas"/>
              </a:rPr>
              <a:t>new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(instance_) Database;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 err="1">
                <a:solidFill>
                  <a:srgbClr val="DCDCAA"/>
                </a:solidFill>
                <a:latin typeface="Consolas"/>
              </a:rPr>
              <a:t>atexit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</a:t>
            </a:r>
            <a:r>
              <a:rPr lang="en-US" sz="1400" err="1">
                <a:solidFill>
                  <a:srgbClr val="D4D4D4"/>
                </a:solidFill>
                <a:latin typeface="Consolas"/>
              </a:rPr>
              <a:t>killPhoenix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);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destroyed_ =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false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}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400" err="1">
                <a:solidFill>
                  <a:srgbClr val="DCDCAA"/>
                </a:solidFill>
                <a:latin typeface="Consolas"/>
              </a:rPr>
              <a:t>killPhoenix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 {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    </a:t>
            </a:r>
            <a:r>
              <a:rPr lang="en-US" sz="1400">
                <a:solidFill>
                  <a:srgbClr val="9CDCFE"/>
                </a:solidFill>
                <a:latin typeface="Consolas"/>
              </a:rPr>
              <a:t>instance_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-&gt;</a:t>
            </a:r>
            <a:r>
              <a:rPr lang="en-US" sz="1400">
                <a:solidFill>
                  <a:srgbClr val="DCDCAA"/>
                </a:solidFill>
                <a:latin typeface="Consolas"/>
              </a:rPr>
              <a:t>~Database</a:t>
            </a:r>
            <a:r>
              <a:rPr lang="en-US" sz="1400">
                <a:solidFill>
                  <a:srgbClr val="D4D4D4"/>
                </a:solidFill>
                <a:latin typeface="Consolas"/>
              </a:rPr>
              <a:t>();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    }</a:t>
            </a:r>
          </a:p>
          <a:p>
            <a:r>
              <a:rPr lang="en-US" sz="1400">
                <a:solidFill>
                  <a:srgbClr val="D4D4D4"/>
                </a:solidFill>
                <a:latin typeface="Consolas"/>
              </a:rPr>
              <a:t>};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87AD683-FDF3-4833-9060-BEC6CBF35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75842"/>
            <a:ext cx="10515600" cy="1359096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err="1">
                <a:cs typeface="Calibri"/>
              </a:rPr>
              <a:t>Objekt</a:t>
            </a:r>
            <a:r>
              <a:rPr lang="en-US">
                <a:cs typeface="Calibri"/>
              </a:rPr>
              <a:t> se po </a:t>
            </a:r>
            <a:r>
              <a:rPr lang="en-US" err="1">
                <a:cs typeface="Calibri"/>
              </a:rPr>
              <a:t>destrukci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znovu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vytvoří</a:t>
            </a:r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Příklad</a:t>
            </a:r>
            <a:r>
              <a:rPr lang="en-US">
                <a:cs typeface="Calibri"/>
              </a:rPr>
              <a:t>: Keyboard a Display </a:t>
            </a:r>
            <a:r>
              <a:rPr lang="en-US" err="1">
                <a:cs typeface="Calibri"/>
              </a:rPr>
              <a:t>singletony</a:t>
            </a:r>
            <a:r>
              <a:rPr lang="en-US">
                <a:cs typeface="Calibri"/>
              </a:rPr>
              <a:t>, Log -&gt; </a:t>
            </a:r>
            <a:r>
              <a:rPr lang="en-US" err="1">
                <a:cs typeface="Calibri"/>
              </a:rPr>
              <a:t>Fénix</a:t>
            </a:r>
          </a:p>
          <a:p>
            <a:r>
              <a:rPr lang="en-US">
                <a:cs typeface="Calibri"/>
              </a:rPr>
              <a:t>C++: </a:t>
            </a:r>
            <a:r>
              <a:rPr lang="en-US" err="1">
                <a:cs typeface="Calibri"/>
              </a:rPr>
              <a:t>paměť</a:t>
            </a:r>
            <a:r>
              <a:rPr lang="en-US">
                <a:cs typeface="Calibri"/>
              </a:rPr>
              <a:t> statických </a:t>
            </a:r>
            <a:r>
              <a:rPr lang="en-US" err="1">
                <a:cs typeface="Calibri"/>
              </a:rPr>
              <a:t>objektů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alokována</a:t>
            </a:r>
            <a:r>
              <a:rPr lang="en-US">
                <a:cs typeface="Calibri"/>
              </a:rPr>
              <a:t> do </a:t>
            </a:r>
            <a:r>
              <a:rPr lang="en-US" err="1">
                <a:cs typeface="Calibri"/>
              </a:rPr>
              <a:t>konce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běhu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programu</a:t>
            </a:r>
          </a:p>
          <a:p>
            <a:r>
              <a:rPr lang="en-US" err="1">
                <a:cs typeface="Calibri"/>
              </a:rPr>
              <a:t>Problém</a:t>
            </a:r>
            <a:r>
              <a:rPr lang="en-US">
                <a:cs typeface="Calibri"/>
              </a:rPr>
              <a:t>: </a:t>
            </a:r>
            <a:r>
              <a:rPr lang="en-US" err="1">
                <a:cs typeface="Calibri"/>
              </a:rPr>
              <a:t>vznikne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úplně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nový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objekt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9618E41E-5010-451E-A6E0-6B2B9EAA9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742" y="3038500"/>
            <a:ext cx="2743200" cy="1524414"/>
          </a:xfrm>
          <a:prstGeom prst="rect">
            <a:avLst/>
          </a:prstGeom>
        </p:spPr>
      </p:pic>
      <p:sp>
        <p:nvSpPr>
          <p:cNvPr id="14" name="BlokTextu 4">
            <a:extLst>
              <a:ext uri="{FF2B5EF4-FFF2-40B4-BE49-F238E27FC236}">
                <a16:creationId xmlns:a16="http://schemas.microsoft.com/office/drawing/2014/main" id="{CF1244FA-06D4-4A1A-A5B4-A08F400B1D41}"/>
              </a:ext>
            </a:extLst>
          </p:cNvPr>
          <p:cNvSpPr txBox="1"/>
          <p:nvPr/>
        </p:nvSpPr>
        <p:spPr>
          <a:xfrm>
            <a:off x="5454622" y="2062975"/>
            <a:ext cx="4458810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/>
              <a:t>Nová instance se vytvoří na místě té původní</a:t>
            </a:r>
            <a:endParaRPr lang="en-US"/>
          </a:p>
        </p:txBody>
      </p:sp>
      <p:cxnSp>
        <p:nvCxnSpPr>
          <p:cNvPr id="16" name="Rovná spojovacia šípka 9">
            <a:extLst>
              <a:ext uri="{FF2B5EF4-FFF2-40B4-BE49-F238E27FC236}">
                <a16:creationId xmlns:a16="http://schemas.microsoft.com/office/drawing/2014/main" id="{D65AC37D-343D-4A67-B4A4-51B730F764D8}"/>
              </a:ext>
            </a:extLst>
          </p:cNvPr>
          <p:cNvCxnSpPr/>
          <p:nvPr/>
        </p:nvCxnSpPr>
        <p:spPr>
          <a:xfrm flipH="1">
            <a:off x="2900364" y="2386141"/>
            <a:ext cx="2554258" cy="40092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lokTextu 4">
            <a:extLst>
              <a:ext uri="{FF2B5EF4-FFF2-40B4-BE49-F238E27FC236}">
                <a16:creationId xmlns:a16="http://schemas.microsoft.com/office/drawing/2014/main" id="{C9FD321F-4201-4DAA-860F-07560EA4A0C1}"/>
              </a:ext>
            </a:extLst>
          </p:cNvPr>
          <p:cNvSpPr txBox="1"/>
          <p:nvPr/>
        </p:nvSpPr>
        <p:spPr>
          <a:xfrm>
            <a:off x="5863500" y="3382536"/>
            <a:ext cx="2330786" cy="378624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/>
              <a:t>Registrace destruktoru</a:t>
            </a:r>
            <a:endParaRPr lang="en-US"/>
          </a:p>
        </p:txBody>
      </p:sp>
      <p:cxnSp>
        <p:nvCxnSpPr>
          <p:cNvPr id="18" name="Rovná spojovacia šípka 9">
            <a:extLst>
              <a:ext uri="{FF2B5EF4-FFF2-40B4-BE49-F238E27FC236}">
                <a16:creationId xmlns:a16="http://schemas.microsoft.com/office/drawing/2014/main" id="{0F881852-9A9C-4D27-A9DC-9798C0FBAACB}"/>
              </a:ext>
            </a:extLst>
          </p:cNvPr>
          <p:cNvCxnSpPr>
            <a:cxnSpLocks/>
          </p:cNvCxnSpPr>
          <p:nvPr/>
        </p:nvCxnSpPr>
        <p:spPr>
          <a:xfrm flipH="1" flipV="1">
            <a:off x="3671656" y="3186649"/>
            <a:ext cx="2182552" cy="3982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0001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0466"/>
            <a:ext cx="10515600" cy="1325563"/>
          </a:xfrm>
        </p:spPr>
        <p:txBody>
          <a:bodyPr/>
          <a:lstStyle/>
          <a:p>
            <a:r>
              <a:rPr lang="en-US" err="1">
                <a:cs typeface="Calibri Light"/>
              </a:rPr>
              <a:t>Destrukce</a:t>
            </a:r>
            <a:r>
              <a:rPr lang="en-US">
                <a:cs typeface="Calibri Light"/>
              </a:rPr>
              <a:t> - </a:t>
            </a:r>
            <a:r>
              <a:rPr lang="en-US" err="1">
                <a:cs typeface="Calibri Light"/>
              </a:rPr>
              <a:t>dlouhověkost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72324-2856-4937-AF67-C35526677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06028"/>
            <a:ext cx="10515599" cy="1922971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cs-CZ"/>
              <a:t>Problémy Fénixe – ztráta stavu, uložení, uzavření...</a:t>
            </a:r>
          </a:p>
          <a:p>
            <a:r>
              <a:rPr lang="cs-CZ" err="1"/>
              <a:t>Dependency</a:t>
            </a:r>
            <a:r>
              <a:rPr lang="cs-CZ"/>
              <a:t> manager – nutnost konstrukce všech závislostí</a:t>
            </a:r>
          </a:p>
          <a:p>
            <a:r>
              <a:rPr lang="cs-CZ"/>
              <a:t>K </a:t>
            </a:r>
            <a:r>
              <a:rPr lang="cs-CZ" err="1"/>
              <a:t>Singletonu</a:t>
            </a:r>
            <a:r>
              <a:rPr lang="cs-CZ"/>
              <a:t> přidáme dlouhověkost</a:t>
            </a:r>
          </a:p>
          <a:p>
            <a:pPr lvl="1"/>
            <a:r>
              <a:rPr lang="cs-CZ"/>
              <a:t>Při vytváření </a:t>
            </a:r>
            <a:r>
              <a:rPr lang="cs-CZ" err="1"/>
              <a:t>Singletonu</a:t>
            </a:r>
            <a:r>
              <a:rPr lang="cs-CZ"/>
              <a:t> se nastaví priorita destrukce</a:t>
            </a:r>
          </a:p>
          <a:p>
            <a:pPr lvl="1"/>
            <a:r>
              <a:rPr lang="cs-CZ"/>
              <a:t>Log bude mít větší dlouhověkost než </a:t>
            </a:r>
            <a:r>
              <a:rPr lang="en-GB"/>
              <a:t>klávesnice</a:t>
            </a:r>
            <a:endParaRPr lang="cs-CZ"/>
          </a:p>
          <a:p>
            <a:pPr lvl="1"/>
            <a:r>
              <a:rPr lang="cs-CZ"/>
              <a:t>Jedná se o explicitní mechanismus destrukce objektů</a:t>
            </a:r>
          </a:p>
          <a:p>
            <a:pPr lvl="2"/>
            <a:endParaRPr lang="en-US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782CD887-F55F-431D-8281-03DB7A913331}"/>
              </a:ext>
            </a:extLst>
          </p:cNvPr>
          <p:cNvSpPr txBox="1"/>
          <p:nvPr/>
        </p:nvSpPr>
        <p:spPr>
          <a:xfrm>
            <a:off x="838199" y="3429000"/>
            <a:ext cx="5678010" cy="335476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SomeThirdClass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/**/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};</a:t>
            </a:r>
          </a:p>
          <a:p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GB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Keyboard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/**/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};</a:t>
            </a:r>
          </a:p>
          <a:p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/**/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};</a:t>
            </a:r>
          </a:p>
          <a:p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SomeThirdClass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third_object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600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SomeThirdClass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b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&lt;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typename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</a:p>
          <a:p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sk-SK" sz="1600" err="1">
                <a:solidFill>
                  <a:srgbClr val="DCDCAA"/>
                </a:solidFill>
                <a:latin typeface="Consolas" panose="020B0609020204030204" pitchFamily="49" charset="0"/>
              </a:rPr>
              <a:t>L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ongevity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object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longevity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b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6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sk-SK" sz="1600">
                <a:solidFill>
                  <a:srgbClr val="DCDCAA"/>
                </a:solidFill>
                <a:latin typeface="Consolas" panose="020B0609020204030204" pitchFamily="49" charset="0"/>
              </a:rPr>
              <a:t>L</a:t>
            </a:r>
            <a:r>
              <a:rPr lang="sk-SK" sz="16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ongevity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600">
                <a:solidFill>
                  <a:srgbClr val="4EC9B0"/>
                </a:solidFill>
                <a:latin typeface="Consolas" panose="020B0609020204030204" pitchFamily="49" charset="0"/>
              </a:rPr>
              <a:t>Keyboard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(), </a:t>
            </a:r>
            <a:r>
              <a:rPr lang="sk-SK" sz="1600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sk-SK" sz="1600" err="1">
                <a:solidFill>
                  <a:srgbClr val="DCDCAA"/>
                </a:solidFill>
                <a:latin typeface="Consolas" panose="020B0609020204030204" pitchFamily="49" charset="0"/>
              </a:rPr>
              <a:t>L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ongevity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(), </a:t>
            </a:r>
            <a:r>
              <a:rPr lang="sk-SK" sz="1600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6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setLongevity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third_object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sk-SK" sz="1600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BB918ACF-14E8-4818-AC87-F1C60268E23D}"/>
              </a:ext>
            </a:extLst>
          </p:cNvPr>
          <p:cNvSpPr txBox="1"/>
          <p:nvPr/>
        </p:nvSpPr>
        <p:spPr>
          <a:xfrm>
            <a:off x="6894988" y="3429000"/>
            <a:ext cx="4458810" cy="646331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/>
              <a:t>Mechanismus by měl být univerzální a fungovat pro jakékoli dynamické objekty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7B1EF15F-CD6A-468B-A07B-127E110ED042}"/>
              </a:ext>
            </a:extLst>
          </p:cNvPr>
          <p:cNvSpPr txBox="1"/>
          <p:nvPr/>
        </p:nvSpPr>
        <p:spPr>
          <a:xfrm>
            <a:off x="6894988" y="4783217"/>
            <a:ext cx="4458810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/>
              <a:t>Šablona pro nastavení dlouhověkosti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CC697B3D-6100-48F6-AB34-71F64B654939}"/>
              </a:ext>
            </a:extLst>
          </p:cNvPr>
          <p:cNvSpPr txBox="1"/>
          <p:nvPr/>
        </p:nvSpPr>
        <p:spPr>
          <a:xfrm>
            <a:off x="6894988" y="5860435"/>
            <a:ext cx="4458810" cy="923330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/>
              <a:t>Po ukončení programu </a:t>
            </a:r>
            <a:r>
              <a:rPr lang="sk-SK" err="1"/>
              <a:t>se</a:t>
            </a:r>
            <a:r>
              <a:rPr lang="sk-SK"/>
              <a:t> objekty </a:t>
            </a:r>
            <a:r>
              <a:rPr lang="sk-SK" err="1"/>
              <a:t>zabíjejí</a:t>
            </a:r>
            <a:r>
              <a:rPr lang="sk-SK"/>
              <a:t> v tomto </a:t>
            </a:r>
            <a:r>
              <a:rPr lang="sk-SK" err="1"/>
              <a:t>pořadí</a:t>
            </a:r>
            <a:r>
              <a:rPr lang="sk-SK"/>
              <a:t> (Log má </a:t>
            </a:r>
            <a:r>
              <a:rPr lang="sk-SK" err="1"/>
              <a:t>větší</a:t>
            </a:r>
            <a:r>
              <a:rPr lang="sk-SK"/>
              <a:t> prioritu a zabije </a:t>
            </a:r>
            <a:r>
              <a:rPr lang="sk-SK" err="1"/>
              <a:t>se</a:t>
            </a:r>
            <a:r>
              <a:rPr lang="sk-SK"/>
              <a:t> </a:t>
            </a:r>
            <a:r>
              <a:rPr lang="sk-SK" err="1"/>
              <a:t>později</a:t>
            </a:r>
            <a:r>
              <a:rPr lang="sk-SK"/>
              <a:t>)</a:t>
            </a:r>
          </a:p>
        </p:txBody>
      </p:sp>
      <p:cxnSp>
        <p:nvCxnSpPr>
          <p:cNvPr id="10" name="Rovná spojovacia šípka 9">
            <a:extLst>
              <a:ext uri="{FF2B5EF4-FFF2-40B4-BE49-F238E27FC236}">
                <a16:creationId xmlns:a16="http://schemas.microsoft.com/office/drawing/2014/main" id="{983D5292-CE91-4E34-8D61-FA5220466985}"/>
              </a:ext>
            </a:extLst>
          </p:cNvPr>
          <p:cNvCxnSpPr>
            <a:stCxn id="5" idx="1"/>
          </p:cNvCxnSpPr>
          <p:nvPr/>
        </p:nvCxnSpPr>
        <p:spPr>
          <a:xfrm flipH="1">
            <a:off x="6338656" y="3752166"/>
            <a:ext cx="556332" cy="4380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ovacia šípka 10">
            <a:extLst>
              <a:ext uri="{FF2B5EF4-FFF2-40B4-BE49-F238E27FC236}">
                <a16:creationId xmlns:a16="http://schemas.microsoft.com/office/drawing/2014/main" id="{8B8C4827-406C-4AA3-A3F3-98E102AAF8FA}"/>
              </a:ext>
            </a:extLst>
          </p:cNvPr>
          <p:cNvCxnSpPr>
            <a:cxnSpLocks/>
          </p:cNvCxnSpPr>
          <p:nvPr/>
        </p:nvCxnSpPr>
        <p:spPr>
          <a:xfrm flipH="1">
            <a:off x="5965794" y="4967883"/>
            <a:ext cx="929194" cy="13849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>
            <a:extLst>
              <a:ext uri="{FF2B5EF4-FFF2-40B4-BE49-F238E27FC236}">
                <a16:creationId xmlns:a16="http://schemas.microsoft.com/office/drawing/2014/main" id="{3DDE244A-7187-4A4E-BC78-E043287ADFBB}"/>
              </a:ext>
            </a:extLst>
          </p:cNvPr>
          <p:cNvCxnSpPr>
            <a:cxnSpLocks/>
            <a:stCxn id="8" idx="1"/>
            <a:endCxn id="15" idx="3"/>
          </p:cNvCxnSpPr>
          <p:nvPr/>
        </p:nvCxnSpPr>
        <p:spPr>
          <a:xfrm flipH="1" flipV="1">
            <a:off x="5743852" y="6054571"/>
            <a:ext cx="1151136" cy="26752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dĺžnik 14">
            <a:extLst>
              <a:ext uri="{FF2B5EF4-FFF2-40B4-BE49-F238E27FC236}">
                <a16:creationId xmlns:a16="http://schemas.microsoft.com/office/drawing/2014/main" id="{E083BFAA-27F2-471C-992C-7960FA404DFF}"/>
              </a:ext>
            </a:extLst>
          </p:cNvPr>
          <p:cNvSpPr/>
          <p:nvPr/>
        </p:nvSpPr>
        <p:spPr>
          <a:xfrm>
            <a:off x="1340528" y="5690586"/>
            <a:ext cx="4403324" cy="727969"/>
          </a:xfrm>
          <a:prstGeom prst="rect">
            <a:avLst/>
          </a:prstGeom>
          <a:solidFill>
            <a:srgbClr val="29AF8C">
              <a:alpha val="5098"/>
            </a:srgbClr>
          </a:solidFill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8517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dĺžnik 25">
            <a:extLst>
              <a:ext uri="{FF2B5EF4-FFF2-40B4-BE49-F238E27FC236}">
                <a16:creationId xmlns:a16="http://schemas.microsoft.com/office/drawing/2014/main" id="{B2ED8BB2-EBF5-4005-8183-881CDC94F60F}"/>
              </a:ext>
            </a:extLst>
          </p:cNvPr>
          <p:cNvSpPr/>
          <p:nvPr/>
        </p:nvSpPr>
        <p:spPr>
          <a:xfrm>
            <a:off x="838200" y="3570514"/>
            <a:ext cx="6712131" cy="3161212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3F139EF-6CCD-41E8-A153-E4161F306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Destrukce</a:t>
            </a:r>
            <a:r>
              <a:rPr lang="en-US">
                <a:cs typeface="Calibri Light"/>
              </a:rPr>
              <a:t> – </a:t>
            </a:r>
            <a:r>
              <a:rPr lang="sk-SK" err="1">
                <a:cs typeface="Calibri Light"/>
              </a:rPr>
              <a:t>implementace</a:t>
            </a:r>
            <a:r>
              <a:rPr lang="sk-SK">
                <a:cs typeface="Calibri Light"/>
              </a:rPr>
              <a:t> </a:t>
            </a:r>
            <a:r>
              <a:rPr lang="sk-SK" err="1">
                <a:cs typeface="Calibri Light"/>
              </a:rPr>
              <a:t>dlouhověkosti</a:t>
            </a:r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A58C49E-FE8B-456B-BC37-3DB6164AA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14220"/>
          </a:xfrm>
        </p:spPr>
        <p:txBody>
          <a:bodyPr>
            <a:normAutofit/>
          </a:bodyPr>
          <a:lstStyle/>
          <a:p>
            <a:r>
              <a:rPr lang="cs-CZ" sz="2400"/>
              <a:t>Prioritní fronta</a:t>
            </a:r>
          </a:p>
          <a:p>
            <a:r>
              <a:rPr lang="cs-CZ" sz="2400"/>
              <a:t>Stejné priority </a:t>
            </a:r>
            <a:r>
              <a:rPr lang="cs-CZ" sz="2400">
                <a:sym typeface="Wingdings" panose="05000000000000000000" pitchFamily="2" charset="2"/>
              </a:rPr>
              <a:t> LIFO (pravidla C++)</a:t>
            </a:r>
          </a:p>
          <a:p>
            <a:r>
              <a:rPr lang="cs-CZ" sz="2400"/>
              <a:t>Registrační funkce je šablona</a:t>
            </a:r>
          </a:p>
          <a:p>
            <a:r>
              <a:rPr lang="cs-CZ" sz="2400"/>
              <a:t>Ukazatel na abstraktního předka šablon obsahující ukazatel na objekt</a:t>
            </a: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7DB7159E-51ED-4C99-A555-8A36021C202B}"/>
              </a:ext>
            </a:extLst>
          </p:cNvPr>
          <p:cNvSpPr/>
          <p:nvPr/>
        </p:nvSpPr>
        <p:spPr>
          <a:xfrm>
            <a:off x="967666" y="3799643"/>
            <a:ext cx="337351" cy="279646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6E771148-91D1-4F21-BC82-5509C8CB3A4E}"/>
              </a:ext>
            </a:extLst>
          </p:cNvPr>
          <p:cNvSpPr/>
          <p:nvPr/>
        </p:nvSpPr>
        <p:spPr>
          <a:xfrm>
            <a:off x="967666" y="4230209"/>
            <a:ext cx="337351" cy="292963"/>
          </a:xfrm>
          <a:prstGeom prst="rect">
            <a:avLst/>
          </a:prstGeom>
          <a:solidFill>
            <a:srgbClr val="FFFFFF">
              <a:alpha val="10196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99D5B3A7-D87F-45C3-9DA1-372094FBFA11}"/>
              </a:ext>
            </a:extLst>
          </p:cNvPr>
          <p:cNvSpPr/>
          <p:nvPr/>
        </p:nvSpPr>
        <p:spPr>
          <a:xfrm>
            <a:off x="2308195" y="3774782"/>
            <a:ext cx="2627788" cy="3950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err="1"/>
              <a:t>LifeTimeTracker</a:t>
            </a:r>
            <a:endParaRPr lang="sk-SK" b="1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CD24BF52-665B-4FB4-A619-3CCC9150F673}"/>
              </a:ext>
            </a:extLst>
          </p:cNvPr>
          <p:cNvSpPr/>
          <p:nvPr/>
        </p:nvSpPr>
        <p:spPr>
          <a:xfrm>
            <a:off x="2308194" y="4179162"/>
            <a:ext cx="2627789" cy="3950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err="1"/>
              <a:t>virtual</a:t>
            </a:r>
            <a:r>
              <a:rPr lang="sk-SK"/>
              <a:t> ~</a:t>
            </a:r>
            <a:r>
              <a:rPr lang="sk-SK" err="1"/>
              <a:t>LifeTimeTracker</a:t>
            </a:r>
            <a:r>
              <a:rPr lang="sk-SK"/>
              <a:t>()</a:t>
            </a:r>
          </a:p>
        </p:txBody>
      </p:sp>
      <p:sp>
        <p:nvSpPr>
          <p:cNvPr id="9" name="Obdĺžnik 8">
            <a:extLst>
              <a:ext uri="{FF2B5EF4-FFF2-40B4-BE49-F238E27FC236}">
                <a16:creationId xmlns:a16="http://schemas.microsoft.com/office/drawing/2014/main" id="{C229C80F-0C15-4695-9DF5-D91AE396A4FE}"/>
              </a:ext>
            </a:extLst>
          </p:cNvPr>
          <p:cNvSpPr/>
          <p:nvPr/>
        </p:nvSpPr>
        <p:spPr>
          <a:xfrm>
            <a:off x="2308195" y="4583542"/>
            <a:ext cx="2627788" cy="3950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err="1"/>
              <a:t>longevity</a:t>
            </a:r>
            <a:endParaRPr lang="sk-SK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AE52B34A-63CF-4069-A8D4-D37B959D198E}"/>
              </a:ext>
            </a:extLst>
          </p:cNvPr>
          <p:cNvSpPr/>
          <p:nvPr/>
        </p:nvSpPr>
        <p:spPr>
          <a:xfrm>
            <a:off x="2308194" y="5797564"/>
            <a:ext cx="2627788" cy="3950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err="1"/>
              <a:t>SpecificLTT</a:t>
            </a:r>
            <a:r>
              <a:rPr lang="sk-SK" b="1"/>
              <a:t>&lt;T&gt;</a:t>
            </a:r>
          </a:p>
        </p:txBody>
      </p:sp>
      <p:sp>
        <p:nvSpPr>
          <p:cNvPr id="12" name="Obdĺžnik 11">
            <a:extLst>
              <a:ext uri="{FF2B5EF4-FFF2-40B4-BE49-F238E27FC236}">
                <a16:creationId xmlns:a16="http://schemas.microsoft.com/office/drawing/2014/main" id="{C3363D62-C7DB-494F-B816-58059A3389D8}"/>
              </a:ext>
            </a:extLst>
          </p:cNvPr>
          <p:cNvSpPr/>
          <p:nvPr/>
        </p:nvSpPr>
        <p:spPr>
          <a:xfrm>
            <a:off x="2308193" y="6201054"/>
            <a:ext cx="2627788" cy="3950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/>
              <a:t>~</a:t>
            </a:r>
            <a:r>
              <a:rPr lang="sk-SK" err="1"/>
              <a:t>SpecificLTT</a:t>
            </a:r>
            <a:r>
              <a:rPr lang="sk-SK"/>
              <a:t>()</a:t>
            </a:r>
          </a:p>
        </p:txBody>
      </p:sp>
      <p:cxnSp>
        <p:nvCxnSpPr>
          <p:cNvPr id="14" name="Rovná spojovacia šípka 13">
            <a:extLst>
              <a:ext uri="{FF2B5EF4-FFF2-40B4-BE49-F238E27FC236}">
                <a16:creationId xmlns:a16="http://schemas.microsoft.com/office/drawing/2014/main" id="{3D0AAF3B-368E-4350-BFF2-1AA2DC55D39B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1136341" y="3972310"/>
            <a:ext cx="1171854" cy="4164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ovná spojovacia šípka 14">
            <a:extLst>
              <a:ext uri="{FF2B5EF4-FFF2-40B4-BE49-F238E27FC236}">
                <a16:creationId xmlns:a16="http://schemas.microsoft.com/office/drawing/2014/main" id="{4764FE6A-4253-46E3-A0AD-BC28B98E7CC1}"/>
              </a:ext>
            </a:extLst>
          </p:cNvPr>
          <p:cNvCxnSpPr>
            <a:cxnSpLocks/>
          </p:cNvCxnSpPr>
          <p:nvPr/>
        </p:nvCxnSpPr>
        <p:spPr>
          <a:xfrm flipV="1">
            <a:off x="4715522" y="6413082"/>
            <a:ext cx="682101" cy="466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dĺžnik 16">
            <a:extLst>
              <a:ext uri="{FF2B5EF4-FFF2-40B4-BE49-F238E27FC236}">
                <a16:creationId xmlns:a16="http://schemas.microsoft.com/office/drawing/2014/main" id="{F14AC80C-0022-4DA8-8D1C-987BFF695C25}"/>
              </a:ext>
            </a:extLst>
          </p:cNvPr>
          <p:cNvSpPr/>
          <p:nvPr/>
        </p:nvSpPr>
        <p:spPr>
          <a:xfrm>
            <a:off x="5397623" y="6215555"/>
            <a:ext cx="2034309" cy="3950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err="1">
                <a:solidFill>
                  <a:srgbClr val="3399FF"/>
                </a:solidFill>
                <a:latin typeface="Consolas" panose="020B0609020204030204" pitchFamily="49" charset="0"/>
              </a:rPr>
              <a:t>delete</a:t>
            </a:r>
            <a:r>
              <a:rPr lang="sk-SK">
                <a:latin typeface="Consolas" panose="020B0609020204030204" pitchFamily="49" charset="0"/>
              </a:rPr>
              <a:t> </a:t>
            </a:r>
            <a:r>
              <a:rPr lang="sk-SK" err="1">
                <a:latin typeface="Consolas" panose="020B0609020204030204" pitchFamily="49" charset="0"/>
              </a:rPr>
              <a:t>obj</a:t>
            </a:r>
            <a:r>
              <a:rPr lang="sk-SK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18" name="Rovnoramenný trojuholník 17">
            <a:extLst>
              <a:ext uri="{FF2B5EF4-FFF2-40B4-BE49-F238E27FC236}">
                <a16:creationId xmlns:a16="http://schemas.microsoft.com/office/drawing/2014/main" id="{45BAB7B0-8CF4-4281-9E73-7F2D1F1DD8E2}"/>
              </a:ext>
            </a:extLst>
          </p:cNvPr>
          <p:cNvSpPr/>
          <p:nvPr/>
        </p:nvSpPr>
        <p:spPr>
          <a:xfrm>
            <a:off x="3453412" y="5428034"/>
            <a:ext cx="337351" cy="36953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20" name="Rovná spojnica 19">
            <a:extLst>
              <a:ext uri="{FF2B5EF4-FFF2-40B4-BE49-F238E27FC236}">
                <a16:creationId xmlns:a16="http://schemas.microsoft.com/office/drawing/2014/main" id="{AA764B70-262B-40ED-A3BD-1F4A450F2AFA}"/>
              </a:ext>
            </a:extLst>
          </p:cNvPr>
          <p:cNvCxnSpPr>
            <a:stCxn id="18" idx="0"/>
            <a:endCxn id="9" idx="2"/>
          </p:cNvCxnSpPr>
          <p:nvPr/>
        </p:nvCxnSpPr>
        <p:spPr>
          <a:xfrm flipV="1">
            <a:off x="3622088" y="4978597"/>
            <a:ext cx="1" cy="4494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pojnica: zalomená 21">
            <a:extLst>
              <a:ext uri="{FF2B5EF4-FFF2-40B4-BE49-F238E27FC236}">
                <a16:creationId xmlns:a16="http://schemas.microsoft.com/office/drawing/2014/main" id="{91CF3C37-F60F-4D1C-924E-D56A49646554}"/>
              </a:ext>
            </a:extLst>
          </p:cNvPr>
          <p:cNvCxnSpPr>
            <a:stCxn id="11" idx="3"/>
          </p:cNvCxnSpPr>
          <p:nvPr/>
        </p:nvCxnSpPr>
        <p:spPr>
          <a:xfrm flipV="1">
            <a:off x="4935982" y="5355771"/>
            <a:ext cx="881344" cy="639321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dĺžnik 23">
            <a:extLst>
              <a:ext uri="{FF2B5EF4-FFF2-40B4-BE49-F238E27FC236}">
                <a16:creationId xmlns:a16="http://schemas.microsoft.com/office/drawing/2014/main" id="{8CC5A378-B655-461F-AD59-FDC60F261746}"/>
              </a:ext>
            </a:extLst>
          </p:cNvPr>
          <p:cNvSpPr/>
          <p:nvPr/>
        </p:nvSpPr>
        <p:spPr>
          <a:xfrm>
            <a:off x="5817327" y="5160090"/>
            <a:ext cx="557350" cy="3950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/>
              <a:t>T</a:t>
            </a:r>
          </a:p>
        </p:txBody>
      </p:sp>
      <p:sp>
        <p:nvSpPr>
          <p:cNvPr id="25" name="Obdĺžnik 24">
            <a:extLst>
              <a:ext uri="{FF2B5EF4-FFF2-40B4-BE49-F238E27FC236}">
                <a16:creationId xmlns:a16="http://schemas.microsoft.com/office/drawing/2014/main" id="{42D6A3E9-7253-4400-9FBC-C08BC1E3FF53}"/>
              </a:ext>
            </a:extLst>
          </p:cNvPr>
          <p:cNvSpPr/>
          <p:nvPr/>
        </p:nvSpPr>
        <p:spPr>
          <a:xfrm>
            <a:off x="5817325" y="5553298"/>
            <a:ext cx="557350" cy="3950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/>
              <a:t>~T()</a:t>
            </a:r>
          </a:p>
        </p:txBody>
      </p:sp>
      <p:sp>
        <p:nvSpPr>
          <p:cNvPr id="27" name="BlokTextu 26">
            <a:extLst>
              <a:ext uri="{FF2B5EF4-FFF2-40B4-BE49-F238E27FC236}">
                <a16:creationId xmlns:a16="http://schemas.microsoft.com/office/drawing/2014/main" id="{DC3A550D-7B4A-4B2D-835B-424A491D9E5A}"/>
              </a:ext>
            </a:extLst>
          </p:cNvPr>
          <p:cNvSpPr txBox="1"/>
          <p:nvPr/>
        </p:nvSpPr>
        <p:spPr>
          <a:xfrm>
            <a:off x="7887682" y="3570514"/>
            <a:ext cx="3466118" cy="646331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/>
              <a:t>Virtuální držák</a:t>
            </a:r>
          </a:p>
          <a:p>
            <a:r>
              <a:rPr lang="cs-CZ"/>
              <a:t>Virtuální konstruktor</a:t>
            </a:r>
          </a:p>
        </p:txBody>
      </p:sp>
      <p:sp>
        <p:nvSpPr>
          <p:cNvPr id="28" name="BlokTextu 27">
            <a:extLst>
              <a:ext uri="{FF2B5EF4-FFF2-40B4-BE49-F238E27FC236}">
                <a16:creationId xmlns:a16="http://schemas.microsoft.com/office/drawing/2014/main" id="{B44DCDCB-873C-49FA-AC14-1E60DFDE4A50}"/>
              </a:ext>
            </a:extLst>
          </p:cNvPr>
          <p:cNvSpPr txBox="1"/>
          <p:nvPr/>
        </p:nvSpPr>
        <p:spPr>
          <a:xfrm>
            <a:off x="7887682" y="4376689"/>
            <a:ext cx="3466118" cy="923330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/>
              <a:t>Šablona </a:t>
            </a:r>
            <a:r>
              <a:rPr lang="cs-CZ" err="1"/>
              <a:t>instanciována</a:t>
            </a:r>
            <a:r>
              <a:rPr lang="cs-CZ"/>
              <a:t> a objekt vytvořen za pomocí šablony </a:t>
            </a:r>
            <a:r>
              <a:rPr lang="cs-CZ">
                <a:latin typeface="Consolas" panose="020B0609020204030204" pitchFamily="49" charset="0"/>
              </a:rPr>
              <a:t>setLongevity</a:t>
            </a:r>
          </a:p>
        </p:txBody>
      </p:sp>
      <p:cxnSp>
        <p:nvCxnSpPr>
          <p:cNvPr id="29" name="Rovná spojovacia šípka 28">
            <a:extLst>
              <a:ext uri="{FF2B5EF4-FFF2-40B4-BE49-F238E27FC236}">
                <a16:creationId xmlns:a16="http://schemas.microsoft.com/office/drawing/2014/main" id="{FF6C18AF-0794-487F-A331-E66935451EB2}"/>
              </a:ext>
            </a:extLst>
          </p:cNvPr>
          <p:cNvCxnSpPr>
            <a:cxnSpLocks/>
          </p:cNvCxnSpPr>
          <p:nvPr/>
        </p:nvCxnSpPr>
        <p:spPr>
          <a:xfrm flipH="1">
            <a:off x="4935981" y="3892646"/>
            <a:ext cx="2951701" cy="144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pojnica: zakrivená 33">
            <a:extLst>
              <a:ext uri="{FF2B5EF4-FFF2-40B4-BE49-F238E27FC236}">
                <a16:creationId xmlns:a16="http://schemas.microsoft.com/office/drawing/2014/main" id="{128D7E68-96B1-4937-A6A5-BA26CAD27B89}"/>
              </a:ext>
            </a:extLst>
          </p:cNvPr>
          <p:cNvCxnSpPr>
            <a:stCxn id="28" idx="1"/>
          </p:cNvCxnSpPr>
          <p:nvPr/>
        </p:nvCxnSpPr>
        <p:spPr>
          <a:xfrm rot="10800000" flipV="1">
            <a:off x="4935982" y="4838354"/>
            <a:ext cx="2951701" cy="959210"/>
          </a:xfrm>
          <a:prstGeom prst="curvedConnector3">
            <a:avLst>
              <a:gd name="adj1" fmla="val 99566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272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994AFA-ECF4-4CAE-BDA2-78F92A4C0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Destrukce</a:t>
            </a:r>
            <a:r>
              <a:rPr lang="en-US">
                <a:cs typeface="Calibri Light"/>
              </a:rPr>
              <a:t> – </a:t>
            </a:r>
            <a:r>
              <a:rPr lang="sk-SK" err="1">
                <a:cs typeface="Calibri Light"/>
              </a:rPr>
              <a:t>implementace</a:t>
            </a:r>
            <a:r>
              <a:rPr lang="sk-SK">
                <a:cs typeface="Calibri Light"/>
              </a:rPr>
              <a:t> </a:t>
            </a:r>
            <a:r>
              <a:rPr lang="sk-SK" err="1">
                <a:cs typeface="Calibri Light"/>
              </a:rPr>
              <a:t>dlouhověkosti</a:t>
            </a:r>
            <a:endParaRPr lang="sk-SK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DBE143CD-B032-4FF6-9798-67BA94713591}"/>
              </a:ext>
            </a:extLst>
          </p:cNvPr>
          <p:cNvSpPr txBox="1"/>
          <p:nvPr/>
        </p:nvSpPr>
        <p:spPr>
          <a:xfrm>
            <a:off x="838200" y="1477526"/>
            <a:ext cx="5536474" cy="504753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&lt;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typename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 </a:t>
            </a:r>
          </a:p>
          <a:p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struct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Deleter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DeleteIt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4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sz="14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pObj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sz="1400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pObj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sk-SK" sz="14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sz="14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4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longevity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4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{}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~</a:t>
            </a:r>
            <a:r>
              <a:rPr lang="sk-SK" sz="14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= </a:t>
            </a:r>
            <a:r>
              <a:rPr lang="sk-SK" sz="1400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friend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bool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Compare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longevity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sk-SK" sz="1400">
                <a:solidFill>
                  <a:srgbClr val="D4D4D4"/>
                </a:solidFill>
                <a:latin typeface="Consolas" panose="020B0609020204030204" pitchFamily="49" charset="0"/>
              </a:rPr>
              <a:t>	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sk-SK" sz="14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sz="1400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-&gt;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longevity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&gt;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longevity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sk-SK" sz="14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sz="14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longevity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sk-SK" sz="1400" b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~</a:t>
            </a:r>
            <a:r>
              <a:rPr lang="sk-SK" sz="14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{}</a:t>
            </a:r>
            <a:b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sz="1400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TrackerArray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sz="14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sk-SK" sz="14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**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extern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TrackerArray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pTA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extern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4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elements</a:t>
            </a:r>
            <a:r>
              <a:rPr lang="sk-SK" sz="14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CCC2962D-51D8-4C85-9DB2-D97B43D88D9A}"/>
              </a:ext>
            </a:extLst>
          </p:cNvPr>
          <p:cNvSpPr txBox="1"/>
          <p:nvPr/>
        </p:nvSpPr>
        <p:spPr>
          <a:xfrm>
            <a:off x="6677191" y="1477526"/>
            <a:ext cx="2789026" cy="646331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/>
              <a:t>Možnost definovat si vlastní způsob zabíjení objektu</a:t>
            </a:r>
          </a:p>
        </p:txBody>
      </p:sp>
      <p:cxnSp>
        <p:nvCxnSpPr>
          <p:cNvPr id="8" name="Rovná spojovacia šípka 7">
            <a:extLst>
              <a:ext uri="{FF2B5EF4-FFF2-40B4-BE49-F238E27FC236}">
                <a16:creationId xmlns:a16="http://schemas.microsoft.com/office/drawing/2014/main" id="{6EC92D09-FD1E-4F86-B3EF-85F1EFDDECDC}"/>
              </a:ext>
            </a:extLst>
          </p:cNvPr>
          <p:cNvCxnSpPr>
            <a:stCxn id="6" idx="1"/>
          </p:cNvCxnSpPr>
          <p:nvPr/>
        </p:nvCxnSpPr>
        <p:spPr>
          <a:xfrm flipH="1">
            <a:off x="4467497" y="1800692"/>
            <a:ext cx="2209694" cy="24582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lokTextu 8">
            <a:extLst>
              <a:ext uri="{FF2B5EF4-FFF2-40B4-BE49-F238E27FC236}">
                <a16:creationId xmlns:a16="http://schemas.microsoft.com/office/drawing/2014/main" id="{651AE7CC-DB42-4BA9-BB2C-5172C1CCD8FA}"/>
              </a:ext>
            </a:extLst>
          </p:cNvPr>
          <p:cNvSpPr txBox="1"/>
          <p:nvPr/>
        </p:nvSpPr>
        <p:spPr>
          <a:xfrm>
            <a:off x="6677191" y="6155730"/>
            <a:ext cx="2789026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/>
              <a:t>Fronta na zabití</a:t>
            </a:r>
          </a:p>
        </p:txBody>
      </p:sp>
      <p:cxnSp>
        <p:nvCxnSpPr>
          <p:cNvPr id="10" name="Rovná spojovacia šípka 9">
            <a:extLst>
              <a:ext uri="{FF2B5EF4-FFF2-40B4-BE49-F238E27FC236}">
                <a16:creationId xmlns:a16="http://schemas.microsoft.com/office/drawing/2014/main" id="{A280CF12-CE5A-4E01-959C-8D92212785FD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4807131" y="5939246"/>
            <a:ext cx="1870060" cy="4011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lokTextu 11">
            <a:extLst>
              <a:ext uri="{FF2B5EF4-FFF2-40B4-BE49-F238E27FC236}">
                <a16:creationId xmlns:a16="http://schemas.microsoft.com/office/drawing/2014/main" id="{9277B3E6-9929-475D-A580-4313025E67BE}"/>
              </a:ext>
            </a:extLst>
          </p:cNvPr>
          <p:cNvSpPr txBox="1"/>
          <p:nvPr/>
        </p:nvSpPr>
        <p:spPr>
          <a:xfrm>
            <a:off x="6677191" y="2567656"/>
            <a:ext cx="2789026" cy="923330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sz="18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LifetimeTracker</a:t>
            </a:r>
            <a:r>
              <a:rPr lang="cs-CZ" sz="18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800" b="0">
                <a:effectLst/>
              </a:rPr>
              <a:t>umí jak zabíjet, tak porovnávat stáří</a:t>
            </a:r>
            <a:endParaRPr lang="cs-CZ"/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254731CB-7D33-4AC1-83C8-62FD23FFB7AD}"/>
              </a:ext>
            </a:extLst>
          </p:cNvPr>
          <p:cNvSpPr txBox="1"/>
          <p:nvPr/>
        </p:nvSpPr>
        <p:spPr>
          <a:xfrm>
            <a:off x="6677191" y="4494774"/>
            <a:ext cx="2789026" cy="1200329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cs-CZ" err="1">
                <a:solidFill>
                  <a:srgbClr val="4EC9B0"/>
                </a:solidFill>
                <a:latin typeface="Consolas" panose="020B0609020204030204" pitchFamily="49" charset="0"/>
              </a:rPr>
              <a:t>TrackerArray</a:t>
            </a:r>
            <a:r>
              <a:rPr lang="cs-CZ">
                <a:solidFill>
                  <a:srgbClr val="4EC9B0"/>
                </a:solidFill>
              </a:rPr>
              <a:t> </a:t>
            </a:r>
            <a:r>
              <a:rPr lang="cs-CZ"/>
              <a:t>by měl taky být </a:t>
            </a:r>
            <a:r>
              <a:rPr lang="cs-CZ" err="1"/>
              <a:t>singleton</a:t>
            </a:r>
            <a:r>
              <a:rPr lang="cs-CZ"/>
              <a:t>, kdo se o něj jako o </a:t>
            </a:r>
            <a:r>
              <a:rPr lang="cs-CZ" err="1"/>
              <a:t>singleton</a:t>
            </a:r>
            <a:r>
              <a:rPr lang="cs-CZ"/>
              <a:t> postará?</a:t>
            </a:r>
            <a:endParaRPr lang="cs-CZ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451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Policies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72324-2856-4937-AF67-C35526677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/>
              <a:t>Při vytváření </a:t>
            </a:r>
            <a:r>
              <a:rPr lang="cs-CZ" err="1"/>
              <a:t>singletonu</a:t>
            </a:r>
            <a:r>
              <a:rPr lang="cs-CZ"/>
              <a:t> můžeme využít </a:t>
            </a:r>
            <a:r>
              <a:rPr lang="cs-CZ" err="1"/>
              <a:t>Policies</a:t>
            </a:r>
            <a:r>
              <a:rPr lang="cs-CZ"/>
              <a:t> třídy</a:t>
            </a:r>
          </a:p>
          <a:p>
            <a:r>
              <a:rPr lang="cs-CZ" err="1"/>
              <a:t>Creation</a:t>
            </a:r>
            <a:r>
              <a:rPr lang="cs-CZ"/>
              <a:t> </a:t>
            </a:r>
            <a:r>
              <a:rPr lang="cs-CZ" err="1"/>
              <a:t>policy</a:t>
            </a:r>
            <a:endParaRPr lang="cs-CZ"/>
          </a:p>
          <a:p>
            <a:pPr lvl="1"/>
            <a:r>
              <a:rPr lang="cs-CZ" err="1"/>
              <a:t>new</a:t>
            </a:r>
            <a:r>
              <a:rPr lang="cs-CZ"/>
              <a:t>, </a:t>
            </a:r>
            <a:r>
              <a:rPr lang="cs-CZ" err="1"/>
              <a:t>malloc</a:t>
            </a:r>
            <a:r>
              <a:rPr lang="cs-CZ"/>
              <a:t>, dědičnost</a:t>
            </a:r>
          </a:p>
          <a:p>
            <a:r>
              <a:rPr lang="cs-CZ" err="1"/>
              <a:t>Lifetime</a:t>
            </a:r>
            <a:r>
              <a:rPr lang="cs-CZ"/>
              <a:t> </a:t>
            </a:r>
            <a:r>
              <a:rPr lang="cs-CZ" err="1"/>
              <a:t>policy</a:t>
            </a:r>
            <a:endParaRPr lang="cs-CZ"/>
          </a:p>
          <a:p>
            <a:pPr lvl="1"/>
            <a:r>
              <a:rPr lang="cs-CZ"/>
              <a:t>podle C++ </a:t>
            </a:r>
            <a:r>
              <a:rPr lang="cs-CZ">
                <a:sym typeface="Wingdings" panose="05000000000000000000" pitchFamily="2" charset="2"/>
              </a:rPr>
              <a:t> LIFO</a:t>
            </a:r>
          </a:p>
          <a:p>
            <a:pPr lvl="1"/>
            <a:r>
              <a:rPr lang="cs-CZ">
                <a:sym typeface="Wingdings" panose="05000000000000000000" pitchFamily="2" charset="2"/>
              </a:rPr>
              <a:t>fénix, dlouhověkost, pštros</a:t>
            </a:r>
          </a:p>
          <a:p>
            <a:r>
              <a:rPr lang="cs-CZ" err="1">
                <a:sym typeface="Wingdings" panose="05000000000000000000" pitchFamily="2" charset="2"/>
              </a:rPr>
              <a:t>Threading</a:t>
            </a:r>
            <a:r>
              <a:rPr lang="cs-CZ">
                <a:sym typeface="Wingdings" panose="05000000000000000000" pitchFamily="2" charset="2"/>
              </a:rPr>
              <a:t> model </a:t>
            </a:r>
            <a:r>
              <a:rPr lang="cs-CZ" err="1">
                <a:sym typeface="Wingdings" panose="05000000000000000000" pitchFamily="2" charset="2"/>
              </a:rPr>
              <a:t>policy</a:t>
            </a:r>
            <a:endParaRPr lang="cs-CZ">
              <a:sym typeface="Wingdings" panose="05000000000000000000" pitchFamily="2" charset="2"/>
            </a:endParaRPr>
          </a:p>
          <a:p>
            <a:pPr lvl="1"/>
            <a:r>
              <a:rPr lang="cs-CZ">
                <a:sym typeface="Wingdings" panose="05000000000000000000" pitchFamily="2" charset="2"/>
              </a:rPr>
              <a:t>jedno vláknové</a:t>
            </a:r>
          </a:p>
          <a:p>
            <a:pPr lvl="1"/>
            <a:r>
              <a:rPr lang="cs-CZ">
                <a:sym typeface="Wingdings" panose="05000000000000000000" pitchFamily="2" charset="2"/>
              </a:rPr>
              <a:t>více vláknové</a:t>
            </a:r>
          </a:p>
          <a:p>
            <a:pPr lvl="1"/>
            <a:r>
              <a:rPr lang="cs-CZ"/>
              <a:t>jiné, systémově specifické řešení</a:t>
            </a:r>
          </a:p>
        </p:txBody>
      </p:sp>
    </p:spTree>
    <p:extLst>
      <p:ext uri="{BB962C8B-B14F-4D97-AF65-F5344CB8AC3E}">
        <p14:creationId xmlns:p14="http://schemas.microsoft.com/office/powerpoint/2010/main" val="2896499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>
            <a:extLst>
              <a:ext uri="{FF2B5EF4-FFF2-40B4-BE49-F238E27FC236}">
                <a16:creationId xmlns:a16="http://schemas.microsoft.com/office/drawing/2014/main" id="{64C262A0-60E0-4FAE-A3FD-B281BBB923B3}"/>
              </a:ext>
            </a:extLst>
          </p:cNvPr>
          <p:cNvSpPr txBox="1"/>
          <p:nvPr/>
        </p:nvSpPr>
        <p:spPr>
          <a:xfrm>
            <a:off x="1122523" y="551289"/>
            <a:ext cx="9946954" cy="575542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template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&lt;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 </a:t>
            </a:r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CreationPolicy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CreateUsingNew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&lt;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 </a:t>
            </a:r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LifetimePolicy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DefaultLifetime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&lt;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 </a:t>
            </a:r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ThreadingModel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SingleThreaded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</a:p>
          <a:p>
            <a:r>
              <a:rPr lang="sk-SK" sz="1600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SingletonHolder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sk-SK" sz="1600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 // </a:t>
            </a:r>
            <a:r>
              <a:rPr lang="sk-SK" sz="1600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Helpers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DestroySingleton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</a:p>
          <a:p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 // </a:t>
            </a:r>
            <a:r>
              <a:rPr lang="sk-SK" sz="1600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Protection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SingletonHolder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</a:p>
          <a:p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 // </a:t>
            </a:r>
            <a:r>
              <a:rPr lang="sk-SK" sz="1600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Data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en-US" sz="1600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en-US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InstanceType</a:t>
            </a:r>
            <a:r>
              <a:rPr lang="en-US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en-US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ThreadingModel</a:t>
            </a:r>
            <a:r>
              <a:rPr lang="en-US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sz="1600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&gt;::</a:t>
            </a:r>
            <a:r>
              <a:rPr lang="en-US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VolatileType</a:t>
            </a:r>
            <a:r>
              <a:rPr lang="en-US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 </a:t>
            </a:r>
            <a:r>
              <a:rPr lang="sk-SK" sz="1600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threading</a:t>
            </a:r>
            <a:r>
              <a:rPr lang="sk-SK" sz="1600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model </a:t>
            </a:r>
            <a:r>
              <a:rPr lang="sk-SK" sz="1600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purposes</a:t>
            </a:r>
            <a:endParaRPr lang="sk-SK" sz="16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InstanceType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pInstance</a:t>
            </a:r>
            <a:r>
              <a:rPr lang="sk-SK" sz="16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bool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sz="1600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destroyed</a:t>
            </a:r>
            <a:r>
              <a:rPr lang="sk-SK" sz="1600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sz="1600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 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CAFD6CCB-2D70-433A-8595-85EFA4928DCB}"/>
              </a:ext>
            </a:extLst>
          </p:cNvPr>
          <p:cNvSpPr txBox="1"/>
          <p:nvPr/>
        </p:nvSpPr>
        <p:spPr>
          <a:xfrm>
            <a:off x="2679957" y="751586"/>
            <a:ext cx="1169232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err="1"/>
              <a:t>Singleton</a:t>
            </a:r>
            <a:endParaRPr lang="cs-CZ"/>
          </a:p>
        </p:txBody>
      </p:sp>
      <p:cxnSp>
        <p:nvCxnSpPr>
          <p:cNvPr id="7" name="Rovná spojovacia šípka 6">
            <a:extLst>
              <a:ext uri="{FF2B5EF4-FFF2-40B4-BE49-F238E27FC236}">
                <a16:creationId xmlns:a16="http://schemas.microsoft.com/office/drawing/2014/main" id="{579E6658-A3AB-4387-9A1A-6F4913EB831F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2272939" y="936252"/>
            <a:ext cx="407018" cy="1871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lokTextu 8">
            <a:extLst>
              <a:ext uri="{FF2B5EF4-FFF2-40B4-BE49-F238E27FC236}">
                <a16:creationId xmlns:a16="http://schemas.microsoft.com/office/drawing/2014/main" id="{AA951823-AA26-4DC3-9081-54627221BA4C}"/>
              </a:ext>
            </a:extLst>
          </p:cNvPr>
          <p:cNvSpPr txBox="1"/>
          <p:nvPr/>
        </p:nvSpPr>
        <p:spPr>
          <a:xfrm>
            <a:off x="8231670" y="845163"/>
            <a:ext cx="2410203" cy="646331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err="1"/>
              <a:t>Policies</a:t>
            </a:r>
            <a:r>
              <a:rPr lang="cs-CZ"/>
              <a:t> pro </a:t>
            </a:r>
            <a:r>
              <a:rPr lang="cs-CZ" err="1"/>
              <a:t>jednotliv</a:t>
            </a:r>
            <a:r>
              <a:rPr lang="sk-SK"/>
              <a:t>é „</a:t>
            </a:r>
            <a:r>
              <a:rPr lang="sk-SK" err="1"/>
              <a:t>části</a:t>
            </a:r>
            <a:r>
              <a:rPr lang="sk-SK"/>
              <a:t>“ </a:t>
            </a:r>
            <a:r>
              <a:rPr lang="sk-SK" err="1"/>
              <a:t>singletonu</a:t>
            </a:r>
            <a:endParaRPr lang="cs-CZ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6ED599FB-3057-4632-BF7A-63A63DB1AB01}"/>
              </a:ext>
            </a:extLst>
          </p:cNvPr>
          <p:cNvSpPr/>
          <p:nvPr/>
        </p:nvSpPr>
        <p:spPr>
          <a:xfrm>
            <a:off x="1393371" y="1341120"/>
            <a:ext cx="6296298" cy="748937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2" name="Rovná spojovacia šípka 11">
            <a:extLst>
              <a:ext uri="{FF2B5EF4-FFF2-40B4-BE49-F238E27FC236}">
                <a16:creationId xmlns:a16="http://schemas.microsoft.com/office/drawing/2014/main" id="{A1AA5207-E95B-4010-B2F8-780F67E44FF4}"/>
              </a:ext>
            </a:extLst>
          </p:cNvPr>
          <p:cNvCxnSpPr>
            <a:cxnSpLocks/>
          </p:cNvCxnSpPr>
          <p:nvPr/>
        </p:nvCxnSpPr>
        <p:spPr>
          <a:xfrm flipH="1">
            <a:off x="7689669" y="1147124"/>
            <a:ext cx="542001" cy="19399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BlokTextu 13">
            <a:extLst>
              <a:ext uri="{FF2B5EF4-FFF2-40B4-BE49-F238E27FC236}">
                <a16:creationId xmlns:a16="http://schemas.microsoft.com/office/drawing/2014/main" id="{8CC9C07D-3FFA-4A41-8EFE-D04D14E2D5CF}"/>
              </a:ext>
            </a:extLst>
          </p:cNvPr>
          <p:cNvSpPr txBox="1"/>
          <p:nvPr/>
        </p:nvSpPr>
        <p:spPr>
          <a:xfrm>
            <a:off x="4628606" y="4141358"/>
            <a:ext cx="2410203" cy="923330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/>
              <a:t>Použití </a:t>
            </a:r>
            <a:r>
              <a:rPr lang="sk-SK" err="1"/>
              <a:t>žádaného</a:t>
            </a:r>
            <a:r>
              <a:rPr lang="sk-SK"/>
              <a:t> </a:t>
            </a:r>
            <a:r>
              <a:rPr lang="sk-SK" err="1"/>
              <a:t>threading</a:t>
            </a:r>
            <a:r>
              <a:rPr lang="sk-SK"/>
              <a:t> modelu pro daný </a:t>
            </a:r>
            <a:r>
              <a:rPr lang="sk-SK" err="1"/>
              <a:t>singleton</a:t>
            </a:r>
            <a:endParaRPr lang="cs-CZ"/>
          </a:p>
        </p:txBody>
      </p:sp>
      <p:cxnSp>
        <p:nvCxnSpPr>
          <p:cNvPr id="16" name="Spojnica: zakrivená 15">
            <a:extLst>
              <a:ext uri="{FF2B5EF4-FFF2-40B4-BE49-F238E27FC236}">
                <a16:creationId xmlns:a16="http://schemas.microsoft.com/office/drawing/2014/main" id="{CF9D97B7-1736-42AE-9923-42AB77106F09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 flipV="1">
            <a:off x="3788230" y="4603023"/>
            <a:ext cx="840377" cy="595994"/>
          </a:xfrm>
          <a:prstGeom prst="curvedConnector3">
            <a:avLst>
              <a:gd name="adj1" fmla="val 1007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432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>
            <a:extLst>
              <a:ext uri="{FF2B5EF4-FFF2-40B4-BE49-F238E27FC236}">
                <a16:creationId xmlns:a16="http://schemas.microsoft.com/office/drawing/2014/main" id="{B0A64751-7579-492B-B389-A332F5779E77}"/>
              </a:ext>
            </a:extLst>
          </p:cNvPr>
          <p:cNvSpPr txBox="1"/>
          <p:nvPr/>
        </p:nvSpPr>
        <p:spPr>
          <a:xfrm>
            <a:off x="1680754" y="557349"/>
            <a:ext cx="13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E2D230FB-524F-4BF5-A547-A7B0110A21CB}"/>
              </a:ext>
            </a:extLst>
          </p:cNvPr>
          <p:cNvSpPr txBox="1"/>
          <p:nvPr/>
        </p:nvSpPr>
        <p:spPr>
          <a:xfrm>
            <a:off x="444137" y="418011"/>
            <a:ext cx="7402989" cy="4247317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&lt;...&gt;</a:t>
            </a:r>
          </a:p>
          <a:p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SingletonHolder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&lt;...&gt;::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(!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_)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typename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ThreadingModel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&gt;::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guard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(!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_)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destroyed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_)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LifetimePolicy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&gt;::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OnDeadReference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destroyed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_ 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_ =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CreationPolicy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&gt;::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Create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LifetimePolicy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&gt;::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ScheduleCall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(&amp;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DestroySingleton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*</a:t>
            </a:r>
            <a:r>
              <a:rPr lang="sk-SK" b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_;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62A9AD40-3149-488B-AB30-940A27D6F185}"/>
              </a:ext>
            </a:extLst>
          </p:cNvPr>
          <p:cNvSpPr txBox="1"/>
          <p:nvPr/>
        </p:nvSpPr>
        <p:spPr>
          <a:xfrm>
            <a:off x="444137" y="5057323"/>
            <a:ext cx="10062370" cy="120032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  <a:r>
              <a:rPr lang="en-US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/* ... */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};</a:t>
            </a:r>
          </a:p>
          <a:p>
            <a:b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SingleA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en-US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SingletonHolder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en-US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CreateUsingMalloc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Phoenix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en-US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MultiThreaded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&gt;;</a:t>
            </a:r>
          </a:p>
          <a:p>
            <a:r>
              <a:rPr lang="en-US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dále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se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použije</a:t>
            </a:r>
            <a:r>
              <a:rPr lang="en-US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SingleA</a:t>
            </a:r>
            <a:r>
              <a:rPr lang="en-US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::Instance()</a:t>
            </a:r>
            <a:endParaRPr lang="en-US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695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B92F6C59-1B55-4A9F-A9CE-E50AAA6FA985}"/>
              </a:ext>
            </a:extLst>
          </p:cNvPr>
          <p:cNvSpPr txBox="1"/>
          <p:nvPr/>
        </p:nvSpPr>
        <p:spPr>
          <a:xfrm>
            <a:off x="304991" y="1720840"/>
            <a:ext cx="11582017" cy="341632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KeyboardImpl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 ... };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DisplayImpl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 ... };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LogImpl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 ... };</a:t>
            </a:r>
          </a:p>
          <a:p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GetLongevity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KeyboardImpl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 }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GetLongevity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DisplayImpl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 }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GetLongevity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LogImpl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 }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 //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log has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greater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longevity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Keyboard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SingletonHolder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KeyboardImpl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SingletonWithLongevity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&gt;;</a:t>
            </a:r>
          </a:p>
          <a:p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Display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SingletonHolder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DisplayImpl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SingletonWithLongevity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&gt;;</a:t>
            </a:r>
          </a:p>
          <a:p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SingletonHolder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LogImpl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SingletonWithLongevity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&gt;;</a:t>
            </a:r>
          </a:p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9486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Kdy používat Singleton?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20983E-1181-4151-AE73-29CEC8F21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91460"/>
            <a:ext cx="5157787" cy="401724"/>
          </a:xfrm>
        </p:spPr>
        <p:txBody>
          <a:bodyPr>
            <a:normAutofit lnSpcReduction="10000"/>
          </a:bodyPr>
          <a:lstStyle/>
          <a:p>
            <a:r>
              <a:rPr lang="en-US">
                <a:cs typeface="Calibri"/>
              </a:rPr>
              <a:t>Pro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72324-2856-4937-AF67-C355266775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93184"/>
            <a:ext cx="5157787" cy="409647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Základní požadavky (jedna instance, globální přístup)</a:t>
            </a:r>
          </a:p>
          <a:p>
            <a:r>
              <a:rPr lang="en-US">
                <a:cs typeface="Calibri"/>
              </a:rPr>
              <a:t>Lazy přístup</a:t>
            </a:r>
          </a:p>
          <a:p>
            <a:r>
              <a:rPr lang="en-US">
                <a:cs typeface="Calibri"/>
              </a:rPr>
              <a:t>Jednoduchý na pochopení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7524D1-7443-4DEA-91F9-29CD8726BD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91460"/>
            <a:ext cx="5172891" cy="401724"/>
          </a:xfrm>
        </p:spPr>
        <p:txBody>
          <a:bodyPr>
            <a:normAutofit lnSpcReduction="10000"/>
          </a:bodyPr>
          <a:lstStyle/>
          <a:p>
            <a:r>
              <a:rPr lang="en-US">
                <a:cs typeface="Calibri"/>
              </a:rPr>
              <a:t>Proti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1BFA3A-C93F-4E65-A151-14D4E4EC3B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93184"/>
            <a:ext cx="5172891" cy="409647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cs typeface="Calibri"/>
              </a:rPr>
              <a:t>Může být na obtíž při unit testování</a:t>
            </a:r>
          </a:p>
          <a:p>
            <a:pPr lvl="1"/>
            <a:r>
              <a:rPr lang="en-US">
                <a:cs typeface="Calibri"/>
              </a:rPr>
              <a:t>Porušuje jejich nezávislost</a:t>
            </a:r>
          </a:p>
          <a:p>
            <a:r>
              <a:rPr lang="en-US">
                <a:cs typeface="Calibri"/>
              </a:rPr>
              <a:t>Přílišné zneužití</a:t>
            </a:r>
          </a:p>
          <a:p>
            <a:pPr lvl="1"/>
            <a:r>
              <a:rPr lang="en-US">
                <a:cs typeface="Calibri"/>
              </a:rPr>
              <a:t>"Simpleton"</a:t>
            </a:r>
          </a:p>
          <a:p>
            <a:r>
              <a:rPr lang="en-US">
                <a:cs typeface="Calibri"/>
              </a:rPr>
              <a:t>Nejde nastavit konstruktor</a:t>
            </a:r>
          </a:p>
          <a:p>
            <a:pPr lvl="1"/>
            <a:r>
              <a:rPr lang="en-US">
                <a:cs typeface="Calibri"/>
              </a:rPr>
              <a:t>Skryté závislosti</a:t>
            </a:r>
          </a:p>
          <a:p>
            <a:r>
              <a:rPr lang="en-US">
                <a:cs typeface="Calibri"/>
              </a:rPr>
              <a:t>Není to až tak dobrý návrh</a:t>
            </a:r>
          </a:p>
          <a:p>
            <a:pPr lvl="1"/>
            <a:r>
              <a:rPr lang="en-US">
                <a:cs typeface="Calibri"/>
              </a:rPr>
              <a:t>Stará se sám o sebe</a:t>
            </a:r>
          </a:p>
          <a:p>
            <a:pPr lvl="1"/>
            <a:r>
              <a:rPr lang="en-US">
                <a:cs typeface="Calibri"/>
              </a:rPr>
              <a:t>"Jako globální proměnná"</a:t>
            </a: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064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D1A64-F90B-4625-B493-65DAC526E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Příklad</a:t>
            </a:r>
            <a:endParaRPr lang="en-US"/>
          </a:p>
        </p:txBody>
      </p:sp>
      <p:sp>
        <p:nvSpPr>
          <p:cNvPr id="6" name="BlokTextu 4">
            <a:extLst>
              <a:ext uri="{FF2B5EF4-FFF2-40B4-BE49-F238E27FC236}">
                <a16:creationId xmlns:a16="http://schemas.microsoft.com/office/drawing/2014/main" id="{1198F92E-8E13-49A3-AB48-2DE756DC89ED}"/>
              </a:ext>
            </a:extLst>
          </p:cNvPr>
          <p:cNvSpPr txBox="1"/>
          <p:nvPr/>
        </p:nvSpPr>
        <p:spPr>
          <a:xfrm>
            <a:off x="840241" y="1694122"/>
            <a:ext cx="8264139" cy="4770537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0">
                <a:solidFill>
                  <a:srgbClr val="569CD6"/>
                </a:solidFill>
                <a:effectLst/>
                <a:latin typeface="Consolas"/>
              </a:rPr>
              <a:t>class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{</a:t>
            </a:r>
            <a:endParaRPr lang="en-US" sz="1600" b="0">
              <a:effectLst/>
              <a:latin typeface="Consolas"/>
              <a:ea typeface="+mn-lt"/>
              <a:cs typeface="+mn-lt"/>
            </a:endParaRPr>
          </a:p>
          <a:p>
            <a:r>
              <a:rPr lang="en-US" sz="1600">
                <a:solidFill>
                  <a:srgbClr val="569CD6"/>
                </a:solidFill>
                <a:latin typeface="Consolas"/>
              </a:rPr>
              <a:t>private: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</a:t>
            </a:r>
            <a:r>
              <a:rPr lang="en-US" sz="1600">
                <a:solidFill>
                  <a:srgbClr val="6A9955"/>
                </a:solidFill>
                <a:latin typeface="Consolas"/>
              </a:rPr>
              <a:t> /* Establishing connection to database. */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}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~Database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 {</a:t>
            </a:r>
            <a:r>
              <a:rPr lang="en-US" sz="1600">
                <a:solidFill>
                  <a:srgbClr val="6A9955"/>
                </a:solidFill>
                <a:latin typeface="Consolas"/>
              </a:rPr>
              <a:t> /* Ending the connection. */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}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inline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en-US" sz="1600" b="0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*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instance_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= </a:t>
            </a:r>
            <a:r>
              <a:rPr lang="en-US" sz="1600" err="1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;</a:t>
            </a:r>
            <a:endParaRPr lang="en-US" sz="1600" b="0">
              <a:effectLst/>
              <a:ea typeface="+mn-lt"/>
              <a:cs typeface="+mn-lt"/>
            </a:endParaRPr>
          </a:p>
          <a:p>
            <a:r>
              <a:rPr lang="en-US" sz="1600" b="0">
                <a:solidFill>
                  <a:srgbClr val="569CD6"/>
                </a:solidFill>
                <a:effectLst/>
                <a:latin typeface="Consolas"/>
              </a:rPr>
              <a:t>public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: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en-US" sz="1600" b="0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en-US" sz="1600" b="0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en-US" sz="1600" err="1">
                <a:solidFill>
                  <a:srgbClr val="DCDCAA"/>
                </a:solidFill>
                <a:latin typeface="Consolas"/>
              </a:rPr>
              <a:t>getDatabase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() {</a:t>
            </a:r>
            <a:endParaRPr lang="en-US" sz="1600" b="0">
              <a:effectLst/>
              <a:latin typeface="Consolas"/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 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if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(instance_ == </a:t>
            </a:r>
            <a:r>
              <a:rPr lang="en-US" sz="1600" err="1">
                <a:solidFill>
                  <a:srgbClr val="569CD6"/>
                </a:solidFill>
                <a:latin typeface="Consolas"/>
              </a:rPr>
              <a:t>nullptr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)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     instance_ =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new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();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    </a:t>
            </a:r>
            <a:r>
              <a:rPr lang="en-US" sz="1600" b="0">
                <a:solidFill>
                  <a:srgbClr val="C586C0"/>
                </a:solidFill>
                <a:effectLst/>
                <a:latin typeface="Consolas"/>
              </a:rPr>
              <a:t>return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*instance_;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}</a:t>
            </a:r>
            <a:endParaRPr lang="en-US" sz="1600">
              <a:ea typeface="+mn-lt"/>
              <a:cs typeface="+mn-lt"/>
            </a:endParaRPr>
          </a:p>
          <a:p>
            <a:br>
              <a:rPr lang="en-US" sz="1600">
                <a:ea typeface="+mn-lt"/>
                <a:cs typeface="+mn-lt"/>
              </a:rPr>
            </a:br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(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const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Database&amp;) =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delete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;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operator=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const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&amp;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) = </a:t>
            </a:r>
            <a:r>
              <a:rPr lang="en-US" sz="1600">
                <a:solidFill>
                  <a:srgbClr val="C586C0"/>
                </a:solidFill>
                <a:latin typeface="Consolas"/>
              </a:rPr>
              <a:t>delete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;</a:t>
            </a:r>
            <a:endParaRPr lang="en-US" sz="1600" b="0">
              <a:effectLst/>
              <a:latin typeface="Consolas"/>
              <a:ea typeface="+mn-lt"/>
              <a:cs typeface="+mn-lt"/>
            </a:endParaRPr>
          </a:p>
          <a:p>
            <a:br>
              <a:rPr lang="en-US" sz="1600">
                <a:ea typeface="+mn-lt"/>
                <a:cs typeface="+mn-lt"/>
              </a:rPr>
            </a:br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>
                <a:solidFill>
                  <a:srgbClr val="569CD6"/>
                </a:solidFill>
                <a:latin typeface="Consolas"/>
              </a:rPr>
              <a:t>void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 err="1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(</a:t>
            </a:r>
            <a:r>
              <a:rPr lang="en-US" sz="1600">
                <a:solidFill>
                  <a:srgbClr val="4EC9B0"/>
                </a:solidFill>
                <a:latin typeface="Consolas"/>
              </a:rPr>
              <a:t>string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600" err="1">
                <a:solidFill>
                  <a:srgbClr val="9CDCFE"/>
                </a:solidFill>
                <a:latin typeface="Consolas"/>
              </a:rPr>
              <a:t>SQLQuery</a:t>
            </a:r>
            <a:r>
              <a:rPr lang="en-US" sz="1600">
                <a:solidFill>
                  <a:srgbClr val="D4D4D4"/>
                </a:solidFill>
                <a:latin typeface="Consolas"/>
              </a:rPr>
              <a:t>) {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6A9955"/>
                </a:solidFill>
                <a:latin typeface="Consolas"/>
              </a:rPr>
              <a:t>        // Sending query to database</a:t>
            </a:r>
            <a:endParaRPr lang="en-US" sz="1600"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 sz="1600" b="0">
                <a:solidFill>
                  <a:srgbClr val="D4D4D4"/>
                </a:solidFill>
                <a:effectLst/>
                <a:latin typeface="Consolas"/>
              </a:rPr>
              <a:t>}</a:t>
            </a:r>
            <a:endParaRPr lang="en-US" sz="1600">
              <a:latin typeface="Consolas"/>
              <a:ea typeface="+mn-lt"/>
              <a:cs typeface="+mn-lt"/>
            </a:endParaRPr>
          </a:p>
          <a:p>
            <a:r>
              <a:rPr lang="en-US" sz="1600">
                <a:solidFill>
                  <a:srgbClr val="D4D4D4"/>
                </a:solidFill>
                <a:latin typeface="Consolas"/>
              </a:rPr>
              <a:t>};</a:t>
            </a:r>
            <a:endParaRPr lang="en-US" sz="1600">
              <a:ea typeface="+mn-lt"/>
              <a:cs typeface="+mn-lt"/>
            </a:endParaRPr>
          </a:p>
        </p:txBody>
      </p:sp>
      <p:cxnSp>
        <p:nvCxnSpPr>
          <p:cNvPr id="3" name="Rovná spojovacia šípka 8">
            <a:extLst>
              <a:ext uri="{FF2B5EF4-FFF2-40B4-BE49-F238E27FC236}">
                <a16:creationId xmlns:a16="http://schemas.microsoft.com/office/drawing/2014/main" id="{967DD78D-E941-4A95-BBE9-B60A7CB0EE98}"/>
              </a:ext>
            </a:extLst>
          </p:cNvPr>
          <p:cNvCxnSpPr>
            <a:cxnSpLocks/>
          </p:cNvCxnSpPr>
          <p:nvPr/>
        </p:nvCxnSpPr>
        <p:spPr>
          <a:xfrm flipH="1">
            <a:off x="5406082" y="4292551"/>
            <a:ext cx="2686834" cy="5073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BlokTextu 10">
            <a:extLst>
              <a:ext uri="{FF2B5EF4-FFF2-40B4-BE49-F238E27FC236}">
                <a16:creationId xmlns:a16="http://schemas.microsoft.com/office/drawing/2014/main" id="{F5D0A8F6-C6CC-428A-8B16-3EB92135A960}"/>
              </a:ext>
            </a:extLst>
          </p:cNvPr>
          <p:cNvSpPr txBox="1"/>
          <p:nvPr/>
        </p:nvSpPr>
        <p:spPr>
          <a:xfrm>
            <a:off x="8103213" y="4080762"/>
            <a:ext cx="3307765" cy="400110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sz="2000">
                <a:latin typeface="Consolas"/>
              </a:rPr>
              <a:t>Nechceme kopírovat</a:t>
            </a:r>
            <a:endParaRPr lang="sk-SK" sz="2000">
              <a:latin typeface="Consolas" panose="020B0609020204030204" pitchFamily="49" charset="0"/>
            </a:endParaRPr>
          </a:p>
        </p:txBody>
      </p:sp>
      <p:cxnSp>
        <p:nvCxnSpPr>
          <p:cNvPr id="8" name="Rovná spojovacia šípka 8">
            <a:extLst>
              <a:ext uri="{FF2B5EF4-FFF2-40B4-BE49-F238E27FC236}">
                <a16:creationId xmlns:a16="http://schemas.microsoft.com/office/drawing/2014/main" id="{E70EEA93-04D2-4EC4-A3E1-9A1E6C073942}"/>
              </a:ext>
            </a:extLst>
          </p:cNvPr>
          <p:cNvCxnSpPr>
            <a:cxnSpLocks/>
          </p:cNvCxnSpPr>
          <p:nvPr/>
        </p:nvCxnSpPr>
        <p:spPr>
          <a:xfrm flipH="1">
            <a:off x="6518189" y="4900092"/>
            <a:ext cx="1595321" cy="1160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lokTextu 10">
            <a:extLst>
              <a:ext uri="{FF2B5EF4-FFF2-40B4-BE49-F238E27FC236}">
                <a16:creationId xmlns:a16="http://schemas.microsoft.com/office/drawing/2014/main" id="{42462B59-98D9-4901-8875-737A648CE9DC}"/>
              </a:ext>
            </a:extLst>
          </p:cNvPr>
          <p:cNvSpPr txBox="1"/>
          <p:nvPr/>
        </p:nvSpPr>
        <p:spPr>
          <a:xfrm>
            <a:off x="8123807" y="4708897"/>
            <a:ext cx="3307765" cy="400110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sz="2000">
                <a:latin typeface="Consolas"/>
              </a:rPr>
              <a:t>Nechceme přiřazovat</a:t>
            </a:r>
            <a:endParaRPr lang="sk-SK" sz="2000">
              <a:latin typeface="Consolas" panose="020B0609020204030204" pitchFamily="49" charset="0"/>
            </a:endParaRPr>
          </a:p>
        </p:txBody>
      </p:sp>
      <p:cxnSp>
        <p:nvCxnSpPr>
          <p:cNvPr id="10" name="Rovná spojovacia šípka 8">
            <a:extLst>
              <a:ext uri="{FF2B5EF4-FFF2-40B4-BE49-F238E27FC236}">
                <a16:creationId xmlns:a16="http://schemas.microsoft.com/office/drawing/2014/main" id="{4E308616-BD06-44ED-BC50-DF54E82B0BF1}"/>
              </a:ext>
            </a:extLst>
          </p:cNvPr>
          <p:cNvCxnSpPr>
            <a:cxnSpLocks/>
          </p:cNvCxnSpPr>
          <p:nvPr/>
        </p:nvCxnSpPr>
        <p:spPr>
          <a:xfrm flipH="1">
            <a:off x="4572001" y="3273118"/>
            <a:ext cx="3469428" cy="3735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BlokTextu 10">
            <a:extLst>
              <a:ext uri="{FF2B5EF4-FFF2-40B4-BE49-F238E27FC236}">
                <a16:creationId xmlns:a16="http://schemas.microsoft.com/office/drawing/2014/main" id="{0C0E7783-68F5-4192-9B09-9C5628F2BA13}"/>
              </a:ext>
            </a:extLst>
          </p:cNvPr>
          <p:cNvSpPr txBox="1"/>
          <p:nvPr/>
        </p:nvSpPr>
        <p:spPr>
          <a:xfrm>
            <a:off x="8051726" y="3061329"/>
            <a:ext cx="3307765" cy="707886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sz="2000">
                <a:latin typeface="Consolas"/>
              </a:rPr>
              <a:t>Nová instance jen jednou</a:t>
            </a:r>
            <a:endParaRPr lang="en-US"/>
          </a:p>
        </p:txBody>
      </p:sp>
      <p:cxnSp>
        <p:nvCxnSpPr>
          <p:cNvPr id="13" name="Rovná spojovacia šípka 8">
            <a:extLst>
              <a:ext uri="{FF2B5EF4-FFF2-40B4-BE49-F238E27FC236}">
                <a16:creationId xmlns:a16="http://schemas.microsoft.com/office/drawing/2014/main" id="{0B601E93-5C1E-44BA-8569-961BB39E2683}"/>
              </a:ext>
            </a:extLst>
          </p:cNvPr>
          <p:cNvCxnSpPr>
            <a:cxnSpLocks/>
          </p:cNvCxnSpPr>
          <p:nvPr/>
        </p:nvCxnSpPr>
        <p:spPr>
          <a:xfrm flipH="1">
            <a:off x="6301946" y="2233091"/>
            <a:ext cx="2614752" cy="58977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BlokTextu 10">
            <a:extLst>
              <a:ext uri="{FF2B5EF4-FFF2-40B4-BE49-F238E27FC236}">
                <a16:creationId xmlns:a16="http://schemas.microsoft.com/office/drawing/2014/main" id="{838CA1D4-F23E-4FB9-80FB-7B135DEAC031}"/>
              </a:ext>
            </a:extLst>
          </p:cNvPr>
          <p:cNvSpPr txBox="1"/>
          <p:nvPr/>
        </p:nvSpPr>
        <p:spPr>
          <a:xfrm>
            <a:off x="8926996" y="2021302"/>
            <a:ext cx="2875280" cy="707886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rgbClr val="569CD6"/>
                </a:solidFill>
                <a:latin typeface="Consolas"/>
              </a:rPr>
              <a:t>inline</a:t>
            </a:r>
            <a:r>
              <a:rPr lang="sk-SK" sz="2000">
                <a:solidFill>
                  <a:srgbClr val="FFFFFF"/>
                </a:solidFill>
                <a:latin typeface="Consolas"/>
              </a:rPr>
              <a:t> </a:t>
            </a:r>
            <a:r>
              <a:rPr lang="sk-SK" sz="2000">
                <a:latin typeface="Consolas"/>
              </a:rPr>
              <a:t>- specifikum jazyka (C++17)</a:t>
            </a:r>
          </a:p>
        </p:txBody>
      </p:sp>
    </p:spTree>
    <p:extLst>
      <p:ext uri="{BB962C8B-B14F-4D97-AF65-F5344CB8AC3E}">
        <p14:creationId xmlns:p14="http://schemas.microsoft.com/office/powerpoint/2010/main" val="5098579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Související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návrhové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vzory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72324-2856-4937-AF67-C35526677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Facade</a:t>
            </a:r>
          </a:p>
          <a:p>
            <a:pPr lvl="1"/>
            <a:r>
              <a:rPr lang="cs-CZ"/>
              <a:t>V případě potřeby pouze jednoho vstupu do systému</a:t>
            </a:r>
          </a:p>
          <a:p>
            <a:r>
              <a:rPr lang="cs-CZ" err="1"/>
              <a:t>State</a:t>
            </a:r>
            <a:endParaRPr lang="cs-CZ"/>
          </a:p>
          <a:p>
            <a:pPr lvl="1"/>
            <a:r>
              <a:rPr lang="cs-CZ"/>
              <a:t>Stav systému je singleton</a:t>
            </a:r>
            <a:endParaRPr lang="en-GB"/>
          </a:p>
          <a:p>
            <a:r>
              <a:rPr lang="cs-CZ"/>
              <a:t>Abstract Factory, Builder, Prototype</a:t>
            </a:r>
          </a:p>
          <a:p>
            <a:pPr lvl="1"/>
            <a:r>
              <a:rPr lang="en-GB"/>
              <a:t>M</a:t>
            </a:r>
            <a:r>
              <a:rPr lang="cs-CZ"/>
              <a:t>álokdy potřebujeme víc než jednu instanci</a:t>
            </a:r>
          </a:p>
        </p:txBody>
      </p:sp>
    </p:spTree>
    <p:extLst>
      <p:ext uri="{BB962C8B-B14F-4D97-AF65-F5344CB8AC3E}">
        <p14:creationId xmlns:p14="http://schemas.microsoft.com/office/powerpoint/2010/main" val="285685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Statické třídy?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72324-2856-4937-AF67-C35526677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38444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err="1">
                <a:cs typeface="Calibri"/>
              </a:rPr>
              <a:t>Podobný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koncept</a:t>
            </a:r>
          </a:p>
          <a:p>
            <a:r>
              <a:rPr lang="en-US" err="1">
                <a:cs typeface="Calibri"/>
              </a:rPr>
              <a:t>Nejde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líně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načítat</a:t>
            </a:r>
            <a:endParaRPr lang="en-US" err="1"/>
          </a:p>
          <a:p>
            <a:pPr lvl="1"/>
            <a:r>
              <a:rPr lang="en-US" err="1">
                <a:cs typeface="Calibri"/>
              </a:rPr>
              <a:t>Chybí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kontrola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nad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životem</a:t>
            </a:r>
          </a:p>
          <a:p>
            <a:r>
              <a:rPr lang="en-US" err="1">
                <a:cs typeface="Calibri"/>
              </a:rPr>
              <a:t>Nejde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dědit</a:t>
            </a:r>
          </a:p>
          <a:p>
            <a:pPr lvl="1"/>
            <a:r>
              <a:rPr lang="en-US">
                <a:cs typeface="Calibri"/>
              </a:rPr>
              <a:t>Ani sama nemůže dědit</a:t>
            </a:r>
          </a:p>
          <a:p>
            <a:r>
              <a:rPr lang="en-US">
                <a:cs typeface="Calibri"/>
              </a:rPr>
              <a:t>Singleton </a:t>
            </a:r>
            <a:r>
              <a:rPr lang="en-US" err="1">
                <a:cs typeface="Calibri"/>
              </a:rPr>
              <a:t>jde</a:t>
            </a:r>
            <a:r>
              <a:rPr lang="en-US">
                <a:cs typeface="Calibri"/>
              </a:rPr>
              <a:t> předávat</a:t>
            </a:r>
          </a:p>
          <a:p>
            <a:endParaRPr lang="en-US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566D7B-9110-44DF-9405-A919F59BC1FA}"/>
              </a:ext>
            </a:extLst>
          </p:cNvPr>
          <p:cNvSpPr txBox="1"/>
          <p:nvPr/>
        </p:nvSpPr>
        <p:spPr>
          <a:xfrm>
            <a:off x="862307" y="4000682"/>
            <a:ext cx="6975389" cy="2308324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569CD6"/>
                </a:solidFill>
                <a:latin typeface="Consolas"/>
              </a:rPr>
              <a:t>class</a:t>
            </a:r>
            <a:r>
              <a:rPr lang="en-US">
                <a:solidFill>
                  <a:srgbClr val="D4D4D4"/>
                </a:solidFill>
                <a:latin typeface="Consolas"/>
              </a:rPr>
              <a:t> </a:t>
            </a:r>
            <a:r>
              <a:rPr lang="en-US">
                <a:solidFill>
                  <a:srgbClr val="4EC9B0"/>
                </a:solidFill>
                <a:latin typeface="Consolas"/>
              </a:rPr>
              <a:t>Database</a:t>
            </a:r>
            <a:r>
              <a:rPr lang="en-US">
                <a:solidFill>
                  <a:srgbClr val="D4D4D4"/>
                </a:solidFill>
                <a:latin typeface="Consolas"/>
              </a:rPr>
              <a:t> {</a:t>
            </a:r>
          </a:p>
          <a:p>
            <a:r>
              <a:rPr lang="en-US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>
                <a:solidFill>
                  <a:srgbClr val="DCDCAA"/>
                </a:solidFill>
                <a:latin typeface="Consolas"/>
              </a:rPr>
              <a:t>Database</a:t>
            </a:r>
            <a:r>
              <a:rPr lang="en-US">
                <a:solidFill>
                  <a:srgbClr val="D4D4D4"/>
                </a:solidFill>
                <a:latin typeface="Consolas"/>
              </a:rPr>
              <a:t>() = </a:t>
            </a:r>
            <a:r>
              <a:rPr lang="en-US">
                <a:solidFill>
                  <a:srgbClr val="569CD6"/>
                </a:solidFill>
                <a:latin typeface="Consolas"/>
              </a:rPr>
              <a:t>delete</a:t>
            </a:r>
            <a:r>
              <a:rPr lang="en-US">
                <a:solidFill>
                  <a:srgbClr val="D4D4D4"/>
                </a:solidFill>
                <a:latin typeface="Consolas"/>
              </a:rPr>
              <a:t>;</a:t>
            </a:r>
          </a:p>
          <a:p>
            <a:br>
              <a:rPr lang="en-US">
                <a:latin typeface="Consolas"/>
              </a:rPr>
            </a:br>
            <a:r>
              <a:rPr lang="en-US">
                <a:solidFill>
                  <a:srgbClr val="569CD6"/>
                </a:solidFill>
                <a:latin typeface="Consolas"/>
              </a:rPr>
              <a:t>public:</a:t>
            </a:r>
          </a:p>
          <a:p>
            <a:r>
              <a:rPr lang="en-US">
                <a:solidFill>
                  <a:srgbClr val="D4D4D4"/>
                </a:solidFill>
                <a:latin typeface="Consolas"/>
              </a:rPr>
              <a:t>    </a:t>
            </a:r>
            <a:r>
              <a:rPr lang="en-US">
                <a:solidFill>
                  <a:srgbClr val="569CD6"/>
                </a:solidFill>
                <a:latin typeface="Consolas"/>
              </a:rPr>
              <a:t>static</a:t>
            </a:r>
            <a:r>
              <a:rPr lang="en-US">
                <a:solidFill>
                  <a:srgbClr val="D4D4D4"/>
                </a:solidFill>
                <a:latin typeface="Consolas"/>
              </a:rPr>
              <a:t> </a:t>
            </a:r>
            <a:r>
              <a:rPr lang="en-US">
                <a:solidFill>
                  <a:srgbClr val="569CD6"/>
                </a:solidFill>
                <a:latin typeface="Consolas"/>
              </a:rPr>
              <a:t>void</a:t>
            </a:r>
            <a:r>
              <a:rPr lang="en-US">
                <a:solidFill>
                  <a:srgbClr val="D4D4D4"/>
                </a:solidFill>
                <a:latin typeface="Consolas"/>
              </a:rPr>
              <a:t> </a:t>
            </a:r>
            <a:r>
              <a:rPr lang="en-US" err="1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en-US">
                <a:solidFill>
                  <a:srgbClr val="D4D4D4"/>
                </a:solidFill>
                <a:latin typeface="Consolas"/>
              </a:rPr>
              <a:t>(</a:t>
            </a:r>
            <a:r>
              <a:rPr lang="en-US">
                <a:solidFill>
                  <a:srgbClr val="4EC9B0"/>
                </a:solidFill>
                <a:latin typeface="Consolas"/>
              </a:rPr>
              <a:t>string</a:t>
            </a:r>
            <a:r>
              <a:rPr lang="en-US">
                <a:solidFill>
                  <a:srgbClr val="D4D4D4"/>
                </a:solidFill>
                <a:latin typeface="Consolas"/>
              </a:rPr>
              <a:t> </a:t>
            </a:r>
            <a:r>
              <a:rPr lang="en-US" err="1">
                <a:solidFill>
                  <a:srgbClr val="9CDCFE"/>
                </a:solidFill>
                <a:latin typeface="Consolas"/>
              </a:rPr>
              <a:t>SQLQuery</a:t>
            </a:r>
            <a:r>
              <a:rPr lang="en-US">
                <a:solidFill>
                  <a:srgbClr val="D4D4D4"/>
                </a:solidFill>
                <a:latin typeface="Consolas"/>
              </a:rPr>
              <a:t>) {​</a:t>
            </a:r>
          </a:p>
          <a:p>
            <a:r>
              <a:rPr lang="en-US">
                <a:solidFill>
                  <a:srgbClr val="6A9955"/>
                </a:solidFill>
                <a:latin typeface="Consolas"/>
              </a:rPr>
              <a:t>        // Sending query to database​</a:t>
            </a:r>
          </a:p>
          <a:p>
            <a:r>
              <a:rPr lang="en-US">
                <a:solidFill>
                  <a:srgbClr val="D4D4D4"/>
                </a:solidFill>
                <a:latin typeface="Consolas"/>
              </a:rPr>
              <a:t>    }​</a:t>
            </a:r>
          </a:p>
          <a:p>
            <a:r>
              <a:rPr lang="en-US">
                <a:solidFill>
                  <a:srgbClr val="D4D4D4"/>
                </a:solidFill>
                <a:latin typeface="Consolas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80629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37653-4E22-45FC-9D9A-63890FEBE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121629"/>
          </a:xfrm>
        </p:spPr>
        <p:txBody>
          <a:bodyPr/>
          <a:lstStyle/>
          <a:p>
            <a:r>
              <a:rPr lang="en-US">
                <a:cs typeface="Calibri Light"/>
              </a:rPr>
              <a:t>Simple?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F62EF-4902-45F3-BA9A-904556443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27464"/>
            <a:ext cx="10515600" cy="22621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Další problémy Singletonu</a:t>
            </a:r>
          </a:p>
          <a:p>
            <a:pPr marL="342900" indent="-342900">
              <a:buChar char="•"/>
            </a:pPr>
            <a:r>
              <a:rPr lang="en-US">
                <a:cs typeface="Calibri"/>
              </a:rPr>
              <a:t>Multithreading</a:t>
            </a:r>
          </a:p>
          <a:p>
            <a:pPr marL="342900" indent="-342900">
              <a:buChar char="•"/>
            </a:pPr>
            <a:r>
              <a:rPr lang="en-US">
                <a:cs typeface="Calibri"/>
              </a:rPr>
              <a:t>Dědičnost</a:t>
            </a:r>
          </a:p>
          <a:p>
            <a:pPr marL="342900" indent="-342900">
              <a:buChar char="•"/>
            </a:pPr>
            <a:r>
              <a:rPr lang="en-US">
                <a:cs typeface="Calibri"/>
              </a:rPr>
              <a:t>Destrukce</a:t>
            </a:r>
          </a:p>
        </p:txBody>
      </p:sp>
    </p:spTree>
    <p:extLst>
      <p:ext uri="{BB962C8B-B14F-4D97-AF65-F5344CB8AC3E}">
        <p14:creationId xmlns:p14="http://schemas.microsoft.com/office/powerpoint/2010/main" val="91788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CA4A7-EC36-4B8D-B1FD-82CF18C6D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err="1"/>
              <a:t>Multithreading</a:t>
            </a:r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23B4709-68DA-42DA-BC67-7695978E1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97622"/>
          </a:xfrm>
        </p:spPr>
        <p:txBody>
          <a:bodyPr>
            <a:normAutofit/>
          </a:bodyPr>
          <a:lstStyle/>
          <a:p>
            <a:r>
              <a:rPr lang="cs-CZ"/>
              <a:t>Fungující implementace</a:t>
            </a:r>
          </a:p>
          <a:p>
            <a:pPr lvl="1"/>
            <a:r>
              <a:rPr lang="cs-CZ"/>
              <a:t>C++</a:t>
            </a:r>
          </a:p>
          <a:p>
            <a:pPr lvl="2"/>
            <a:r>
              <a:rPr lang="cs-CZ" err="1"/>
              <a:t>Meyersův</a:t>
            </a:r>
            <a:r>
              <a:rPr lang="cs-CZ"/>
              <a:t> </a:t>
            </a:r>
            <a:r>
              <a:rPr lang="cs-CZ" err="1"/>
              <a:t>singleton</a:t>
            </a:r>
            <a:endParaRPr lang="cs-CZ"/>
          </a:p>
          <a:p>
            <a:pPr lvl="1"/>
            <a:r>
              <a:rPr lang="cs-CZ"/>
              <a:t>C#</a:t>
            </a:r>
          </a:p>
          <a:p>
            <a:pPr lvl="2"/>
            <a:r>
              <a:rPr lang="cs-CZ"/>
              <a:t>Statická proměnná ve statické třídě; nerozbije se, statické konstruktory jsou </a:t>
            </a:r>
            <a:r>
              <a:rPr lang="cs-CZ" err="1"/>
              <a:t>thread-safe</a:t>
            </a:r>
            <a:endParaRPr lang="cs-CZ"/>
          </a:p>
          <a:p>
            <a:pPr lvl="2"/>
            <a:endParaRPr lang="cs-CZ"/>
          </a:p>
          <a:p>
            <a:pPr lvl="2"/>
            <a:endParaRPr lang="cs-CZ"/>
          </a:p>
          <a:p>
            <a:pPr lvl="2"/>
            <a:endParaRPr lang="cs-CZ"/>
          </a:p>
          <a:p>
            <a:pPr lvl="2"/>
            <a:endParaRPr lang="cs-CZ"/>
          </a:p>
          <a:p>
            <a:pPr lvl="2"/>
            <a:endParaRPr lang="cs-CZ"/>
          </a:p>
          <a:p>
            <a:pPr lvl="2"/>
            <a:endParaRPr lang="cs-CZ"/>
          </a:p>
          <a:p>
            <a:pPr lvl="2"/>
            <a:r>
              <a:rPr lang="cs-CZ" err="1"/>
              <a:t>Pou</a:t>
            </a:r>
            <a:r>
              <a:rPr lang="sk-SK"/>
              <a:t>žití </a:t>
            </a:r>
            <a:r>
              <a:rPr lang="sk-SK" err="1"/>
              <a:t>třídy</a:t>
            </a:r>
            <a:r>
              <a:rPr lang="sk-SK"/>
              <a:t> Lazy&lt;T&gt; - </a:t>
            </a:r>
            <a:r>
              <a:rPr lang="sk-SK" err="1"/>
              <a:t>konstrukce</a:t>
            </a:r>
            <a:r>
              <a:rPr lang="sk-SK"/>
              <a:t> je </a:t>
            </a:r>
            <a:r>
              <a:rPr lang="sk-SK" err="1"/>
              <a:t>thread-safe</a:t>
            </a:r>
            <a:endParaRPr lang="cs-CZ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3D3A0DBC-C875-4CE4-B1C5-0570CD2F40A2}"/>
              </a:ext>
            </a:extLst>
          </p:cNvPr>
          <p:cNvSpPr txBox="1"/>
          <p:nvPr/>
        </p:nvSpPr>
        <p:spPr>
          <a:xfrm>
            <a:off x="5477522" y="11540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56E85098-5FBA-4B31-A657-113F3BE18183}"/>
              </a:ext>
            </a:extLst>
          </p:cNvPr>
          <p:cNvSpPr txBox="1"/>
          <p:nvPr/>
        </p:nvSpPr>
        <p:spPr>
          <a:xfrm>
            <a:off x="2024109" y="3837247"/>
            <a:ext cx="6906826" cy="175432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0">
                <a:solidFill>
                  <a:srgbClr val="569CD6"/>
                </a:solidFill>
                <a:effectLst/>
                <a:latin typeface="Consolas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Nested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public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instance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= </a:t>
            </a:r>
            <a:r>
              <a:rPr lang="sk-SK" b="0">
                <a:solidFill>
                  <a:srgbClr val="569CD6"/>
                </a:solidFill>
                <a:effectLst/>
                <a:latin typeface="Consolas"/>
              </a:rPr>
              <a:t>new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sk-SK" b="0">
                <a:solidFill>
                  <a:srgbClr val="569CD6"/>
                </a:solidFill>
                <a:effectLst/>
                <a:latin typeface="Consolas"/>
              </a:rPr>
              <a:t>public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>
                <a:solidFill>
                  <a:srgbClr val="DCDCAA"/>
                </a:solidFill>
                <a:latin typeface="Consolas"/>
              </a:rPr>
              <a:t>getDatabase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 {</a:t>
            </a:r>
          </a:p>
          <a:p>
            <a:r>
              <a:rPr lang="sk-SK">
                <a:solidFill>
                  <a:srgbClr val="D4D4D4"/>
                </a:solidFill>
                <a:latin typeface="Consolas"/>
              </a:rPr>
              <a:t> 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</a:t>
            </a:r>
            <a:r>
              <a:rPr lang="sk-SK" b="0" err="1">
                <a:solidFill>
                  <a:srgbClr val="C586C0"/>
                </a:solidFill>
                <a:effectLst/>
                <a:latin typeface="Consolas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Nested</a:t>
            </a:r>
            <a:r>
              <a:rPr lang="sk-SK" b="0" err="1">
                <a:solidFill>
                  <a:srgbClr val="D4D4D4"/>
                </a:solidFill>
                <a:effectLst/>
                <a:latin typeface="Consolas"/>
              </a:rPr>
              <a:t>.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instance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2" name="BlokTextu 21">
            <a:extLst>
              <a:ext uri="{FF2B5EF4-FFF2-40B4-BE49-F238E27FC236}">
                <a16:creationId xmlns:a16="http://schemas.microsoft.com/office/drawing/2014/main" id="{763DB27B-979C-48E2-A85E-A30657FD0106}"/>
              </a:ext>
            </a:extLst>
          </p:cNvPr>
          <p:cNvSpPr txBox="1"/>
          <p:nvPr/>
        </p:nvSpPr>
        <p:spPr>
          <a:xfrm>
            <a:off x="1153241" y="6223247"/>
            <a:ext cx="9885518" cy="369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Lazy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 </a:t>
            </a:r>
            <a:r>
              <a:rPr lang="en-US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en-US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Lazy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 (() =&gt; </a:t>
            </a:r>
            <a:r>
              <a:rPr lang="en-US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b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en-US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());</a:t>
            </a:r>
          </a:p>
        </p:txBody>
      </p:sp>
    </p:spTree>
    <p:extLst>
      <p:ext uri="{BB962C8B-B14F-4D97-AF65-F5344CB8AC3E}">
        <p14:creationId xmlns:p14="http://schemas.microsoft.com/office/powerpoint/2010/main" val="3679683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907-C3DB-452A-9A61-5420BE90E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469"/>
            <a:ext cx="10515600" cy="1325563"/>
          </a:xfrm>
        </p:spPr>
        <p:txBody>
          <a:bodyPr/>
          <a:lstStyle/>
          <a:p>
            <a:r>
              <a:rPr lang="en-US">
                <a:cs typeface="Calibri Light"/>
              </a:rPr>
              <a:t>Multithreading</a:t>
            </a:r>
            <a:r>
              <a:rPr lang="sk-SK">
                <a:cs typeface="Calibri Light"/>
              </a:rPr>
              <a:t> – </a:t>
            </a:r>
            <a:r>
              <a:rPr lang="sk-SK" err="1">
                <a:cs typeface="Calibri Light"/>
              </a:rPr>
              <a:t>data</a:t>
            </a:r>
            <a:r>
              <a:rPr lang="sk-SK">
                <a:cs typeface="Calibri Light"/>
              </a:rPr>
              <a:t> </a:t>
            </a:r>
            <a:r>
              <a:rPr lang="sk-SK" err="1">
                <a:cs typeface="Calibri Light"/>
              </a:rPr>
              <a:t>race</a:t>
            </a:r>
            <a:r>
              <a:rPr lang="sk-SK">
                <a:cs typeface="Calibri Light"/>
              </a:rPr>
              <a:t>, zámky</a:t>
            </a:r>
            <a:endParaRPr lang="en-US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624C7669-DE57-47BE-A0A8-213BCA00A10E}"/>
              </a:ext>
            </a:extLst>
          </p:cNvPr>
          <p:cNvSpPr txBox="1"/>
          <p:nvPr/>
        </p:nvSpPr>
        <p:spPr>
          <a:xfrm>
            <a:off x="527404" y="1582340"/>
            <a:ext cx="5568598" cy="369331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{};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>
                <a:solidFill>
                  <a:srgbClr val="569CD6"/>
                </a:solidFill>
                <a:latin typeface="Consolas" panose="020B0609020204030204" pitchFamily="49" charset="0"/>
              </a:rPr>
              <a:t>&amp;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getInstance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*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800">
                <a:solidFill>
                  <a:srgbClr val="DCDCAA"/>
                </a:solidFill>
                <a:latin typeface="Consolas"/>
              </a:rPr>
              <a:t> </a:t>
            </a:r>
            <a:r>
              <a:rPr lang="en-US" sz="1800" err="1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(...) { 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/* ... */ 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9" name="Obdĺžnik 8">
            <a:extLst>
              <a:ext uri="{FF2B5EF4-FFF2-40B4-BE49-F238E27FC236}">
                <a16:creationId xmlns:a16="http://schemas.microsoft.com/office/drawing/2014/main" id="{7A70177C-3B9F-4D59-8CF4-8E2281C070AA}"/>
              </a:ext>
            </a:extLst>
          </p:cNvPr>
          <p:cNvSpPr/>
          <p:nvPr/>
        </p:nvSpPr>
        <p:spPr>
          <a:xfrm>
            <a:off x="1882066" y="3009529"/>
            <a:ext cx="3950563" cy="568171"/>
          </a:xfrm>
          <a:prstGeom prst="rect">
            <a:avLst/>
          </a:prstGeom>
          <a:solidFill>
            <a:srgbClr val="FF0000">
              <a:alpha val="5098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EB5E82E6-EB3E-40F9-A11B-26BE780733B3}"/>
              </a:ext>
            </a:extLst>
          </p:cNvPr>
          <p:cNvSpPr txBox="1"/>
          <p:nvPr/>
        </p:nvSpPr>
        <p:spPr>
          <a:xfrm>
            <a:off x="6462943" y="1582340"/>
            <a:ext cx="5074328" cy="36933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rgbClr val="FF000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sk-SK" err="1"/>
              <a:t>ve</a:t>
            </a:r>
            <a:r>
              <a:rPr lang="sk-SK"/>
              <a:t> </a:t>
            </a:r>
            <a:r>
              <a:rPr lang="sk-SK" err="1"/>
              <a:t>vícevláknových</a:t>
            </a:r>
            <a:r>
              <a:rPr lang="sk-SK"/>
              <a:t> </a:t>
            </a:r>
            <a:r>
              <a:rPr lang="sk-SK" err="1"/>
              <a:t>programech</a:t>
            </a:r>
            <a:r>
              <a:rPr lang="sk-SK"/>
              <a:t> </a:t>
            </a:r>
            <a:r>
              <a:rPr lang="sk-SK" err="1"/>
              <a:t>zde</a:t>
            </a:r>
            <a:r>
              <a:rPr lang="sk-SK"/>
              <a:t> vznikne </a:t>
            </a:r>
            <a:r>
              <a:rPr lang="sk-SK" u="sng" err="1"/>
              <a:t>data</a:t>
            </a:r>
            <a:r>
              <a:rPr lang="sk-SK" u="sng"/>
              <a:t> </a:t>
            </a:r>
            <a:r>
              <a:rPr lang="sk-SK" u="sng" err="1"/>
              <a:t>race</a:t>
            </a:r>
            <a:endParaRPr lang="sk-SK"/>
          </a:p>
        </p:txBody>
      </p:sp>
      <p:cxnSp>
        <p:nvCxnSpPr>
          <p:cNvPr id="12" name="Rovná spojovacia šípka 11">
            <a:extLst>
              <a:ext uri="{FF2B5EF4-FFF2-40B4-BE49-F238E27FC236}">
                <a16:creationId xmlns:a16="http://schemas.microsoft.com/office/drawing/2014/main" id="{A75DAB8C-3669-4C15-B839-BA12AB5B6681}"/>
              </a:ext>
            </a:extLst>
          </p:cNvPr>
          <p:cNvCxnSpPr>
            <a:cxnSpLocks/>
          </p:cNvCxnSpPr>
          <p:nvPr/>
        </p:nvCxnSpPr>
        <p:spPr>
          <a:xfrm flipH="1">
            <a:off x="5832629" y="1951672"/>
            <a:ext cx="630315" cy="10578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" name="BlokTextu 14">
            <a:extLst>
              <a:ext uri="{FF2B5EF4-FFF2-40B4-BE49-F238E27FC236}">
                <a16:creationId xmlns:a16="http://schemas.microsoft.com/office/drawing/2014/main" id="{C410D529-B700-42F4-B05C-0450C46630DE}"/>
              </a:ext>
            </a:extLst>
          </p:cNvPr>
          <p:cNvSpPr txBox="1"/>
          <p:nvPr/>
        </p:nvSpPr>
        <p:spPr>
          <a:xfrm>
            <a:off x="6462943" y="2321004"/>
            <a:ext cx="5074328" cy="4247317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{};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sk-SK" err="1">
                <a:solidFill>
                  <a:srgbClr val="DCDCAA"/>
                </a:solidFill>
                <a:latin typeface="Consolas" panose="020B0609020204030204" pitchFamily="49" charset="0"/>
              </a:rPr>
              <a:t>I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unlock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  <a:b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800">
                <a:solidFill>
                  <a:srgbClr val="DCDCAA"/>
                </a:solidFill>
                <a:latin typeface="Consolas"/>
              </a:rPr>
              <a:t> </a:t>
            </a:r>
            <a:r>
              <a:rPr lang="en-US" sz="1800" err="1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(...) { 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/* .. */</a:t>
            </a:r>
            <a:r>
              <a:rPr lang="sk-SK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677F1CF2-729B-4116-984D-B5F5BECD578B}"/>
              </a:ext>
            </a:extLst>
          </p:cNvPr>
          <p:cNvSpPr txBox="1"/>
          <p:nvPr/>
        </p:nvSpPr>
        <p:spPr>
          <a:xfrm>
            <a:off x="781151" y="5644991"/>
            <a:ext cx="18473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endParaRPr lang="cs-CZ">
              <a:cs typeface="Calibri"/>
            </a:endParaRPr>
          </a:p>
        </p:txBody>
      </p:sp>
      <p:cxnSp>
        <p:nvCxnSpPr>
          <p:cNvPr id="22" name="Rovná spojovacia šípka 21">
            <a:extLst>
              <a:ext uri="{FF2B5EF4-FFF2-40B4-BE49-F238E27FC236}">
                <a16:creationId xmlns:a16="http://schemas.microsoft.com/office/drawing/2014/main" id="{08FB9E5D-B274-4552-BF32-0A14FD890AD0}"/>
              </a:ext>
            </a:extLst>
          </p:cNvPr>
          <p:cNvCxnSpPr>
            <a:cxnSpLocks/>
          </p:cNvCxnSpPr>
          <p:nvPr/>
        </p:nvCxnSpPr>
        <p:spPr>
          <a:xfrm flipV="1">
            <a:off x="6096000" y="4181384"/>
            <a:ext cx="1396753" cy="163349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ovná spojovacia šípka 22">
            <a:extLst>
              <a:ext uri="{FF2B5EF4-FFF2-40B4-BE49-F238E27FC236}">
                <a16:creationId xmlns:a16="http://schemas.microsoft.com/office/drawing/2014/main" id="{E38A673C-06A9-44D1-9550-BF3985B769B0}"/>
              </a:ext>
            </a:extLst>
          </p:cNvPr>
          <p:cNvCxnSpPr>
            <a:cxnSpLocks/>
          </p:cNvCxnSpPr>
          <p:nvPr/>
        </p:nvCxnSpPr>
        <p:spPr>
          <a:xfrm flipV="1">
            <a:off x="6096000" y="5239898"/>
            <a:ext cx="1396753" cy="5749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BlokTextu 9">
            <a:extLst>
              <a:ext uri="{FF2B5EF4-FFF2-40B4-BE49-F238E27FC236}">
                <a16:creationId xmlns:a16="http://schemas.microsoft.com/office/drawing/2014/main" id="{F2E061FF-7588-4254-ABE4-0F2FD74383B4}"/>
              </a:ext>
            </a:extLst>
          </p:cNvPr>
          <p:cNvSpPr txBox="1"/>
          <p:nvPr/>
        </p:nvSpPr>
        <p:spPr>
          <a:xfrm>
            <a:off x="531698" y="5423232"/>
            <a:ext cx="5568599" cy="1200329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rgbClr val="FF0000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>
                <a:ea typeface="+mn-lt"/>
                <a:cs typeface="+mn-lt"/>
              </a:rPr>
              <a:t>Možným </a:t>
            </a:r>
            <a:r>
              <a:rPr lang="cs-CZ">
                <a:ea typeface="+mn-lt"/>
                <a:cs typeface="+mn-lt"/>
              </a:rPr>
              <a:t>řešením</a:t>
            </a:r>
            <a:r>
              <a:rPr lang="sk-SK">
                <a:ea typeface="+mn-lt"/>
                <a:cs typeface="+mn-lt"/>
              </a:rPr>
              <a:t> </a:t>
            </a:r>
            <a:r>
              <a:rPr lang="sk-SK" err="1">
                <a:ea typeface="+mn-lt"/>
                <a:cs typeface="+mn-lt"/>
              </a:rPr>
              <a:t>jsou</a:t>
            </a:r>
            <a:r>
              <a:rPr lang="sk-SK">
                <a:ea typeface="+mn-lt"/>
                <a:cs typeface="+mn-lt"/>
              </a:rPr>
              <a:t> </a:t>
            </a:r>
            <a:r>
              <a:rPr lang="cs-CZ">
                <a:ea typeface="+mn-lt"/>
                <a:cs typeface="+mn-lt"/>
              </a:rPr>
              <a:t>standardní zámky: </a:t>
            </a:r>
            <a:endParaRPr lang="en-US">
              <a:ea typeface="+mn-lt"/>
              <a:cs typeface="+mn-lt"/>
            </a:endParaRPr>
          </a:p>
          <a:p>
            <a:r>
              <a:rPr lang="cs-CZ">
                <a:ea typeface="+mn-lt"/>
                <a:cs typeface="+mn-lt"/>
              </a:rPr>
              <a:t>…takhle ale zamykáme i pro již zkonstruované instance…</a:t>
            </a:r>
            <a:endParaRPr lang="en-US">
              <a:ea typeface="+mn-lt"/>
              <a:cs typeface="+mn-lt"/>
            </a:endParaRPr>
          </a:p>
          <a:p>
            <a:r>
              <a:rPr lang="cs-CZ">
                <a:ea typeface="+mn-lt"/>
                <a:cs typeface="+mn-lt"/>
              </a:rPr>
              <a:t>Tohle by šlo řešit pomocí </a:t>
            </a:r>
            <a:r>
              <a:rPr lang="cs-CZ" u="sng">
                <a:ea typeface="+mn-lt"/>
                <a:cs typeface="+mn-lt"/>
              </a:rPr>
              <a:t>double-</a:t>
            </a:r>
            <a:r>
              <a:rPr lang="cs-CZ" u="sng" err="1">
                <a:ea typeface="+mn-lt"/>
                <a:cs typeface="+mn-lt"/>
              </a:rPr>
              <a:t>checked</a:t>
            </a:r>
            <a:r>
              <a:rPr lang="cs-CZ" u="sng">
                <a:ea typeface="+mn-lt"/>
                <a:cs typeface="+mn-lt"/>
              </a:rPr>
              <a:t> </a:t>
            </a:r>
            <a:r>
              <a:rPr lang="cs-CZ" u="sng" err="1">
                <a:ea typeface="+mn-lt"/>
                <a:cs typeface="+mn-lt"/>
              </a:rPr>
              <a:t>locking</a:t>
            </a:r>
            <a:r>
              <a:rPr lang="cs-CZ" u="sng">
                <a:ea typeface="+mn-lt"/>
                <a:cs typeface="+mn-lt"/>
              </a:rPr>
              <a:t> </a:t>
            </a:r>
            <a:r>
              <a:rPr lang="cs-CZ" u="sng" err="1">
                <a:ea typeface="+mn-lt"/>
                <a:cs typeface="+mn-lt"/>
              </a:rPr>
              <a:t>pattern</a:t>
            </a:r>
            <a:r>
              <a:rPr lang="cs-CZ" u="sng">
                <a:ea typeface="+mn-lt"/>
                <a:cs typeface="+mn-lt"/>
              </a:rPr>
              <a:t>.</a:t>
            </a:r>
          </a:p>
          <a:p>
            <a:endParaRPr lang="sk-SK" u="sng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978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8FEBB8-09B1-4C58-90BB-63BEFFD8C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err="1"/>
              <a:t>Multithreading</a:t>
            </a:r>
            <a:r>
              <a:rPr lang="sk-SK"/>
              <a:t> – </a:t>
            </a:r>
            <a:r>
              <a:rPr lang="sk-SK" err="1"/>
              <a:t>double-checked</a:t>
            </a:r>
            <a:r>
              <a:rPr lang="sk-SK"/>
              <a:t> </a:t>
            </a:r>
            <a:r>
              <a:rPr lang="sk-SK" err="1"/>
              <a:t>locking</a:t>
            </a:r>
            <a:r>
              <a:rPr lang="sk-SK"/>
              <a:t> </a:t>
            </a:r>
            <a:r>
              <a:rPr lang="sk-SK" err="1"/>
              <a:t>pattern</a:t>
            </a:r>
            <a:endParaRPr lang="sk-SK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270B6858-02CB-49BF-BEAA-BE37767B8739}"/>
              </a:ext>
            </a:extLst>
          </p:cNvPr>
          <p:cNvSpPr txBox="1"/>
          <p:nvPr/>
        </p:nvSpPr>
        <p:spPr>
          <a:xfrm>
            <a:off x="838200" y="1825625"/>
            <a:ext cx="6903128" cy="452431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{};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sk-SK" b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:</a:t>
            </a:r>
            <a:endParaRPr lang="sk-SK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>
                <a:solidFill>
                  <a:srgbClr val="569CD6"/>
                </a:solidFill>
                <a:latin typeface="Consolas" panose="020B0609020204030204" pitchFamily="49" charset="0"/>
              </a:rPr>
              <a:t>&amp;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sk-SK" err="1">
                <a:solidFill>
                  <a:srgbClr val="DCDCAA"/>
                </a:solidFill>
                <a:latin typeface="Consolas" panose="020B0609020204030204" pitchFamily="49" charset="0"/>
              </a:rPr>
              <a:t>I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nstance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sk-SK" b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unlock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*</a:t>
            </a:r>
            <a:r>
              <a:rPr lang="sk-SK" b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800">
                <a:solidFill>
                  <a:srgbClr val="DCDCAA"/>
                </a:solidFill>
                <a:latin typeface="Consolas"/>
              </a:rPr>
              <a:t> </a:t>
            </a:r>
            <a:r>
              <a:rPr lang="en-US" sz="1800" err="1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800">
                <a:solidFill>
                  <a:srgbClr val="4EC9B0"/>
                </a:solidFill>
                <a:latin typeface="Consolas"/>
              </a:rPr>
              <a:t>string</a:t>
            </a:r>
            <a:r>
              <a:rPr lang="en-US" sz="18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800" err="1">
                <a:solidFill>
                  <a:srgbClr val="9CDCFE"/>
                </a:solidFill>
                <a:latin typeface="Consolas"/>
              </a:rPr>
              <a:t>SQLQuery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 {</a:t>
            </a:r>
            <a:r>
              <a:rPr lang="sk-SK" b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/* ... */</a:t>
            </a:r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1A9A2B2B-AAEA-4734-A532-0B27DBF21178}"/>
              </a:ext>
            </a:extLst>
          </p:cNvPr>
          <p:cNvSpPr/>
          <p:nvPr/>
        </p:nvSpPr>
        <p:spPr>
          <a:xfrm>
            <a:off x="1899822" y="3519611"/>
            <a:ext cx="3195961" cy="306665"/>
          </a:xfrm>
          <a:prstGeom prst="rect">
            <a:avLst/>
          </a:prstGeom>
          <a:solidFill>
            <a:srgbClr val="FF0000">
              <a:alpha val="5098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ĺžnik 5">
            <a:extLst>
              <a:ext uri="{FF2B5EF4-FFF2-40B4-BE49-F238E27FC236}">
                <a16:creationId xmlns:a16="http://schemas.microsoft.com/office/drawing/2014/main" id="{93840DB3-82F6-446F-A974-118B2349B57A}"/>
              </a:ext>
            </a:extLst>
          </p:cNvPr>
          <p:cNvSpPr/>
          <p:nvPr/>
        </p:nvSpPr>
        <p:spPr>
          <a:xfrm>
            <a:off x="2900039" y="4337837"/>
            <a:ext cx="3447495" cy="306665"/>
          </a:xfrm>
          <a:prstGeom prst="rect">
            <a:avLst/>
          </a:prstGeom>
          <a:solidFill>
            <a:srgbClr val="FF0000">
              <a:alpha val="5098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E9FF23B2-6E62-4D53-9A48-AFD499562945}"/>
              </a:ext>
            </a:extLst>
          </p:cNvPr>
          <p:cNvSpPr txBox="1"/>
          <p:nvPr/>
        </p:nvSpPr>
        <p:spPr>
          <a:xfrm>
            <a:off x="7910957" y="3205259"/>
            <a:ext cx="2762008" cy="193899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rgbClr val="FF0000"/>
            </a:solidFill>
            <a:prstDash val="lgDash"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2400"/>
              <a:t>Vznikne opět </a:t>
            </a:r>
            <a:r>
              <a:rPr lang="cs-CZ" sz="2400" u="sng"/>
              <a:t>data race</a:t>
            </a:r>
            <a:r>
              <a:rPr lang="cs-CZ" sz="2400"/>
              <a:t>, protože zápis do proměnné, která je typu pointer, v C++ NENÍ atomický</a:t>
            </a:r>
          </a:p>
        </p:txBody>
      </p:sp>
      <p:cxnSp>
        <p:nvCxnSpPr>
          <p:cNvPr id="11" name="Rovná spojovacia šípka 10">
            <a:extLst>
              <a:ext uri="{FF2B5EF4-FFF2-40B4-BE49-F238E27FC236}">
                <a16:creationId xmlns:a16="http://schemas.microsoft.com/office/drawing/2014/main" id="{CED44027-B9B4-466D-A1F1-8249C988080C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6347534" y="4174755"/>
            <a:ext cx="1563423" cy="16308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ovná spojovacia šípka 11">
            <a:extLst>
              <a:ext uri="{FF2B5EF4-FFF2-40B4-BE49-F238E27FC236}">
                <a16:creationId xmlns:a16="http://schemas.microsoft.com/office/drawing/2014/main" id="{8DF95168-0E2E-4203-8597-867A87F3F7DF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5095783" y="3826276"/>
            <a:ext cx="2815174" cy="3484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62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C25B6E-003C-48DB-B133-9C70CE50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err="1"/>
              <a:t>Multithreading</a:t>
            </a:r>
            <a:r>
              <a:rPr lang="sk-SK"/>
              <a:t> – </a:t>
            </a:r>
            <a:r>
              <a:rPr lang="sk-SK" err="1"/>
              <a:t>double-checked</a:t>
            </a:r>
            <a:r>
              <a:rPr lang="sk-SK"/>
              <a:t> </a:t>
            </a:r>
            <a:r>
              <a:rPr lang="sk-SK" err="1"/>
              <a:t>locking</a:t>
            </a:r>
            <a:r>
              <a:rPr lang="sk-SK"/>
              <a:t> </a:t>
            </a:r>
            <a:r>
              <a:rPr lang="sk-SK" err="1"/>
              <a:t>pattern</a:t>
            </a:r>
            <a:r>
              <a:rPr lang="sk-SK"/>
              <a:t>, </a:t>
            </a:r>
            <a:r>
              <a:rPr lang="sk-SK" err="1"/>
              <a:t>fixed</a:t>
            </a:r>
            <a:endParaRPr lang="sk-SK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BC949B99-CCBA-4D6A-9D82-8FAEB8066629}"/>
              </a:ext>
            </a:extLst>
          </p:cNvPr>
          <p:cNvSpPr txBox="1"/>
          <p:nvPr/>
        </p:nvSpPr>
        <p:spPr>
          <a:xfrm>
            <a:off x="838200" y="1815357"/>
            <a:ext cx="7258235" cy="452431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class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b="0" err="1">
                <a:solidFill>
                  <a:srgbClr val="DCDCAA"/>
                </a:solidFill>
                <a:effectLst/>
                <a:latin typeface="Consolas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 {};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inline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std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::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atomic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&lt;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*&gt; 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= </a:t>
            </a:r>
            <a:r>
              <a:rPr lang="sk-SK" b="0">
                <a:solidFill>
                  <a:srgbClr val="B5CEA8"/>
                </a:solidFill>
                <a:effectLst/>
                <a:latin typeface="Consolas"/>
              </a:rPr>
              <a:t>0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std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::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mutex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;</a:t>
            </a:r>
          </a:p>
          <a:p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public</a:t>
            </a:r>
            <a:r>
              <a:rPr lang="sk-SK" b="0">
                <a:solidFill>
                  <a:srgbClr val="569CD6"/>
                </a:solidFill>
                <a:effectLst/>
                <a:latin typeface="Consolas"/>
              </a:rPr>
              <a:t>:</a:t>
            </a:r>
            <a:endParaRPr lang="sk-SK" b="0">
              <a:solidFill>
                <a:srgbClr val="D4D4D4"/>
              </a:solidFill>
              <a:effectLst/>
              <a:latin typeface="Consolas"/>
            </a:endParaRP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static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>
                <a:solidFill>
                  <a:srgbClr val="569CD6"/>
                </a:solidFill>
                <a:latin typeface="Consolas"/>
              </a:rPr>
              <a:t>&amp;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err="1">
                <a:solidFill>
                  <a:srgbClr val="DCDCAA"/>
                </a:solidFill>
                <a:latin typeface="Consolas"/>
              </a:rPr>
              <a:t>getDatabase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(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/>
              </a:rPr>
              <a:t>load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 ==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) {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/>
              </a:rPr>
              <a:t>lock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/>
              </a:rPr>
              <a:t>if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(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/>
              </a:rPr>
              <a:t>load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 ==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nullptr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)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/>
              </a:rPr>
              <a:t>store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</a:t>
            </a:r>
            <a:r>
              <a:rPr lang="sk-SK" b="0">
                <a:solidFill>
                  <a:srgbClr val="C586C0"/>
                </a:solidFill>
                <a:effectLst/>
                <a:latin typeface="Consolas"/>
              </a:rPr>
              <a:t>new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</a:t>
            </a:r>
            <a:r>
              <a:rPr lang="sk-SK" b="0" err="1">
                <a:solidFill>
                  <a:srgbClr val="4EC9B0"/>
                </a:solidFill>
                <a:effectLst/>
                <a:latin typeface="Consolas"/>
              </a:rPr>
              <a:t>Database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        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lock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.</a:t>
            </a:r>
            <a:r>
              <a:rPr lang="sk-SK" b="0" err="1">
                <a:solidFill>
                  <a:srgbClr val="DCDCAA"/>
                </a:solidFill>
                <a:effectLst/>
                <a:latin typeface="Consolas"/>
              </a:rPr>
              <a:t>unlock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();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    </a:t>
            </a:r>
            <a:r>
              <a:rPr lang="sk-SK" b="0" err="1">
                <a:solidFill>
                  <a:srgbClr val="C586C0"/>
                </a:solidFill>
                <a:effectLst/>
                <a:latin typeface="Consolas"/>
              </a:rPr>
              <a:t>return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*</a:t>
            </a:r>
            <a:r>
              <a:rPr lang="sk-SK" b="0" err="1">
                <a:solidFill>
                  <a:srgbClr val="9CDCFE"/>
                </a:solidFill>
                <a:effectLst/>
                <a:latin typeface="Consolas"/>
              </a:rPr>
              <a:t>instance</a:t>
            </a:r>
            <a:r>
              <a:rPr lang="sk-SK" b="0">
                <a:solidFill>
                  <a:srgbClr val="9CDCFE"/>
                </a:solidFill>
                <a:effectLst/>
                <a:latin typeface="Consolas"/>
              </a:rPr>
              <a:t>_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;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   </a:t>
            </a:r>
            <a:r>
              <a:rPr lang="sk-SK" b="0" err="1">
                <a:solidFill>
                  <a:srgbClr val="569CD6"/>
                </a:solidFill>
                <a:effectLst/>
                <a:latin typeface="Consolas"/>
              </a:rPr>
              <a:t>void</a:t>
            </a:r>
            <a:r>
              <a:rPr lang="en-US" sz="1800">
                <a:solidFill>
                  <a:srgbClr val="DCDCAA"/>
                </a:solidFill>
                <a:latin typeface="Consolas"/>
              </a:rPr>
              <a:t> </a:t>
            </a:r>
            <a:r>
              <a:rPr lang="en-US" sz="1800" err="1">
                <a:solidFill>
                  <a:srgbClr val="DCDCAA"/>
                </a:solidFill>
                <a:latin typeface="Consolas"/>
              </a:rPr>
              <a:t>processQuery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(</a:t>
            </a:r>
            <a:r>
              <a:rPr lang="en-US" sz="1800">
                <a:solidFill>
                  <a:srgbClr val="4EC9B0"/>
                </a:solidFill>
                <a:latin typeface="Consolas"/>
              </a:rPr>
              <a:t>string</a:t>
            </a:r>
            <a:r>
              <a:rPr lang="en-US" sz="1800">
                <a:solidFill>
                  <a:srgbClr val="D4D4D4"/>
                </a:solidFill>
                <a:latin typeface="Consolas"/>
              </a:rPr>
              <a:t> </a:t>
            </a:r>
            <a:r>
              <a:rPr lang="en-US" sz="1800" err="1">
                <a:solidFill>
                  <a:srgbClr val="9CDCFE"/>
                </a:solidFill>
                <a:latin typeface="Consolas"/>
              </a:rPr>
              <a:t>SQLQuery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) {</a:t>
            </a:r>
            <a:r>
              <a:rPr lang="sk-SK" b="0">
                <a:solidFill>
                  <a:srgbClr val="6A9955"/>
                </a:solidFill>
                <a:effectLst/>
                <a:latin typeface="Consolas"/>
              </a:rPr>
              <a:t> /* ... */</a:t>
            </a:r>
            <a:r>
              <a:rPr lang="sk-SK" b="0">
                <a:solidFill>
                  <a:srgbClr val="D4D4D4"/>
                </a:solidFill>
                <a:effectLst/>
                <a:latin typeface="Consolas"/>
              </a:rPr>
              <a:t> }</a:t>
            </a:r>
          </a:p>
          <a:p>
            <a:r>
              <a:rPr lang="sk-SK" b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6" name="Obdĺžnik 5">
            <a:extLst>
              <a:ext uri="{FF2B5EF4-FFF2-40B4-BE49-F238E27FC236}">
                <a16:creationId xmlns:a16="http://schemas.microsoft.com/office/drawing/2014/main" id="{29FCE2A8-A0D8-4700-A42C-B5FDD1107128}"/>
              </a:ext>
            </a:extLst>
          </p:cNvPr>
          <p:cNvSpPr/>
          <p:nvPr/>
        </p:nvSpPr>
        <p:spPr>
          <a:xfrm>
            <a:off x="3160451" y="2415522"/>
            <a:ext cx="2935549" cy="283776"/>
          </a:xfrm>
          <a:prstGeom prst="rect">
            <a:avLst/>
          </a:prstGeom>
          <a:solidFill>
            <a:srgbClr val="29AF8C">
              <a:alpha val="5098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9" name="Rovná spojovacia šípka 8">
            <a:extLst>
              <a:ext uri="{FF2B5EF4-FFF2-40B4-BE49-F238E27FC236}">
                <a16:creationId xmlns:a16="http://schemas.microsoft.com/office/drawing/2014/main" id="{B0D3A47D-E383-4BE6-8794-F34F6B843AB4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2699298"/>
            <a:ext cx="2408808" cy="3163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BlokTextu 10">
            <a:extLst>
              <a:ext uri="{FF2B5EF4-FFF2-40B4-BE49-F238E27FC236}">
                <a16:creationId xmlns:a16="http://schemas.microsoft.com/office/drawing/2014/main" id="{EE385514-BB25-435B-9578-3EA48A621A23}"/>
              </a:ext>
            </a:extLst>
          </p:cNvPr>
          <p:cNvSpPr txBox="1"/>
          <p:nvPr/>
        </p:nvSpPr>
        <p:spPr>
          <a:xfrm>
            <a:off x="8504808" y="1815357"/>
            <a:ext cx="2762008" cy="1200329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sz="2400"/>
              <a:t>Pointer na </a:t>
            </a:r>
            <a:r>
              <a:rPr lang="cs-CZ" sz="2400" err="1"/>
              <a:t>singleton</a:t>
            </a:r>
            <a:r>
              <a:rPr lang="cs-CZ" sz="2400"/>
              <a:t> zabalí</a:t>
            </a:r>
            <a:r>
              <a:rPr lang="sk-SK" sz="2400" err="1"/>
              <a:t>me</a:t>
            </a:r>
            <a:r>
              <a:rPr lang="sk-SK" sz="2400"/>
              <a:t> do </a:t>
            </a:r>
            <a:r>
              <a:rPr lang="sk-SK" sz="2400" err="1">
                <a:latin typeface="Consolas" panose="020B0609020204030204" pitchFamily="49" charset="0"/>
              </a:rPr>
              <a:t>std</a:t>
            </a:r>
            <a:r>
              <a:rPr lang="sk-SK" sz="2400">
                <a:latin typeface="Consolas" panose="020B0609020204030204" pitchFamily="49" charset="0"/>
              </a:rPr>
              <a:t>::</a:t>
            </a:r>
            <a:r>
              <a:rPr lang="sk-SK" sz="2400" err="1">
                <a:latin typeface="Consolas" panose="020B0609020204030204" pitchFamily="49" charset="0"/>
              </a:rPr>
              <a:t>atomic</a:t>
            </a:r>
            <a:endParaRPr lang="sk-SK" sz="2400">
              <a:latin typeface="Consolas" panose="020B0609020204030204" pitchFamily="49" charset="0"/>
            </a:endParaRP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52111A3A-7A65-4035-A8E1-0E738EB4E86D}"/>
              </a:ext>
            </a:extLst>
          </p:cNvPr>
          <p:cNvSpPr txBox="1"/>
          <p:nvPr/>
        </p:nvSpPr>
        <p:spPr>
          <a:xfrm>
            <a:off x="8504808" y="3304713"/>
            <a:ext cx="2762008" cy="1938992"/>
          </a:xfrm>
          <a:prstGeom prst="rect">
            <a:avLst/>
          </a:prstGeom>
          <a:solidFill>
            <a:srgbClr val="111111">
              <a:alpha val="50196"/>
            </a:srgbClr>
          </a:solidFill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cs-CZ" sz="2400"/>
              <a:t>Od C++20 podpora taky pro </a:t>
            </a:r>
            <a:r>
              <a:rPr lang="cs-CZ" sz="2400" err="1"/>
              <a:t>smart</a:t>
            </a:r>
            <a:r>
              <a:rPr lang="cs-CZ" sz="2400"/>
              <a:t> pointery, nebo lze použít jejich atomické operace</a:t>
            </a:r>
          </a:p>
        </p:txBody>
      </p:sp>
    </p:spTree>
    <p:extLst>
      <p:ext uri="{BB962C8B-B14F-4D97-AF65-F5344CB8AC3E}">
        <p14:creationId xmlns:p14="http://schemas.microsoft.com/office/powerpoint/2010/main" val="761075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870</TotalTime>
  <Words>3096</Words>
  <Application>Microsoft Office PowerPoint</Application>
  <PresentationFormat>Widescreen</PresentationFormat>
  <Paragraphs>592</Paragraphs>
  <Slides>30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Consolas</vt:lpstr>
      <vt:lpstr>Office Theme</vt:lpstr>
      <vt:lpstr>PowerPoint Presentation</vt:lpstr>
      <vt:lpstr>Definice</vt:lpstr>
      <vt:lpstr>Příklad</vt:lpstr>
      <vt:lpstr>Statické třídy?</vt:lpstr>
      <vt:lpstr>Simple?</vt:lpstr>
      <vt:lpstr>Multithreading</vt:lpstr>
      <vt:lpstr>Multithreading – data race, zámky</vt:lpstr>
      <vt:lpstr>Multithreading – double-checked locking pattern</vt:lpstr>
      <vt:lpstr>Multithreading – double-checked locking pattern, fixed</vt:lpstr>
      <vt:lpstr>Multithreading – std::call_once</vt:lpstr>
      <vt:lpstr>Dědičnost</vt:lpstr>
      <vt:lpstr>Dědičnost  - první příklad</vt:lpstr>
      <vt:lpstr>Dědičnost  - druhý příklad</vt:lpstr>
      <vt:lpstr>Dědičnost  - třetí příklad</vt:lpstr>
      <vt:lpstr>Destrukce, klíčové slovo static v C++</vt:lpstr>
      <vt:lpstr>Destrukce, ostrich singleton</vt:lpstr>
      <vt:lpstr>Destrukce, funkce atexit()</vt:lpstr>
      <vt:lpstr>Scott Meyers singleton</vt:lpstr>
      <vt:lpstr>Destrukce  - nebezpečí</vt:lpstr>
      <vt:lpstr>Detekce mrtvé reference</vt:lpstr>
      <vt:lpstr>Phoenix singleton</vt:lpstr>
      <vt:lpstr>Destrukce - dlouhověkost</vt:lpstr>
      <vt:lpstr>Destrukce – implementace dlouhověkosti</vt:lpstr>
      <vt:lpstr>Destrukce – implementace dlouhověkosti</vt:lpstr>
      <vt:lpstr>Policies</vt:lpstr>
      <vt:lpstr>PowerPoint Presentation</vt:lpstr>
      <vt:lpstr>PowerPoint Presentation</vt:lpstr>
      <vt:lpstr>PowerPoint Presentation</vt:lpstr>
      <vt:lpstr>Kdy používat Singleton?</vt:lpstr>
      <vt:lpstr>Související návrhové vzory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Filip Zavoral</cp:lastModifiedBy>
  <cp:revision>14</cp:revision>
  <dcterms:created xsi:type="dcterms:W3CDTF">2021-03-23T14:00:55Z</dcterms:created>
  <dcterms:modified xsi:type="dcterms:W3CDTF">2022-06-25T16:58:34Z</dcterms:modified>
</cp:coreProperties>
</file>